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372" r:id="rId2"/>
    <p:sldId id="389" r:id="rId3"/>
    <p:sldId id="414" r:id="rId4"/>
    <p:sldId id="390" r:id="rId5"/>
    <p:sldId id="392" r:id="rId6"/>
    <p:sldId id="393" r:id="rId7"/>
    <p:sldId id="380" r:id="rId8"/>
    <p:sldId id="381" r:id="rId9"/>
    <p:sldId id="563" r:id="rId10"/>
    <p:sldId id="564" r:id="rId11"/>
    <p:sldId id="504" r:id="rId12"/>
    <p:sldId id="412" r:id="rId13"/>
    <p:sldId id="562" r:id="rId14"/>
    <p:sldId id="413" r:id="rId15"/>
    <p:sldId id="565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89" autoAdjust="0"/>
    <p:restoredTop sz="94660"/>
  </p:normalViewPr>
  <p:slideViewPr>
    <p:cSldViewPr snapToGrid="0">
      <p:cViewPr varScale="1">
        <p:scale>
          <a:sx n="97" d="100"/>
          <a:sy n="97" d="100"/>
        </p:scale>
        <p:origin x="279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06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 12323,'-15'7'141,"1"0"0,-1 1 1,1 0-1,0 2 0,1-1 1,0 2-1,1 0 1,0 0-1,1 1 0,0 1 1,1-1-1,0 2 0,1-1 1,0 2-1,1-1 0,1 1 1,0 0-1,1 0 1,1 1-1,1 0 0,0 0 1,1 0-1,-1 6-141,2-5 1,-5 22 34,1 0 1,3 0-1,1 0 0,2 1 0,1-1 1,2 1-1,4 13-35,-2-42 40,0 0 0,0-1-1,1 0 1,0 0 0,1 0 0,0-1-1,0 0 1,1-1 0,0 1 0,1-1 0,0-1-1,0 0 1,1 0 0,0-1 0,0 0-1,0 0 1,9 2-40,-1-1 44,0-1 0,0-1 0,0 0 1,1-2-1,-1 0 0,1-1 0,-1-1 0,1 0 0,0-2 0,0 0 0,14-4-44,38 1 66,32 6-7,-70 0-49,1-1 0,0-2 0,-1-1 0,1-2 0,-1-1 0,0-2 0,7-3-10,-28 6 11,13-3-1,-1-2 1,0-1 0,0-1 0,-1-1-1,9-7-10,-22 10 3,0-2 0,-1 1 0,0-1 0,-1 0 0,0-1 0,0 0 0,-2-1 1,1 1-1,-2-1 0,1 0 0,-2-1 0,0 1 0,0-1 0,-2 0 0,1 0 0,-2 0 0,0 0 0,-1 0 0,0-10-3,-1 8 27,0 1 0,-1 0 0,0 0 0,-2 0-1,1 0 1,-2 0 0,0 1 0,-1 0 0,0 0 0,-1 0 0,0 1 0,-2 0 0,1 0 0,-10-9-27,1 4 75,0 1-1,-2 1 0,0 1 1,-1 1-1,-9-5-74,7 6 64,-1 0 0,0 2 0,0 1 0,-1 0 0,-1 2-1,0 1 1,0 1 0,0 1 0,0 1 0,-1 1 0,0 2 0,1 0-1,-1 2 1,0 0 0,1 2 0,-1 1 0,1 1 0,-8 4-64,9 0-518,0 1 0,0 1-1,1 1 1,0 2 0,1 0 0,1 1 0,0 1 0,-3 5 518,-95 87-3139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5:31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973 1814 7226,'-22'-2'6566,"42"-8"-6326,44-6 287,2 30 1129,170 51 210,129 15-1730,-218-53-129,-107-22 51,1-2 1,1-2-1,-1-2 1,0-2-1,7-3-58,150-35 312,-168 32-138,-26 7-107,1 0 1,-1 1-1,1-1 1,0 1-1,0 0 0,0 0 1,0 1-1,0-1 1,0 1-1,0 0 0,0 0 1,-1 1-1,1 0 1,2 0-68,16 7 601,-23-8 347,-12 25-2577,-4 8-1970,-7 10-65</inkml:trace>
  <inkml:trace contextRef="#ctx0" brushRef="#br0" timeOffset="68870.52">2410 3213 9050,'16'6'2104,"2"-1"785,13-5-2537,11 3-256,16-6 32,1-6-16,14-2 8,-3 0-48,0 2-248,-20-3 944,-16 2-3760,-26-10 1327</inkml:trace>
  <inkml:trace contextRef="#ctx0" brushRef="#br0" timeOffset="68871.517">2447 3421 9498,'5'5'2249,"4"-2"767,20-3-2656,7-3-384,24-11 0,3-7-40,16-7-296,-3-5-240,7-3-2409,-20-7 433</inkml:trace>
  <inkml:trace contextRef="#ctx0" brushRef="#br0" timeOffset="66361.819">52 3016 7754,'-29'6'2592,"12"-5"305,11 4-2057,17 3-568,8 1-216,24-2-48,12 1-8,27-2 0,6-6 56,18 1 0,-15-1 8,6 2-24,-23-1 24,-4 3 0,-24-4-80,-10 4-2928,-16 1 975</inkml:trace>
  <inkml:trace contextRef="#ctx0" brushRef="#br0" timeOffset="66636.086">166 3418 9314,'-17'6'2176,"12"0"721,16 0-2697,15 0-176,15-1-64,27-2 8,11-5 64,21-2 24,-1-1 8,13 5-8,-15 2 64,6 4-280,-18 1-2792,-6-1 887</inkml:trace>
  <inkml:trace contextRef="#ctx0" brushRef="#br0" timeOffset="67557.448">1501 2418 8210,'-13'34'6314,"-41"82"-6426,44-96 102,-6 8 35,2 0 0,2 2 0,0-1-1,2 2 1,1-1 0,-4 30-25,12-54 5,0 1 0,0-1 1,1 0-1,0 1 0,0-1 0,1 0 0,-1 1 1,1-1-1,1 0 0,-1 0 0,1 0 0,0 0 1,1 0-1,-1 0 0,1-1 0,0 1 0,1-1 0,-1 1 1,1-1-1,0 0 0,1-1 0,-1 1 0,1-1 1,-1 0-1,1 0 0,1 0 0,-1-1 0,0 0 1,1 0-1,0 0 0,0-1 0,0 1 0,0-1 0,0-1 1,0 1-1,6 0-5,-3-2-25,1 0 0,0-1 0,0 0 0,0 0 0,0-1 0,0-1 0,-1 1 0,1-2 0,-1 1 0,0-1 0,0 0 0,0-1 0,0 0 0,-1-1 1,8-6 24,-8 6-552,-1-1 0,1-1 1,-1 1-1,0-1 1,-1 0-1,0 0 0,0-1 1,-1 0-1,3-6 552,6-26-3494</inkml:trace>
  <inkml:trace contextRef="#ctx0" brushRef="#br0" timeOffset="67756.914">1707 2668 8754,'-12'20'2048,"-2"14"745,4 2-2537,2 17-160,3-3-88,5 9 56,5-4-32,10 9 32,2-16-32,7 1-2825,-6-17 929</inkml:trace>
  <inkml:trace contextRef="#ctx0" brushRef="#br0" timeOffset="67989.354">1231 3362 6873,'9'3'1881,"15"-5"543,14-1-1775,27-3-241,13-4-24,19-7 24,-3 0-80,1 2-72,-20 7-136,-7 4 16,-24 11-160,-12 18-2737,-16 2 905</inkml:trace>
  <inkml:trace contextRef="#ctx0" brushRef="#br0" timeOffset="68392.274">1733 3509 8930,'-4'-3'334,"0"1"0,-1 0 0,1 0 0,-1 0 0,1 0 0,-1 1 0,1-1 0,-1 1 0,0 0 0,0 1 0,0-1 0,1 1 0,-1 0 0,0 0 1,-1 1-335,-66 27 1240,54-15-1238,1 0 0,0 2 0,1 0 0,1 0 0,0 2 0,-1 3-2,-3 4 80,1 1 1,1 0 0,2 2 0,0-1 0,2 2 0,-7 20-81,15-37 25,0 0 1,1 0-1,1 1 1,0-1-1,0 1 1,1 0-1,1 0 1,0-1-1,0 1 1,1 0-1,1 0 1,0 0-1,1 0 1,0 0-1,0-1 1,2 1-1,-1-1 1,1 0-1,3 5-25,1-7 17,0 1 0,0-1 1,1-1-1,0 1 0,1-1 0,0-1 0,0 0 0,0 0 1,1-1-1,0-1 0,1 0 0,-1 0 0,1-1 1,0 0-1,0-1 0,0-1 0,0 0 0,0 0 0,1-1 1,-1-1-1,0 0 0,1-1 0,-1 0 0,0-1 0,1 0 1,-1-1-1,0 0 0,-1-1 0,1 0 0,-1-1 0,1 0 1,4-4-18,-11 6 40,1 1 0,-1-1 0,0 0 0,0-1 0,0 1 0,0-1 0,-1 0 0,1 0 1,-1 0-1,0-1 0,0 1 0,-1-1 0,1 0 0,-1 0 0,0-1 0,0 1 0,-1 0 0,0-1 1,0 0-1,0 1 0,0-1 0,-1 0 0,0 0 0,-1 0 0,1 0 0,-1 0 0,0 0 1,0 0-1,-1 0 0,0 0 0,0 0 0,0 0 0,-1 0 0,0 1 0,0-1 0,0 0 1,-1 1-1,0 0 0,0-1 0,0 1 0,-2-2-40,-4 1 68,-1 0 0,1 0 0,-1 0 0,0 1 1,0 1-1,0 0 0,-1 0 0,0 1 0,0 0 0,1 1 0,-1 0 1,-1 1-1,1 0 0,0 1 0,0 0 0,0 1 0,0 0 0,0 1 1,0 0-1,0 1 0,-9 3-68,11-5-3,0 1-1,0 1 1,0 0 0,0 0-1,0 1 1,0 0 0,1 0-1,0 1 1,0 0 0,-4 3 3,12-8-27,0 1 1,-1-1 0,1 0 0,0 1 0,-1-1 0,1 0-1,0 1 1,0-1 0,0 0 0,-1 1 0,1-1 0,0 1 0,0-1-1,0 0 1,0 1 0,0-1 0,-1 1 0,1-1 0,0 0-1,0 1 1,0-1 0,0 1 0,0-1 0,0 0 0,1 1-1,-1-1 1,0 1 0,0-1 0,0 0 0,0 1 0,0-1 0,1 1-1,-1-1 1,0 0 0,0 1 0,1-1 0,-1 0 0,0 1-1,0-1 1,1 0 0,-1 0 0,0 1 0,1-1 0,-1 0-1,0 0 1,1 1 0,-1-1 0,1 0 0,-1 0 0,0 0 0,1 0-1,-1 0 1,1 0 0,-1 1 0,0-1 0,1 0 0,-1 0-1,1 0 1,-1 0 0,0-1 0,1 1 0,-1 0 0,1 0-1,-1 0 1,1 0 0,-1 0 0,0 0 0,1-1 0,-1 1 0,0 0 25,34 3-3419,13-6-264</inkml:trace>
  <inkml:trace contextRef="#ctx0" brushRef="#br0" timeOffset="41787.431">8259 1276 6825,'-1'-16'6214,"-9"79"-5821,4-8-317,2-1-1,3 1 1,2-1-1,2 1 1,3-1 0,2 2-76,9 76 114,-13-102 24,-16-42-638,-7-4-1700,-4-8 76</inkml:trace>
  <inkml:trace contextRef="#ctx0" brushRef="#br0" timeOffset="42219.582">7860 1358 8330,'-5'-4'368,"-65"-64"5014,69 66-5352,0 0-1,1 0 1,-1 0-1,1 0 1,0 0-1,0 0 0,-1 0 1,1-1-1,1 1 1,-1 0-1,0 0 1,0 0-1,1 0 0,-1 0 1,1 0-1,0 0 1,0 0-1,0 0 1,-1 0-1,2 0 0,-1 0 1,0 1-1,0-1 1,1 0-1,-1 1 1,1-1-1,-1 1 0,1-1 1,-1 1-1,1 0 1,0 0-1,0 0 1,0 0-1,0 0 0,0 0 1,0 0-1,1 0-29,3-3 22,26-15 34,2 2-1,0 0 1,1 3-1,0 0 1,31-6-56,-40 12 2,1 0 0,-1 2-1,1 1 1,0 1 0,1 1 0,-1 1 0,1 2 0,-1 1 0,0 1 0,1 1 0,19 6-2,-38-6-4,1 0 0,0 2 0,-1-1-1,0 1 1,0 0 0,0 1 0,-1 0 0,0 0 0,0 1 0,0 0 0,-1 1-1,0-1 1,3 6 4,-7-9-1,0 0 0,0 0 0,-1 1-1,1-1 1,-1 1 0,0-1 0,0 1 0,0 0-1,-1 0 1,0 0 0,0 0 0,0 0-1,0 0 1,-1 0 0,0 0 0,0 0 0,0 0-1,-1 1 1,0-1 0,0 0 0,0 0-1,0 0 1,-1-1 0,0 1 0,0 0 0,0-1-1,-3 5 2,-5 3 41,-1 0-1,0-1 0,-1 0 0,0-1 1,0 0-1,-1-1 0,-1 0 0,0-1 1,0-1-1,0 0 0,-15 5-40,-80 23 467,159-43-3755,-4 12-22,2 5-612</inkml:trace>
  <inkml:trace contextRef="#ctx0" brushRef="#br0" timeOffset="42592.164">8979 1031 8738,'-18'-18'5409,"-1"26"-4826,8 4-535,1 1 0,0 0 0,1 0 1,0 1-1,1 0 0,0 0 0,2 1 0,-6 14-48,-2 8 42,2 0 0,1 1 0,2 0 0,1 0 0,2 1 0,0 28-42,5-46 12,1 1 0,1-1 0,1 0 0,1 0 0,1 1 0,0-2 0,2 1 0,0 0 0,2-1 0,0-1 0,1 1 0,1-1 0,1 0-12,-8-14-6,0 0 0,0 0 0,0-1 0,1 1 0,0-1 0,0 0-1,0 0 1,0 0 0,1 0 0,-1-1 0,1 0 0,0 0 0,0 0 0,0 0-1,0-1 1,1 0 0,-1 0 0,1-1 0,-1 1 0,1-1 0,0 0 0,4 0 6,1-2-337,0 1 0,-1-2 0,1 0 0,-1 0 0,0-1 0,1 0 1,-1-1-1,0 0 0,-1 0 0,2-1 337,49-32-2554</inkml:trace>
  <inkml:trace contextRef="#ctx0" brushRef="#br0" timeOffset="42862.867">9742 1045 8882,'-18'-1'4503,"-5"24"-3103,20-19-1342,-58 81 179,5 3-1,-7 20-236,-9 14 231,-78 134 173,119-194-233,21-58-188,7-26-878,2-18-1767,-1-7-44</inkml:trace>
  <inkml:trace contextRef="#ctx0" brushRef="#br0" timeOffset="43057.347">9199 1134 8474,'-1'22'2528,"2"0"433,7 7-2201,10 9-704,6 5-80,17 1 24,5-5 0,12 7 32,-1-8 24,11-2 32,-10-4-48,1-2-3008,-12-9 999</inkml:trace>
  <inkml:trace contextRef="#ctx0" brushRef="#br0" timeOffset="43983.024">9962 1274 7538,'4'5'2592,"-1"-2"257,6 0-1809,4-2-800,15 4-48,-1-4-32,12-2 24,5 1-48,9-3 0,-7-9-32,4 2-16,-7 3-32,-6-2 16,-9-2-176,-7 5-360,-12 0-568,-9 0-2049,-9 0 145</inkml:trace>
  <inkml:trace contextRef="#ctx0" brushRef="#br0" timeOffset="44204.517">9867 1506 8738,'12'-1'2096,"21"-4"721,13-1-2561,19-6-144,6-6-88,14-5 24,-10 2-16,2 3 32,-18 4 16,-4 12-2897,-25 14 961</inkml:trace>
  <inkml:trace contextRef="#ctx0" brushRef="#br0" timeOffset="44808.675">10747 1022 9466,'-50'70'3910,"-11"38"-3022,34-18-784,27-87-99,0 0-1,0 0 1,0 0 0,0 1-1,1-1 1,-1 0 0,1 0-1,0 0 1,0 0-1,0 0 1,0 0 0,0 0-1,1-1 1,-1 1 0,1 0-1,0-1 1,0 1-1,0-1 1,0 0 0,0 1-1,1-1 1,-1 0 0,1 0-1,-1 0 1,1-1-1,0 1 1,-1-1 0,3 1-5,7 2 6,1-1-1,0 0 1,1-1 0,-1-1 0,0 0 0,1 0 0,-1-2 0,0 0-1,1 0 1,-1-1 0,0-1 0,0 0 0,0 0 0,-1-2 0,1 1-1,-1-2 1,0 0 0,2-1-6,-6 3-44,0 0-1,-1-1 1,1 1-1,-1-1 1,0-1 0,0 0-1,-1 1 1,0-2-1,0 1 1,0-1-1,-1 0 1,0 0-1,0-1 1,-1 1 0,0-1-1,0 0 1,-1 0-1,0 0 1,0-1-1,-1 1 1,0-1 0,-1 1-1,0-1 1,0 0-1,0-2 45,-1 10 6,0-1-1,1 1 1,-1-1-1,0 1 1,0-1-1,0 1 1,0-1-1,0 1 1,0-1-1,-1 0 1,1 1-1,0-1 1,-1 1-1,1 0 1,-1-1-1,1 1 1,-1-1-1,0 1 0,0 0 1,0-1-1,0 1 1,0 0-1,0 0 1,0 0-1,0 0 1,0 0-1,0 0 1,0 0-1,-1 0 1,1 0-1,0 1 1,-1-1-1,1 0 1,-1 1-1,1-1 1,-1 1-1,1 0 1,-1-1-1,1 1 1,-1 0-1,1 0 1,-1 0-1,1 0 1,-1 0-1,1 0 1,-1 0-1,1 1 1,-1-1-1,1 1 1,-1-1-1,1 1 1,-1-1-6,-4 7 44,0 0 0,1 0 1,0 1-1,0 0 0,0-1 1,1 2-1,0-1 0,1 0 1,0 1-1,0-1 1,1 1-1,0 0 0,1 0 1,-1 0-1,2 0 0,-1 0 1,1 0-1,1 0 0,0 3-44,-1-1 12,1 0-1,0 0 0,0 0 0,1 0 0,1 0 0,0-1 0,0 0 0,1 1 0,0-1 0,1 0 0,0-1 0,1 1 0,0-1 0,0 0 0,1 0 0,0-1 0,0 0 0,8 6-11,16 15-2135,-5-6 301</inkml:trace>
  <inkml:trace contextRef="#ctx0" brushRef="#br0" timeOffset="45584.746">12065 922 9810,'-3'9'2057,"-3"23"895,-1 12-2944,-4 20-32,-1 4-32,0 12 40,4-8 40,2 7 24,6-13 8,-3-2-56,3-14-168,-3-10-272,-1-22-128,-12-17-2425,-2-19 545</inkml:trace>
  <inkml:trace contextRef="#ctx0" brushRef="#br0" timeOffset="45892.53">11686 1001 7682,'0'-3'121,"-1"-1"95,0 0 0,1 0 0,0 0-1,-1 0 1,1 0 0,1-1-1,-1 1 1,0 0 0,1 0-1,0 0 1,0 0 0,0 0 0,1 0-1,-1 1 1,1-1 0,0 0-1,0 1 1,0-1 0,1 1 0,-1-1-1,1 1 1,0 0 0,0 0-1,0 0 1,2-1-216,13-3 38,1 0 1,-1 1-1,1 1 0,0 0 0,0 2 0,1 0 0,-1 2 1,1 0-1,-1 1 0,1 0 0,11 3-38,-2-2-2,0 2 1,0 0-1,0 2 0,-1 1 0,0 2 1,0 0-1,-1 2 0,0 1 0,21 12 2,-46-23-2,0 1 0,1 0 0,-1 0 0,0 0 0,0 1 0,0-1 0,0 0 0,0 1 0,0-1 0,0 1 0,0 0 0,-1 0 0,1 0 0,0 0 0,-1 0 0,0 0 0,0 0 1,1 0-1,-1 0 0,0 1 0,-1-1 0,1 0 0,0 1 0,-1-1 0,1 0 0,-1 1 0,0-1 0,0 1 0,0-1 0,0 1 0,0-1 0,0 1 0,-1-1 0,1 1 0,-1-1 0,0 0 0,1 1 0,-1-1 0,0 0 0,-1 0 0,1 1 0,0-1 0,-1 0 0,1 0 0,-2 0 2,-13 11 187,0-1 1,-2-1-1,1-1 1,-1-1-1,-1 0 0,0-1 1,0-1-1,-11 2-187,24-7 41,-109 33-616,91-39-2026,-2-10-24</inkml:trace>
  <inkml:trace contextRef="#ctx0" brushRef="#br0" timeOffset="46269.04">11091 714 8794,'14'-9'4788,"22"22"-4768,-33-11 164,12 6-191,0 1 0,-1 1 1,0 0-1,-1 1 0,0 0 1,0 1-1,-1 0 0,-1 1 1,0 1-1,-1 0 0,0 0 1,4 10 6,-4-4-18,-1 0 0,-1 1 0,-1-1 0,-1 2 0,-1-1 0,0 1 0,-2 1 18,2 12-14,-2 1 0,-1 0-1,-2 0 1,-2 0 0,-1 0 0,-2 0-1,-1-1 1,-2 1 0,-1-2 0,-11 25 14,10-32 31,-2-1 0,-1 0 1,-1-1-1,-1-1 0,-1 0 1,-1-1-1,-1-1 0,-1 0 1,-2-2-1,0 1-31,17-18-167,1 1 1,0-1-1,-1 0 1,0 0-1,0 0 1,0 0-1,0-1 1,0 0-1,-1 1 1,1-2-1,-1 1 1,1 0-1,-1-1 1,0 0-1,-2 0 167,-9-10-1947</inkml:trace>
  <inkml:trace contextRef="#ctx0" brushRef="#br0" timeOffset="46721.48">12552 693 9066,'0'-1'143,"-1"0"-1,0 0 1,0-1 0,-1 1 0,1 1-1,0-1 1,0 0 0,0 0 0,-1 0-1,1 1 1,0-1 0,-1 0-1,1 1 1,-1-1 0,1 1 0,0 0-1,-1-1 1,1 1 0,-1 0 0,1 0-1,-1 0 1,1 0 0,-1 0 0,1 0-1,-1 1 1,1-1 0,-1 0-1,1 1 1,-1-1 0,1 1 0,0 0-1,-1-1 1,1 1 0,0 0 0,0 0-1,-1 0 1,1 0 0,0 0-143,-18 12-2,0 2 1,2 0-1,-1 1 0,2 1 1,0 0-1,1 1 1,1 1-1,1 0 0,0 1 1,1 1 1,-3 5 20,1 1 0,2 0 0,0 1 0,2 0 0,1 1 0,1 0 0,2 0 0,0 1 0,2 1-20,2-7 20,0 0 1,2 0-1,0-1 0,2 1 1,0 0-1,2 0 1,1-1-1,0 1 1,4 4-21,-6-18 9,1 0 0,0 0 1,0-1-1,1 1 0,1-1 1,-1 0-1,2-1 0,-1 1 1,1-1-1,0 0 0,1-1 1,0 0-1,0 0 0,0-1 1,1 0-1,0 0 0,0-1 1,1 0-1,-1 0 1,1-1-1,0-1 0,3 1-9,8 0-89,0 0 0,1-1-1,0-2 1,0 0-1,-1-1 1,1-2 0,0 0-1,0-1 1,-1-1 0,0-1-1,0-1 1,15-6 89,34-16-1344</inkml:trace>
  <inkml:trace contextRef="#ctx0" brushRef="#br0" timeOffset="47003.476">13264 717 10098,'-5'2'350,"0"-1"0,0 1 1,0 0-1,0 0 0,0 1 0,1-1 0,-1 1 0,1 0 1,-1 1-1,1-1 0,0 1 0,1 0 0,-1-1 0,0 2 1,1-1-351,-13 13 50,-58 57 18,4 3 0,3 3 0,3 3 0,5 3 0,-47 89-68,56-63 212,44-103-367,6-26-665,8-24-1790,5-20-52</inkml:trace>
  <inkml:trace contextRef="#ctx0" brushRef="#br0" timeOffset="47220.275">12809 804 7754,'-21'-2'3016,"8"14"41,6 11-1657,5 4-1336,8 8-56,5 3-24,12 6 16,7 0 0,14 14 24,5 0 8,11 2 16,-5-8-16,6-1-296,-13-10-2816,-17-4 823</inkml:trace>
  <inkml:trace contextRef="#ctx0" brushRef="#br0" timeOffset="47779.575">13384 951 9354,'0'0'2304,"12"1"745,9 1-2737,19-1-160,7 1-104,23-5 8,1-2 8,12-2 0,-17 1 0,-1-3-24,-20 1-16,-7 2-144,-18 0-192,0 0-248,-20 6-2553,-29 6 585</inkml:trace>
  <inkml:trace contextRef="#ctx0" brushRef="#br0" timeOffset="47987.021">13369 1189 9002,'1'2'2352,"14"-8"641,26-4-2481,11-3-432,21-10-48,7 0-16,13-3 40,-17 7-24,0 1-312,-14 11-2728,1-6 799</inkml:trace>
  <inkml:trace contextRef="#ctx0" brushRef="#br0" timeOffset="48809.449">14470 704 5465,'-5'-16'6496,"5"15"-6396,-1 1-1,1-1 1,-1 1 0,1 0-1,0-1 1,-1 1-1,1-1 1,0 1 0,-1-1-1,1 1 1,0-1 0,0 1-1,0-1 1,-1 1 0,1-1-1,0 1 1,0-1 0,0 1-1,0-1 1,0 1 0,0-1-1,0 1 1,0-1 0,0 1-1,0-1 1,0 0 0,0 1-1,0-1 1,1 1 0,-1-1-1,0 1 1,0-1-1,1 1 1,-1-1 0,0 1-1,1 0 1,-1-1 0,0 1-1,1-1 1,-1 1 0,0 0-1,1-1 1,-1 1 0,1 0-1,-1-1 1,1 1 0,-1 0-1,1 0 1,-1-1 0,1 1-100,13-4 164,0 0 1,0 1 0,0 1 0,0 0 0,1 1-1,-1 0 1,10 1-165,27 14 11,-49-13-16,-1 0 0,1 0 0,-1 0-1,1 0 1,-1 1 0,0-1 0,0 0 0,0 0 0,0 1 0,0-1 0,0 1-1,0-1 1,0 1 0,0 0 0,-1-1 0,1 1 0,-1 0 0,1-1 0,-1 1-1,0 0 1,1 0 0,-1-1 0,0 1 0,0 0 0,0 0 0,-1-1 0,1 1-1,0 0 1,-1-1 0,1 1 0,-1 0 0,1-1 0,-1 1 0,0 0 0,0-1-1,1 1 1,-1-1 0,0 1 0,-1-1 0,1 0 0,0 1 0,0-1 0,-1 0-1,1 0 6,-15 20-23,-2-1-1,0-1 0,-1-1 0,-1 0 0,0-1 0,-11 5 24,23-16 6,-194 139 373,187-131-290,16-14-85,0 1-1,-1 0 1,1-1-1,0 1 1,0 0-1,0-1 1,0 1-1,0-1 1,0 1-1,0-1 1,0 0-1,0 1 1,0-1-1,0 0 1,0 0-1,0 0 1,0 0-1,0 0 1,0 0-1,1 0 1,-1 0-1,0 0 1,0 0-1,0 0 1,0-1-1,0 1 1,0 0-1,0-1 1,0 1 0,0-1-1,0 0-3,-1 1 1,20-4 6,6-2 27,0 2 0,0 0 0,1 2 0,-1 1 0,7 1-34,-31-1-4,0 1 1,0 0-1,0 0 0,0 0 1,0 0-1,0 0 0,0 1 1,0-1-1,0 1 1,0-1-1,0 1 0,0 0 1,0-1-1,0 1 0,0 0 1,0 0-1,0 0 0,-1 1 1,1-1-1,-1 0 0,1 1 1,-1-1-1,1 1 1,-1-1-1,0 1 0,0 0 1,1 0-1,-1-1 0,0 1 1,-1 0-1,1 0 0,0 0 1,-1 0-1,1 0 0,-1 0 1,1 0-1,-1 0 1,0 0-1,0 0 0,0 0 1,0 1 3,-1 3-3,-1 1 0,0-1 0,0 1 1,-1-1-1,1 0 0,-1 0 1,-1 0-1,1-1 0,-1 1 0,0-1 1,0 0-1,-1 0 0,1 0 1,-1-1-1,0 1 0,0-1 0,-1 0 3,-100 58 129,105-62-126,-168 63 710,143-59-521,25-4-218,1 0 1,0-1 0,-1 1-1,1 0 1,0 0 0,0 0-1,-1-1 1,1 1 0,0 0-1,-1 0 1,1-1 0,0 1-1,0 0 1,0-1-1,-1 1 1,1 0 0,0-1-1,0 1 1,0 0 0,0-1-1,-1 1 1,1-1 0,0 1-1,0 0 1,0-1 0,0 1-1,0 0 1,0-1 0,0 1-1,0-1 1,0 1 0,0 0-1,1-1 1,-1 1 0,0 0-1,0-1 1,0 1-1,0 0 1,0-1 0,1 1-1,-1 0 1,0-1 0,0 1-1,1 0 1,-1 0 0,0-1-1,0 1 1,1 0 0,-1 0-1,0-1 1,1 1 0,-1 0-1,0 0 1,1 0 0,-1 0-1,0-1 1,1 1 0,-1 0-1,1 0 1,-1 0 0,0 0-1,1 0 1,-1 0-1,0 0 1,1 0 0,-1 0-1,1 0 1,-1 0 0,1 1 25,26-27-3334,9-12-266</inkml:trace>
  <inkml:trace contextRef="#ctx0" brushRef="#br0" timeOffset="49074.74">14909 394 8138,'-6'16'5422,"6"2"-5275,0 0-1,1 1 0,1-1 1,1 0-1,0 0 1,2 0-1,0 0 0,1-1 1,3 8-147,73 156-49,-76-170 56,0 1 0,0 0 0,-1-1 1,-1 2-1,0-1 0,0 1 0,-1-1 1,-1 1-1,0 0 0,-1 0 1,0 0-1,-1 0 0,0 0 0,-1 0 1,-1-1-1,0 1 0,-1 0 0,0 0 1,-1-1-1,0 0 0,-1 0 1,-6 11-8,-7 6 61,-2-1 0,-1-1 1,0-1-1,-2-1 0,-1-1 1,-1-1-1,-14 9-61,-146 95-2647,90-75 518</inkml:trace>
  <inkml:trace contextRef="#ctx0" brushRef="#br0" timeOffset="49889.713">11319 1435 8226,'14'-6'2512,"2"7"393,7 2-2153,20-4-608,10-2-96,15-3-24,-4-3-88,2 0-56,-17-1-2801,-13 10 809</inkml:trace>
  <inkml:trace contextRef="#ctx0" brushRef="#br0" timeOffset="50180.997">11410 1518 7842,'-12'-3'2320,"4"2"473,16 2-2177,9-2-456,27-4-128,16-1-32,36-7-48,2-1-16,31 3-2673,-7 7 865</inkml:trace>
  <inkml:trace contextRef="#ctx0" brushRef="#br0" timeOffset="50542.089">15241 936 7914,'8'0'2856,"5"0"193,21 0-1873,10-3-968,22-3-136,4-5-32,12-3-120,-9 1-184,-5-2-2816,-19 11 791</inkml:trace>
  <inkml:trace contextRef="#ctx0" brushRef="#br0" timeOffset="50728.658">15211 1192 8938,'0'3'2080,"7"-3"729,15-1-2561,20-7-216,16-4-40,21-12-32,7-2-112,11-1-2673,-24 1 817</inkml:trace>
  <inkml:trace contextRef="#ctx0" brushRef="#br0" timeOffset="51560.875">16016 509 8642,'2'26'1768,"-4"21"825,-2 6-2593,-4 17 16,1-3-24,-2 6 32,6-10 16,3 9 32,3-12-24,4 3 16,1-12-8,-1-10 16,-1-20-8,-3-13-8,-4-20 1440,-7-25-4184,-4-10 1863</inkml:trace>
  <inkml:trace contextRef="#ctx0" brushRef="#br0" timeOffset="51844.528">15629 494 10074,'2'-2'241,"-1"1"-1,1-1 1,0 1 0,-1-1-1,1 1 1,0-1 0,0 1-1,0 0 1,0 0 0,0 0-1,0 0 1,0 0-1,1 1 1,-1-1 0,0 1-1,0-1 1,0 1 0,1 0-1,-1 0 1,0 0 0,1 0-1,-1 0 1,0 0-1,2 1-240,13-2 137,58-7-69,0 3 0,0 3 0,-1 4 0,44 8-68,-106-10-5,0 1-1,-1 1 1,1 0-1,-1 0 1,1 1-1,-1 1 1,0 0-1,0 1 0,0 0 1,-1 0-1,1 1 1,-2 0-1,1 1 1,0 0-1,-1 1 1,-1 0-1,1 0 1,-1 1-1,-1 0 1,0 0-1,0 1 1,1 3 5,-7-9-7,1 0 0,-1 0-1,-1 0 1,1 1 0,0-1 0,-1 0 0,0 0 0,0 1 0,-1-1 0,1 0 0,-1 1 0,0-1 0,0 0-1,0 0 1,0 0 0,-1 0 0,0 0 0,0 0 0,0 0 0,0-1 0,0 1 0,-1-1 0,-2 3 7,-75 65 20,47-47 199,-1-2 1,-1-1-1,-2-2 0,1-1 1,-2-2-1,0-2 0,-1-1 1,-1-2-1,-2-1-219,13-13 553,29 3-580,-1-1 0,1 1-1,0 0 1,0-1 0,-1 1-1,1-1 1,0 1 0,0-1-1,0 1 1,0-1 0,-1 1 0,1-1-1,0 1 1,0-1 0,0 1-1,0-1 1,0 1 0,0-1-1,1 0 1,-1 1 0,0-1 0,0 1-1,0-1 1,0 1 0,0 0-1,1-1 1,-1 1 0,0-1-1,1 1 1,-1-1 0,0 1 0,1 0-1,-1-1 1,0 1 0,1-1-1,-1 1 1,0 0 0,1 0-1,-1-1 1,1 1 0,-1 0 0,1 0-1,-1-1 1,1 1 0,-1 0-1,1 0 1,-1 0 0,1 0-1,-1 0 1,1 0 0,-1 0 0,1 0-1,-1 0 1,1 0 0,0 0 27,32-16-1473</inkml:trace>
  <inkml:trace contextRef="#ctx0" brushRef="#br0" timeOffset="52127.214">16623 335 9810,'0'-1'116,"0"1"-1,1-1 1,-1 1-1,0-1 0,0 1 1,0-1-1,0 0 1,-1 1-1,1-1 1,0 1-1,0-1 1,0 1-1,0-1 1,0 1-1,-1-1 1,1 1-1,0-1 1,-1 1-1,1-1 0,0 1 1,-1-1-1,1 1 1,0 0-1,-1-1 1,1 1-1,-1 0 1,1-1-1,-1 1 1,1 0-1,-1-1 1,1 1-1,-1 0 1,1 0-1,-1 0 1,1-1-1,-1 1 0,1 0 1,-1 0-1,1 0 1,-1 0-1,1 0 1,-1 0-1,0 0 1,1 0-1,-1 0 1,1 0-1,-1 1 1,1-1-1,-1 0 1,1 0-1,-1 0 1,1 1-1,-1-1-115,-27 21 579,-1 11-577,2 0 0,1 1 0,1 2 0,2 0 1,-9 23-3,10-20 51,3 2 1,1 0 0,2 1 0,2 1-1,-3 20-51,9-31 21,1 1 0,2-1-1,1 1 1,2 0 0,1 0 0,1 0-1,2 0 1,1 0 0,4 11-21,-5-33 16,1 0 0,0-1-1,0 1 1,1-1 0,1 1 0,0-1-1,0-1 1,1 1 0,-1-1 0,2 0-1,5 6-15,-8-10-60,-1-1 0,1 0 0,-1 0 0,1 0 0,0-1 0,0 1 0,0-1 0,1 0-1,-1 0 1,0-1 0,1 1 0,-1-1 0,1 0 0,0 0 0,-1-1 0,1 1-1,0-1 1,-1 0 0,1 0 0,0 0 0,-1-1 0,1 0 0,-1 0 0,1 0 0,-1 0-1,1-1 1,2-1 60,45-29-2899,0-17-211</inkml:trace>
  <inkml:trace contextRef="#ctx0" brushRef="#br0" timeOffset="52385.094">16972 564 9762,'-27'27'4519,"-7"20"-3924,14-20-537,-48 65 189,4 3 1,-36 73-248,-10 57 509,99-209-394,14-41-601,0 14 29,6-38-2197,7-11-56</inkml:trace>
  <inkml:trace contextRef="#ctx0" brushRef="#br0" timeOffset="52603.769">16622 693 7426,'-5'-2'2904,"1"12"33,1 11-1585,4 3-1272,10 12-72,4 4-8,14 5 40,6 4 0,9 6 16,0-7 16,0 2 8,-6-7-24,1-7-24,-9-15-248,-4-12-2800,-14-19 823</inkml:trace>
  <inkml:trace contextRef="#ctx0" brushRef="#br0" timeOffset="52908.002">16953 860 9138,'-7'-8'2665,"4"4"575,8 4-2496,12 3-472,10 0-120,6-2-136,14 2 0,2-4 16,9-1 16,-10 1-104,1-5-312,-16 0-2888,-3 7 727</inkml:trace>
  <inkml:trace contextRef="#ctx0" brushRef="#br0" timeOffset="53233.833">16992 1024 9274,'3'3'2336,"-1"-3"705,17 0-2585,9-2-384,13-1-8,7-3-40,11-3 32,-4-2 32,-1 2 200,-6-1-3360,-12-2 1223</inkml:trace>
  <inkml:trace contextRef="#ctx0" brushRef="#br0" timeOffset="53473.943">17367 500 9954,'39'-11'5906,"61"12"-5706,-96 0-22,9 0-178,0 1 0,1 1 1,-2 0-1,1 1 0,0 0 0,-1 1 0,0 0 0,6 4 0,-14-7-8,0 0 0,0 0 0,0 1 0,-1 0 0,1 0 0,-1 0 0,1 0 0,-1 0 0,0 1 0,0-1 0,-1 1 0,1 0 0,-1 0 0,1 0 0,-1 0-1,0 0 1,-1 1 0,1-1 0,-1 0 0,0 1 0,0-1 0,0 1 0,-1 0 0,0-1 0,0 2 8,-26 60-88,22-60 85,-139 172 397,123-155-256,13-17-79,2 0 1,-1 0 0,1 0 0,0 1-1,0 0 1,1 0 0,0 0-1,0 1 1,0-1 0,1 1 0,-1 3-60,5-10 13,-1 0 1,0 0 0,0 0 0,1 0-1,-1 0 1,1 0 0,-1 0 0,1-1-1,-1 1 1,1 0 0,-1 0 0,1 0-1,0-1 1,0 1 0,-1 0 0,1-1-1,0 1 1,0-1 0,0 1-1,0-1 1,-1 1 0,1-1 0,0 1-1,0-1 1,0 0 0,0 0 0,0 1-1,0-1 1,0 0 0,0 0 0,0 0-1,0 0 1,0 0 0,0 0 0,0 0-1,0-1 1,0 1 0,0 0 0,0-1-1,0 1 1,0 0 0,0-1 0,0 1-1,0-1 1,0 1 0,0-1-14,66-36-376,-29 7-508</inkml:trace>
  <inkml:trace contextRef="#ctx0" brushRef="#br0" timeOffset="53707.465">17837 326 11482,'9'12'2257,"2"14"1168,2 7-3441,10 14-32,-6 5 24,1 8-16,-10-8-8,-8 7 8,-11-3-16,-16 14 16,-8-2 24,-24 17 40,-10 0 24,-26 8-168,-1-14-449,-16 12-2791,7-24 567</inkml:trace>
  <inkml:trace contextRef="#ctx0" brushRef="#br0" timeOffset="55984.84">8139 2593 7442,'-5'0'2056,"7"6"489,8 0-1985,13-3-408,21-3-48,15 0-32,23-6 56,6-8-24,9 3-64,-12 5-144,-9-4-2497,-30 4 673</inkml:trace>
  <inkml:trace contextRef="#ctx0" brushRef="#br0" timeOffset="56239.163">8313 2785 8746,'-23'6'1984,"13"0"753,10-1-2609,12-5-96,12-5-48,17-1 16,8-1 32,14-1 48,-2 4-40,7 4-2761,-19 3 881</inkml:trace>
  <inkml:trace contextRef="#ctx0" brushRef="#br0" timeOffset="56549.335">9181 2420 8922,'-14'33'2320,"-4"-3"625,0 16-2433,7 1-488,2 6-8,8-11 8,8 9 8,7-7 8,7 9 16,1-3 0,-1 3-80,-6-14-240,-6-2-2721,-9-25 745</inkml:trace>
  <inkml:trace contextRef="#ctx0" brushRef="#br0" timeOffset="56860.423">8884 2379 9170,'-1'-1'87,"0"1"-1,0 0 1,0 0 0,0-1 0,0 1-1,1 0 1,-1-1 0,0 1-1,0-1 1,0 1 0,1-1 0,-1 1-1,0-1 1,1 0 0,-1 1 0,0-1-1,1 0 1,-1 0 0,1 1-1,-1-1 1,1 0 0,-1 0 0,1 0-1,0 0 1,-1 0 0,1 1 0,0-1-1,0 0 1,0 0 0,0 0-1,0 0 1,0 0 0,0 0 0,0 0-1,0 0 1,0 0 0,0 0 0,0 0-1,1 1 1,-1-1 0,0 0-1,1 0 1,-1 0 0,1 0 0,-1 1-1,1-1 1,-1 0 0,1 0 0,0 1-1,-1-1 1,1 0 0,0 1-1,-1-1 1,1 1 0,0-1 0,0 1-1,0-1 1,-1 1 0,1 0 0,0-1-1,0 1 1,0 0 0,0-1-1,0 1 1,0 0 0,0 0-87,28-8 26,1 0 1,0 2-1,0 2 1,0 0-1,1 2 1,13 2-27,-19-2-2,1 1 0,-1 1 0,1 2 0,0 0 0,-1 2 0,0 0 0,0 2 0,0 1 1,-1 1-1,0 1 0,0 1 0,15 10 2,-35-18-5,-1 1-1,1 0 1,-1 0 0,0 0-1,0 0 1,-1 0 0,1 1-1,0-1 1,-1 1 0,0 0-1,0 0 1,0 0 0,-1 0-1,1 0 1,-1 0 0,0 0-1,0 1 1,0-1 0,-1 0-1,0 1 1,1-1 0,-1 0-1,-1 1 1,1-1 0,-1 0-1,0 0 1,0 1 0,0-1-1,0 0 1,-1 0-1,1 0 1,-1 0 0,0 0-1,-1 0 1,1-1 0,-1 1-1,1-1 1,-1 0 0,0 1-1,0-1 1,0 0 0,-2 0 5,-23 16 135,0 0 1,-2-2 0,0-1-1,-2-2 1,1-1 0,-1-1-1,-1-2 1,-1-1-136,0 2 156,6-2-29,-87 18 295,106-32-2614,33-4-1168,14-2-378</inkml:trace>
  <inkml:trace contextRef="#ctx0" brushRef="#br0" timeOffset="57171.429">9846 2102 8362,'7'-9'4790,"-24"36"-3766,-11 14-924,2 0 0,2 1 0,1 2 0,3 0 0,2 1 0,1 1 1,3 0-1,1 2 0,3-1 0,-1 21-100,9-57 8,1-1 0,0 0 0,0 0 0,1 0 0,1 0 0,0 0 0,0 0 0,1 0 0,0 0 1,1 0-1,0 0 0,0-1 0,1 1 0,0-1 0,1 0 0,0 0 0,0 0 0,1-1 0,0 0 1,1 0-1,0-1 0,0 0 0,0 0 0,1 0 0,0-1 0,0 0 0,4 2-8,5-2-348,0 0 0,0-1-1,0 0 1,0-2 0,1 0-1,-1-1 1,1 0 0,0-2-1,-1 0 1,8-1 348,43-9-2574</inkml:trace>
  <inkml:trace contextRef="#ctx0" brushRef="#br0" timeOffset="57554.137">10480 2230 8730,'-15'3'4496,"-4"16"-3377,18-18-1085,-85 125 436,-98 154 82,151-211-296,1-122-3674,13 21 709</inkml:trace>
  <inkml:trace contextRef="#ctx0" brushRef="#br0" timeOffset="57761.618">10069 2344 8882,'4'0'2128,"8"6"713,5 4-2609,10 13-120,4 6-96,10 13 8,1 1 8,10 10 16,-4-4-8,7 4 24,-3-5 24,1 2-2961,-17-15 1017</inkml:trace>
  <inkml:trace contextRef="#ctx0" brushRef="#br0" timeOffset="58600.956">10660 2477 9098,'14'-3'2184,"0"0"729,10-3-2545,6 3-312,19-5 16,1-2-8,17-5 32,-2 0-8,11-7 0,-14 6-16,-4 0-8,-17 10-216,-11-1 1633,-18 10-4506,-18 0 1849</inkml:trace>
  <inkml:trace contextRef="#ctx0" brushRef="#br0" timeOffset="58866.438">10707 2594 8282,'-6'0'2176,"9"0"577,13 6-2241,3 0-480,22-7-16,11-2 24,21-3 16,4-10-24,16-3-128,-10 2-2673,-13-4 825</inkml:trace>
  <inkml:trace contextRef="#ctx0" brushRef="#br0" timeOffset="59210.553">11407 2627 9498,'-4'-5'7118,"23"-23"-5375,103-83-927,-94 84-778,50-44 41,-4-4 0,23-34-79,-66 61-119,-31 47 114,0 1 0,-1 0 0,1-1 1,0 1-1,-1 0 0,1-1 0,-1 1 0,1 0 0,-1 0 0,1 0 0,0-1 0,-1 1 0,1 0 1,-1 0-1,1 0 0,-1 0 0,1 0 0,-1 0 0,1 0 0,-1 0 0,1 0 0,-1 0 0,1 0 1,-1 0-1,1 0 0,-1 1 0,1-1 0,-1 0 0,1 0 0,-1 0 0,1 1 0,0-1 0,-1 0 1,1 1-1,-1-1 0,1 0 0,0 1 0,-1-1 0,1 0 0,0 1 0,0-1 0,-1 1 0,1-1 1,0 0-1,0 1 0,-1-1 0,1 1 0,0-1 0,0 1 5,-14 13-20,0 0 1,1 2-1,0-1 0,2 2 1,0-1-1,0 1 0,2 1 0,0 0 1,1 0-1,1 1 0,1 0 1,1 0-1,0 1 0,1 0 0,1-1 1,1 1-1,1 0 0,1 5 20,0-22-45,-1 0-3,1 0-1,0 0 0,0 1 0,0-1 0,0 0 1,1 0-1,-1 0 0,1 0 0,0 0 1,-1 0-1,1 0 0,1 0 0,-1 0 0,0 0 1,1 0-1,0-1 0,-1 1 0,1 0 1,0-1-1,0 0 0,1 1 0,-1-1 0,1 0 49,-2-1-161,-1-1 0,1 1-1,0-1 1,0 0-1,0 0 1,0 1 0,0-1-1,0 0 1,0 0-1,0 0 1,0 0 0,0 0-1,0 0 1,0 0-1,0 0 1,0-1 0,0 1-1,0 0 1,0 0-1,0-1 1,0 1 0,0-1-1,0 1 1,-1-1-1,1 1 1,0-1 0,0 0-1,0 1 1,-1-1-1,1 0 1,0 0 0,-1 1-1,1-1 1,-1 0-1,1 0 1,-1 0 0,1 0-1,-1 0 1,0 0 0,1 1-1,-1-1 1,0 0-1,0 0 1,0 0 0,1-1 161,12-37-5243</inkml:trace>
  <inkml:trace contextRef="#ctx0" brushRef="#br0" timeOffset="59510.27">11990 1964 6609,'44'-8'6035,"-38"9"-5944,1 1-1,-1 0 1,0 1-1,0 0 1,0-1-1,0 2 1,-1-1-1,1 1 1,-1 0-1,0 0 1,0 0-1,0 1 1,-1 0-1,1 0 1,1 3-91,6 11 66,-1 1 1,-1 1-1,-1 0 1,-1 0-1,-1 0 1,-1 1-1,0 0 1,-2 1-1,-1-1 1,0 1 0,-2-1-1,-1 1 1,0 0-1,-2 0 1,0-1-1,-2 1 1,0-1-1,-7 18-66,-2 3 48,-2-2-1,-1 0 1,-2-1-1,-2 0 1,-7 6-48,-89 105 1208,52-90-3458</inkml:trace>
  <inkml:trace contextRef="#ctx0" brushRef="#br0" timeOffset="62362.158">12624 2297 9642,'-3'0'2753,"-3"-2"551,10 5-2632,11 2-591,16 2-105,5-1 0,22-6 24,6-4 56,7-4-8,-7-2 40,-4-1-529,-23 5-183,-13 4-2696,-24 7 319</inkml:trace>
  <inkml:trace contextRef="#ctx0" brushRef="#br0" timeOffset="62699.411">12587 2580 9074,'-4'-3'2600,"4"5"489,12-4-2529,17 2-384,10-6-184,26-9-16,5-3 72,12-5 0,0-1 48,5 9-440,-18 4-712,0 0-2081,-13 4 9</inkml:trace>
  <inkml:trace contextRef="#ctx0" brushRef="#br0" timeOffset="62920.819">13800 1529 9954,'7'-17'2705,"-10"13"639,2 5-2863,1 8-417,-2 13-144,-2 5-9,5 15-15,2 8 120,6 16-8,3-6 32,7 10-24,-4-11 41,1 1-290,0-15-183,-4-2 2017,-5-13-4874,-8-1 2089</inkml:trace>
  <inkml:trace contextRef="#ctx0" brushRef="#br0" timeOffset="63165.106">13524 2175 9010,'-4'3'1984,"17"0"793,8 3-2601,20-1-192,13-5 40,25-5-32,0-4 56,18-7-16,-6 2 56,-1-1 8,-20 0-2889,-10 10 985</inkml:trace>
  <inkml:trace contextRef="#ctx0" brushRef="#br0" timeOffset="63630.614">13994 2318 7954,'0'0'100,"1"-1"1,-1 1 0,1-1 0,-1 1 0,0-1-1,1 1 1,-1 0 0,0-1 0,1 0-1,-1 1 1,0-1 0,0 1 0,1-1-1,-1 1 1,0-1 0,0 1 0,0-1-1,0 0 1,0 1 0,0-1 0,0 1-1,0-1 1,0 1 0,0-1 0,0 0 0,0 1-1,0-1 1,-1 1 0,1-1 0,0 1-1,0-1 1,-1 1 0,1-1 0,0 1-1,-1-1 1,1 1 0,0-1 0,-1 1-1,1-1 1,-1 1 0,1 0 0,-1-1 0,1 1-1,-1 0 1,1-1 0,-1 1 0,1 0-1,-1 0 1,1 0 0,-1-1 0,1 1-1,-1 0 1,1 0 0,-1 0 0,0 0-1,1 0 1,-1 0 0,1 0 0,-1 0 0,0 0-1,1 0 1,-1 0 0,1 0 0,-1 1-1,1-1 1,-1 0 0,1 0-101,-39 29 833,-175 202-368,184-195-386,1 0-1,2 2 1,1 1-1,-20 42-78,39-66 18,0 0 0,1 0 0,0 1 0,1 0 0,1 0 0,1 0 0,0 1 0,1-1 0,1 1 0,1-1 0,0 1-1,1-1 1,0 1 0,2-1 0,3 15-18,-4-23 6,1 1-1,0-2 1,0 1-1,1 0 1,0-1-1,0 1 0,1-1 1,0 0-1,0-1 1,1 1-1,0-1 1,0 0-1,0-1 1,1 1-1,-1-1 1,1-1-1,1 1 1,-1-1-1,1 0 0,-1-1 1,1 0-1,0 0 1,0 0-1,0-1 1,1-1-1,-1 1 1,0-1-1,1-1 1,-1 1-1,1-1 1,1-1-6,-1 1 46,1 0 1,-1-1-1,1 0 1,-1 0-1,0-1 1,0-1-1,0 1 1,0-1-1,0-1 1,0 0-1,-1 0 1,0 0-1,0-1 1,0-1 0,0 1-1,-1-1 1,0 0-1,0-1 1,-1 0-1,1 0 1,-2 0-1,1-1 1,-1 0-1,0 0 1,0 0-1,-1-1 1,-1 1-1,1-1 1,-1 0 0,-1 0-1,1 0 1,-2-1-1,1 1 1,-1 0-1,-1-1 1,0 1-1,0-7-46,-1 12 43,0-1 0,0 1 0,0-1 0,-1 1 0,0 0 0,0 0 0,0 0 0,0 0-1,0 0 1,-1 0 0,0 1 0,0-1 0,0 1 0,0 0 0,0 0 0,-1 0 0,1 0 0,-1 0 0,0 1-1,0 0 1,0 0 0,0 0 0,0 0 0,0 0 0,0 1 0,-1 0 0,1 0 0,-1 0 0,1 0 0,-2 1-43,-6-1 19,0 0 1,0 1-1,-1 0 1,1 1-1,0 1 1,0 0 0,0 0-1,0 1 1,0 1-1,-6 2-19,13-4-80,-1 0 0,1 1-1,0-1 1,0 1 0,0 0-1,0 1 1,0-1 0,1 1 0,-1 0-1,1 0 1,0 0 0,0 1-1,1-1 1,-1 1 0,1 0-1,0 0 1,0 0 0,1 1 0,-2 3 80,7 7-3386,11-9-125</inkml:trace>
  <inkml:trace contextRef="#ctx0" brushRef="#br0" timeOffset="70109.343">3626 3438 9546,'90'-10'5541,"41"0"-4155,-112 9-1269,60 3 409,-78-2-519,-1 0 1,1 0 0,0 1 0,0-1 0,0 0 0,0 1-1,-1-1 1,1 0 0,0 1 0,0-1 0,-1 1-1,1-1 1,0 1 0,-1 0 0,1-1 0,-1 1-1,1 0 1,-1-1 0,1 1 0,-1 0 0,1 0-1,-1-1 1,1 1 0,-1 0 0,0 0 0,0 0 0,1-1-1,-1 1 1,0 0 0,0 0 0,0 0 0,0 0-1,0 0 1,0-1 0,0 1 0,0 0 0,0 0-1,-1 0 1,1 0 0,0 0 0,-1-1 0,1 1 0,0 0-1,-1 0 1,1-1 0,-1 1 0,1 0 0,-1 0-1,0 0-7,-60 83 286,-208 212 282,226-241-460,43-54-108,0 1 1,0-1-1,0 1 1,1-1-1,-1 1 1,0-1-1,0 1 0,1-1 1,-1 1-1,1-1 1,-1 0-1,1 1 1,0-1-1,-1 0 1,1 1-1,0-1 0,0 0 1,0 0-1,0 0 1,0 0-1,0 0 1,0 0-1,1 0 1,-1 0-1,0 0 0,0-1 1,1 1-1,-1 0 1,1-1-1,-1 1 1,0-1-1,1 1 1,-1-1-1,1 0 0,-1 0 1,1 0-1,-1 0 1,1 0-1,-1 0 1,1 0-1,-1 0 0,1 0-1,231 21 156,-222-20-157,-1 0 0,1 1 0,-1 0 0,0 1 0,0 0 0,0 0 0,0 1 0,-1 0 0,3 2 2,-9-4-6,0 0 1,-1-1-1,1 1 1,-1 0-1,1 0 1,-1 1-1,0-1 1,0 0 0,0 1-1,0-1 1,0 1-1,-1 0 1,1-1-1,-1 1 1,0 0-1,0 0 1,0 0-1,0 0 1,0 0-1,0 0 1,-1 0-1,0 1 1,1-1-1,-1 0 1,0 0-1,-1 0 1,1 0 0,0 0-1,-1 0 1,0 1-1,0-1 1,0 0 5,-2 4 71,0 0 0,0-1 1,-1 1-1,0-1 1,0 1-1,0-1 0,-1-1 1,0 1-1,0-1 1,-1 0-1,0 0 0,1 0 1,-2-1-1,1 0 1,0 0-1,-1 0 0,0-1 1,1 0-1,-5 1-71,-10 3 299,1 0 0,-2-2-1,1 0 1,0-2 0,-1 0-1,-5-1-298,13 0 67,0-2 0,0 0-1,0 0 1,-1-1 0,1-1-1,0-1 1,-12-3-67,25 6-55,-1 0 0,1 0-1,0 0 1,0-1 0,0 1 0,-1 0 0,1-1-1,0 1 1,0-1 0,0 1 0,0-1-1,0 1 1,0-1 0,0 0 0,0 0 0,0 1-1,0-1 1,0 0 0,0 0 0,0 0-1,1 0 1,-1 0 0,0 0 0,1 0 0,-1 0-1,1 0 1,-1 0 0,1-1 0,0 1 0,-1 0-1,1 0 1,0 0 0,0-1 0,0 1-1,0 0 1,0 0 0,0-1 0,0 1 0,0 0-1,0 0 1,0 0 0,1-1 0,-1 1-1,1 0 1,-1 0 0,1 0 0,-1 0 0,1 0-1,0 0 1,-1 0 0,1 0 0,0-1 55,24-23-3961,7-3-531</inkml:trace>
  <inkml:trace contextRef="#ctx0" brushRef="#br0" timeOffset="70675.797">4421 2993 8210,'2'-20'8232,"41"-5"-8197,-30 18 565,51-27-387,0 3 1,2 3-1,63-18-213,-123 44 1,1 0 0,-1 1 1,0-1-1,1 1 0,0 0 0,-1 1 0,1 0 0,-1 0 0,1 0 0,0 1 1,-1 0-1,1 0 0,0 1-1,-5 0-6,1 0 1,-1 0 0,1 0-1,-1 1 1,0-1 0,0 1-1,0 0 1,0-1-1,-1 1 1,1 0 0,-1 0-1,1 0 1,-1 0 0,0 0-1,0 0 1,0 1-1,-1-1 1,1 0 0,-1 0-1,0 1 1,0-1 0,0 0-1,0 0 1,0 1-1,-1-1 1,0 0 0,1 0-1,-1 1 1,0-1-1,-1 0 1,1 0 0,-1 0-1,0 1 6,0 5-10,-64 234 18,66-241-4,-1-1 1,1 0 0,-1 0 0,1 1-1,-1-1 1,1 0 0,0 1-1,0-1 1,0 0 0,-1 1-1,1-1 1,1 1 0,-1-1-1,0 0 1,0 1 0,0-1 0,1 0-1,-1 1 1,1-1 0,-1 0-1,1 0 1,-1 1 0,1-1-1,0 0 1,0 0 0,-1 0 0,1 0-1,0 0 1,0 0 0,0 0-1,0 0 1,0 0 0,1 0-1,-1-1 1,0 1 0,0 0-1,0-1 1,1 1 0,-1-1 0,0 1-1,1-1 1,-1 0 0,0 1-1,1-1 1,-1 0 0,0 0-1,1 0 1,-1 0 0,0 0 0,1-1-6,8-1 28,-1-1 0,0 0-1,0-1 1,0 0 0,0-1 0,-1 0-1,1 0 1,-1-1 0,0 0-1,-1 0 1,0-1 0,4-4-27,5-4-72,-1-1 1,-1-1-1,0 0 1,-1-1-1,-1-1 1,-1 0-1,-1 0 1,0-1-1,-2 0 1,0-1-1,-1 0 1,-1 0-1,0-5 72,-6-41-1524,-1 67 1499,1-1 1,0 0 0,0 1-1,-1-1 1,1 1 0,0-1-1,-1 0 1,1 1 0,0-1-1,-1 1 1,1-1 0,-1 1-1,1-1 1,-1 1 0,1-1-1,-1 1 1,0 0 0,1-1-1,-1 1 1,1 0 0,-1-1-1,0 1 1,1 0 0,-1 0-1,0 0 1,1 0 0,-1 0-1,0-1 1,1 1 0,-1 0-1,0 0 1,1 1 0,-1-1 0,0 0-1,1 0 1,-1 0 0,0 0-1,1 1 1,-1-1 0,0 0-1,1 0 1,-1 1 0,1-1-1,-1 1 1,1-1 0,-1 0-1,1 1 1,-1-1 0,1 1-1,-1-1 1,1 1 0,-1-1-1,1 1 1,0 0 0,-1-1-1,1 1 1,0 0 0,0-1-1,-1 1 1,1-1 0,0 1-1,0 0 1,0-1 0,0 1-1,0 0 1,0 0 24,-17 25-1004</inkml:trace>
  <inkml:trace contextRef="#ctx0" brushRef="#br0" timeOffset="70980.308">4414 3579 8098,'-10'3'4717,"26"-18"-3589,17-14-922,1 3 1,1 0-1,2 3 0,0 1 1,1 1-1,1 2 0,34-10-206,-66 26 50,0 0-1,0 1 0,0 0 1,0 0-1,0 1 0,0-1 1,1 2-1,-1-1 0,0 1 1,1 0-1,-1 0 0,0 1 1,1 0-1,-1 1 0,0-1 1,0 1-1,0 1 0,0-1 1,0 1-1,5 4-49,11 12 80,-20-16-69,0 0 0,-1-1 0,1 1 0,0-1 0,0 1 0,0-1 0,1 0-1,-1 0 1,0 0 0,1-1 0,0 1 0,-1-1 0,1 0 0,0 0 0,-1 0 0,1 0 0,0-1-1,0 0 1,0 0 0,0 0 0,0 0 0,-1 0 0,2-1-11,107-53-3620,-73 31 937</inkml:trace>
  <inkml:trace contextRef="#ctx0" brushRef="#br0" timeOffset="69214.119">3365 2321 9378,'72'-27'6628,"42"17"-6767,-103 10 367,5-2-233,0 2-1,0 0 1,0 1-1,0 0 0,0 2 1,-1 0-1,1 0 1,-1 2-1,0-1 0,3 3 6,-16-6-4,0 0 0,0 0 0,0 0 0,0 0 0,0 0 0,-1 1-1,1-1 1,0 0 0,-1 1 0,1-1 0,-1 1 0,0 0-1,1 0 1,-1-1 0,0 1 0,0 0 0,0 0 0,0 0 0,-1 0-1,1 0 1,0 0 0,-1 0 0,1 0 0,-1 0 0,0 0 0,0 1-1,0-1 1,0 0 0,0 0 0,0 0 0,-1 0 0,1 0 0,-1 0-1,1 0 1,-1 0 0,0 1 4,-6 13 5,0-1 0,-1 1 0,-1-1 0,0-1 0,-1 0 0,-1 0 0,0-1 0,-2 1-5,-1 3 27,-142 159 600,147-166-534,0 1 1,1 0-1,1 0 1,0 0-1,0 1 1,1 0-1,1 0 1,0 1-1,-3 12-93,8-23 9,-1 0 1,1 0-1,0 0 0,0 0 1,0 0-1,0 0 0,0 0 1,1 0-1,-1 0 0,1 0 1,-1 0-1,1 0 0,-1 0 1,1 0-1,0 0 0,0-1 1,0 1-1,0 0 0,1-1 1,-1 1-1,0-1 0,1 1 1,-1-1-1,0 1 0,1-1 1,0 0-1,-1 0 0,1 0 1,0 0-1,0 0 0,-1 0 0,1 0 1,1 0-10,67 10 103,-34-14-41,0-1 0,0-1 0,-1-3 0,0 0 0,0-3 0,-1 0 1,0-3-1,-1 0 0,15-11-62,-19 12 513,4 0-2620,-14 11 861</inkml:trace>
  <inkml:trace contextRef="#ctx0" brushRef="#br0" timeOffset="69411.591">3394 3201 9746,'11'-6'2585,"12"1"663,27-1-2616,15-3-600,21-8-16,2-8 16,14-3 0,-15 1-128,-6-2-576,-18 5-2576,-22 0 519</inkml:trace>
  <inkml:trace contextRef="#ctx0" brushRef="#br0" timeOffset="71976.925">6016 2363 7706,'12'-55'5633,"-29"54"-4364,-72 73-326,28-12-848,3 2-1,3 3 1,3 2-1,3 2 1,2 2-1,4 2 1,-16 42-95,44-83 81,2 1 1,1 0-1,1 1 1,-5 31-82,13-54 16,1 0 0,1 0 1,0 1-1,1-1 0,0 0 1,0 0-1,1 1 1,1-1-1,0 0 0,0 0 1,1 0-1,1-1 0,0 1 1,0-1-1,1 0 1,0 0-1,5 6-16,-6-11 8,0 0 1,1 0-1,-1 0 1,1-1-1,0 1 1,1-1 0,-1 0-1,1-1 1,0 1-1,0-1 1,0-1-1,0 1 1,0-1-1,1 0 1,-1 0-1,1-1 1,-1 0-1,1 0 1,0 0-1,-1-1 1,1 0-1,0 0 1,-1-1-1,1 0 1,0 0-1,-1-1 1,1 1-9,8-4 25,1 0 1,-1 0 0,0-1 0,0-1-1,-1-1 1,0 0 0,0 0-1,-1-2 1,0 0 0,7-6-26,-10 7 37,0 0 1,-1 0-1,0-1 1,-1 0 0,1-1-1,-2 0 1,0 0-1,0 0 1,-1-1-1,0 0 1,-1 0-1,-1-1 1,0 1 0,0-1-1,-1 0 1,-1 0-1,0 0 1,-1-7-38,-1 13 21,-1 1 1,0 0-1,0-1 1,-1 1-1,0 0 1,0 0-1,-1 0 1,1 0-1,-1 1 1,0-1-1,-1 1 1,1-1-1,-1 1 1,0 0-1,-1 1 0,1-1 1,-1 1-1,0 0 1,0 0-1,0 0 1,-1 1-1,1-1 1,-1 1-1,0 1 1,1-1-1,-1 1 1,-1 0-1,1 0 1,0 1-1,0 0 1,-1 0-1,1 0 1,0 1-1,-1 0 1,1 0-1,-1 1 1,1 0-1,-6 1-21,4 1-13,-1 0 0,1 0 0,0 1 0,0 0 0,0 0 0,0 1 0,1 0-1,0 1 1,0-1 0,0 1 0,1 1 0,-1-1 0,2 1 0,-1 0 0,1 0 0,0 1 0,0 0 0,1 0 0,0 0 0,1 0 0,0 0-1,0 1 1,0 0 0,1-1 0,0 3 13,2-7-64,0 0 0,0-1 0,0 1 0,1 0-1,-1 0 1,1 0 0,0 0 0,0 0 0,0-1 0,0 1-1,1 0 1,0-1 0,0 1 0,0-1 0,0 0 0,0 0 0,0 0-1,2 2 65,25 20-1575</inkml:trace>
  <inkml:trace contextRef="#ctx0" brushRef="#br0" timeOffset="72617.892">6597 2385 9146,'0'-2'127,"0"0"0,0 0-1,0 0 1,-1 0 0,1 1 0,0-1 0,-1 0 0,0 0-1,1 1 1,-1-1 0,0 0 0,0 1 0,0-1 0,0 1-1,0-1 1,0 1 0,0-1 0,-1 1 0,1 0 0,0 0 0,-1-1-1,1 1 1,-1 0 0,0 0 0,1 1 0,-1-1 0,0 0-1,1 0 1,-1 1 0,0-1 0,0 1 0,0 0 0,1-1-1,-1 1 1,0 0 0,0 0 0,0 0 0,0 0 0,1 1-1,-1-1 1,0 0 0,0 1 0,0-1 0,1 1 0,-1 0-1,0-1 1,-1 2-127,-17 14 32,1 0 0,1 1 0,1 2 0,0-1 0,1 2 0,1 0 0,1 1-32,5-9 7,-40 55 55,3 2 0,3 2 1,2 5-63,18-31 90,3 1 0,1 1 1,2 1-1,3 0 1,-2 16-91,14-50 23,0 1-1,1 0 1,0 0 0,1 0 0,1 0 0,1-1 0,0 1-1,3 12-22,-3-20 9,0-1 0,1 1 0,-1-1-1,2 1 1,-1-1 0,1 0-1,-1 0 1,2 0 0,-1-1 0,0 1-1,1-1 1,0 0 0,1 0-1,-1-1 1,1 0 0,0 0-1,0 0 1,0-1 0,0 1 0,1-1-1,-1-1 1,1 1 0,0-1-1,-1-1 1,1 1 0,0-1 0,0 0-1,0-1 1,1 1 0,-1-2-1,0 1 1,0-1 0,0 0-1,0 0 1,0-1 0,1 0-9,14-3 42,1-2 0,-1 0 0,0-1 1,-1-2-1,0 0 0,0-1 0,-1-1 0,-1-1 1,0 0-1,-1-2 0,0 0 0,-1-1 0,-1-1 1,7-9-43,-17 19 95,-1 0 0,0-1 1,-1 1-1,0-1 1,0 0-1,0 0 1,-1-1-1,-1 1 0,1 0 1,-1-1-1,-1 0 1,1-7-96,-2 13 55,0-1 0,0 0 0,0 0 1,-1 0-1,1 0 0,-1 0 0,0 1 1,-1-1-1,1 0 0,0 1 0,-1-1 1,0 1-1,0-1 0,0 1 0,0 0 1,-1 0-1,1 0 0,-1 0 0,0 0 1,0 0-1,0 1 0,0 0 0,0-1 1,0 1-1,-1 0 0,1 1 0,-1-1 1,1 1-1,-4-2-55,-8-1 32,-2 1-1,1 1 1,0 0 0,0 1-1,-1 0 1,1 1 0,0 1 0,-1 1-1,1 1 1,0 0 0,0 1-1,0 0 1,1 1 0,0 1 0,0 1-1,0 0 1,0 1 0,-2 2-32,8-4-43,0 0 0,0 1 0,1 0-1,0 0 1,0 1 0,1 0 0,0 0 0,-3 4 43,8-8-214,-1 0 1,1-1-1,0 1 0,1 0 0,-1 0 0,1 0 0,0 0 1,0 0-1,0 0 0,0 1 0,1-1 0,-1 0 0,1 0 1,0 1 213,10 22-3780,18-12-490</inkml:trace>
  <inkml:trace contextRef="#ctx0" brushRef="#br0" timeOffset="73096.877">7527 2366 8866,'8'-6'3171,"-16"10"335,-65 60-1492,6-3-1929,-17 15 229,4 4 1,-58 73-315,119-125 90,0 1 0,2 0 1,0 1-1,3 1 0,0 1 1,2 0-1,2 0 0,-6 27-90,8-23-1067,14-48-529,10-25-1787,7-11-434</inkml:trace>
  <inkml:trace contextRef="#ctx0" brushRef="#br0" timeOffset="73412.828">7028 2151 10922,'-2'-1'232,"-1"0"1,1 0-1,-1 0 0,0 0 0,1 1 0,-1-1 0,0 1 0,1-1 1,-1 1-1,0 0 0,1 0 0,-1 1 0,0-1 0,0 0 1,1 1-1,-1 0 0,1-1 0,-1 1 0,0 0 0,1 0 0,0 1 1,-1-1-1,1 0 0,0 1 0,-1 0 0,1-1 0,0 1 0,0 0-232,-6 6 0,0-1-1,1 1 0,-1 1 1,2-1-1,-1 1 0,1 1 1,1-1-1,0 1 0,0 0 0,0 0 1,2 0-1,-1 0 0,1 1 1,1 0-1,0-1 0,0 1 1,1 0-1,1 0 0,0 0 1,0 0-1,1 0 0,0 0 0,1 0 1,0 0-1,3 7 1,-2-12 8,-1 0-1,1 0 0,1 0 1,-1-1-1,1 1 1,0-1-1,0 0 1,0 0-1,1 0 1,0 0-1,0-1 0,0 0 1,0 0-1,1 0 1,0-1-1,0 0 1,0 0-1,0 0 1,0-1-1,0 0 0,1 0 1,-1 0-1,1-1 1,-1 0-1,1-1 1,-1 1-1,1-1 1,0 0-1,-1-1 0,1 1 1,0-2-1,-1 1 1,1-1-1,-1 1 1,0-2-1,3 0-7,0 0 19,1-1 0,-1 0 0,0 0 0,0-1 1,-1 0-1,1 0 0,-1-1 0,0-1 0,0 1 0,-1-1 0,0 0 0,0-1 0,-1 1 0,0-2 1,0 1-1,-1 0 0,0-1 0,-1 0 0,0 0 0,0-1 0,-1 1 0,0-1 0,0 1 0,-1-1 1,0-7-20,-2 13 13,0 0 0,0 0 0,-1 0 0,0 0 1,0 1-1,0-1 0,0 0 0,-1 0 0,1 0 1,-1 1-1,0-1 0,0 1 0,0-1 0,-1 1 1,1 0-1,-1 0 0,0 0 0,0 0 1,0 1-1,0-1 0,0 1 0,0-1 0,-1 1 1,1 0-1,-1 1 0,0-1 0,1 1 0,-3-1-13,-4-2 7,1 2-1,-1-1 0,0 1 0,0 1 1,0-1-1,0 2 0,0-1 1,0 2-1,0-1 0,0 1 0,-2 1-6,0 1-39,0 0-1,-1 1 1,1 1-1,1-1 1,-1 2-1,1 0 0,0 0 1,0 1-1,1 1 1,0-1-1,0 2 1,1-1-1,0 1 1,-4 6 39,3-3-618,2 0 0,-1 0 0,1 1 0,1 0 1,0 0-1,1 1 0,-4 13 618,-7 41-3293</inkml:trace>
  <inkml:trace contextRef="#ctx0" brushRef="#br0" timeOffset="73763.992">7473 2938 12611,'-22'9'689,"1"1"-1,1 0 1,0 2 0,0 0 0,1 1 0,1 1 0,0 1 0,1 1 0,-2 3-689,7-7 0,0 1 0,1 1 1,0 0-1,1 1 0,1 0 0,1 0 1,0 1-1,0 0 0,-3 15 0,10-28 5,0 1 0,0-1 0,1 1 0,0 0-1,-1-1 1,1 1 0,1 0 0,-1 0-1,0-1 1,1 1 0,0-1 0,0 1 0,0 0-1,0-1 1,1 0 0,-1 1 0,1-1 0,0 0-1,0 0 1,0 0 0,0 0 0,1 0-1,-1 0 1,1 0 0,-1-1 0,1 0 0,0 1-1,0-1 1,3 1-5,2 2 11,0-1-1,0 0 1,1-1-1,-1 0 1,1-1-1,0 1 1,-1-1-1,1-1 1,0 0 0,0 0-1,6-1-10,3-1 26,0-1 0,-1 0 1,1-2-1,-1 0 0,1-1 0,-1 0 0,-1-1 0,1-2 0,-1 1 1,0-2-1,-1 0 0,0-1 0,0 0 0,-1-1 0,0-1 1,-1 0-1,-1-1 0,4-5-26,-11 13 46,-1-1 0,-1 1 1,1-1-1,-1 0 0,0 0 1,0 0-1,-1 0 0,0 0 0,0 0 1,0-1-1,-1 1 0,0-1 1,0 1-1,0-1 0,-1 0 1,0 1-1,-1-1 0,1 0 0,-1 1 1,0-1-1,-1 1 0,0 0 1,0-1-1,0 1 0,-1 0 0,0 0 1,0 0-1,0 0 0,-1 1 1,0-1-1,0 1 0,0 0 0,-1 0 1,1 1-1,-1-1 0,0 1 1,-1 0-1,-4-3-46,-2 3 48,-1 0 1,1 1 0,-1 1-1,0 0 1,0 0-1,0 1 1,0 1-1,0 0 1,0 1-1,0 0 1,0 1 0,0 1-1,0 0 1,1 0-1,-1 1 1,1 1-1,0 0 1,1 1-1,-1 0 1,1 1 0,0 0-1,1 1 1,-1 0-1,1 0 1,1 1-1,0 1 1,-1 1-49,-35 54-3293</inkml:trace>
  <inkml:trace contextRef="#ctx0" brushRef="#br0" timeOffset="507671.023">7579 839 7922,'-2'-8'6188,"-7"19"-5416,9 54-807,4 145 207,0-122 194,-3-57-270,1 42 51,3 0 0,3 0 0,3-1 0,4 0-1,16 45-146,38 81 40,-67-187-38,1 0-1,0 0 1,1 0-1,0-1 1,1 0-1,0 0 1,1 0-1,0 0 1,0-1-1,1 0 1,0 0-1,1-1 1,0 0-1,0 0 0,0-1 1,1 0-1,0-1 1,1 0-1,0 0 1,6 2-2,10 1 17,2-2 1,-1 0 0,1-2-1,0-1 1,0-2 0,0 0 0,0-2-1,4-1-17,-19 0 2,0 0 0,0 0-1,0-2 1,0 1 0,-1-2 0,1 1-1,-1-2 1,0 0 0,0 0 0,8-6-2,-13 8 14,-1 0 0,1 1 0,0-1 0,1 1 1,-1 0-1,0 1 0,1 0 0,-1 0 0,0 1 1,1 0-1,-1 0 0,1 1 0,-1-1 0,1 2 1,-1-1-1,0 1 0,0 0 0,0 1 0,0-1 1,1 2-15,146 27 70,-149-30-53,-3-1-12,-1 0-1,1 0 1,0 0 0,-1 0 0,1 1 0,0-1 0,-1 0 0,1 1 0,-1-1 0,1 1 0,-1-1 0,1 1 0,-1 0 0,1 0-1,-1 0 1,1 0 0,-1 0 0,0 0 0,0 0 0,0 0 0,1 0 0,-1 0 0,0 1 0,0-1 0,-1 0 0,1 1 0,1 1-5,2 11 45,1 1 1,0-1 0,1-1 0,1 1 0,0-1 0,1 0 0,1 0-1,0-1 1,0 0 0,1-1 0,1 0 0,0-1 0,0 0 0,6 4-46,-15-13 4,1 3 4,0 0-1,0 1 1,0-1-1,-1 1 0,1-1 1,-1 1-1,-1 0 1,1-1-1,0 1 0,-1 0 1,0 0-1,0 0 1,-1 4-8,10 32 79,93 122-36,-65-55-6,18 96-37,12 34 42,-61-214-46,2-1 0,1 0 0,1-1 1,1 0-1,1-1 0,0 0 0,16 17 4,-26-34-9,0-1 0,1 1 0,-1-1 0,1 0 0,0 0 0,0 0 0,0-1 0,0 1 0,0-1 0,0 0 0,1 0 0,-1 0 0,1-1 0,0 0 0,-1 0 0,1 0 0,0 0 0,0-1 0,-1 1 0,1-1 0,0-1 0,0 1 0,3-1 9,-2 2 23,0-1-1,0 2 0,0-1 0,0 1 0,0 0 0,0 0 0,-1 0 0,1 1 0,-1 0 1,1 0-1,-1 0 0,0 1 0,0 0 0,-1 0 0,1 0 0,-1 0 0,0 1 0,0 0 1,0 0-23,18 16 52,4 2-31,1-1 1,1-1-1,1-1 1,1-1-1,1-2 1,0-1-1,26 8-21,-25-13-15,0-1-1,1-1 1,0-2-1,0-1 1,1-2-1,0-2 1,0 0-1,0-3 1,-1 0-1,1-3 1,0 0-1,-1-2 1,31-11 15,-28 6-20,-3 0 15,2 0 0,-1 3 0,1 1 0,29-2 5,3 8 28,0 4-1,0 2 1,20 6-28,43 4 29,189-2-53,-260-15-8,0-3 1,0-2-1,0-2 0,-1-3 1,0-3-1,-1-2 0,49-23 32,210-117-317,-297 148 327,0 0-1,1 2 1,0 0 0,0 1-1,1 1 1,0 1 0,0 0-1,0 2 1,17 0-10,39 8 18,-54-3-21,2-1 1,-1-1-1,0-1 1,0-1-1,11-2 3,-29 2-45,0-1 0,1 1-1,-1-1 1,0 0 0,0-1-1,-1 1 1,1-1-1,0 0 1,-1-1 0,0 1-1,0-1 1,0 0 0,0 0-1,0-1 1,-1 1 0,0-1-1,0 0 1,0 0 0,-1-1-1,0 1 1,0-1 0,2-4 45,-3 6-15,0-1 1,0 0 0,-1 1-1,0-1 1,0 0 0,0 0-1,0 0 1,-1 0 0,1 0-1,-1 0 1,-1 0 0,1 1-1,-1-1 1,1 0 0,-2 0-1,1 0 1,0 0-1,-1 1 1,0-1 0,0 1-1,0-1 1,-1 1 0,1 0-1,-2-1 15,-15-4 906,50 11-86,96-6-1169,-111-5 73,-17 9 5,0 1 300,0 0 0,0 0 0,1 0 0,-1 0 0,0 0 0,1 0-1,-1 0 1,1 1 0,-1-1 0,1 0 0,0 0 0,-1 0 0,1 1 0,0-1 0,0 0 0,0 0 0,0 1 0,0-1 0,0 0-1,0 0 1,0 1 0,1-1 0,-1 0 0,0 0 0,1 1 0,-1-1 0,1 0 0,-1 0 0,1 0 0,0 0 0,-1 0 0,1 1-29,31 45 105,34 34-153,-52-68 40,0 1 0,-2 0-1,0 1 1,0 0 0,-1 1 0,-1 0 0,-1 1 0,5 12 8,-3 5 42,1 0 1,2 0-1,1-2 1,2 1-1,1-2 1,1-1-1,2 0 1,1-1 0,1-1-1,1-2 1,2 0-1,11 7-42,-23-22-5,0 0 0,0-2-1,1 0 1,1 0-1,-1-1 1,1-1-1,1-1 1,-1 0 0,1-2-1,0 1 1,1-2-1,-1 0 1,0-2 0,1 1-1,-1-2 1,1 0-1,-1-2 1,1 0 0,-1 0 5,112-38-52,-99 29 69,1 0-1,1 2 1,0 1 0,0 2 0,0 1-1,1 2 1,21 0-17,187 14 69,-199-14-88,0-2 0,0-1 0,-1-3-1,0-1 1,25-10 19,-32 5-69,-1-2-1,0 0 1,-1-3 0,-1 0-1,-1-2 1,0-1-1,-2-2 1,15-17 69,29-36-280,-4-4 0,15-27 280,-55 73-4,-2-1-1,-1-1 0,-2-1 1,-2-1-1,-2-1 0,3-9 5,-21 47 40,1 1 0,-1 0 0,0-1 0,0 1 0,0-1-1,0 1 1,0-1 0,0 1 0,-1-1 0,1 0 0,-1 1 0,0-1-1,0 0 1,0 1 0,0-1 0,0 0 0,0 1 0,-1-1 0,0 0-1,1 1 1,-1-1 0,0 1 0,0-1 0,0 1 0,-1-1 0,1 1-1,0 0 1,-1-1 0,0 1 0,1 0 0,-1 0 0,0 0 0,0 1-1,-1-2-39,1 2 13,0-1 0,1 1 0,-1-1 0,1 1 0,0-1-1,-1 1 1,1-1 0,0 0 0,0 0 0,0 0 0,0 1 0,0-1-1,1 0 1,-1 0 0,1 0 0,-1 0 0,1-1 0,0 1 0,-1 0-1,1 0 1,0 0 0,0 0 0,1 0 0,-1 0 0,0 0 0,1 0-1,-1 0 1,1 0 0,0 0 0,-1 0 0,1 0 0,1 0-13,0-13-66,4-16-133,-2 0 0,-2 0 0,-1-1 0,-1 1 0,-1 0 1,-2-1-1,-1 1 0,-2 0 0,-6-17 199,-69-173 95,80 213-95,1 0 1,-1-1 0,2 1 0,-1 0-1,1 0 1,0 0 0,1 1-1,-1-1 1,2 0 0,-1 0 0,1 1-1,0-1 1,1 1 0,0 0-1,0 0 1,0 0 0,1 1-1,0 0 1,0 0 0,1 0 0,-1 0-1,1 1 1,1 0 0,-1 0-1,1 0 1,0 1 0,0 0 0,0 1-1,0-1 1,1 1 0,-1 1-1,4-2 0,22-7 2,-1 1-1,2 2 0,-1 1 0,1 1 1,0 2-1,0 2 0,1 1 0,-1 1 0,0 2 1,0 2-1,0 1 0,0 1 0,1 2-1,50 9 30,-8 2-21,1-4 0,0-4-1,1-3 1,1-3 0,-1-4 0,16-4-9,-26-7 8,-1-2 0,0-3 0,-1-4 0,0-2 0,25-14-8,-10 3 29,0 3 1,59-11-30,35 7-7,-66 25 9,-16 2 2,1-5-1,-2-3 0,21-9-3,-91 16-21,1-1-1,-2 0 1,1-2-1,-1-1 1,-1-1-1,0 0 1,0-2-1,2-3 22,1-5-51,-2-1 0,-1 0 0,-1-2 0,-1 0-1,-1-1 1,-1-1 0,-1-1 0,-2 0 0,5-17 51,-6 13 10,-2-2 0,-1 0 0,-2 0 0,-1 0 0,-2-1 0,-1 0 0,-2 0 0,-1 0 0,-2 0 0,-1-1 0,-2 2 0,-2-1 0,-1 0 0,-8-21-10,-3-14 233,-1 2-29,3-1-1,3 0 1,3-1-204,6 15 10,3 30-5,-1 1 1,0 0-1,-2 0 1,-1 0-1,-1 0 1,-1 1-1,-8-20-5,-64-151-172,78 187 187,-1 1-1,0 0 1,0 0 0,0 0-1,-1 0 1,0 0-1,0 1 1,-1-1 0,1 1-1,-1 0 1,-1 0 0,1 0-1,0 1 1,-1-1-1,0 1 1,0 0 0,0 0-1,-1 1 1,1 0-1,-1 0 1,0 0 0,0 0-1,-6-1-14,-148-8 836,68 17-897,-1 4-1,1 4 1,-19 8 61,-87 13-774,-101-3-35,-67 1 761,-33 25 631,-273 61 119,258-59-989,-17-17-157,-4-6 377,-14 26 284,14 17 82,19-19-192,13-18-175,-25 0-3,10 8 107,-4-1-10,17-13 36,3-15 65,-2-12 196,9-4 189,21 11-65,13-1-282,22 11-110,-289 34-49,548-54-137,-15 0-888,0 4-1,-28 10 1020,84-13-3451,9-6-262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7:14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22 9194,'-6'-7'4757,"8"-4"-4048,25 8-581,44 10-85,-35-5-4,1 3 0,-1 0 0,0 3 0,3 2-39,139 41 431,-98-26-190,35 12 132,2-5 0,11-4-373,130-12 88,-202-15-80,370 11 169,-230-13-69,242-25-38,-389 19-73,30-4 92,1 4 1,29 2-90,387 10 466,-338-12-450,5 1 20,79-17-36,-40-4 18,37 41 676,-178-8-339,-34-4-255,0-1-1,-1-2 0,1 0 1,0-2-1,0-1 0,12-4-99,38-5 40,-56 10-56,-37 11-461,-11 8-2688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7:17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126 187 8106,'-51'23'4385,"-8"5"-3461,54-25-912,5-3-11,-1 0-1,1 0 1,-1 0 0,1 0-1,0 0 1,-1 0-1,1 0 1,-1 0 0,1 1-1,-1-1 1,1 0 0,0 0-1,-1 0 1,1 1-1,-1-1 1,1 0 0,0 0-1,-1 1 1,1-1 0,0 0-1,-1 1 1,1-1-1,0 0 1,0 1 0,-1-1-1,1 1 1,0-1-1,0 0 1,0 1 0,-1-1-1,1 1 1,0-1 0,0 1-1,0-1 1,0 1-1,0-1 1,0 0 0,0 1-1,0-1 1,0 1 0,0-1-1,0 1 1,0-1-1,1 1 1,-1-1 0,0 0-1,0 1 1,0-1 0,0 1-1,24 16 0,1-1 1,0-1 0,0-1-1,2-2 1,18 7-1,-10-4 2,-8-2 15,1-2 1,0-1-1,0-2 0,1-1 1,0 0-1,1-3 0,-1 0 1,1-2-18,225 7 468,436 6 361,-377-11-435,-79-3 106,214-27-500,-83-16 36,28-20 97,6 0 459,-10 14 32,-40 15-454,-205 18-165,-10 4 19,-1-7 0,0-6 0,5-7-24,127-50 373,-229 75 993,-49 12-1863,-15-2-2872,-15 7-70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23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44 111 9498,'-43'0'6768,"98"2"-6342,-14-3-433,-10 1 17,-1-1 0,1-2 0,-1-1 0,21-6-10,9-2 61,1 2-1,0 3 1,0 2 0,35 3-61,82-6 81,253-5-103,-127 8 11,-44 1 35,-7-2 10,11-4-59,368-1 60,-365 19 83,116 36 345,135 10-123,-250-43-336,416-14 38,-622 4-37,135 4 18,1-9-1,125-21-22,17-15 463,-242 37 744,-147 17 908,-75 4-8783,65-20 2300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5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11 10026,'-6'-5'2961,"3"-1"536,8 9-2649,1 3 2368,3 8-6704,-1-6 3224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54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21 11506,'-29'-13'2657,"15"5"976,14 14-3369,0 3-784,8 6 2496,-5 2-5617,-2 0 2161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55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6 10418,'0'0'98,"-1"-1"0,1 1 0,-1-1 0,0 1-1,0-1 1,1 1 0,-1-1 0,0 1 0,0 0 0,1 0-1,-1-1 1,0 1 0,0 0 0,0 0 0,0 0-1,1 0 1,-1 0 0,0 0 0,0 0 0,0 0 0,0 0-1,1 0 1,-1 0 0,0 1 0,0-1 0,0 0 0,1 1-1,-1-1 1,0 0 0,1 1 0,-1-1 0,0 1 0,1-1-1,-1 1 1,0 0 0,1-1 0,-1 1 0,1-1 0,-1 1-1,1 0 1,-1 0 0,1-1 0,0 1 0,-1 0 0,1 0-1,0-1 1,-1 1 0,1 0 0,0 0 0,0 0 0,0 0-1,0-1 1,0 1 0,0 0 0,0 0 0,0 0-1,0 0 1,0-1 0,1 2-98,-12 179-84,4-43-1,13 176 82,6-247 22,-12-66-15,1 0 0,-1 0 1,0 0-1,0 0 0,1 0 1,-1 1-1,1-1 0,-1 0 1,1 0-1,-1 0 0,1 0 1,-1 0-1,1-1 0,0 1 1,0 0-1,-1 0 0,1 0 1,0-1-1,0 1 0,0 0 1,0-1-1,0 1 0,0-1 1,0 1-1,0-1 0,0 1 1,0-1-1,0 0 0,0 1 1,0-1-1,1 0 0,-1 0 1,0 0-1,0 0 0,0 0 1,0 0-1,0 0 0,0 0 1,1-1-1,-1 1 0,0 0 1,0-1-1,0 1 0,0-1 1,0 1-1,0-1 0,0 1 1,0-1-1,0 0 0,0 1 1,-1-1-1,1 0 0,0 0 1,0 0-1,-1 0 0,1 1 1,0-1-1,-1 0 0,1 0 1,-1 0-1,1 0 0,-1-1 1,0 1-1,1 0 0,-1 0 1,0 0-1,0 0 0,0-1-4,8-15 50,-1-1-1,0 0 1,-2 0-1,0 0 0,-1 0 1,-1-1-1,-1 1 0,0-1 1,-1 0-1,-2 0 0,0-3-49,1 4 31,-1-1 0,-1 1-1,-1-1 1,0 1 0,-1 0-1,-6-14-30,2 14 34,8 29-72,4-2 31,1 1-1,0-1 1,0 0 0,1 0-1,0 0 1,0-1-1,1 0 1,1 0-1,-1 0 1,1-1-1,0-1 1,1 1-1,0-1 1,0-1 0,0 1-1,0-1 1,1-1-1,0 0 1,0-1-1,0 1 1,0-2-1,1 0 1,-1 0 0,1-1-1,-1 0 1,1 0-1,0-2 1,-1 1-1,1-1 8,7-2 15,0 0 1,0-1-1,0-1 0,0 0 0,-1-1 1,0-1-1,-1-1 0,1-1 0,-2 0 1,1-1-1,-1 0 0,-1-1 0,0-1 0,0 0 1,-1-1-1,-1-1 0,0 0 0,-1-1 1,0 0-1,-1 0 0,-1-1 0,-1 0 0,0-1 1,3-11-16,-8 19 17,-1 1 0,0-1 0,-1 0 0,1 0 0,-2 0-1,1 0 1,-1 0 0,-1 0 0,0 0 0,0 0 0,-1 1 0,0-1 0,0 0 0,-1 1 0,0-1 0,0 1 0,-1 0 0,-4-6-17,6 12 5,1-1-1,-1 1 1,-1 0 0,1 0-1,0 0 1,0 0 0,-1 0 0,1 0-1,-1 1 1,1 0 0,-1-1-1,0 1 1,0 0 0,1 0-1,-1 0 1,0 0 0,0 1-1,0-1 1,0 1 0,0 0-1,0 0 1,0 0 0,0 0-1,0 0 1,0 1 0,0 0 0,0-1-1,0 1 1,0 0 0,0 1-5,-6 1-3,1 1 1,0 0 0,-1 1-1,2 0 1,-1 0 0,1 1 0,0-1-1,0 2 1,-1 0 2,-6 8-16,1 1-1,0 0 1,1 1 0,1 0 0,0 1-1,2 0 1,0 0 0,1 1-1,-2 8 17,6-14 0,1 0 0,0 0 0,0 0 0,2 0 0,0 0 0,0 0 0,1 1 0,1-1 0,0 0 0,0 0 0,2 0 0,1 5 0,-2-11 5,0 0-1,1 0 0,0 0 0,0-1 0,0 1 0,1-1 0,0 0 0,0 0 0,1 0 1,-1-1-1,1 1 0,1-1 0,-1 0 0,1-1 0,0 1 0,0-1 0,0 0 0,0 0 1,1-1-1,-1 0 0,1 0 0,0-1 0,3 1-4,8 0 25,0-1 0,0 0-1,0-2 1,0 0 0,0-1 0,0-1-1,0 0 1,0-1 0,0-2 0,-1 1-1,1-2 1,-1 0 0,-1-1 0,1-1-1,-1-1 1,4-3-25,-10 8 25,-14 10-19,-2 3-11,3-6 1,0 0 0,0 1 1,1 0-1,-1-1 0,1 1 1,0 0-1,0 0 0,1 0 1,-1 0-1,1 1 0,0-1 1,0 0-1,0 1 0,0-1 1,1 0-1,0 1 1,0-1-1,0 1 0,1-1 1,-1 0-1,1 1 0,0-1 1,0 0-1,0 1 0,1-1 1,0 0-1,0 0 0,0 0 1,0 0-1,3 3 4,5-3 9,0 0-1,0-1 0,1 0 1,-1 0-1,1-1 1,0 0-1,0-1 1,0-1-1,0 1 1,0-2-1,0 1 1,0-2-1,-1 1 0,1-2 1,0 1-1,-1-1 1,1-1-1,6-3-8,1 1 20,-1-1 0,1-1-1,-1-1 1,0 0 0,-1-1-1,0-1 1,-1-1 0,0 0 0,1-2-20,-13 11 8,0 1 0,0 0 1,-1-1-1,0 0 0,1 0 1,-1 1-1,0-1 0,0 0 1,0-1-1,-1 1 1,1 0-1,-1 0 0,0-1 1,0 1-1,0-1 0,0 1 1,0-1-1,-1 1 0,0-1 1,1 0-1,-1 1 1,-1-1-1,1 1 0,0-1 1,-1 0-1,0 1 0,0-1 1,0 1-1,0 0 0,-1-1 1,1 1-1,-1 0 1,0 0-1,0 0 0,0 0 1,0 0-1,0 0-8,-1 2 4,0 0-1,0 0 1,0 0 0,0 0-1,0 1 1,0-1 0,0 1-1,0 0 1,0 0 0,0 0-1,-1 0 1,1 0 0,0 1 0,0 0-1,0-1 1,0 1 0,0 0-1,1 0 1,-1 1 0,0-1-1,0 1 1,1-1 0,-1 1-1,1 0 1,-1 0 0,-1 1-4,-2 2-6,1 0-1,-1 0 1,1 1 0,0 0 0,0 0 0,1 0 0,-1 0 0,1 1 0,1-1 0,-3 7 6,4-8-4,0 1 0,1 1 0,-1-1 1,1 0-1,1 0 0,-1 0 0,1 0 0,0 1 1,1-1-1,-1 0 0,1 0 0,0 0 1,1 0-1,0 0 0,0 0 0,0 0 1,0 0-1,1-1 0,0 1 0,0-1 0,1 1 1,-1-1-1,1-1 0,0 1 0,1 0 1,-1-1-1,1 0 0,0 0 0,3 2 4,1-1-303,-1 0-1,1 0 1,0-1 0,0-1-1,1 0 1,-1 0-1,1 0 1,0-1 0,0-1-1,-1 0 1,1 0 0,3-1 302,60-4-2720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45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323 193 4985,'3'-10'3033,"0"19"-513,-5 12-975,-5 24-961,-2 9-496,-45 49-8,-5 375-3073,40-318 3713,113-158-704,-64-5 56,-19-8 2537,-7 1-2489,22-18-2785,-38-5 897</inkml:trace>
  <inkml:trace contextRef="#ctx0" brushRef="#br0" timeOffset="341.709">9 346 7826,'-2'-4'232,"0"-1"-1,1 1 1,0-1 0,0 0 0,0 0 0,1 1 0,0-1 0,-1 0 0,2 0 0,-1 0-1,1 0 1,-1 1 0,1-1 0,0 0 0,1 0 0,-1 1 0,1-1 0,0 1 0,0 0-1,1-1 1,-1 1 0,1 0 0,0 0 0,0 0 0,2-1-232,21-15 45,1 2 1,0 0-1,1 2 0,1 1 1,1 2-1,0 0 0,1 2 1,0 2-1,0 0 0,31-3-45,-44 7-8,0 1 0,0 1 0,0 0-1,0 1 1,1 1 0,-1 1-1,1 0 1,-1 1 0,0 2 0,13 2 8,-27-4-7,0 0 0,-1 0 0,1 0 1,-1 1-1,1-1 0,-1 1 0,1 0 0,-1 0 1,0 0-1,0 1 0,0-1 0,0 1 0,-1-1 1,1 1-1,-1 0 0,1 0 0,-1 0 1,0 0-1,0 1 0,0-1 0,-1 1 0,1-1 1,-1 1-1,0-1 0,0 1 0,0 0 1,0 0-1,-1-1 0,1 1 0,-1 0 0,0 0 1,0 0-1,-1-1 0,1 1 0,-1 1 7,-3 8-1,0 0 1,-1 0-1,-1 0 0,0-1 0,-1 0 0,0 0 0,0 0 1,-7 6 0,-122 147 252,95-120-43,2 2 0,2 1 1,-12 25-210,46-70 6,0 0 1,1 0-1,-1 0 1,1 0-1,0 0 1,0 1 0,0-1-1,1 1 1,-1 0-1,1-1 1,0 1-1,0 0 1,0 0-1,0 0 1,1 0-1,-1 0 1,1 0-1,0 0 1,1 0-1,-1 0 1,0-1 0,1 1-1,0 0 1,0 0-1,0 0 1,1 0-1,-1-1 1,1 1-1,0-1 1,0 1-1,0-1 1,0 0-1,1 0 1,-1 0 0,1 0-1,0 0 1,0 0-1,0-1 1,0 1-1,1-1-6,34 18 33,1-1 0,1-2 0,1-3 1,0 0-1,0-3 0,32 4-33,-60-12 19,111 22-2607,-67-18 541</inkml:trace>
  <inkml:trace contextRef="#ctx0" brushRef="#br0" timeOffset="690.248">946 645 9170,'-14'14'2967,"10"-12"-1292,7 5 732,7-3-2397,-1 0-1,1-1 1,0-1-1,-1 0 1,1 0-1,0-1 1,0 0-1,1 0 1,-1-1-1,0-1 1,0 0-1,0 0 0,0-1 1,0 0-1,-1-1 1,1 0-1,-1 0 1,1-1-1,-1 0 1,0-1-1,2-2-9,6 0 17,-1-1-1,0 0 0,0-1 1,-1-1-1,0 0 1,-1-1-1,0-1 0,-1 0 1,0-1-1,2-4-16,-13 15 8,0-1 1,0 1-1,0-1 0,0 1 0,-1-1 0,1 0 1,-1 1-1,1-1 0,-1 0 0,0 0 0,0 0 0,-1 0 1,1 0-1,0 0 0,-1 0 0,0 0 0,0-1 1,0 1-1,0 0 0,0 0 0,-1 0 0,1 0 1,-1 0-1,0 0 0,0 0 0,0 0 0,0 0 1,-1 0-1,1 1 0,-1-1 0,0 0 0,1 1 0,-1-1 1,0 1-1,0 0 0,-1 0 0,1 0 0,0 0 1,-1 0-1,0 0 0,1 0 0,-1 1 0,0-1 1,0 1-1,1 0 0,-1 0 0,0 0 0,0 0 0,0 1 1,-1-1-9,-8 2 12,0 1 0,0 0 1,0 0-1,1 1 1,-1 1-1,1 0 1,0 0-1,0 1 0,0 1 1,1 0-1,0 0 1,0 1-1,-9 8-12,-3 1-5,0 0 0,1 2 0,1 1 0,1 0 0,1 1 0,0 1 0,2 1 1,0 1-1,2 0 0,-2 4 5,13-23-3,1 0 0,0 0 0,0 0 1,0 0-1,0 1 0,0-1 1,1 0-1,0 1 0,0-1 0,0 1 1,0 0-1,1-1 0,0 1 1,0-1-1,0 1 0,1 0 0,-1-1 1,1 1-1,0-1 0,0 1 1,1-1-1,-1 1 0,1-1 0,0 0 1,0 0-1,3 3 3,3-2-25,1 0 0,0 0 0,0-1 0,0 0 0,0-1 0,1 0 0,0-1 1,-1 0-1,1 0 0,0-1 0,0 0 0,0-1 0,0 0 0,0-1 0,0 0 0,0 0 0,-1-1 0,1 0 0,0-1 0,-1 0 0,0 0 0,1-1 1,-1-1 24,81-37-2526,-1-11 98</inkml:trace>
  <inkml:trace contextRef="#ctx0" brushRef="#br0" timeOffset="1412.288">1737 390 9730,'-106'72'4983,"79"-48"-4921,2 1 1,0 1-1,2 1 1,1 1-1,1 1 1,1 1-1,-2 8-62,-9 47 93,30-82-88,0 0-1,1 0 1,0 0-1,0 0 0,-1 1 1,2-1-1,-1 0 1,0 0-1,1 0 0,-1 0 1,1 0-1,0 0 1,0 0-1,0 0 0,0 0 1,1 0-1,-1-1 1,1 1-1,0 0 1,0-1-1,0 1 0,0-1 1,0 0-1,0 0 1,1 1-1,0-1-4,1 0 7,1 0 0,-1 0 1,1-1-1,0 1 0,0-1 0,0 0 1,0-1-1,0 1 0,0-1 0,0 0 1,0 0-1,0 0 0,0-1 0,-1 0 1,1 0-1,3-1-7,12-4 22,-1-2-1,0 0 1,0 0-1,-1-2 1,0 0-1,-1-2 1,0 0-1,-1 0 1,0-2-1,-1 0 1,-1 0-1,0-2 1,1-2-22,-2 4 13,-1-1-1,0-1 1,-2 0 0,1 0-1,-2-1 1,0 0 0,-1-1-1,-1 0-12,-3-6 96,-11 21 19,0 8-93,1 0 0,0 1 0,0 0 0,1 1 0,-1-1 0,1 1 0,1 0 0,-1 0 0,1 0 0,1 1 0,-2 2-22,0 1 11,-1-2-8,0 1 0,1 0 0,0 0 0,0 1 0,2-1-1,-1 1 1,1 0 0,1 0 0,0 0 0,0 0 0,1 0-1,1 1 1,-1-1 0,2 0 0,0 0 0,2 9-3,-2-15 4,1-1 0,0 0 1,0 1-1,1-1 0,-1 0 0,1 0 1,0 0-1,0-1 0,0 1 0,1-1 1,-1 0-1,1 1 0,0-2 0,0 1 1,0 0-1,0-1 0,0 0 1,1 0-1,-1 0 0,1 0 0,-1-1 1,1 0-1,0 1 0,-1-2 0,1 1 1,0-1-1,0 1 0,0-1-4,7 0 19,0-1 0,0 0 0,0 0 0,0-1 0,0 0-1,0-1 1,-1-1 0,1 0 0,-1 0 0,6-4-19,5-7 21,-1 0 1,-1-2-1,-1 0 1,0-1-1,-1-1 0,-1-1 1,-1 0-1,-1-1 1,-1-1-1,-1 0 1,0-1-1,-2 0 0,-1-1 1,0 0-1,-1-6-21,15-33 65,-2-1 0,-4-1 0,-2-1 0,-3 0-1,-1-26-64,-13 41 414,1 51-405,-1-1 1,1 1 0,-1 0-1,1-1 1,-1 1-1,0 0 1,1 0 0,-1 0-1,1-1 1,-1 1-1,0 0 1,1 0 0,-1 0-1,1 0 1,-1 0-1,0 0 1,1 0 0,-1 0-1,1 1 1,-1-1-1,0 0 1,1 0 0,-1 0-1,1 1 1,-1-1-1,1 0 1,-1 1 0,1-1-1,-1 0 1,1 1-1,-1-1 1,1 0 0,0 1-1,-1-1 1,1 1 0,-1-1-1,1 1 1,0-1-1,0 1 1,-1 0 0,1 0-10,-1 0 21,-17 19-12,2 0 1,0 2-1,2 0 1,0 1-1,2 0 1,0 1-1,2 0 1,0 1-1,2 0 1,1 0-1,1 1 1,1 0 0,-1 12-10,3-15-7,1 1 1,1-1 0,1 1-1,1 0 1,1-1 0,1 1-1,2-1 1,0 0 0,1 0-1,1 0 1,1-1 0,4 6 6,-9-22 2,0 0 0,1 0 0,0 0 0,1 0 0,-1-1 0,1 1 0,0-1 0,0 0 1,1-1-1,-1 1 0,1-1 0,0 0 0,0-1 0,0 1 0,1-1 0,-1-1 0,1 1 0,0-1 1,0 0-1,0 0 0,0-1 0,0 0 0,0 0 0,0-1 0,0 0 0,0 0 0,0-1 1,0 0-1,1 0 0,-1 0 0,0-1-2,13-5 24,0-1 0,-1 0-1,1-2 1,-2 0 0,1-1 0,-1-1 0,-1-1-1,0 0 1,-1-1 0,-1-1 0,0 0 0,-1-1-1,-1-1 1,5-7-24,15-20 54,-2 0-1,-2-2 0,15-35-53,-38 68-74,-17 37-6,-3 13 56,1 2 0,1 0 0,3 0 0,1 1 0,2 0 0,0 24 24,5-60-3,1 0 1,-1 0-1,1 0 1,0 0-1,0 0 1,0 0-1,1-1 1,-1 1-1,1 0 1,0 0-1,0 0 1,1 0-1,-1-1 1,1 1-1,-1 0 1,1-1-1,0 0 1,1 1-1,-1-1 1,1 0-1,-1 0 1,1 0-1,0 0 1,0-1 0,0 1-1,0-1 1,0 0-1,1 0 1,0 0 2,2-1-194,0-1 0,0 1 0,0-2 0,0 1 1,-1-1-1,1 1 0,0-2 0,0 1 1,0-1-1,-1 1 0,1-2 0,-1 1 0,1-1 1,-1 1-1,0-2 0,0 1 0,0 0 1,-1-1-1,1 0 0,-1 0 0,0 0 0,0-1 1,4-4 193,37-47-3172</inkml:trace>
  <inkml:trace contextRef="#ctx0" brushRef="#br0" timeOffset="1672.764">2876 111 12235,'-13'-7'2592,"8"2"1161,8-2-3625,6 2-104,2 0-40,7 1 1672,0-10-5408</inkml:trace>
  <inkml:trace contextRef="#ctx0" brushRef="#br0" timeOffset="3628.17">3193 448 5833,'230'-86'3954,"-225"85"-3885,46-11 748,-50 11-781,0 1 0,0 0-1,0 0 1,0 0 0,0-1 0,1 1-1,-1 0 1,0 1 0,0-1 0,0 0-1,0 0 1,0 0 0,0 1 0,0-1-1,0 0 1,0 1 0,0-1-1,0 1 1,0-1 0,0 1 0,0 0-1,0-1 1,0 1 0,-1 0 0,1 0-1,0-1 1,0 1 0,-1 0 0,1 0-1,-1 0 1,1 0 0,-1 0-1,1 0 1,-1 0 0,1 0 0,-1 0-1,0 0 1,0 0 0,1 0 0,-1 1-36,-1 7 76,-1-1 1,0 0-1,0 0 1,0 0-1,-1 0 1,-1 0-1,1-1 1,-1 1-1,0-1 1,-1 0-1,0 0 1,-3 4-77,0-1 70,-121 180 1808,119-173-1745,1-6-75,1 1 0,1 0-1,0 1 1,1 0-1,0 0 1,1 0 0,0 1-1,1-1 1,0 5-58,4-17 4,0 1 0,0 0 1,0-1-1,0 1 0,0-1 1,0 1-1,1-1 1,-1 1-1,0-1 0,1 1 1,-1-1-1,1 1 0,0-1 1,-1 0-1,1 1 0,0-1 1,0 0-1,0 1 0,0-1 1,0 0-1,0 0 1,0 0-1,0 0 0,1 0 1,-1 0-1,0 0 0,1-1 1,-1 1-1,0 0 0,1-1 1,-1 1-1,1-1 0,-1 1 1,1-1-1,-1 0 0,1 0 1,0 1-5,65-2 138,-63 0-132,205-44 170,-147 23-1192,-51 15-1630,-13 3-32</inkml:trace>
  <inkml:trace contextRef="#ctx0" brushRef="#br0" timeOffset="3905.716">3307 701 9642,'0'-3'2521,"-3"-7"663,18 2-2656,11 1-456,15-12-56,6 1 16,23 0 8,-5 1-32,8-4-360,-8 10 760,11 1-3624,-20 1 1103</inkml:trace>
  <inkml:trace contextRef="#ctx0" brushRef="#br0" timeOffset="4160.608">4090 404 9410,'-4'-1'409,"-1"-1"-31,1 0-1,-1 1 0,0-1 0,0 1 0,0 1 0,0-1 0,0 0 0,0 1 0,-1 0 0,1 1 0,0-1 0,0 1 0,0 0 1,0 0-1,0 0 0,-3 2-377,-8 4 37,1 1 0,-1 0 0,2 2 0,-1-1 0,1 2 0,1 0 0,0 0 0,0 2 0,1-1 0,1 2 0,0-1 0,1 1 0,-8 15-37,16-26 3,1 1 1,0-1-1,0 0 0,1 1 0,-1-1 0,1 1 1,-1-1-1,1 1 0,0-1 0,0 1 0,1-1 1,-1 1-1,1-1 0,0 1 0,0-1 0,0 0 1,0 1-1,0-1 0,1 0 0,0 0 0,-1 0 1,1 0-1,0 0 0,1 0 0,-1-1 0,0 1 1,1-1-1,-1 1 0,1-1 0,0 0 0,0 0 1,0 0-1,0-1 0,0 1 0,0-1 0,0 1 1,1-1-1,-1 0 0,1 0 0,-1 0 0,0-1 1,1 1-1,-1-1 0,1 0 0,1 0-3,14 1-27,0-2-1,-1 1 0,1-2 1,-1-1-1,1 0 1,-1-1-1,0-1 0,-1-1 1,1 0-1,-1-1 1,0-1-1,0-1 1,-1 0-1,-1-1 0,1-1 1,2-3 27,-13 11-39,0-1-1,-1 1 1,1-1 0,0 0 0,-1 0 0,0 0-1,0-1 1,0 1 0,-1-1 0,0 0-1,0 0 1,0-1 0,0 1 0,-1 0 0,1-3 39,-3 7 0,0 1 1,0-1-1,0 1 1,-1-1-1,1 1 1,0-1 0,0 1-1,-1 0 1,1-1-1,0 1 1,-1-1-1,1 1 1,0 0-1,-1-1 1,1 1-1,-1 0 1,1-1 0,0 1-1,-1 0 1,1 0-1,-1-1 1,1 1-1,-1 0 1,1 0-1,-1 0 1,1 0 0,-1 0-1,1 0 1,-1 0-1,1-1 1,-1 1-1,1 1 1,-1-1-1,1 0 1,-1 0 0,1 0-1,-1 0 1,1 0-1,-1 0 1,1 1-1,-1-1 1,1 0-1,-1 0 1,1 1 0,0-1-1,-1 0 1,1 0-1,-1 1 1,1-1-1,0 1 1,-1-1-1,1 0 1,0 1-1,-12 8 11,1 0 0,1 0 0,0 2 0,0-1 0,1 1 0,0 0 0,1 1 1,0 0-1,1 0 0,0 1-11,5-10 7,1-1 0,-1 1 0,0-1 1,1 1-1,-1 0 0,1 0 0,0 0 1,0 0-1,0 0 0,0 0 1,0 0-1,1 0 0,-1 0 0,1 1 1,0-1-1,0 0 0,0 0 0,0 0 1,1 0-1,-1 1 0,1-1 0,0 0 1,0 0-1,0 0 0,0 0 0,1-1 1,-1 1-1,1 0 0,0 0 0,-1-1 1,1 1-1,1-1 0,-1 0 1,0 1-1,0-1 0,2 1-7,2-1 7,0 0 0,1-1 0,-1 0 0,1 0 0,-1 0 0,0-1 0,1 0 0,-1 0 0,1-1 0,-1 1 0,1-2 0,-1 1 0,0-1 0,0 1 0,0-2 0,0 1 0,0-1 0,0 0 0,2-1-7,16-8-547,-1-1-1,-1-2 1,0 0-1,0-1 1,-2-1-1,0-1 1,17-20 547,24-31-2789</inkml:trace>
  <inkml:trace contextRef="#ctx0" brushRef="#br0" timeOffset="4645.109">4699 1 8474,'-52'96'5646,"12"59"-5148,38-149-440,-8 44-30,2 1 0,2 0 0,2 0 0,2 0 0,3 1-1,2-1 1,7 40-28,14-13 60,-24-78-52,0-1 0,1 1 0,-1 0 0,0 0 0,0 0 0,1-1 0,-1 1-1,0 0 1,0 0 0,1 0 0,-1 0 0,0 0 0,0-1 0,1 1 0,-1 0 0,0 0 0,1 0-1,-1 0 1,0 0 0,0 0 0,1 0 0,-1 0 0,0 0 0,1 0 0,-1 0 0,0 0 0,1 0 0,-1 1-1,0-1 1,0 0 0,1 0 0,-1 0 0,0 0 0,0 0 0,1 0 0,-1 1 0,0-1 0,0 0 0,1 0-1,-1 0 1,0 1 0,0-1 0,0 0 0,0 0 0,1 1 0,-1-1 0,0 0 0,0 1 0,0-1-1,0 0 1,0 0 0,0 1 0,0-1 0,0 0 0,0 1 0,0-1-8,-4-73 904,-22-144 199,22 188-1047,0 2 63,-1 0 1,-1 1 0,-1-1 0,-1 1 0,-11-22-120,16 41 295,9 17-297,2 3-4,0 0-1,0-1 1,1 0-1,1-1 1,0 0-1,1-1 1,0 0 0,0 0-1,1-1 1,0-1-1,1 0 1,0 0-1,0-2 1,1 1-1,0-2 1,0 0-1,0 0 1,0-2-1,1 0 1,4 1 6,-4-3 14,0 0 0,0-1-1,0-1 1,-1 0 0,1-1 0,0 0 0,7-3-14,-16 4 11,0-1 0,-1 0 0,0 0 0,1 0 0,-1 0 0,0-1 0,0 0 0,0 0 0,-1 0 0,1-1 0,-1 1 0,1-1 0,-1 0 0,-1-1 0,1 1 0,0-1 0,-1 1 0,0-1 0,0 0 0,-1 0 0,1-2-11,-3 7 1,-1 1-1,1-1 1,-1 0 0,1 0-1,-1 0 1,1 0 0,-1 1-1,1-1 1,-1 0 0,1 0-1,-1 0 1,1 0-1,-1 0 1,1 0 0,-1 0-1,0 0 1,1-1 0,-1 1-1,1 0 1,-1 0 0,1 0-1,-1 0 1,1-1 0,-1 1-1,1 0 1,-1-1 0,1 1-1,0 0 1,-1-1 0,1 1-1,-1 0 1,1-1 0,0 1-1,-1-1 1,1 1 0,0-1-1,0 1 1,-1-1 0,1 1-1,0-1 1,0 1 0,0-1-1,0 1 1,-1-1-1,1 1 1,0-1 0,0 0-1,0 1 1,0-1 0,0 1-1,0-1 1,1 1 0,-1-1-1,0 1 1,0-1 0,0 1-1,0-1 1,1 1 0,-1-1-1,0 1 1,0-1 0,1 1-1,-1-1 1,0 1 0,1-1-1,-9 10-14,1-1 0,0 1-1,0 1 1,1-1 0,0 1 0,0 0 0,1 1 0,1-1 0,0 1 0,0 0 0,1 0 0,0 0 0,0 9 14,0-11-2,1 1-1,0 0 1,0 0 0,1 0 0,1 0-1,-1 0 1,2 1 0,-1-1 0,2 0-1,-1 0 1,1 0 0,1 0 0,0-1-1,0 1 1,1-1 0,0 1-1,0-1 1,1-1 0,0 1 0,1 0-1,0-1 1,1 0 0,2 2 2,-6-7-4,1-1 0,-1 0-1,1 0 1,-1 0 0,1 0 0,0-1 0,0 1-1,0-1 1,0 0 0,0 0 0,0-1 0,0 1 0,0-1-1,0 0 1,0 0 0,0 0 0,1 0 0,-1-1-1,0 1 1,0-1 0,0-1 0,0 1 0,-1 0-1,1-1 1,0 0 0,0 0 0,-1 0 0,3-2 4,3-2-390,0-1 1,-1 0-1,0 0 0,0-1 1,-1 0-1,0 0 1,-1-1-1,1 0 1,-2 0-1,2-4 390,23-52-3033</inkml:trace>
  <inkml:trace contextRef="#ctx0" brushRef="#br0" timeOffset="4916.605">5063 99 10362,'-9'23'2609,"-4"-6"775,7 10-2855,6 5-513,6 4-24,4-5 8,9 2-64,7-12-328,18-6-2993,9-4 848</inkml:trace>
  <inkml:trace contextRef="#ctx0" brushRef="#br0" timeOffset="5287.183">5515 236 9130,'-51'17'4798,"-17"39"-3055,56-44-1789,-1-1 53,1 1 0,0 0 0,1 0 0,1 1 0,0 1 0,1 0 0,0 0 0,1 1 0,0 0 0,2 0 0,0 1 0,-4 12-7,10-26 1,0 1 1,-1-1-1,1 0 1,0 1-1,0-1 1,0 0-1,0 1 1,1-1-1,-1 0 1,1 0-1,-1 1 1,1-1-1,0 0 1,0 0-1,0 0 1,0 0-1,0 0 0,0 0 1,1 0-1,-1 0 1,1 0-1,-1 0 1,1-1-1,0 1 1,-1-1-1,1 1 1,0-1-1,0 0 1,0 0-1,0 0 1,0 0-1,1 0 1,-1 0-1,0 0 1,0-1-1,1 1 1,-1-1-1,0 0 1,1 0-1,-1 1 1,2-2-2,98-7 164,-101 8-163,179-43 247,-162 55 377,-3 2-337,81-30-47,22-12-174,-115 29-64,0 1 1,0-1 0,0 1 0,0-1 0,0 1-1,0 0 1,0 0 0,-1 0 0,1 1-1,-1-1 1,1 1 0,-1-1 0,0 1 0,0 0-1,0 0 1,-1 0 0,1 0 0,-1 0-1,1 0 1,-1 0 0,0 0 0,0 1 0,0-1-1,-1 0 1,1 1 0,-1-1 0,0 1-1,0-1 1,0 0 0,0 2-4,2 12 113,1 8 72,13 32 488,-15-57-727,-1 0 0,1 0 1,-1 0-1,1 0 0,-1 0 0,0 0 1,1 0-1,-1 0 0,1 0 0,-1-1 1,1 1-1,-1 0 0,0 0 0,1 0 1,-1 0-1,1-1 0,-1 1 0,0 0 1,1 0-1,-1-1 0,0 1 0,1 0 1,-1-1-1,0 1 0,0 0 0,1-1 1,-1 1-1,0 0 0,0-1 0,0 1 1,1-1-1,-1 1 0,0 0 0,0-1 0,0 1 1,0-1-1,0 1 0,0 0 0,0-1 1,0 1-1,0-1 0,0 1 0,0-1 1,0 1-1,0 0 0,0-1 0,0 1 1,0-1-1,-1 1 0,1-1 0,0 1 1,0 0-1,0-1 0,-1 1 0,1 0 1,0-1-1,0 1 0,-1 0 0,1-1 1,0 1-1,-1 0 0,1 0 0,-1-1 1,1 1-1,0 0 0,-1 0 0,1 0 1,-1-1 53,-6-23-2862</inkml:trace>
  <inkml:trace contextRef="#ctx0" brushRef="#br0" timeOffset="6303.198">6780 368 8658,'0'-1'137,"-1"1"0,0-1 0,1 1 0,-1 0 0,1-1-1,-1 1 1,0 0 0,0 0 0,1-1 0,-1 1 0,0 0 0,1 0 0,-1 0 0,0 0 0,0 0 0,1 0 0,-1 0 0,0 0 0,1 0 0,-1 0-1,0 0 1,0 1 0,1-1 0,-1 0 0,0 0 0,1 1 0,-1-1 0,1 0 0,-1 1 0,0-1 0,1 1 0,-1-1 0,1 1 0,-1-1 0,1 1-1,-1 0-136,-26 42 363,24-36-199,-5 7-156,1 0 1,0 1 0,2 0-1,-1 0 1,2 0-1,0 1 1,1-1 0,1 1-1,0 0 1,1 0-1,1 4-8,0-17 19,2 0 0,-1 0 0,0 0 0,1 0 0,-1 0 0,1 0 0,0 0 0,0-1-1,0 1 1,0-1 0,0 1 0,1-1 0,-1 0 0,1 0 0,-1 0 0,1 0 0,0-1 0,0 1-1,0-1 1,0 1 0,0-1 0,0 0 0,0 0 0,0 0 0,0-1 0,1 1 0,-1-1 0,0 0-1,1 0-18,10 1 54,0 0-1,-1-2 1,1 1-1,0-2 0,-1 0 1,1-1-1,-1 0 0,0 0 1,0-2-1,0 0 0,-1 0 1,1-1-1,10-7-53,21-12 54,-1-1 1,-1-3-1,18-17-54,-45 35 24,65-51 213,-87 87 27,-5 4-173,8-22-79,0 1 1,1 0-1,-1-1 1,2 1-1,-1 0 1,1 0-1,0 1 1,1-1-1,0 0 1,0 1-1,1-1 1,0 0-1,0 1 1,1-1-1,0 0 1,1 5-13,0-11 10,-1 0 1,1 1-1,-1-1 1,1 0-1,0 0 1,0 0-1,0 0 1,0-1-1,0 1 1,0 0-1,1-1 0,-1 1 1,0-1-1,1 0 1,-1 0-1,1 0 1,0 0-1,-1-1 1,1 1-1,0 0 1,-1-1-1,1 0 1,0 0-1,0 0 1,-1 0-1,1 0 1,0 0-1,-1-1 0,3 0-10,78-21 248,-35 2-122,-2-2 1,0-2-1,16-13-126,-25 15 26,-20 13-70,-30 41-204,2-13 186,5-10 55,0 1 0,0 0 0,1 1 0,1-1 0,0 1 0,0 0 0,1 0 0,1 0 0,-1 3 7,3-14-94,0 0 0,1-1 1,-1 1-1,0 0 0,0 0 1,0 0-1,1 0 1,-1-1-1,0 1 0,0 0 1,0 0-1,1 0 0,-1 0 1,0 0-1,0 0 0,1-1 1,-1 1-1,0 0 1,1 0-1,-1 0 0,0 0 1,0 0-1,1 0 0,-1 0 1,0 0-1,0 0 1,1 0-1,-1 1 0,0-1 1,0 0-1,1 0 0,-1 0 1,0 0-1,0 0 0,1 0 1,-1 0-1,0 1 1,0-1 93,7-25-2648</inkml:trace>
  <inkml:trace contextRef="#ctx0" brushRef="#br0" timeOffset="7754.091">6202 336 5105,'-9'-6'3393,"0"12"-673,-3 14-431,1 8-2217,-1 16-40,1 6-48,-1 8 72,6-6-32,2 2 16,5-13-8,7-9 40,8-15-40,12-19 888,5-19-3672,4-27 1503</inkml:trace>
  <inkml:trace contextRef="#ctx0" brushRef="#br0" timeOffset="8083.127">6428 243 9010,'-6'-1'455,"0"0"-1,-1 1 1,1 0 0,0 0-1,0 0 1,-1 1 0,1 0-1,0 0 1,0 0 0,0 1-1,0 0 1,-4 2-455,-104 66 205,108-65-112,4-4-90,-21 19-3,23-20 0,0 0 0,-1 0 1,1 1-1,0-1 0,-1 0 1,1 0-1,0 0 0,-1 1 0,1-1 1,0 0-1,0 1 0,-1-1 1,1 0-1,0 1 0,0-1 1,0 0-1,0 1 0,-1-1 1,1 0-1,0 1 0,0-1 0,0 1 1,0-1-1,0 0 0,0 1 1,0-1-1,0 1 0,0-1 1,0 0-1,0 1 0,0-1 1,0 1-1,0-1 0,0 0 1,1 1-1,-1-1 0,0 0 0,0 1 1,0-1-1,1 0 0,-1 1 1,0-1-1,0 0 0,1 1 1,-1-1-1,0 0 0,0 0 1,1 1-1,-1-1 0,0 0 0,1 0 1,-1 0-1,1 1 0,-1-1 1,0 0-1,1 0 0,-1 0 1,0 0-1,1 0 0,-1 0 1,1 0-1,-1 0 0,107 6 126,-93-7-119,1 1 0,0 0 0,0 1 0,-1 0 0,1 1 1,0 1-1,-1 1 0,0 0 0,0 0 0,5 4-7,-15-5-4,0 1-1,0 0 1,-1 0-1,1 1 1,-1-1 0,0 1-1,0 0 1,-1 0-1,0 0 1,1 0-1,-2 0 1,1 0-1,-1 0 1,1 1 0,-1-1-1,-1 1 1,1-1-1,-1 1 1,0-1-1,0 1 1,-1-1-1,0 1 1,1-1 0,-2 0-1,1 1 1,-1-1-1,0 1 5,-2 1 116,0 1 1,-1-1-1,0 0 0,0 0 0,-1 0 0,0-1 0,0 0 1,-1 0-1,1 0 0,-1-1 0,0 0 0,-1 0 1,1-1-1,-1 0 0,0 0 0,0-1 0,0 0 0,-1-1 1,1 1-1,-1-1 0,1-1 0,-1 0 0,1 0 0,-1-1 1,0 0-1,-8-1-116,13 1-14,-1-1 1,1 1-1,0-1 1,0 0 0,0 0-1,0-1 1,0 1-1,0-1 1,0 0-1,0 0 1,1 0-1,-1 0 1,1-1-1,-1 0 14,-21-34-3092,15-4 348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8:55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349 137 8562,'8'-39'2808,"-5"4"657,-2 17-2481,-8 21-223,-5 15-361,-8 24-200,-1 13-256,-2 24 8,18-12 8,2-34 48,2 0 32,-1 95-16,13-20 24,4-11 56,3-26-584,-7-69 3600,1-7-6552,-6-1 2767</inkml:trace>
  <inkml:trace contextRef="#ctx0" brushRef="#br0" timeOffset="200.681">52 768 4361,'-15'8'3601,"-6"1"-921,8 2-183,10 1-2209,11 0-208,19-1 48,10-5 24,25-8 16,14-5-24,22-9 8,-4-6-72,8-6 8,-20 3-24,-8-3 0,-27 4-16,-16-6 152,-18 5-3112,-29-11 1087</inkml:trace>
  <inkml:trace contextRef="#ctx0" brushRef="#br0" timeOffset="531.935">85 149 9842,'-19'-12'2481,"14"-6"767,22 7-2920,21-4-104,16-5-160,24-5-64,2 3 0,14 4 32,-9 11-32,3 14-72,-26 19-3176,-15 6 999</inkml:trace>
  <inkml:trace contextRef="#ctx0" brushRef="#br0" timeOffset="762.613">774 462 8570,'-48'74'5204,"46"-71"-5168,0-1 0,0 0 1,0 0-1,0 1 0,0-1 1,1 1-1,-1 0 0,1-1 1,0 1-1,-1 0 1,1 0-1,1 0 0,-1 0 1,0 0-1,1 0 0,-1 0 1,1 0-1,0 0 0,0 0 1,0 0-1,0 0 0,1 0 1,-1 0-1,1 0 1,0 0-1,0-1 0,0 1 1,0 0-1,0 0 0,1 0 1,-1-1-1,1 1 0,0-1 1,0 1-1,0-1 1,0 0-1,0 0 0,1 1-36,8 0 39,0-1-1,0-1 1,0 0-1,0 0 1,0-1-1,0 0 0,0-1 1,0-1-1,0 1 1,0-2-1,0 0 1,5-2-39,-9 4 22,63-20 147,-2-2-1,-1-4 1,50-27-169,-94 43-8,-22 11 7,-1 1 0,1 0 0,-1-1 1,1 1-1,-1 0 0,0-1 0,1 1 0,-1 0 0,0 0 1,0 0-1,1-1 0,-1 1 0,0 0 0,0 0 1,0 0-1,0-1 0,0 1 0,0 0 0,0 0 1,0 0-1,0-1 0,0 1 0,-1 0 0,1 0 1,0 0-1,0-1 0,-1 1 0,1 0 0,-1 0 0,1-1 1,0 1-1,-1 0 0,0-1 0,1 1 0,-1-1 1,1 1-1,-1-1 0,0 1 0,1-1 0,-1 1 1,0-1-1,1 1 0,-1-1 1,0 2-3,-9 14 3,3-8 13,1 1 0,1 0 0,0 1 0,0-1 0,1 1 1,0 0-1,0 0 0,1 0 0,0 1 0,1-1 1,1 1-1,-1 6-13,3-14 10,0 0 1,1-1 0,0 1-1,-1-1 1,1 1 0,0-1-1,0 0 1,0 0 0,1 0-1,-1 0 1,0 0 0,1 0 0,-1 0-1,1-1 1,0 0 0,-1 1-1,1-1 1,0 0 0,0 0-1,0-1 1,0 1 0,0 0-1,0-1 1,0 0 0,0 0-1,0 0 1,0 0 0,0 0-1,0 0 1,0-1 0,0 0-1,-1 1 1,1-1 0,0 0-1,0-1 1,2 0-11,9-1-24,1 0 0,-1-1 1,0-1-1,-1 0 0,1-1 0,-1 0 1,0-1-1,0-1 0,-1 0 0,2-3 24,-5 4-465,1-2-1,-2 1 1,1-1 0,-1-1-1,-1 0 1,0 0-1,0 0 1,1-4 465,26-60-2750</inkml:trace>
  <inkml:trace contextRef="#ctx0" brushRef="#br0" timeOffset="1517.677">1574 154 9706,'-27'16'5739,"2"37"-5043,21-42-542,-8 31-154,1 0 0,2 1 0,3 1 0,1 0 0,1-1 0,3 1 0,2 0 0,2 0 0,7 40 0,3-38 129,-12-46-100,0 0 0,0 0 1,1 0-1,-1-1 1,0 1-1,0 0 1,0-1-1,0 1 0,1-1 1,-1 1-1,0-1 1,0 0-1,0 1 1,0-1-1,0 0 1,0 0-1,-1 0 0,1 0 1,0 0-1,0 0 1,0 0-1,-1 0 1,1 0-1,-1 0 1,1 0-1,-1 0 0,1 0 1,-1-1-1,0 1 1,1 0-1,-1 0 1,0 0-1,0-1 0,0 1 1,0 0-1,0-1-29,1-1 61,6-20 37,-2 0 1,-1 0-1,0 0 1,-2-1 0,-1 1-1,0-1 1,-2 0-1,-1 1 1,-1-1 0,0 1-1,-2 0 1,-1 0-1,-3-5-98,5 14-60,13 33-13,-1-5 57,1 1-1,1-1 1,0 0 0,1-1-1,0-1 1,1 0 0,0 0 0,1-1-1,0 0 1,1-1 0,0-1-1,1 0 1,7 2 16,-6-4 16,-1 0 0,1-1 1,1 0-1,-1-2 0,1 0 0,0-1 0,0 0 1,0-2-1,0 0 0,0-1 0,0 0 0,0-1 0,0-1 1,10-3-17,-25 5 10,-1-1 0,1 1 0,-1 0 0,1-1 0,-1 1 0,0-1 0,1 1 0,-1-1 0,0 1 0,1-1 0,-1 0 0,0 0 0,0 0 0,0 0 0,0 0 0,0 0 0,0 0 0,0 0 0,0 0 0,0 0 0,0 0 0,0-1 0,-1 1 0,1 0 0,-1-1 0,1 1 0,-1 0 0,1-1 0,-1 1 0,0-1 0,1 1 0,-1-1 0,0 1 1,0 0-1,0-1 0,0 1 0,-1-1 0,1 1 0,0-1 0,-1 1 0,1 0 0,0-1 0,-1 1 0,0-1 0,1 1 0,-1 0 0,0 0 0,0-1 0,0 1 0,0 0 0,1 0 0,-2 0 0,1 0 0,0 0 0,0 0 0,-1 0-10,-2-3 20,-1 0 0,1 1 0,-1 0 0,0 0-1,0 0 1,0 1 0,0-1 0,0 1 0,0 0 0,-1 1 0,1-1 0,-1 1 0,1 0-1,-1 1 1,0-1 0,1 1 0,-1 0 0,1 0 0,-1 1 0,0 0 0,-2 1-20,7-2-4,-1 1 1,1-1 0,0 1 0,0 0-1,0-1 1,0 1 0,0 0 0,1 0 0,-1 0-1,0 0 1,0 0 0,0 0 0,1 0 0,-1 0-1,1 0 1,-1 0 0,1 0 0,-1 0-1,1 1 1,-1-1 0,1 0 0,0 0 0,0 0-1,0 1 1,0-1 0,0 0 0,0 0-1,0 1 1,0-1 0,0 0 0,0 0 0,1 0-1,-1 1 1,0-1 0,1 0 0,-1 0 0,1 0-1,0 0 1,-1 0 0,2 1 3,32 39-50,-20-34 55,0-1 0,0 0 1,0-1-1,1-1 0,0 0 0,0-1 1,0 0-1,1-2 0,-1 1 0,1-2 1,-1 0-1,0-1 0,1-1 0,-1 0 1,0-1-1,0 0 0,0-1 1,0-1-6,131-33 17,-143 39-22,-1-1 0,1 1 0,-1-1 0,1 1 0,-1 0 0,0 0 0,1 0 1,-1 0-1,0 1 0,0-1 0,1 0 0,-1 1 0,0 0 0,-1-1 0,1 1 0,0 0 0,0 0 0,-1 0 0,1 0 1,-1 1 4,20 17-26,-11-15 31,1-1 1,0 0-1,0-1 0,0 0 1,1-1-1,-1 0 0,0-1 1,1 0-1,-1-1 0,1 0 1,-1 0-1,4-2-5,188-26 87,-136 21-105,-52 36-62,-11-15 75,-2-12 8,1-1 0,-1 1-1,1-1 1,-1 1 0,1-1 0,0 0 0,-1 0 0,1-1 0,0 1-1,0 0 1,0-1 0,0 0 0,0 1 0,0-1 0,-1 0 0,1-1-1,0 1 1,0 0 0,0-1 0,0 0-3,2 1 7,34-6 34,0-2 1,-1-1-1,0-1 1,-1-3-1,0-1-41,40-13 13,-74 26-11,-2 1-6,0-1 1,0 1 0,0-1 0,1 1 0,-1-1 0,0 1-1,0 0 1,0-1 0,0 1 0,0 0 0,1 0-1,-1 0 1,0 0 0,0 0 0,0 0 0,0 0 0,0 1-1,1-1 1,-1 0 0,0 0 0,0 1 0,0-1-1,0 1 1,0-1 0,0 1 0,0 0 0,0-1 0,0 1-1,0 0 1,0 0 0,0-1 0,-1 1 3,7 6 127,-1-1 0,0 0 0,1-1 1,0 1-1,1-1 0,-1-1 0,1 1 0,0-1 0,0-1 0,1 1-127,30 2-1999,-15-12 676</inkml:trace>
  <inkml:trace contextRef="#ctx0" brushRef="#br0" timeOffset="3020.945">3754 513 4409,'52'-47'7898,"-52"46"-7838,1 0 1,-1 1 0,0-1-1,0 0 1,1 1 0,-1-1 0,0 0-1,0 0 1,0 1 0,0-1-1,0 0 1,0 1 0,0-1 0,0 0-1,0 0 1,0 1 0,0-1-1,0 0 1,0 0 0,-1 1 0,1-1-1,0 0 1,-1 1 0,1-1-1,0 1 1,-1-1 0,1 0-1,-1 1 1,1-1 0,-1 1 0,1-1-1,-1 1 1,1-1 0,-1 1-1,0-1 1,1 1 0,-1 0 0,0-1-1,1 1 1,-1 0 0,0 0-1,1-1 1,-1 1 0,0 0 0,0 0-1,1 0 1,-1 0 0,0 0-1,0 0-60,-41-6 658,26 6-641,-1 1-1,1 1 0,0 1 0,-1 0 0,2 1 0,-1 1 1,0 0-1,1 1 0,0 1 0,0 1 0,1 0 0,0 0 0,0 1 1,1 1-1,0 1 0,1 0 0,-2 2-16,-26 51-18,39-62 17,0 0 1,1 0 0,-1 0 0,1 0 0,-1 0 0,1 0-1,0 0 1,0 1 0,-1-1 0,2 0 0,-1 0 0,0 0 0,0 0-1,1 0 1,-1 0 0,1 0 0,-1 0 0,1 0 0,0 0-1,0 0 1,0 0 0,0 0 0,0-1 0,0 1 0,1 0-1,-1-1 1,1 1 0,-1-1 0,1 1 0,-1-1 0,1 0-1,0 0 1,-1 0 0,2 1 0,6 1 10,0-1 0,-1-1 0,1 1-1,0-1 1,0-1 0,-1 1 0,1-1 0,0-1-1,0 0 1,0 0 0,-1-1 0,1 0 0,-1 0-1,3-2-9,7 0 20,1-2-1,-1 0 0,0-1 0,0-1 0,-1 0 0,0-1 0,-1-1 0,1-1 0,-2 0 0,0-1 0,0-1 0,-1 0 1,4-7-20,-17 20 6,0-1-1,0 1 1,0-1 0,0 0 0,0 1 0,-1-1 0,1 0 0,0 0 0,0 1 0,0-1 0,-1 0 0,1 0 0,-1 0 0,1 0 0,-1 0 0,1 0 0,-1 0 0,1 0 0,-1-1 0,0 1 0,0 0 0,1 0 0,-1 0 0,0 0 0,0 0 0,0 0 0,0-1 0,-1 1 0,1 0 0,0 0 0,0 0 0,-1 0 0,1 0 0,0 0 0,-1 0 0,1 0 0,-1 0-1,1 0 1,-1 0 0,0 0 0,0 0 0,1 0 0,-1 0 0,0 1 0,0-1 0,0 0-6,-3 1 9,1 1-1,0-1 0,0 1 0,0 0 1,0 1-1,0-1 0,0 0 0,0 1 1,0-1-1,0 1 0,1 0 0,-1 0 1,0 0-1,1 0 0,0 1 0,0-1 1,-1 1-1,1-1 0,1 1 0,-1 0 1,0 0-9,-1 0 0,1-1 0,-1 1 0,1 0 0,0-1-1,-1 1 1,1 0 0,1 0 0,-1 0 0,0 1 0,1-1 0,0 0 0,-1 1 0,1-1 0,1 1 0,-1-1 0,0 1 0,1-1 0,0 1 0,0-1 0,0 1 0,0 0 0,1-1 0,-1 1 0,1-1 0,0 1 0,0-1 0,0 0 0,0 1 0,1-1 0,-1 0 0,1 0 0,0 0 0,0 0 0,0 0 0,0 0 0,1 0-1,-1-1 1,1 1 0,-1-1 0,1 0 0,0 0 0,2 1 0,7 0-61,1-1 0,-1 0-1,1-1 1,-1 0 0,1-1 0,0-1-1,0 0 1,-1 0 0,1-1-1,-1-1 1,0 0 0,5-3 61,-7 4-196,77-22-2587,-3-10-11</inkml:trace>
  <inkml:trace contextRef="#ctx0" brushRef="#br0" timeOffset="3387.033">4367 64 8826,'-5'-5'5657,"-9"14"-4437,-15 19-1091,1 1 0,2 1-1,1 1 1,1 1 0,1 1 0,-16 34-129,33-55 15,0 1 1,0 0 0,1 0 0,1 0-1,0 0 1,1 1 0,0 0 0,1 0 0,0 8-16,2-16 8,1 0 0,-1 0 0,1 0 0,0 0 1,0 0-1,0 0 0,1 0 0,0-1 0,0 1 1,1-1-1,-1 1 0,1-1 0,0 0 0,1 0 1,-1 0-1,1-1 0,0 1 0,0-1 0,1 0 1,-1 0-1,1 0 0,0-1 0,2 2-8,9 3 11,0-2 0,0 0 0,0 0 1,0-2-1,1 0 0,0 0 0,0-2 0,0 0 0,0-1 0,7-1-11,141-5-3542,-79 3 809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02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1 787 5105,'36'-26'6125,"0"-1"-3300,67-57-3432,-62 49 1321,226-200-554,-211 179-134,-2-2 1,41-58-27,-80 99 73,-66 119 125,27-50-153,-19 39 2,5 2 1,0 12-48,37-103 1,-3 7 8,1 1 0,-1 0-1,1-1 1,1 1 0,0 1 0,1-1-1,-1 0 1,2 0 0,0 0 0,0 1-1,1-1 1,0 0 0,0 0 0,1 1-1,1-1 1,1 2-9,-4-11-79,1 1 0,0 0 0,0-1-1,0 0 1,1 1 0,-1-1 0,0 0 0,0 1-1,1-1 1,-1 0 0,1 0 0,-1 0 0,1 0-1,-1-1 1,1 1 0,-1 0 0,1-1 0,0 1-1,0-1 1,-1 1 0,1-1 0,0 0 0,0 1-1,-1-1 1,1 0 0,0 0 0,0-1 0,0 1-1,-1 0 1,1-1 0,0 1 0,-1-1 0,1 1-1,0-1 1,-1 0 0,2 0 79,16-15-2210</inkml:trace>
  <inkml:trace contextRef="#ctx0" brushRef="#br0" timeOffset="464.726">1016 210 6697,'17'-47'5887,"12"2"-3554,-28 42-2295,1 1 0,0 0 0,1 0 0,-1 0 0,0 0 0,1 0 0,-1 0 0,1 0 0,0 1 0,-1-1 0,1 1 0,0 0 0,0 0 0,0 0 0,0 0 0,0 1 0,0-1 0,0 1 0,0-1 0,0 1 0,0 0 0,0 0 0,0 1 0,0-1 0,0 1 0,0-1 0,0 1 0,0 0 0,0 0 0,0 0 0,0 1 0,0-1-38,3 2-2,-1 1 0,1-1 1,-1 1-1,0 1 0,0-1 1,0 0-1,-1 1 0,1 0 1,-1 0-1,0 1 0,-1-1 1,1 1-1,-1 0 0,0 0 1,0 0-1,-1 0 0,0 0 1,0 0-1,-1 1 0,1-1 1,-1 1-1,-1 0 2,2 6 2,-2 0 1,0 0-1,0 0 0,-1-1 1,-1 1-1,0 0 0,-1 0 1,0-1-1,-1 0 0,-6 12-2,-10 13 24,-1-1 0,-2-1-1,-2-2 1,-1 0 0,-2-1-1,-1-2 1,-1-1 0,-17 12-24,-51 53 155,60-48 27,37-46-178,1 1 0,0 0-1,-1-1 1,1 1-1,0 0 1,0-1 0,-1 1-1,1 0 1,0-1 0,0 1-1,0 0 1,0-1 0,0 1-1,0 0 1,0 0 0,0-1-1,1 1 1,-1 0 0,0-1-1,0 1 1,1 0 0,-1-1-1,0 1 1,0 0 0,1-1-1,-1 1 1,1-1 0,-1 1-1,1-1 1,-1 1 0,1-1-1,-1 1 1,1-1-1,-1 1 1,1-1 0,0 0-1,-1 1 1,1-1 0,0 0-1,-1 1 1,1-1 0,0 0-1,-1 0 1,1 0 0,0 0-1,-1 0 1,1 1 0,0-1-1,0-1 1,-1 1 0,1 0-1,0 0 1,-1 0-4,47-1 64,86-26 42,-107 19-232,0 1 0,1 2 0,0 0 0,0 2 0,0 1 0,0 1 1,0 2-1,0 0 0,0 2 126,7 4-2890,-5-5-103</inkml:trace>
  <inkml:trace contextRef="#ctx0" brushRef="#br0" timeOffset="1142.158">1730 285 11354,'-15'-5'2777,"-9"-4"896,7 9-3289,5 8-232,5-1-160,2 2 16,3 5-24,9 1-120,3 2-384,4 9-3137,-10-1 784</inkml:trace>
  <inkml:trace contextRef="#ctx0" brushRef="#br0" timeOffset="1387.051">1601 664 8418,'-15'0'2456,"2"-3"681,3 4-2273,3-1-232,2 0-144,4 0-87,1 0-177,3-1-96,6 2-16,5-2 48,7 1-2625,-3-6-896,-3-5-495</inkml:trace>
  <inkml:trace contextRef="#ctx0" brushRef="#br0" timeOffset="3043.831">2099 78 7866,'-14'-3'5113,"-8"26"-4015,19-19-957,-17 29-81,2 0-1,0 1 1,3 1 0,1 1 0,1 0 0,-1 13-60,6-23 14,-83 303 548,89-319-416,0 1 617,0-18 1,9-35-4545,5 19 930</inkml:trace>
  <inkml:trace contextRef="#ctx0" brushRef="#br0" timeOffset="3730.282">2263 257 6801,'9'-51'4763,"38"-12"-1949,-33 62-1696,-17 24-725,-57 153-17,59-175-372,1 1 0,-1-1 0,1 0 0,-1 0 0,1 1 1,-1-1-1,1 0 0,0 1 0,-1-1 0,1 1 0,0-1 0,0 0 0,0 1 1,0-1-1,1 0 0,-1 1 0,0-1 0,0 0 0,1 1 0,-1-1 0,1 0 0,-1 1 1,1-1-1,0 0 0,-1 0 0,1 0 0,0 0 0,0 1 0,0-1 0,0 0 1,0-1-1,0 1 0,0 0 0,0 0 0,0 0 0,0-1 0,1 1 0,-1 0 1,0-1-1,0 1 0,1-1 0,-1 1 0,0-1 0,2 0-4,105-2 194,-89-1-170,118-13 74,-135 16-102,1 0-1,0 0 1,0 0 0,0 0-1,0 1 1,0-1 0,0 1-1,0 0 1,-1 0-1,1 0 1,0 0 0,0 0-1,-1 1 1,1-1-1,-1 1 1,0 0 0,1 0-1,-1 0 1,0 0-1,0 0 1,0 0 0,0 0-1,0 1 1,-1-1-1,1 1 1,-1-1 0,0 1-1,1 0 1,-1-1-1,-1 1 1,1 0 0,0 0-1,0 0 1,-1 1 4,-1 7 19,-1 0 0,0 0 0,0 0 1,-1 0-1,-1 0 0,0-1 0,0 0 0,-1 1 0,0-2 1,-1 1-1,0-1 0,-1 0 0,0 0 0,0 0 0,-1-1 0,0 0 1,0-1-1,-1 0 0,-7 5-19,0-2 150,0-1 0,0-1 0,0 0 0,-1-1 0,0-1 0,-1 0 0,1-2 0,-1 0 0,0 0 0,0-2 0,0-1 0,-1 0 0,1-1 0,0-1 0,0 0 0,-14-4-150,28 5 14,0-1 0,0 1-1,0-1 1,0 0-1,0-1 1,1 1-1,-1-1 1,0 1-1,1-1 1,-1 0-1,1 0 1,-1-1 0,-2-2-14,6 3-107,0 1 1,-1-1 0,1 0-1,0 0 1,0 0 0,1 0-1,-1 0 1,0 0 0,1 0-1,-1 0 1,1 1 0,-1-1-1,1 0 1,0 0 0,0 1 0,0-1-1,0 0 1,0 1 0,0-1-1,0 1 1,2-2 106,-3 3-41,20-25-3256,2-4-284</inkml:trace>
  <inkml:trace contextRef="#ctx0" brushRef="#br0" timeOffset="4037.911">2334 93 9826,'-16'-16'2945,"-3"-4"655,9 3-2735,7 4-377,7-1-168,5 6-280,17 4-40,3 4-32,18 4-8,9 10 8,22 1-40,-3-3-528,13-7-2985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23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352 187 1672,'-20'-17'1174,"15"12"-329,-1 1-1,1-1 0,-1 1 1,0 0-1,0 0 1,0 0-1,-1 1 0,1 0 1,-1 1-1,0-1 0,1 1 1,-2 0-845,-6 1 457,-29-4 309,-54 40 1179,95-34-1890,0 1-1,0-1 0,0 0 1,0 1-1,1 0 0,-1 0 0,0-1 1,1 1-1,0 0 0,-1 0 1,1 0-1,0 0 0,0 1 0,0-1 1,1 0-1,-1 0 0,0 0 1,1 1-1,-1-1 0,1 0 0,0 3-54,-5 12 13,-23 55 39,7-31 109,4-2 56,20 7-82,2 0 0,2 0 0,2-1 0,14 42-135,3 18 82,-15-64-14,1 1 0,1-2 0,3 0 0,1-1 0,12 19-68,32 63 242,-36-68-215,2-1 0,2-2-1,2-1 1,6 4-27,-33-48 4,-1 0 0,1-1 0,0 1 0,0-1 0,0 0 0,1 0 0,0 0 0,-1-1 0,1 1 0,0-1 0,1 0 0,-1-1 0,0 1 0,1-1 0,0 0 0,-1-1 0,1 1 0,0-1 0,0 0 0,0-1 0,0 1 0,0-1 0,-1 0 0,1-1 0,0 1 0,0-1 0,0 0 0,0-1 0,-1 1 0,1-1 0,0 0 0,-1-1 0,0 1 0,1-1 0,-1 0 0,1-2-4,3-5 6,-1-1 0,-1 0 0,0 0-1,0-1 1,-2 0 0,1 0-1,-1 0 1,-1-1 0,0 0-1,-1 0 1,0 0 0,-1 0-1,0-6-5,1 2 2,9-72-87,-4 0-1,-3-1 0,-5 0 0,-4 0 0,-4-9 86,8 75 54,-1 1 1,-1-1-1,-1 1 1,-1 0-1,0 0 0,-2 0 1,-1 1-1,-1 0 1,-1 0-1,-1 0 1,-1 2-1,0-1 0,-2 1 1,0 1-1,-3-2-54,-113-126 295,116 130-275,-1 0 0,0 0 0,-1 2 0,-1 0 1,-1 0-1,0 1 0,0 2 0,-2-1 0,1 2 0,-1 1 0,-2 0-20,15 7-82,0 1 0,1 0 0,-1 0 0,0 1-1,-1-1 1,1 1 0,0 1 0,0-1 0,0 1-1,0 0 1,-1 1 0,1-1 0,0 1 0,0 1 0,0-1-1,0 1 1,0 0 0,0 0 0,1 1 0,-1-1-1,1 1 1,-1 1 0,1-1 0,-1 2 82,-14 14-3568,-3 0-230</inkml:trace>
  <inkml:trace contextRef="#ctx0" brushRef="#br0" timeOffset="2349.377">1258 295 6457,'-18'-44'4098,"-24"-18"-2393,36 55-1672,5 5 12,0 0 0,0 0 0,-1 0 0,1 0 0,-1 0 0,1 1 0,-1-1 0,0 0 0,1 1 0,-1-1 0,0 1 0,0 0 0,0-1 0,0 1 0,-1 0 0,1 0 0,0 1 0,0-1 0,-1 0 0,1 1 0,0-1 0,-1 1 0,1 0 0,0 0 0,-1 0 0,1 0 0,0 0 0,-1 0 0,-1 1-45,-9 3 241,0 0 1,1 0-1,0 1 0,0 1 1,0 0-1,0 1 1,1 0-1,0 1 1,1 0-1,-1 0 1,2 1-1,-1 1 1,1 0-1,-3 4-241,6-1 15,0 0 0,1 1 0,0-1 0,1 1 0,1 0 0,0 0 0,1 0 0,0 0-1,1 1 1,1 4-15,0-18 1,-1 57 13,3 1-1,3 0 1,2-1 0,2 0 0,4 0 0,1-1 0,14 30-14,-11-38 53,2-1 0,2 0 1,1-1-1,3-2 0,2 0 0,2-2 0,2-1 0,27 28-53,-45-54 3,1 0 0,0-1-1,1-1 1,0 0-1,1-2 1,1 1-1,0-2 1,0 0 0,1-1-1,0-1 1,1-1-1,0 0 1,1-2 0,-1 0-1,5 0-2,-17-8 16,-1 1 0,0-1 0,1 0 0,-1-1-1,0 0 1,0 0 0,0 0 0,-1 0 0,1-1 0,-1 0-1,0 0 1,0-1 0,0 1 0,-1-1 0,1 0 0,-1 0 0,0-1-1,-1 1 1,1-1 0,-1 0 0,0 0 0,-1 0 0,2-3-16,5-6 49,9-16-52,-1-1 1,-1 0-1,-2-1 1,-1 0 0,-2-1-1,-1-1 1,-2 0-1,-1 0 1,-2-1 0,-1 1-1,-2-1 1,-1 0 0,-2 0-1,-3-10 3,-12-64 21,-5 1-1,-5 1 1,-12-24-21,26 93 76,-2 1 1,-2 0-1,-1 1 1,-14-19-77,24 43 99,-1 0 1,-1 1-1,0 0 1,-1 1 0,0 0-1,-1 0 1,0 1-1,-1 1 1,0-1-1,0 2 1,-1 0-1,0 0 1,-11-4-100,15 9-7,0 1-1,-1 0 1,1 0 0,-1 1 0,1 0-1,-1 1 1,1 0 0,-1 0 0,1 1 0,-1 0-1,1 0 1,0 2 0,-1-1 0,1 1-1,0 0 1,1 1 0,-1 0 0,0 0-1,1 1 1,0 0 0,0 0 0,-3 4 7,-14 10-983,1 2 0,1 1 0,1 1 0,0 1-1,-16 25 984,-36 55-3670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09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341 334 7706,'-2'-1'195,"1"0"0,-1 0 0,1-1 0,-1 1-1,1 0 1,-1-1 0,1 1 0,0-1 0,-1 1 0,1-1 0,0 0 0,0 0 0,0 1 0,0-1 0,1 0 0,-1 0 0,0 0 0,1 0 0,0 0 0,-1 0 0,1 0 0,0 0 0,0 0 0,0 0 0,0 0 0,0-2-195,1 3 48,-1 0-1,0 0 1,0-1 0,0 1 0,0 0-1,0 0 1,0-1 0,0 1 0,0 0-1,0 0 1,-1-1 0,1 1 0,0 0 0,-1 0-1,1 0 1,-1 0 0,0-1 0,1 1-1,-1 0 1,0 0 0,0 0 0,1 0-1,-1 1 1,0-1 0,0 0 0,0 0 0,0 0-1,0 1 1,0-1 0,0 1 0,-1-1-1,1 0 1,0 1 0,0 0 0,0-1 0,0 1-1,-1 0 1,1 0 0,-1-1-48,-49 13 341,29 0-331,0 0-1,1 1 1,1 1 0,0 1-1,1 1 1,1 1 0,0 0-1,1 2 1,-7 10-10,20-24 1,-1 1 1,1-1-1,1 1 0,-1 1 1,1-1-1,0 0 0,0 1 1,1-1-1,0 1 0,0 0 1,0 0-1,1 0 0,0 0 1,0 3-2,2-8 2,-1 0 0,0-1 0,1 1 0,-1-1 0,1 1 0,-1 0 0,1-1 0,0 1 0,-1-1 0,1 0 0,0 1 0,0-1 0,0 0 0,0 1 0,1-1 0,-1 0 0,0 0 0,0 0 0,1 0 0,-1 0 0,1 0 0,-1 0 0,0-1 0,1 1 0,0 0 0,-1-1 0,1 1 0,-1-1 0,1 0 0,0 1 0,-1-1 0,1 0 0,0 0 0,-1 0 0,2 0-2,61-9 91,-36 0-59,0-2-1,-1-1 1,-1-1 0,0-1 0,-1-1-1,0-1 1,-2-2 0,0 0 0,0-1-1,-2-2-31,-13 14 19,-1 0 0,-1 0-1,1-1 1,-1 1 0,0-2-1,-1 1 1,0-1 0,-1 1-1,2-4-18,-6 12 8,0 0-1,-1 1 1,1-1 0,0 0-1,0 0 1,0 0-1,-1 0 1,1 1-1,0-1 1,0 0 0,0 0-1,-1 0 1,1 0-1,0 0 1,0 0-1,-1 0 1,1 1 0,0-1-1,0 0 1,-1 0-1,1 0 1,0 0-1,0 0 1,-1 0 0,1 0-1,0 0 1,0 0-1,-1-1 1,1 1-1,0 0 1,0 0 0,-1 0-1,1 0 1,0 0-1,0 0 1,0 0-1,-1-1 1,1 1 0,0 0-1,0 0-7,-10 12 12,1 1 0,1 1 1,0-1-1,1 1 0,1 0 0,0 1 0,-3 11-12,9-24 1,0 0 0,1 0 0,-1 0 0,0 0-1,1 0 1,-1 0 0,1 0 0,0 0 0,0 0-1,0 0 1,0 0 0,0-1 0,0 1 0,0 0-1,0-1 1,1 1 0,-1-1 0,1 1 0,-1-1-1,1 0 1,0 0 0,-1 1 0,1-1 0,0 0-1,0-1 1,0 1 0,0 0 0,0 0 0,0-1-1,0 1 1,0-1 0,0 0 0,0 1 0,0-1-1,0 0 1,0 0 0,0-1 0,0 1 0,0 0-1,0-1 1,0 1 0,0-1 0,0 1 0,0-1-1,2-1 0,27-6 31,0-2-1,-1-1 0,0-1 0,-1-1 0,0-2 1,-1-1-1,15-12-30,32-16 21,-75 44-24,1-1 1,0 1 0,-1-1 0,1 1 0,-1-1 0,1 1 0,0 0 0,0-1 0,-1 1 0,1 0 0,0-1 0,-1 1 0,1 0 0,0 0 0,0 0 0,0 0 0,-1 0 0,1 0 0,0 0 0,0 0 0,-1 0 0,1 0 0,0 0 0,0 0 0,0 1 0,-1-1 0,1 0 0,0 0 0,-1 1 0,1-1 0,0 1 0,-1-1 0,1 1 0,0-1 0,-1 1 0,1-1 0,-1 1 0,1-1 0,-1 1 0,1 0 0,-1-1 0,1 1 0,-1 0 0,0-1 0,1 1 0,-1 0 0,0-1 0,0 1-1,0 0 1,1 0 0,-1 0 0,0-1 0,0 1 0,0 0 0,0 0 0,0-1 0,0 1 0,0 0 0,-1 0 0,1 0 0,0-1 0,0 1 0,-1 0 0,1-1 0,0 1 0,-1 0 0,1 0 0,-1-1 2,1 2 2,0 0-1,0-1 1,0 1 0,1 0-1,-1 0 1,0-1 0,1 1-1,-1 0 1,1-1 0,-1 1-1,1-1 1,0 1 0,0 0-1,-1-1 1,1 0 0,0 1-1,0-1 1,1 0 0,-1 1-1,0-1 1,0 0 0,1 0-1,-1 0 1,1 0 0,-1 0-1,1 0 1,-1 0 0,1-1-1,-1 1 1,1-1 0,0 1-1,-1-1 1,1 1 0,0-1-1,-1 0 1,1 0 0,0 0-1,1 0-1,72-11 101,-69 9-90,153-40 128,-157 41-143,-1 1 1,1-1 0,0 1-1,0-1 1,0 1 0,-1 0-1,1 0 1,0 0 0,0 0-1,0 0 1,0 0 0,-1 0 0,1 0-1,0 1 1,0-1 0,0 1-1,-1 0 1,1-1 0,0 1-1,-1 0 1,1 0 0,0 0-1,-1 0 1,1 0 0,0 1 3,0 0-54,-1 0-1,0-1 1,1 1 0,-1-1 0,0 0-1,1 1 1,0-1 0,-1 0 0,1 0-1,0 0 1,0 0 0,-1 0-1,1-1 1,0 1 0,0-1 0,0 1-1,0-1 1,0 1 0,0-1 0,0 0-1,0 0 1,0 0 0,0 0 0,0 0-1,0-1 1,0 1 0,0-1 0,0 1 54,58-17-3117,-11-2 650</inkml:trace>
  <inkml:trace contextRef="#ctx0" brushRef="#br0" timeOffset="366.22">1546 116 8330,'0'-1'137,"0"0"0,0 1 0,0-1 0,1 0 0,-1 0 0,0 1 0,0-1 0,-1 0 0,1 1 0,0-1-1,0 0 1,0 1 0,0-1 0,0 0 0,-1 1 0,1-1 0,0 0 0,-1 1 0,1-1 0,0 1 0,-1-1 0,1 1 0,-1-1 0,1 1 0,-1-1 0,1 1 0,-1-1 0,1 1 0,-1-1 0,0 1 0,1 0 0,-1-1 0,1 1 0,-1 0 0,0 0 0,1 0 0,-1-1 0,0 1 0,1 0 0,-1 0 0,0 0 0,0 0 0,1 0 0,-1 0 0,0 0 0,1 0 0,-1 1 0,0-1 0,1 0-1,-1 0-136,-37 12 1061,37-12-1041,-15 8 13,0 0 0,1 0 0,0 1-1,0 1 1,1 1 0,1 0 0,0 1-1,0 0 1,1 1 0,0 0 0,0 3-33,10-15-2,1 0 1,0 0 0,0 0 0,0 0 0,0 0 0,0 0 0,0 1 0,0-1 0,1 0 0,-1 0 0,0 1-1,1-1 1,-1 0 0,1 1 0,-1-1 0,1 1 0,0-1 0,-1 1 0,1-1 0,0 0 0,0 1 0,0-1-1,0 1 1,0-1 0,1 1 0,-1-1 0,0 1 0,1-1 0,-1 0 0,1 1 0,-1-1 0,1 0 0,0 1-1,-1-1 1,1 0 0,0 0 0,0 1 0,0-1 0,0 0 0,0 0 0,0 0 0,0 0 0,0 0 0,1-1 0,-1 1-1,0 0 1,0-1 0,1 1 0,-1 0 0,0-1 0,1 0 0,-1 1 0,1-1 0,-1 0 0,1 1 0,-1-1-1,1 0 1,-1 0 0,0 0 0,1-1 1,20 1 23,0-2 1,-1-1-1,1-1 0,-1 0 1,0-2-1,0 0 0,-1-2 0,1 0 1,5-5-24,-11 8 15,-1-1 0,0-1 1,0-1-1,-1 0 0,1 0 1,-2-1-1,0-1 0,0 0 1,0-1-1,-2 0 0,1-1 1,-1 0-1,-1 0 0,0-1 1,-1-1-1,0 1 0,-1-1 1,-1-1-1,0 1 0,1-7-15,-8 21 13,1 0 0,-1 1 0,1-1 0,-1 0 0,1 0 0,-1 1 0,1-1 0,-1 0 0,1 0 0,-1 0 0,0 0 0,1 0 0,-1 0 0,1 0 0,-1 0 0,1 0 0,-1 0 0,0 0 0,1 0 0,-1 0 0,1-1-1,-1 1 1,1 0 0,-1 0 0,1-1 0,-1 1 0,1 0 0,-1-1 0,1 1 0,-1 0 0,1-1 0,0 1 0,-1-1 0,1 1 0,-1 0 0,1-1 0,0 1 0,0-1 0,-1 1 0,1-1 0,0 1 0,0-1 0,0 0 0,-1 1 0,1-1 0,0 1 0,0-1 0,0 1-1,0-1 1,0 0-13,-14 20 2,0 1 0,1 1 0,2 0 0,0 0 0,1 1 0,1 0 0,1 1 0,1 0 0,0 5-2,6-24 0,0 1 0,1-1 0,0 0-1,-1 1 1,1-1 0,1 0 0,-1 1 0,1-1 0,0 0 0,0 0 0,0 1 0,0-1 0,1 0 0,-1 0 0,1 0-1,0-1 1,0 1 0,1 0 0,-1-1 0,1 1 0,0-1 0,0 0 0,0 0 0,0 0 0,1 0 0,-1-1-1,1 1 1,-1-1 0,1 0 0,0 0 0,0 0 0,10 3-425,1 0 0,-1-2-1,1 1 1,0-2 0,0 0 0,0-1-1,0 0 1,8-2 425,57-5-2576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10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27 798 3185,'-3'4'734,"1"-1"0,-1 0 0,1 1 1,-1-1-1,1 1 0,0 0 0,0-1 0,1 1 1,-1 0-1,1 0 0,0 0 0,0 0 0,0 4-734,7-4 3605,10-20-3162,-5 5-204,74-56 150,-82 49 494,29-30 90,84-97-813,189-153-61,-291 288-109,-34 35-35,16-21 44,-20 23 3,2 1 1,0 2-1,2 0 0,1 1 0,2 0 0,1 2 0,1 0 1,-2 11-4,-2 27 7,2 1 0,-5 64-6,15-57-20,8-78 20,0 0 0,0 0 0,0 0 0,0-1 0,0 1 0,0 0 0,0-1 0,0 1 0,0 0 0,0-1 0,0 1 0,1-1 0,-1 0 0,0 1 0,0-1 0,0 0 0,1 0 0,-1 0 0,0 0 0,1 0 0,-1 0 0,0 0 0,0 0 0,0-1 0,1 1 0,-1 0 0,0-1 0,0 1 0,0-1 0,1 1 0,-1-1 0,0 0 0,0 1 0,0-1 0,0 0 0,0 0 0,0 0 0,-1 1 0,1-1 0,0 0 0,0-1 0,5-2-71,-1 1-1,0-1 0,0 0 0,0 0 0,0-1 0,-1 1 1,0-1-1,0 0 0,0 0 0,0-1 0,-1 1 0,0-1 0,0 0 1,0 1-1,-1-1 0,0-1 72,12-49-1624</inkml:trace>
  <inkml:trace contextRef="#ctx0" brushRef="#br0" timeOffset="1013.756">856 334 5585,'63'-66'2934,"-61"64"-2671,-1-1 0,1 0-1,-1-1 1,0 1 0,0 0-1,0 0 1,0 0 0,0-1-1,-1 1 1,1 0 0,-1-1 0,0 1-1,0-1 1,0 1 0,-1 0-1,1-1 1,-1 1 0,0 0-1,0-1 1,0 1 0,0 0 0,-1-1-263,0-3 575,1 7-515,0 1 0,0-1-1,0 0 1,0 0 0,0 0 0,0 0 0,1 1 0,-1-1 0,0 0 0,0 1-1,0-1 1,0 1 0,0-1 0,1 1 0,-1 0 0,0-1 0,0 1-1,1 0 1,-1-1 0,0 1 0,1 0 0,-1 0 0,1-1 0,-1 1 0,1 0-1,-1 0 1,1 0 0,0 0 0,-1 0 0,1 0 0,0 0 0,0 0 0,0 0-1,-1 0 1,1 0 0,0 0 0,1 0-60,-1-7 241,-18 6 513,14-8-91,54-6-437,-33 13-235,-1 1-1,0 1 1,1 1-1,-1 0 1,0 1-1,0 0 1,-1 1-1,3 2 10,-16-6-2,0 1-1,0-1 0,0 0 0,0 1 0,-1-1 1,1 1-1,0 0 0,0 0 0,-1 0 1,1 0-1,0 0 0,-1 0 0,1 0 0,-1 0 1,0 0-1,1 1 0,-1-1 0,0 1 0,0-1 1,0 1-1,0-1 0,0 1 0,0 0 1,0-1-1,0 1 0,-1 0 0,1 0 0,-1 0 1,1-1-1,-1 1 0,0 0 0,0 0 0,1 0 1,-2 0-1,1 0 0,0 0 0,0 0 1,0-1-1,-1 1 0,1 0 0,-1 0 0,0 0 1,1-1-1,-1 1 0,0 0 3,-6 13-6,-1 0-1,0 0 1,-1-1 0,0 0-1,-2 0 1,1-1-1,-3 1 7,-10 14 1,-44 55 39,-4-3 1,-4-3-1,-24 16-40,-38 5 110,137-97-109,0 0 0,0 0 1,0-1-1,0 1 0,0 0 1,1 0-1,-1 0 0,0-1 1,0 1-1,1 0 0,-1 0 1,0-1-1,1 1 0,-1 0 1,1 0-1,-1-1 0,1 1 1,-1-1-1,1 1 0,-1 0 1,1-1-1,0 1 0,-1-1 1,1 1-1,0-1 0,-1 0 1,1 1-1,0-1 0,0 0 1,-1 1-1,1-1 0,0 0 1,0 0-1,-1 0 0,1 0 1,0 0-1,0 0 0,0 0 1,0 0-1,-1 0 0,1 0 1,0 0-1,0 0 0,0-1-1,30 5 41,1-2 0,0-1 0,-1-1 0,28-5-41,118-15 75,-11 2-1549,-134 5-1653,-5-21-30</inkml:trace>
  <inkml:trace contextRef="#ctx0" brushRef="#br0" timeOffset="1331.9">1516 398 10474,'-20'-15'3393,"6"1"528,7 6-2873,1 4-480,3 5-352,-3 1-104,1 6-72,1 7 24,2 3-240,14 8-3785,-3-4 1241</inkml:trace>
  <inkml:trace contextRef="#ctx0" brushRef="#br0" timeOffset="1624.518">1460 735 11394,'-11'6'2745,"11"-8"968,-1 5-3225,-4-3-336,-1-1-32,4-4-24,-2 2 40,8 0-440,16 3-3457,10-12 1081</inkml:trace>
  <inkml:trace contextRef="#ctx0" brushRef="#br0" timeOffset="1908.784">1795 158 8402,'-9'2'6707,"-2"23"-6620,6-13 338,-42 77-184,31-63-186,1 0-1,2 1 0,0 1 0,2 0 1,1 1-1,1 0 0,-2 21-54,10-47 10,0 0 0,0 0 0,0 0 0,1 0 1,0 0-1,-1 0 0,1 0 0,0 0 0,0 0 0,1 1 0,-1-1 0,1 0 0,-1 0 0,1 0 0,0 0 1,0 0-1,1-1 0,-1 1 0,0 0 0,1 0 0,0-1 0,-1 1 0,1-1 0,0 1 0,0-1 0,1 0 1,-1 0-1,0 0 0,1 0 0,-1 0 0,1-1 0,0 1 0,0-1 0,-1 1 0,1-1 0,0 0 0,0 0 0,0-1 1,2 1-11,16 0 80,-1-2 1,1-1 0,-1 0 0,0-2 0,1 0-1,-2-1 1,1-1 0,-1-1 0,0-1-1,0-1 1,-1 0 0,7-5-81,-14 8-98,1 0 0,-1-1 0,0-1 0,-1 0 0,0 0 0,0-1-1,-1 0 1,0-1 0,0 1 0,-1-2 0,-1 1 0,0-1 0,0-1 0,-1 1 0,0-1 0,-1 0-1,0 0 1,0-5 98,-2-6-2012</inkml:trace>
  <inkml:trace contextRef="#ctx0" brushRef="#br0" timeOffset="2222.061">2050 339 6785,'-15'18'2713,"-8"11"144,2 3-1593,-1 9-688,6-3-192,-4 4 16,11-4-80,9 1-40,6-5-80,9 2-24,8-9-40,4-4-416,10-11-2904,-2-30 871</inkml:trace>
  <inkml:trace contextRef="#ctx0" brushRef="#br0" timeOffset="2680.906">2405 219 9306,'-1'-1'208,"1"1"0,-1-1 0,0 1 0,1-1 0,-1 1 0,0-1 1,0 1-1,0-1 0,1 1 0,-1 0 0,0 0 0,0-1 0,0 1 0,0 0 0,0 0 0,1 0 0,-1 0 0,0 0 1,0 0-1,0 0 0,0 0 0,0 0 0,0 0 0,1 1 0,-1-1 0,0 0 0,0 1 0,0-1 0,1 0 0,-1 1 0,0-1 1,0 1-1,0 0-208,-37 37 953,38-36-944,0 0 1,-1 0-1,1 1 0,0-1 0,1 0 0,-1 1 0,0-1 0,1 0 1,-1 1-1,1-1 0,0 0 0,0 0 0,0 0 0,0 0 0,0 0 1,0 0-1,0 0 0,1 0 0,-1 0 0,1 0 0,-1-1 0,1 1 1,0 0-1,0-1 0,-1 0 0,1 1 0,0-1 0,0 0 0,1 0 1,-1 0-1,0 0 0,0 0 0,0-1 0,1 1 0,-1-1 0,0 0 1,2 1-10,-1 0 4,26 9 37,1 0 0,0-3-1,0 0 1,22 1-41,86 22 97,-136-30-98,1 1 0,0 0 1,0-1-1,0 1 0,-1 1 0,1-1 0,0 0 0,-1 0 1,1 1-1,-1 0 0,0-1 0,1 1 0,-1 0 0,0 0 1,0 0-1,0 1 0,0-1 0,-1 0 0,1 1 0,0-1 1,-1 1-1,0 0 0,0-1 0,0 1 0,0 0 0,0 0 1,0-1-1,-1 1 0,1 0 0,-1 0 0,0 0 0,0 1 1,-5 7 59,0 0-1,0-1 0,-1 0 0,-1 0 0,0 0 0,0-1 0,-1 0 0,0 0 0,-1-1 0,0 0 1,0 0-1,-1-1 0,1 0 0,-2-1 0,1 0 0,-2 0-58,-23 12 418,-1-2 0,0-1 0,-1-2 0,-3 0-418,19-6 143,-1-1 0,0-1 0,0-1 0,-1-1 0,1-1 0,-1-1 0,1-1 0,-1 0 0,-5-3-143,27 3-49,-1 0 0,1 0-1,0 0 1,-1 0-1,1 0 1,0 0 0,-1 0-1,1-1 1,0 1 0,-1-1-1,1 1 1,0-1 0,0 1-1,0-1 1,-1 1-1,1-1 1,0 0 0,0 0-1,0 0 1,0 0 0,0 0-1,0 0 1,1 0-1,-1 0 1,0 0 0,0 0-1,1 0 1,-1 0 0,1-1-1,-1 1 1,1 0 0,-1 0-1,1-1 1,0 1-1,0 0 1,-1-1 0,1 1-1,0 0 1,0-1 0,0 1-1,1 0 1,-1-1-1,0 1 1,0 0 0,1-1-1,-1 1 1,1 0 0,-1 0-1,1-1 1,-1 1 0,1 0-1,0 0 1,0 0-1,0 0 1,-1 0 0,1 0-1,1-1 50,25-40-3747,8-6-489</inkml:trace>
  <inkml:trace contextRef="#ctx0" brushRef="#br0" timeOffset="2947.331">2499 175 10946,'-5'-17'3369,"4"2"592,4 3-3073,12-5-400,8 4-344,18-6-104,6 6 48,23-4-928,9-3-3121,-1-12 825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16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21 111 8810,'-4'-67'5014,"6"64"-4979,0 0 0,1-1 1,-1 1-1,1 0 0,0 1 0,-1-1 0,1 0 0,1 1 0,-1 0 0,0 0 0,1 0 1,-1 0-1,1 0 0,-1 1 0,1-1 0,0 1 0,-1 0 0,1 0 0,0 0 0,0 1 0,0-1 1,0 1-1,0 0 0,0 0 0,0 1 0,0-1 0,0 1 0,-1 0 0,1 0 0,0 0 1,0 0-36,2-1-4,1 1 0,-1-1 0,1 1 0,-1 1 0,0-1 0,0 1 0,0 0 0,0 0 0,0 0 0,0 1 0,0 0 0,-1 0 0,0 1 0,1 0 0,-1 0 0,0 0 0,-1 0 0,1 1 0,-1-1 0,0 1 0,0 1 0,-1-1 0,1 0 1,-1 1-1,0-1 0,-1 1 0,1 0 0,-1 0 0,0 0 0,-1 1 0,1-1 0,0 6 4,-7 1 109,0 0 0,0 0 0,-1 0 0,-1-1 0,0 0 0,-1-1 0,0 1 0,0-1 1,-1-1-1,-1 0 0,0 0 0,0-1 0,-7 5-109,8-6-31,-90 80 248,94-83-206,4-5-9,1 0-1,-1 0 0,0 1 1,1-1-1,-1 0 0,0 0 1,1 0-1,-1 0 1,1 1-1,-1-1 0,0 0 1,1 0-1,-1 1 0,1-1 1,-1 0-1,1 1 0,-1-1 1,1 1-1,-1-1 1,1 1-1,-1-1 0,1 1 1,0-1-1,-1 1 0,1-1 1,0 1-1,-1 0 1,1-1-1,0 1 0,0 0 1,0-1-1,-1 1 0,1-1 1,0 1-1,0 0 0,0-1 1,0 1-1,0 0 1,0-1-1,0 1 0,1 0 1,-1-1-1,0 1 0,0 0 1,0-1-1,1 1 1,-1-1-1,0 1 0,1-1 1,-1 1-1,0 0 0,1-1 1,-1 1-1,1-1 0,-1 0 1,1 1-1,-1-1 1,1 1-1,-1-1 0,1 0 1,-1 1-1,1-1 0,0 0 1,-1 1-1,1-1 0,0 0 0,10 2 9,15 3-6,-1 0 0,0 1-1,0 2 1,0 1 0,-1 0-1,0 2 1,-1 1 0,3 2-4,-24-12-1,1-1 0,-1 1 0,0-1 0,1 1 0,-1 0 1,0 0-1,0-1 0,0 2 0,0-1 0,-1 0 0,1 0 0,0 1 1,-1-1-1,0 0 0,1 1 0,-1 0 0,0-1 0,0 1 1,-1 0-1,1-1 0,-1 1 0,1 0 0,-1 0 0,0-1 1,0 1-1,0 0 0,0 0 0,0 0 0,-1-1 0,1 1 1,-1 0-1,0 0 0,0-1 0,0 1 0,-1 0 1,-4 5 144,-2 0-1,1-1 0,-1 0 1,0 0-1,-1-1 0,1 0 1,-1-1-1,0 0 0,-1 0 1,1-1-1,-1 0 0,0-1 1,0 0-1,0 0 0,0-1 1,-1 0-1,1-1 0,0 0 1,-1-1-1,1 0 0,-1-1 1,1 0-1,-6-2-143,11 3 10,1 0 0,0 0-1,0 0 1,0-1 0,0 0 0,0 0 0,0 0 0,0 0-1,0 0 1,0-1 0,1 0 0,-1 0 0,1 0-1,-1 0 1,1-1 0,0 1 0,-1-1 0,1 0 0,0-1-10,3 4-71,0-1 0,0 0 0,0 0 0,0 0 1,0 0-1,0 1 0,1-1 0,-1 0 1,0 0-1,1 0 0,-1 1 0,0-1 0,1 0 1,-1 0-1,1 1 0,-1-1 0,1 0 1,0 1-1,-1-1 0,1 1 0,0-1 0,-1 1 1,1-1-1,0 1 0,0-1 0,-1 1 1,1 0-1,0-1 0,0 1 0,0 0 0,-1 0 1,1-1-1,0 1 0,0 0 0,0 0 0,0 0 71,2-1-388,39-12-3313,13-4-421</inkml:trace>
  <inkml:trace contextRef="#ctx0" brushRef="#br0" timeOffset="307.687">781 307 9634,'-2'-3'298,"-1"0"1,1 0-1,-1 1 1,0-1-1,0 1 0,0 0 1,0-1-1,0 1 0,-1 1 1,1-1-1,0 0 1,-1 1-1,0 0 0,1 0 1,-1 0-1,0 0 0,1 1 1,-1-1-1,0 1 0,0 0 1,0 0-1,1 0 1,-1 1-1,0-1 0,0 1 1,-2 1-299,-13 2 47,1 2 0,0 0 0,1 1 0,0 1 0,0 0 0,0 2 0,1 0 0,1 0 0,0 2 0,0 0 0,1 0 0,0 2 0,1-1 0,1 2 0,-1 1-47,10-12 6,0-1 0,-1 1 0,1 0 0,1 1-1,-1-1 1,0 1 0,1-1 0,0 1 0,0 0 0,1-1-1,-1 1 1,1 0 0,0 0 0,0 0 0,1 0 0,-1 0-1,1 0 1,0 1 0,1-1 0,-1 0 0,1 0 0,0 0-1,0 0 1,1 0 0,-1-1 0,1 1 0,0 0 0,1-1-1,-1 1 1,1-1 0,0 0 0,1 3-6,2-4 10,-1 1 0,0-1 0,1 0 0,0 0-1,0-1 1,0 0 0,0 0 0,0 0 0,0-1 0,1 0 0,-1 0 0,0 0 0,1-1-1,-1 0 1,1 0 0,-1-1 0,0 0 0,1 0 0,3-1-10,3-2 26,0 1 1,0-2-1,0 1 1,0-2-1,-1 0 1,1 0-1,-1-1 1,7-6-27,-9 5 29,-1 0 0,1 0 0,-1-1 0,-1 0-1,0 0 1,0-1 0,-1 0 0,0-1 0,-1 1 0,0-1 0,0-1 0,1-7-29,-5 13 36,-1 1 0,-1-1 0,1 0 0,-1 0 0,0 1 0,-1-1 0,1 0-1,-1 1 1,0-1 0,-1 0 0,1 1 0,-1-1 0,0 1 0,0 0 0,-1 0 0,0 0 0,0 0 0,0 0 0,0 0 0,-1 1 0,0-1 0,0 1 0,0 0 0,0 0 0,-1 1 0,1-1 0,-1 1 0,0 0 0,0 0 0,0 1 0,0-1 0,-1 1 0,0 0-36,5 1-40,-1 0 0,1 0 0,-1 0-1,1 0 1,-1 0 0,0 0 0,1 1 0,-1-1 0,0 1 0,0-1 0,1 1 0,-1-1 0,0 1 0,0 0 0,0 0 0,1 0 0,-1 0 0,0 0 0,0 1 0,0-1 0,1 0 0,-1 1 0,0-1 0,1 1 0,-1 0 0,0-1-1,1 1 1,-1 0 0,1 0 0,-1 0 0,1 0 0,-1 0 0,1 1 0,0-1 0,-1 0 0,1 1 0,0-1 0,0 1 0,0-1 40,0 25-3421,8 7-91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15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14 335 8898,'-6'-10'2937,"0"0"455,5 9-2560,5 2-215,7 2-417,18 0-120,5 1-80,24 0 0,10-4 32,25-6 8,-2-3 0,14-3 32,-11-3-72,-6 4-560,-22 5-97,-8 1-2775,-23 7 327</inkml:trace>
  <inkml:trace contextRef="#ctx0" brushRef="#br0" timeOffset="301.178">797 229 3801,'-50'-63'10201,"27"-14"-7130,23 74-3044,0 0 0,0 0 1,1 0-1,-1 0 0,1 0 0,0 0 0,-1 0 0,1 0 1,1 0-1,-1 1 0,0-1 0,1 0 0,-1 1 1,1-1-1,0 1 0,0-1 0,0 1 0,0 0 1,0 0-1,1 0 0,-1 0 0,1 0 0,-1 1 1,1-1-1,0 1 0,-1 0 0,1-1 0,0 1 0,0 0 1,0 1-1,1-1-27,7-3-9,-1 0 1,1 1-1,0 1 0,0 0 1,1 0-1,-1 1 1,0 0-1,1 1 0,-1 1 1,0-1-1,6 3 9,-6-3-5,0 1 0,0 1-1,0 0 1,0 0 0,0 1 0,-1 1-1,1-1 1,-1 2 0,0 0 0,0 0-1,0 0 1,-1 1 0,0 1 0,0 0-1,-1 0 1,1 0 0,3 6 5,-10-8-4,-1 0 0,0 0 0,0 0 1,-1 0-1,1 0 0,-1 0 0,0 0 0,0 0 1,-1 0-1,0 0 0,0 0 0,0 0 1,0 0-1,-1-1 0,1 1 0,-1 0 0,-1-1 1,1 1-1,0-1 0,-1 0 0,0 0 0,0 0 1,0 0-1,-1 0 0,-1 0 4,-58 75 101,45-61-41,1 2 0,2 0 0,0 1 0,1 0 0,1 1 0,1 1 0,0 0 1,0 8-61,10-30-6,1 1 0,0 0 0,0 0 0,0 0 0,0 0 0,1 0 0,-1 0 1,0 0-1,1 0 0,0 0 0,-1 0 0,1 0 0,0 0 0,0 0 0,0 1 1,0-1-1,1 0 0,-1 0 0,0 0 0,1 0 0,-1 0 0,1 0 0,0 0 1,0 0-1,0 0 0,0 0 0,0-1 0,0 1 0,1 0 0,-1-1 0,0 1 1,1 0-1,-1-1 0,1 0 0,0 1 0,-1-1 0,1 0 0,0 0 0,0 0 1,0 0-1,0 0 0,1 0 6,40-5-2765,15-17 217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1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99 428 8282,'-8'-12'6196,"-2"30"-4615,9-16-1683,-3 7 169,-8 11 11,2 1 0,0 0 1,1 1-1,1 0 1,2 0-1,0 1 0,1 0 1,1 0-1,1 0 1,0 19-79,3-40 8,0-1 1,0 1 0,1 0 0,-1-1-1,0 1 1,0 0 0,1-1 0,-1 1-1,1-1 1,0 1 0,-1-1 0,1 1-1,0-1 1,0 1 0,0-1 0,0 1-1,0-1 1,0 0 0,0 0 0,1 0-1,-1 1 1,0-1 0,1 0 0,-1-1-1,0 1 1,1 0 0,-1 0 0,1-1-1,0 1 1,-1-1 0,1 1 0,0-1-1,-1 1 1,1-1 0,0 0-9,59-16 263,-35 0-107,0-2-1,0 0 1,-2-2-1,-1-1 1,0 0 0,-2-2-1,0 0 1,-2-2-1,14-21-155,-31 44 57,1-3 376,-11 20-348,-16 83-127,24-95 42,0 0 0,0 0 0,0 0 0,0 1 0,0-1 0,0 0 0,1 0 1,0 0-1,0 1 0,0-1 0,0 0 0,0 0 0,0-1 0,1 1 1,-1 0-1,1 0 0,0-1 0,0 1 0,0-1 0,0 1 0,1-1 1,-1 0-1,0 0 0,1 0 0,0 0 0,-1 0 0,1-1 0,0 1 0,2 0 0,8 0 15,-1-1 0,0 0 0,0-1 0,0-1 0,0 0 0,1 0-1,-1-1 1,0-1 0,-1 0 0,1-1 0,-1 0 0,1 0-1,-1-1 1,0-1 0,0-1-15,64-47 106,-72 52-100,0-1 0,-1 0 0,1 0 1,-1 0-1,0 0 0,1 0 0,-1 0 0,-1 0 0,1-1 0,0 1 0,-1-1 0,0 0 0,0 1 0,0-1 1,0 0-1,0 0 0,-1 1 0,0-1 0,0 0 0,0 0 0,0 0 0,-1-2-6,0 6-1,0-1-1,0 1 0,0 0 1,0 0-1,0-1 0,0 1 1,0 0-1,0 0 0,0 0 1,0 1-1,0-1 0,-1 0 1,1 0-1,0 0 0,0 1 1,0-1-1,0 1 0,0-1 1,0 1-1,0-1 0,1 1 1,-1-1-1,0 1 0,0 0 1,0 0-1,1-1 0,-1 1 1,0 0-1,0 0 0,1 0 1,-1 0-1,1 0 2,-5 3-5,1 0 1,0 1-1,1 0 0,-1 0 1,1 0-1,0 0 0,0 1 1,0-1-1,1 1 0,0-1 1,0 1-1,1 0 0,-1 0 1,1 0-1,0 0 0,1 0 1,-1 0-1,1 0 0,1 0 1,-1 0-1,1 0 0,0 0 1,0 0-1,1 0 0,0 0 1,0-1-1,0 1 0,1-1 1,-1 1-1,4 3 5,16 11 21</inkml:trace>
  <inkml:trace contextRef="#ctx0" brushRef="#br0" timeOffset="2217.698">590 494 5481,'23'-24'4978,"-22"23"-4922,-1 1 0,0 0 0,1 0 0,-1-1 0,0 1 0,1 0 0,-1-1 0,0 1 0,0 0 0,1-1 0,-1 1 0,0 0 0,0-1 0,0 1 0,1-1 0,-1 1 0,0-1 0,0 1 0,0 0 0,0-1 0,0 1 0,0-1 0,0 1 0,0-1 0,0 1 0,0 0 0,0-1 0,0 1 0,0-1 0,-1 1 0,1-1 0,0 1 0,0 0 0,0-1 0,-1 1-1,1 0 1,0-1 0,0 1 0,-1 0 0,1-1 0,0 1 0,-1 0 0,1-1 0,0 1 0,-1 0 0,1 0 0,0-1 0,-1 1 0,1 0 0,-1 0 0,1 0 0,0 0 0,-1 0 0,1-1 0,-1 1 0,1 0 0,0 0 0,-1 0 0,1 0 0,-1 0 0,1 0 0,-1 0 0,1 1 0,0-1 0,-1 0 0,1 0 0,-1 0 0,1 0 0,-1 0 0,1 1-56,-3 0 50,1 0 1,0 0-1,-1 0 0,1 0 1,0 1-1,-1-1 1,1 1-1,0 0 1,0-1-1,0 1 1,1 0-1,-1 0 0,0 0 1,1 0-1,-1 1 1,1-1-1,0 0 1,-1 2-51,-1 2 49,-32 97 59,31-86-82,1 0-1,1 0 0,0 1 1,1-1-1,1 0 0,0 1 1,2-1-1,0 0 0,1 0 1,0 0-1,3 7-25,-5-22 18,-1 0 0,0-1 0,1 1 1,-1 0-1,1 0 0,-1 0 0,1-1 0,0 1 0,0 0 0,0-1 1,0 1-1,0 0 0,0-1 0,0 1 0,1-1 0,-1 0 0,0 1 1,1-1-1,-1 0 0,1 0 0,0 0 0,-1 0 0,1 0 0,0 0 1,-1-1-1,1 1 0,0 0 0,0-1 0,0 1 0,0-1 0,-1 0 1,1 0-1,0 0 0,0 0 0,0 0 0,0 0 0,0 0 0,0-1 1,0 1-1,-1-1 0,1 1 0,0-1 0,1 0-18,20-12 220,-1-1 0,0-1 0,-1-1 0,-1 0 0,0-2 0,10-12-220,-5 6 74,141-154 205,-143 142-141,-39 49-63,7 0-76,0 0 0,1 0 0,0 1 0,1 0 0,1 0 1,0 1-1,1 0 0,1 0 0,-1 4 1,5-19 1,-1 1 1,1 0-1,0 0 1,0 0-1,0-1 1,-1 1-1,1 0 1,0 0-1,0 0 1,0 0-1,1 0 1,-1-1-1,0 1 1,0 0-1,0 0 1,0 0-1,1-1 1,-1 1-1,0 0 0,1 0 1,-1 0-1,1-1 1,-1 1-1,1 0 1,-1-1-1,1 1 1,0-1-1,-1 1 1,1 0-1,0-1 1,-1 1-1,1-1 1,0 0-1,-1 1 1,1-1-1,0 0 1,0 1-1,0-1 1,-1 0-1,1 0 0,0 0 1,0 1-1,0-1 1,0 0-1,0 0 1,-1 0-1,1 0 1,0-1-1,0 1 1,0 0-1,0 0 1,-1 0-1,2-1-1,45-18 91,-44 18-84,177-107 262,-124 72-238,-42 36-149,-20 20-29,5-15 136,-20 100-42,20-103 54,1-1 1,0 1-1,-1-1 1,1 1-1,0-1 1,0 1-1,0-1 1,0 1-1,0-1 1,0 1-1,0-1 0,1 1 1,-1-1-1,0 1 1,1-1-1,0 1 1,-1-1-1,1 1 1,0-1-1,-1 0 1,1 0-1,0 1 1,0-1-1,0 0 1,0 0-1,0 0 1,1 0-1,-1 0 1,0 0-1,0 0 1,1 0-1,-1-1 1,0 1-1,1 0 1,-1-1-1,1 1 1,-1-1-1,1 0 1,-1 1-1,1-1 1,-1 0-1,1 0 1,-1 0-1,1 0 1,-1 0-1,1 0 1,-1 0-1,1-1-1,69-26 149,-56 18-111,-1-1-1,-1 0 1,0-1 0,0-1 0,-1 0 0,0-1 0,-1 0-1,8-13-37,-19 26-2,0 0-1,-1 0 1,1 0-1,0 0 1,0 0-1,0 0 0,0 0 1,-1 0-1,1 0 1,0 0-1,0 0 1,0 0-1,-1 0 1,1 0-1,0-1 0,0 1 1,0 0-1,0 0 1,-1 0-1,1 0 1,0 0-1,0 0 1,0 0-1,0 0 0,0-1 1,-1 1-1,1 0 1,0 0-1,0 0 1,0 0-1,0-1 1,0 1-1,0 0 0,0 0 1,0 0-1,0 0 1,0-1-1,0 1 1,0 0-1,0 0 3,-18 14-95,16-13 92,1 1 0,-1-1 0,0 1 0,1-1 1,-1 1-1,1 0 0,0 0 0,-1 0 0,1 0 0,0 0 0,0 0 0,0 0 0,1 0 1,-1 0-1,0 0 0,1 0 0,-1 1 0,1-1 0,0 0 0,0 0 0,0 1 0,0-1 0,0 0 1,0 0-1,0 1 0,1-1 0,0 0 0,-1 0 0,1 0 0,0 0 0,0 0 0,0 1 1,0-2-1,0 1 0,0 0 0,1 0 0,-1 0 0,1 0 0,-1-1 0,1 1 0,0-1 0,-1 1 1,1-1-1,0 0 0,0 0 0,0 0 0,2 1 3,7-2 17,1 0 1,-1-1-1,1 0 1,-1-1-1,0 0 1,1-1-1,-1 0 1,0-1-1,-1 0 0,1-1 1,-1 0-1,6-4-17,-4 4 45,-1-2 0,1 1 0,-1-1-1,0-1 1,-1 0 0,1 0-1,-2-1 1,1 0 0,-1-1 0,-1 0-1,0-1 1,0 0 0,5-9-45,-13 20 10,-1 0-1,1 1 1,0-1 0,0 0 0,0 0-1,0 0 1,-1 0 0,1 0 0,0 0-1,0 1 1,0-1 0,-1 0 0,1 0-1,0 0 1,0 0 0,0 0 0,-1 0-1,1 0 1,0 0 0,0 0-1,0 0 1,-1 0 0,1 0 0,0 0-1,0 0 1,-1 0 0,1 0 0,0 0-1,0 0 1,0-1 0,-1 1 0,1 0-1,0 0 1,0 0 0,0 0 0,0 0-1,-1 0 1,1-1 0,0 1-10,-5 8-3,-1 1-1,1-1 1,1 1 0,0 0 0,0 0 0,1 1-1,0-1 1,1 1 0,0-1 0,0 1-1,1 0 1,0 0 0,1 0 0,0-1-1,0 1 1,1 0 0,1 0 0,0 0 0,1 3 3,-2-9 7,1 0 1,1-1 0,-1 1-1,0 0 1,1 0 0,0-1 0,0 0-1,0 1 1,0-1 0,0-1-1,1 1 1,-1 0 0,1-1-1,0 1 1,-1-1 0,1 0 0,0 0-1,1-1 1,-1 1 0,0-1-1,0 0 1,1 0 0,-1-1 0,0 1-1,1-1 1,-1 0 0,1 0-1,-1 0-7,3 0-117,0 0 0,-1-1 0,1 0 0,0 0 0,-1-1 0,1 1 0,-1-1 0,0-1 0,1 1 0,-1-1 0,0 0 0,-1-1 0,1 1 0,0-1 0,-1 0 0,0-1 0,0 1-1,0-2 119,10-19-3497,-12-1-405</inkml:trace>
  <inkml:trace contextRef="#ctx0" brushRef="#br0" timeOffset="2944.02">2024 26 9154,'-1'-3'394,"1"2"-265,1 0-1,-1 0 1,0 1-1,0-1 1,0 0-1,0 0 1,0 0 0,0 1-1,0-1 1,-1 0-1,1 0 1,0 1-1,0-1 1,-1 0-1,1 0 1,0 1-1,-1-1 1,1 0-1,-1 1 1,1-1-1,-1 0 1,1 1 0,-1-1-1,1 1 1,-1-1-1,1 1 1,-1-1-1,0 1 1,1-1-1,-1 1 1,0 0-1,0-1 1,1 1-1,-1 0 1,0 0-1,0 0 1,1-1 0,-1 1-1,0 0 1,0 0-1,0 0 1,1 0-1,-1 0 1,0 0-1,0 0 1,1 1-1,-1-1 1,0 0-1,0 0 1,1 1-1,-1-1-128,-6 9 37,1-1 0,1 1 0,0 0 0,0 1 0,0 0 0,2-1-1,-1 1 1,1 0 0,0 1 0,1-1 0,0 1 0,1-1 0,0 6-37,-1 0 23,-8 47 36,3 1 1,2 0-1,4 0 0,2 0 0,9 57-59,-1-78 183,-3-54 216,1-36-131,-2 1 0,-3-1 0,-1 0 0,-6-43-268,6 71-89,64 150-310,-58-123 397,0 1 1,1-2 0,0 1-1,1-1 1,-1 0 0,1-1-1,1 0 1,-1 0 0,1-1-1,0 0 1,0-1-1,1 0 1,-1-1 0,1 0-1,0 0 1,0-1 0,0-1-1,1 0 2,11 1 43,-1-2 0,1 0-1,0-2 1,0 0 0,-1-2 0,1 0 0,-1-2-1,5-2-42,-20 7 18,-1-1 0,0 1-1,1-1 1,-1-1-1,0 1 1,0-1 0,-1 0-1,1-1 1,0 1 0,-1-1-1,0 0 1,0 0 0,0-1-1,-1 0 1,1 1-1,-1-1 1,0-1 0,2-3-18,-6 7 1,1 0 1,-1 0 0,0 0-1,0 0 1,1 0-1,-1 0 1,-1 0 0,1-1-1,0 1 1,0 0 0,-1 0-1,1 0 1,-1 0-1,0 0 1,0 0 0,0 1-1,0-1 1,0 0 0,0 0-1,0 0 1,0 1 0,-1-1-1,1 1 1,-1-1-1,1 1 1,-1-1 0,1 1-1,-1 0 1,0 0 0,0 0-1,0 0 1,1 0-1,-1 0 1,0 1 0,0-1-1,0 0 1,0 1 0,-1 0-1,1-1 1,0 1 0,0 0-1,0 0 1,0 0-1,0 1 1,0-1 0,0 0-1,0 1 1,0-1 0,0 1-1,0 0 1,0-1-1,0 1 1,0 0 0,0 1-2,0-2-3,-1 0 0,1 1 0,0 0 0,-1-1 0,1 1 1,0 0-1,0 0 0,-1 1 0,1-1 0,0 0 0,0 1 0,0-1 1,1 1-1,-1 0 0,0-1 0,1 1 0,-1 0 0,1 0 1,-1 0-1,1 0 0,0 0 0,0 0 0,0 1 0,0-1 0,0 0 1,0 1-1,1-1 0,-1 0 0,1 1 0,0-1 0,0 1 0,0-1 1,0 1-1,0-1 0,0 1 0,0-1 0,1 0 0,-1 1 1,1-1-1,0 0 0,0 1 0,0-1 0,0 0 0,0 0 3,4 2 8,1 0-1,-1-1 1,1 1-1,0-1 1,0-1-1,0 1 1,0-1-1,0 0 0,1-1 1,-1 1-1,0-1 1,1 0-1,-1-1 1,1 0-1,-1 0 1,1 0-1,-1-1 1,1 0-1,-1 0 0,1 0 1,-1-1-1,2-1-7,5 0 25,0 0-1,1-1 1,-1-1 0,-1 0-1,1-1 1,-1 0-1,0-1 1,0 0-1,-1-1 1,0 0-1,0-1 1,-1 0 0,0-1-1,0 0 1,-1 0-1,-1-1 1,2-3-25,-2-36-24,-8 50 21,0-1 1,-1 1 0,1-1 0,0 1-1,0-1 1,-1 1 0,1-1-1,0 1 1,-1-1 0,1 1 0,0-1-1,-1 1 1,1 0 0,-1-1-1,1 1 1,-1 0 0,1-1-1,-1 1 1,1 0 0,-1 0 0,1-1-1,-1 1 1,1 0 0,-1 0-1,1 0 1,-1 0 0,1 0-1,-1 0 1,0 0 0,1 0 0,-1 0-1,1 0 1,-1 0 0,1 0-1,-1 0 1,1 0 0,-1 1-1,1-1 1,-1 0 0,1 0 0,-1 0-1,1 1 1,-1-1 0,1 0-1,-1 1 1,1-1 0,-1 1 0,1-1-1,0 0 1,-1 1 0,1-1-1,0 1 3,-23 25-72,16-14 68,-1 1 1,2-1-1,0 2 1,0-1-1,2 1 0,-1 0 1,1 1 3,3-9 9,0-1 0,0 1 0,0-1 0,1 1 0,0-1 0,0 1 0,0-1 0,1 1 0,-1-1 0,1 1 0,1-1 0,-1 1 0,1-1 1,0 0-1,0 0 0,1 0 0,-1 0 0,1 0 0,0 0 0,2 1-9,0 0-12,1-1 1,0 0 0,0 0 0,0-1-1,1 1 1,-1-2 0,1 1-1,0-1 1,0 0 0,0 0-1,1-1 1,-1 0 0,1 0-1,-1 0 1,1-1 0,0-1-1,-1 1 1,1-1 0,0 0-1,-1-1 1,1 0 0,0 0 0,-1-1-1,1 0 12,0 0-480,1-1-1,-1 1 1,0-2-1,0 1 0,0-1 1,-1 0-1,1-1 1,-1 0-1,0 0 1,0 0-1,-1-1 1,0 0-1,5-6 481,20-36-4370</inkml:trace>
  <inkml:trace contextRef="#ctx0" brushRef="#br0" timeOffset="3256.109">3205 206 11634,'-38'41'6482,"-39"64"-6109,76-104-371,0 0 0,1 0 0,-1 0 0,0 0 0,1 0 0,-1 0 0,1 1-1,-1-1 1,1 0 0,0 0 0,-1 1 0,1-1 0,0 0 0,0 1 0,0-1 0,0 0 0,0 0-1,0 1 1,1-1 0,-1 0 0,0 1 0,1-1 0,-1 0 0,1 0 0,-1 0 0,1 1-1,-1-1 1,1 0 0,0 0 0,0 0 0,-1 0 0,1 0 0,0 0 0,0 0 0,0 0 0,0-1-1,0 1 1,0 0 0,0-1 0,1 1 0,-1 0 0,0-1 0,0 1 0,0-1 0,2 1-2,18 8 36,0-1 1,1 0-1,0-2 1,0 0 0,13 0-37,27 8 43,74 28-32,-135-42-11,-1 0 1,0 0-1,1 0 0,-1 0 1,1 0-1,-1 0 1,1 0-1,-1 0 0,1 1 1,-1-1-1,0 0 0,1 0 1,-1 0-1,1 1 0,-1-1 1,0 0-1,1 0 0,-1 1 1,0-1-1,1 0 1,-1 1-1,0-1 0,1 0 1,-1 1-1,0-1 0,0 1 1,0-1-1,1 0 0,-1 1 1,0-1-1,0 1 0,0-1 1,0 1-1,0-1 1,0 0-1,0 1 0,0-1 1,0 1-1,0-1 0,0 1 1,0-1-1,0 1 0,0-1 1,0 0-1,0 1 0,0-1 1,-1 1-1,1-1 1,0 1-1,0-1 0,0 0 1,-1 1-1,1-1 0,0 0 1,-1 1-1,1-1 0,-29 15 328,19-10-227,-219 80 1726,-35 17-1993,221-81-3384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27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324 213 7602,'-2'-4'6214,"-1"11"-4139,-4 19-2250,6-23 561,-3 11-402,-6 17 59,0 0 0,3 0 0,0 1 0,2 0 0,2 0 0,1 0 1,1 1-1,2-1 0,1 0 0,6 32-43,-12-54-226,-10-21-408,-38-48-3477,15 16 999</inkml:trace>
  <inkml:trace contextRef="#ctx0" brushRef="#br0" timeOffset="480.605">78 400 7666,'-17'-27'2787,"-30"-65"1356,45 81-4081,1 1 0,0 0 0,1 0 0,0-1 0,1 1 0,0 0 0,1-1-1,0 1 1,0 0 0,1 0 0,0 1 0,1-1 0,0 1 0,1-1 0,0 1-1,0 0 1,1 1 0,0-1 0,0 1 0,1 1 0,0-1 0,0 1-1,1 0 1,0 1 0,1 0 0,-1 0 0,1 0 0,8-3-62,0 4 17,-1 0 1,1 0-1,0 2 1,0 0-1,0 1 1,0 1-1,0 1 0,1 0 1,-1 1-1,0 1 1,11 2-18,-22-4 6,1 1 1,-1 0-1,0 0 1,0 0-1,1 0 1,-1 1-1,0 0 1,0 1-1,-1-1 1,1 1-1,0 0 1,-1 1-1,0-1 1,0 1-1,0 0 1,0 0-1,0 0 0,-1 1 1,0 0-1,0 0 1,0 0-1,-1 0 1,1 1-1,-1-1 1,0 1-1,-1 0 1,0 0-1,0 0 1,0 0-1,0 0 1,-1 0-1,0 1 1,-1-1-1,1 0 1,-1 4-7,-4 4 90,0 0 0,-1-1 0,-1 0 1,0 0-1,-1 0 0,0-1 1,-1 0-1,0 0 0,-1-1 0,-1 2-90,-116 117 1561,126-130-1555,-1 1 0,0-1 0,0 1 0,0-1 0,1 1 1,-1-1-1,0 1 0,1-1 0,-1 1 0,1 0 0,-1-1 1,1 1-1,-1 0 0,1 0 0,-1-1 0,1 1 0,0 0 0,-1 0 1,1 0-1,0 0 0,0-1 0,-1 1 0,1 0 0,0 0 0,0 0 1,0 0-1,0 0 0,0 0 0,0-1 0,0 1 0,1 0 0,-1 0 1,0 0-1,0 0 0,1-1 0,-1 1 0,0 0 0,1 0 0,-1 0 1,1-1-1,-1 1 0,1 0 0,-1-1 0,1 1 0,0 0 0,-1-1 1,1 1-1,0-1 0,0 1 0,-1-1 0,2 1-6,134 63 74,-130-62-73,96 56 67,-97-55-74,-1 0 1,0 1-1,1-1 1,-1 1-1,-1 0 1,1 0-1,0 1 1,-1-1 0,0 1-1,0-1 1,0 1-1,-1 0 1,0 0-1,0 1 1,0-1-1,0 0 1,-1 1-1,0-1 1,0 5 5,-2-3 26,0-1-1,0 1 1,-1 0-1,0 0 1,0-1 0,0 1-1,-1-1 1,0 0 0,-1 0-1,1 0 1,-1 0 0,0-1-1,0 1 1,-1-1 0,0 0-1,0 0 1,0-1 0,0 1-1,-1-1 1,0 0 0,0-1-1,0 0 1,0 1 0,0-2-1,-1 1 1,1-1 0,-1 0-1,0 0 1,-2-1-26,-29 7 286,0-2-1,0-2 1,0-2-1,0-1 1,0-2 0,-24-4-286,48 5 17,1-1 0,-1-1 0,1 0 1,-1 0-1,1-2 0,0 1 0,0-2 1,0 0-1,0 0 0,1-1 0,0-1 0,-9-6-17,21 13-27,-1-1 0,1 1 0,-1-1 0,1 1 0,-1-1 0,1 0 0,0 1 0,-1-1 0,1 1 0,0-1 0,0 0 0,-1 1 0,1-1 0,0 0 0,0 1 0,0-1 0,0 0 0,0 1 0,0-1 0,0 0 0,0 1 0,0-1 0,0 0 0,0 1 0,0-1 0,1 0 0,-1 1 0,0-1 0,0 0 0,1 1 0,-1-1 0,0 1 0,1-1 0,-1 0 0,1 1 0,-1-1 0,1 1 0,-1 0 0,1-1 0,-1 1 0,1-1 0,-1 1 0,1 0 0,-1-1 0,1 1 0,0 0 0,-1-1 0,1 1 0,0 0 0,-1 0 0,1 0 0,0 0 0,-1 0 0,1 0 0,0 0 0,-1 0 0,1 0 0,0 0 0,-1 0 0,1 0 0,0 0-1,-1 0 1,1 1 0,0-1 0,-1 0 0,1 0 0,0 1 0,-1-1 0,1 1 0,-1-1 27,151-11-7213,-82 3 3596</inkml:trace>
  <inkml:trace contextRef="#ctx0" brushRef="#br0" timeOffset="1137.041">788 476 8434,'0'-4'446,"1"4"-276,0-1 0,-1 0-1,1 0 1,-1 0-1,1 0 1,-1-1 0,0 1-1,1 0 1,-1 0-1,0 0 1,0 0 0,1 0-1,-1 0 1,0 0-1,0-1 1,-1 1 0,1 0-1,0 0 1,0 0-1,0 0 1,-1 0-1,1 0 1,0 0 0,-1-1-1,1 1 1,-1 0-1,0 0 1,1 1 0,-1-1-1,0 0 1,1 0-1,-1 0 1,0 0 0,0 1-1,0-1 1,0 0-1,0 0 1,0 1 0,0-1-1,0 1 1,0-1-1,0 1 1,0 0 0,0-1-1,0 1 1,0 0-1,0 0 1,0 0 0,-1-1-1,1 1 1,0 1-1,0-1 1,0 0 0,-1 0-170,-45 46 490,39-36-467,0 0 0,0 1-1,1 0 1,0 0 0,1 1-1,0-1 1,1 1 0,0 1-1,1-1 1,1 1 0,0-1-1,0 1 1,1 0 0,1 6-23,1-15 9,1 0 1,0 0-1,0 0 0,0 0 1,1 0-1,-1-1 1,1 1-1,0-1 1,0 1-1,0-1 0,1 0 1,-1 1-1,1-1 1,0 0-1,0-1 1,0 1-1,0-1 0,0 1 1,0-1-1,1 0 1,-1 0-1,1 0 1,-1-1-1,1 1 1,0-1-1,0 0 0,0 0 1,0 0-1,0 0 1,0-1-1,0 0 1,0 1-1,0-2 0,0 1 1,0 0-1,0-1 1,-1 0-1,1 0 1,0 0-1,0 0 0,2-1-9,18-5-21,1-1 0,-1-1 0,-1-1 0,0-1 0,0-1 0,-1-1 0,-1-1 0,0-1 0,-1 0 0,6-7 21,-18 15-90,1 1 1,-2-2 0,1 1 0,-1-1 0,0 0-1,0 0 1,-1-1 0,0 0 0,-1 0-1,0 0 1,0-1 0,1-5 89,-6 14-7,1 1 0,-1 0 0,1-1 0,-1 1 0,0-1 0,1 1-1,-1 0 1,0-1 0,1 1 0,-1-1 0,0 1 0,0-1 0,0 1 0,1-1 0,-1 0 0,0 1 0,0-1 0,0 1 0,0-1 0,0 1 0,0-1 0,0 1 0,0-1 0,0 1 0,0-1-1,0 0 1,0 1 0,0-1 0,-1 1 0,1-1 0,0 1 0,0-1 0,-1 1 0,1-1 0,0 1 0,-1-1 0,1 1 0,0 0 0,-1-1 0,1 1 0,-1-1 0,1 1 0,0 0 0,-1 0-1,1-1 1,-1 1 0,1 0 0,-1 0 0,1-1 0,-1 1 0,1 0 0,-1 0 0,0 0 0,1 0 0,-1 0 0,1 0 0,-1 0 0,1 0 0,-1 0 0,1 0 0,-1 0 0,0 0 0,1 0-1,-1 0 8,-32 25-118,25-16 161,1 0 0,0 1-1,0 0 1,1 1 0,0-1-1,1 1 1,0 1 0,1-1-1,0 0 1,1 1 0,0 0-1,0 0 1,2 0 0,-1 0 0,2 0-1,0 0-42,0-9 17,1 0-1,0 0 0,0 0 1,0-1-1,1 1 0,-1 0 1,1-1-1,-1 1 1,1-1-1,0 1 0,0-1 1,0 0-1,0 0 0,1 0 1,-1 0-1,1 0 1,-1 0-1,1-1 0,-1 1 1,1-1-1,0 0 0,0 0 1,-1 0-1,1 0 1,0 0-1,0-1 0,0 1 1,0-1-1,0 0 0,0 0 1,0 0-1,0 0 1,0 0-1,0-1 0,0 1 1,0-1-1,0 0 1,0 0-1,0 0 0,0 0 1,-1 0-1,1-1 0,1-1-16,25-11 54,0-1-1,-2-2 1,0-1-1,-1-1 1,-1-1-1,-1-2 1,0 0-1,11-15-53,-9 11-90,-1-1 0,-1-2-1,-2 0 1,-1-1-1,-1-1 1,-1-1 0,-2-1-1,-2-1 1,0 0-1,6-29 91,-12 19-110,-10 45 110,1-1 0,0 0 1,-1 1-1,1-1 0,-1 0 1,1 0-1,-1 1 0,1-1 1,-1 0-1,1 0 0,-1 0 1,1 0-1,-1 0 0,1 0 1,-1 0-1,1 0 0,-1 0 1,1 0-1,-1 0 0,1 0 1,-1 0-1,1 0 0,-1 0 1,1 0-1,-1 0 0,1-1 1,-1 1-1,1 0 1,-1 0-1,1-1 0,-1 1 1,1 0-1,0-1 0,-1 1 1,1 0-1,0-1 0,-1 1 1,1-1-1,0 1 0,-1-1 1,1 1-1,0 0 0,0-1 1,-1 1-1,1-1 0,0 1 1,0-1-1,0 1 0,0-1 1,0 1-1,0-1 0,0 0 1,0 1-1,0-1 0,0 1 1,0-1-1,0 1 0,0-1 1,0 1-1,0-1 1,1 1-1,-1-1 0,-15 19 32,0 1 0,2 0-1,0 1 1,1 1 0,1 0 0,1 0 0,-7 22-32,9-25 45,2-1-1,0 1 1,1 0 0,1 1 0,1-1 0,0 1 0,2-1 0,0 1 0,1 0 0,1 0-1,0-1 1,2 1 0,0 0 0,1-1 0,1 0 0,0 0 0,2 0 0,0-1 0,1 0 0,0 0-1,2-1 1,0 0 0,1-1 0,9 11-45,0-11 211,-23-20-132,-156-127-3093,9-3 726,159 156 1634,6-8-1648,9-5 112</inkml:trace>
  <inkml:trace contextRef="#ctx0" brushRef="#br0" timeOffset="1838.808">1633 300 4753,'5'-6'892,"-1"3"-169,-1-2 0,1 1 1,-1 0-1,1-1 0,-1 0 1,-1 1-1,1-1 0,-1 0 1,1-1-1,-1 1 0,-1 0 1,1-1-1,-1 1 0,0-1-723,-2 5 123,-1 0-1,1-1 1,-1 1-1,1 0 0,-1 0 1,1 0-1,-1 0 0,0 0 1,1 0-1,-1 1 1,0-1-1,0 1 0,1-1 1,-1 1-1,0 0 0,0-1 1,0 1-1,0 0 1,0 0-1,0 0 0,1 0 1,-1 1-1,0-1 1,0 1-1,0-1 0,0 1 1,1-1-1,-1 1 0,0 0 1,1 0-1,-1 0-122,-3 0 147,-32 10 2,0 1 0,1 2 1,1 1-1,0 2 0,-9 7-149,31-17 34,1 1 0,-1 1 0,2-1 0,-1 2 1,1 0-1,1 0 0,0 1 0,-6 8-34,13-15 5,0 1-1,0-1 0,0 0 1,1 1-1,0-1 1,0 1-1,0 0 0,0 0 1,1 0-1,0 0 1,0 0-1,0 0 0,1 0 1,-1 0-1,1 0 1,0 0-1,1 0 1,-1 0-1,1 0 0,0 0 1,1 0-1,-1 0 1,1 0-1,0 0 0,0-1 1,1 2-5,3 1 2,1 0 0,0 0 0,0 0 1,1-1-1,0 0 0,0-1 0,1 0 0,-1 0 1,1-1-1,0 0 0,0 0 0,1-1 1,-1 0-1,1-1 0,8 2-2,-18-4 0,81 18 59,-56-14-42,0 1 1,-1 2-1,1 0 1,-2 2 0,1 0-1,15 10-17,-37-19-2,0 1 0,0-1 0,-1 1 0,1 0 0,0-1 0,0 1 0,0 0 0,-1 0 0,1 0-1,-1 1 1,1-1 0,-1 0 0,1 0 0,-1 1 0,0-1 0,1 1 0,-1 0 0,0-1 0,0 1 0,0 0 0,0-1 0,-1 1 0,1 0-1,0 0 1,-1 0 0,1 0 0,-1 0 0,0-1 0,0 1 0,1 0 0,-1 0 0,-1 0 0,1 0 0,0 0 0,0 0 0,-1 0-1,1 0 1,-1 0 0,1 0 0,-1-1 0,0 1 0,0 0 0,0 0 0,0-1 0,0 1 0,0 0 0,-1-1 2,-82 36 366,71-34-300,-32 9 291,0-2 1,-1-2-1,-26 1-357,66-8 23,0-1 0,-1 0 0,1 0 0,0 0 0,0 0-1,-1-1 1,1 0 0,0 0 0,0-1 0,0 0 0,0 0 0,-3-2-23,9 4-28,-1-1 0,1 1 0,-1 0 0,1-1 0,-1 1 0,1-1 0,-1 1 0,1-1 0,0 1 0,-1-1 0,1 1 0,0-1 0,0 0 0,-1 1 0,1-1 0,0 1 0,0-1 0,0 0 0,0 1 0,0-1 0,0 1 0,0-1 0,0 0 0,0 1 0,0-1 0,0 0 0,0 1 0,0-1 0,0 1 0,1-1 0,-1 0 0,0 1 0,0-1 0,1 1 0,-1-1 0,0 1 0,1-1 0,-1 1 0,1-1 1,-1 1-1,0-1 0,1 1 0,-1 0 0,1-1 0,-1 1 0,1 0 0,-1-1 0,1 1 0,0 0 0,-1 0 0,1-1 0,-1 1 0,1 0 0,0 0 0,-1 0 0,1 0 0,-1 0 0,1 0 0,0 0 0,-1 0 0,1 0 28,2-1-343,26-18-3583,12-11-188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26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360 208 3945,'103'-180'8164,"-95"157"-4052,-197 285-2996,115-165-909,4 3-1,-6 20-206,29-24 289,36-79-196,7-19-110,41-72-1616,2 7-1487,11-4-256</inkml:trace>
  <inkml:trace contextRef="#ctx0" brushRef="#br0" timeOffset="378.649">475 55 6553,'14'-23'1825,"7"-9"4296,-50 84-4867,16-27-1210,-88 190 307,94-196-308,1 1 0,1 0 1,1 0-1,0 0 0,2 0 0,1 1 0,0-1 0,1 1 0,1-1 1,3 13-44,0-16 44,0-1 0,1 1 0,1-1 1,1 0-1,0 0 0,1-1 1,1 0-1,0 0 0,1-1 1,0 0-1,1-1 0,1 0 1,8 6-45,-10-10-127,-30-24-579,-151-81-8779,81 49 5460,32 14 4646,12 2 3037,2-4 3674,110 38-5248,182-10-2117,-46 0-3326,-101 5 837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22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295 385 4177,'-57'-76'1037,"31"19"576,-42-25 3652,66 80-5158,2 3-64,0-1-1,0 1 0,0-1 1,0 1-1,0-1 1,-1 1-1,1-1 1,0 1-1,0-1 0,0 0 1,-1 1-1,1-1 1,0 1-1,-1-1 0,1 0 1,0 1-1,-1-1 1,1 0-1,0 1 1,-1-1-1,1 0 0,-1 0 1,1 1-1,-1-1 1,1 0-1,-1 0 0,1 0 1,0 0-1,-1 1 1,1-1-1,-1 0 1,1 0-1,-1 0 0,1 0 1,-1 0-1,1 0 1,-1 0-1,1-1 0,-1 1 1,1 0-1,-1 0 1,1 0-1,-1 0 1,1-1-1,-1 1 0,1 0 1,0 0-1,-1-1 1,1 1-1,-1 0 0,1-1 1,0 1-1,-1 0 1,1-1-1,0 1 1,0-1-1,-1 1 0,1 0 1,0-1-43,-62 302 82,57-283-81,-9 28 36,3 1 1,1 1-1,2-1 1,2 1-1,3 0 1,1 8-38,10-17 136,-8-39-128,0 1 1,0-1-1,0 1 0,1-1 0,-1 1 0,0-1 0,1 1 0,-1-1 0,0 1 1,1-1-1,-1 1 0,0-1 0,1 0 0,-1 1 0,1-1 0,-1 0 0,1 1 1,-1-1-1,1 0 0,-1 1 0,1-1 0,-1 0 0,1 0 0,0 0 1,-1 0-1,1 0 0,-1 1 0,1-1 0,-1 0 0,1 0 0,0 0 0,-1 0 1,1-1-1,-1 1 0,1 0 0,-1 0 0,1 0 0,0 0 0,-1-1 1,1 1-1,-1 0 0,1 0 0,-1-1 0,1 1 0,-1 0 0,1-1 0,-1 1 1,0-1-1,1 1 0,-1 0 0,1-1 0,-1 1 0,0-1 0,0 1 0,1-1 1,-1 1-1,0-1 0,0 0 0,1 1-8,10-16 127,-1 0 1,-1-1-1,0 1 0,-1-2 1,-1 1-1,0-1 1,1-8-128,-1 6 70,6-18-12,-1-1 0,-2-1 0,-1 1 0,-3-2 0,-1 1 0,-1-1 0,-3 1 0,-1-1 0,-3 0 0,-4-24-58,2 32 157,-1-1 1,-2 2-1,-2-1 1,-1 1 0,-1 0-1,-4-5-157,11 29 98,11 19-130,15 33-71,3-2 1,1 0-1,2-2 1,2-1-1,9 8 103,-31-39 6,1-1 0,0 0 0,0 0 0,0-1 0,1 0 0,0 0 0,0-1 0,0 0 0,1-1 0,0 0 0,0-1 0,0 0 0,0 0 0,0-1 0,1 0 0,-1-1 0,1 0 0,-1-1 0,1 0 0,-1-1 0,1 0 0,-1 0 0,1-1 0,2-1-6,9-3 34,0-2-1,0 0 0,-1-1 0,0-1 0,0-1 0,-1-1 0,-1 0 1,0-2-1,-1 0 0,0-1 0,-1-1 0,-1 0 0,14-20-33,-11 11 60,-19 25-61,0-1 0,-1 1 0,1 0 0,0 0-1,0 0 1,-1 0 0,1 0 0,0 0 0,0-1 1,-15 41-105,2 0 1,2 1 0,1 0-1,-3 39 105,10-54-7,0 1-1,2 0 1,1 0-1,1 0 1,1 0-1,2 3 8,-2-18 2,0 0 0,1-1-1,1 1 1,0-1 0,0 1-1,1-1 1,0-1 0,1 1-1,1-1 1,-1 0 0,2 0-1,-1-1 1,1 0 0,7 6-2,-10-10-263,1-1 1,-1-1-1,1 1 1,0-1-1,0 1 0,1-2 1,-1 1-1,0-1 1,1 0-1,0 0 1,-1-1-1,1 0 1,0 0-1,0 0 0,0-1 1,0 0-1,-1-1 1,1 1-1,0-1 1,0 0-1,-1-1 1,1 0-1,0 0 0,4-3 263,44-21-4164</inkml:trace>
  <inkml:trace contextRef="#ctx0" brushRef="#br0" timeOffset="378.165">1384 412 6145,'-3'6'9898,"-49"35"-8960,-24 5-811,43-28-55,1 2 1,1 1 0,-27 25-73,49-38 1,0 0 1,1 1-1,1 0 1,-1 1 0,1 0-1,1 0 1,0 0-1,0 0 1,1 1-1,1 0 1,0 1 0,0-1-1,1 0 1,-1 9-2,2-14-2,0 0 0,1 0 1,0 1-1,0-1 0,1 0 0,0 0 1,0 1-1,0-1 0,1 0 1,-1 0-1,2 0 0,-1 0 1,1 1-1,0-2 0,0 1 0,0 0 1,1 0-1,0-1 0,0 1 1,1-1-1,-1 0 0,1 0 1,0 0-1,0-1 0,1 1 0,0-1 1,-1 0-1,1 0 0,5 2 2,3-4 17,0 0-1,0-1 0,0 0 0,0-1 0,0 0 0,0-1 1,1-1-1,-1 0 0,-1-1 0,1 0 0,0-1 1,-1 0-1,1-1 0,-1-1 0,9-5-16,8-4 42,-2 0 0,0-2 0,-1-1 0,0-1 0,-2-2 0,0 0 0,-2-1 0,0-1 0,-2-2 0,0 0 0,2-6-42,23-65 365,-46 73 10,-16 40-94,10-6-270,1 0 0,1 0 0,0 0-1,0 0 1,1 1 0,1 0 0,0 0 0,0 0-1,1 0 1,1 1 0,0-1 0,1 0 0,0 1 0,1-1-1,0 0 1,1 0 0,1 4-11,-1-14-105,0 1-1,-1 0 1,1-1-1,0 1 1,1-1-1,-1 0 1,0 1-1,1-1 1,-1 0-1,1-1 1,-1 1-1,1 0 1,0-1-1,0 1 1,0-1-1,0 0 1,0 0-1,0 0 1,0-1-1,0 1 1,1-1-1,-1 1 1,0-1-1,0 0 0,0 0 1,0 0-1,1-1 106,56-11-3730,8-16-545</inkml:trace>
  <inkml:trace contextRef="#ctx0" brushRef="#br0" timeOffset="2870.223">20 305 6073,'0'2'183,"0"0"0,-1 1 0,1-1 0,0 0 0,0 1 0,0-1-1,1 0 1,-1 1 0,1-1 0,-1 0 0,1 1 0,0-1 0,-1 0 0,1 0-1,0 0 1,1 0 0,-1 0 0,0 0 0,1 0 0,-1 0 0,1 0 0,-1 0-1,1-1 1,0 1 0,0-1 0,1 2-183,59 34-371,-60-36 435,25 10 8,0-1 0,1-2-1,0 0 1,0-2 0,1-1 0,23 1-72,360 32 929,28-19-639,-273-9-160,-120-7-87,-28-3-13,-1 1 1,1 1 0,-1 1 0,0 1-1,0 0 1,0 1-31,-17-5 12,1 0 0,-1 0 0,0 0 1,1 0-1,-1 0 0,0 0 0,1 1 0,-1-1 0,0 0 0,1 1 1,-1-1-1,0 1 0,0-1 0,1 1 0,-1 0 0,0 0 0,0-1 0,0 1 1,0 0-1,0 0 0,0 0 0,0 0 0,0 0 0,-1 0 0,1 0 1,0 1-1,0-1 0,-1 0 0,1 0 0,-1 0 0,1 1 0,-1-1 1,0 0-1,1 1 0,-1-1 0,0 0 0,0 1 0,0-1 0,0 0 1,0 1-1,0-1 0,-1 0 0,1 1 0,0-1 0,0 0 0,-1 1 1,1-1-1,-1 0 0,0 1-12,-78 30 855,18-19-297,0-2 1,-1-3 0,-24-1-559,-31-8 549,0-5-1,0-5 1,1-6-1,1-4 1,-58-21-549,119 30 64,-3-2-20,94 15-293,740 68 262,-619-58 99,-141-13-71,-35-5 2,-273-59 129,158 32-165,1-1 2,-1 6-1,-11 4-8,53 22-41,90 3 36,0 0 1,0 0-1,0 0 0,0 1 1,0-1-1,0 0 0,0 0 1,0 1-1,1-1 0,-1 1 1,0-1-1,0 1 0,0-1 1,1 1-1,-1-1 0,0 1 1,0 0-1,1-1 0,-1 1 1,0 0-1,1 0 0,-1-1 1,1 1-1,-1 0 0,1 0 1,0 0-1,-1 0 0,1 0 1,0-1-1,0 1 0,-1 0 1,1 0-1,0 0 0,0 0 1,0 0-1,0 0 0,0 0 1,0 0-1,0 0 0,1 0 1,-1 0-1,0 0 0,0 0 1,1 0-1,-1-1 0,1 1 1,-1 0-1,1 0 0,-1 0 1,1-1-1,-1 1 0,1 0 1,0 0-1,-1-1 0,1 1 1,0 0-1,0-1 0,-1 1 1,1-1-1,0 1 0,0-1 1,0 0-1,0 1 0,0-1 1,0 0-1,0 0 5,98 55-308,-95-53 299,129 46-382,1-6 0,85 12 391,-204-50-69,286 56-4140,-170-44 972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3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5 211 8330,'-1'-6'556,"0"-2"262,0-1 0,0 1-1,1-1 1,0 1-1,0-1 1,1 0 0,0 1-1,1-1 1,1-4-818,-2 13 11,-1 0 0,0-1 0,0 1 0,0 0 0,1 0 0,-1 0 0,0-1 1,1 1-1,-1 0 0,0 0 0,0 0 0,1 0 0,-1 0 0,0-1 0,1 1 0,-1 0 0,0 0 1,1 0-1,-1 0 0,0 0 0,1 0 0,-1 0 0,0 0 0,1 0 0,-1 0 0,0 0 0,1 1 0,-1-1 1,0 0-1,1 0 0,-1 0 0,0 0 0,1 0 0,-1 1 0,0-1 0,0 0 0,1 0 0,-1 0 0,0 1 1,0-1-1,1 0 0,-1 0 0,0 1 0,0-1 0,0 0 0,0 1 0,1-1 0,-1 0 0,0 1 0,0-1 1,0 0-1,0 1 0,0-1 0,0 0 0,0 1 0,0-1 0,0 0 0,0 1 0,0-1 0,0 0 1,0 1-1,0-1 0,0 0 0,0 1 0,0-1 0,-1 0 0,1 0 0,0 1 0,0-1-11,15 142-120,-26 344 1411,10-485-1272,1 0 0,-1 0 0,1 0 0,-1 0 0,1 0-1,0 0 1,0 0 0,-1 0 0,1 0 0,0 0 0,0 1 0,0-1-1,0 0 1,0 0 0,0 0 0,1 0 0,-1 0 0,0 0 0,1 0 0,-1 0-1,0 0 1,1 0 0,-1 0 0,1 0 0,-1 0 0,1 0 0,0 0-1,-1-1 1,1 1 0,0 0 0,0 0 0,-1-1 0,1 1 0,0 0-1,0-1 1,0 1 0,0-1 0,0 1 0,0-1 0,0 0 0,0 1 0,0-1-1,0 0 1,0 0 0,0 1 0,0-1 0,0 0 0,1 0-19,9-10 88,-1-1 0,0 0 0,-1 0 0,0-1 0,-1-1 1,0 1-1,-1-1 0,-1 0 0,0-1 0,0 1 0,1-9-88,1-1 14,-2-1-1,0 1 1,-1-1-1,-1-1 1,-2 1-1,0 0 0,-2-1 1,0 1-1,-2-1 1,-1 1-1,-5-23-13,-9 6-144,7 63-78,9-12 212,0 0 1,1 0 0,0 1 0,1-1-1,0 0 1,0 0 0,1 0 0,1 0-1,-1-1 1,2 1 0,-1-1 0,1 1-1,1-1 1,-1 0 0,2-1 0,-1 1-1,1-1 1,0 0 0,1 0 0,0-1-1,0 0 1,1 0 0,0-1 0,0 0-1,0 0 1,1-1 0,0 0 0,0 0-1,0-1 1,1 0 0,6 1 9,-1-4 63,1 0 0,-1-1 0,1-1 0,-1-1-1,0 0 1,0-1 0,1 0 0,-2-1 0,1-1 0,0-1 0,7-4-63,-8 5 30,-1-1 0,-1-1 0,1 0 0,-1 0 0,0-2 0,-1 1 0,1-1 0,-2-1 0,0 0 0,0-1 0,-1 0 0,0 0 0,0-1 0,-2 0 0,1 0 0,-2-1 0,1 0 0,-2 0 0,0-1 0,-1 0 0,0 1 0,0-6-30,-2 6-4,0 1 0,-1-1 0,-1 0 0,0 1 0,0-1 0,-2 0 0,1 1 0,-2-1 0,0 1 0,0 0 0,-1 0 0,0 0 0,-1 0 0,-1 1 0,0 0 0,-7-10 4,12 19-6,-1 0-1,0 0 1,0 1-1,1-1 1,-1 1-1,0-1 1,0 1-1,0 0 1,-1 0 0,1 0-1,0 0 1,0 0-1,-1 0 1,1 1-1,0-1 1,-1 1-1,1 0 1,-1-1-1,1 1 1,0 0 0,-1 0-1,1 1 1,-1-1-1,1 0 1,0 1-1,-1 0 1,1-1-1,0 1 1,0 0-1,-1 0 1,1 0 0,0 1-1,0-1 1,0 1 6,-61 64-148,51-48 142,1 0-1,1 1 0,1 0 0,1 1 1,0-1-1,2 2 0,0-1 0,1 1 1,1 0-1,2 0 0,-1 0 0,2 0 1,1 0-1,1 0 0,2 16 7,-1-28 10,1 0 0,0 1 0,0-1-1,1-1 1,0 1 0,0-1 0,1 1 0,0-1 0,0 0 0,1-1 0,0 1-1,1-1 1,0-1 0,0 1 0,0-1 0,1 0 0,-1-1 0,1 0 0,1 0-1,-1 0 1,1-1 0,0-1 0,0 1 0,0-2 0,0 1 0,0-1-1,1 0 1,-1-1 0,1 0 0,-1-1 0,1 0 0,-1 0 0,1-1 0,-1 0-1,10-3-9,-3 0 28,-1 0-1,1-1 1,-1-1 0,-1-1-1,1 0 1,-1 0-1,0-2 1,0 0-1,-1 0 1,-1-1-1,9-10-27,-11 12 20,-1-1 1,0-1-1,-1 0 0,0 0 1,-1 0-1,0-1 0,-1 0 0,0-1 1,-1 1-1,0-1 0,0 0 0,-2-1 1,1 1-1,-2 0 0,1-2-20,-3 13-1,1 0 1,-1 1-1,1-1 0,-1 0 0,0 0 0,1 0 0,-1 1 0,0-1 1,0 0-1,0 0 0,1 0 0,-1 0 0,0 1 0,0-1 0,0 0 1,0 0-1,0 0 0,-1 0 0,1 0 0,0 1 0,0-1 0,0 0 1,-1 0-1,1 0 0,-1 1 0,1-1 0,0 0 0,-1 0 0,1 1 1,-1-1-1,1 0 0,-1 1 0,0-1 0,1 1 0,-1-1 0,0 1 1,1-1-1,-1 1 0,0-1 0,0 1 0,1 0 0,-1-1 1,0 1-1,0 0 0,0 0 0,0-1 0,1 1 0,-1 0 0,0 0 1,0 0-1,0 0 0,0 0 0,0 0 0,1 1 0,-1-1 0,0 0 1,0 0-1,0 0 0,0 1 0,1-1 0,-2 1 1,-2 5-17,0 0 0,0 0 1,0 0-1,1 0 0,0 1 0,0 0 0,0 0 0,1-1 0,0 2 1,1-1-1,-1 0 0,1 0 0,1 0 0,-1 3 17,0 0 8,-1 0 0,2 0 0,-1-1 0,1 1 0,1 0 0,0 0 0,0 0 0,1 0 0,0-1 0,1 1 0,0-1 0,0 1 0,1-1 0,0 0 0,1 0 0,0-1 0,0 1 0,1-1 0,0 0 0,0-1 0,1 0 0,0 0 0,0 0 0,1-1 0,0 0 0,0 0 0,0-1 0,1 0 0,0 0 0,0-1 0,0 0 0,0-1 0,1 0 0,8 1-8,-13-3-43,0-1 0,0 0 0,0 0 0,0-1 0,1 1 0,-1-1 0,0 0 0,0 0 0,0-1 0,0 0 0,-1 0-1,1 0 1,0 0 0,-1-1 0,1 0 0,2-2 43,-5 3-217,0 1-1,-1-1 1,1 0-1,-1 0 1,1 0-1,-1 0 1,0 0-1,0-1 1,0 1-1,0 0 1,0 0-1,0-1 1,-1 1-1,1-1 0,-1 1 1,1-1-1,-1 1 1,0 0-1,0-1 1,0 1-1,-1-1 1,1 1-1,-1-2 218,-13-38-4101</inkml:trace>
  <inkml:trace contextRef="#ctx0" brushRef="#br0" timeOffset="286.293">956 5 11979,'-11'-2'3472,"4"-1"681,5 9-3201,8 3-864,10 8-96,3 4-24,15 7 64,5 2-96,19 9-1048,2-2 3561,21 5-6570,-8-8 2272</inkml:trace>
  <inkml:trace contextRef="#ctx0" brushRef="#br0" timeOffset="480.312">1663 322 8826,'-8'-11'6203,"-28"16"-3194,26-3-2543,-53 8 626,1 4 0,0 2 1,-54 23-1093,115-39 6,-1 0 0,0 0 0,0 1 0,0-1 0,1 0 0,-1 1 0,0-1 0,1 1 0,-1 0 0,0 0 0,1-1 0,-1 1 0,1 0 0,-1 0 0,1 1 0,0-1 0,-1 0 0,1 0 0,0 1 0,0-1 0,0 0 0,0 1 0,0-1 0,0 1 0,0 0 0,0-1 0,1 1 0,-1 0 0,1-1 0,-1 1 0,1 0 0,0 0 0,0-1 0,-1 1 0,1 0 0,0 0 0,1-1 0,-1 1 0,0 0 0,0 0 0,1 0 0,-1-1 0,1 1 0,-1 0 0,1-1 0,0 1 0,0-1 0,0 1 0,0-1 0,1 2-6,4 2-36,1 0 0,0-1 0,1 0-1,-1 0 1,1-1 0,-1 0 0,1 0 0,0-1 0,0 0 0,5 0 36,5 3-119,74 16-479,-44-11 292,0 3 1,-1 1-1,38 17 306,-82-30 0,-2-1 0,0 0-1,0 0 0,0 0 1,0 0-1,0 0 0,0 0 1,0 0-1,0 1 0,0-1 1,0 0-1,0 0 0,0 1 1,0-1-1,0 1 0,0-1 1,0 1-1,0-1 0,-1 1 1,1-1-1,0 1 0,0 0 1,-1 0-1,1-1 0,0 1 1,-1 0-1,1 0 1,-1 0-1,1 0 0,-1-1 1,1 1-1,-1 0 0,0 0 1,1 0-1,-1 0 0,0 0 1,0 0-1,0 0 0,1 0 1,-1 0-1,0 0 0,-1 0 1,1 0-1,0 0 0,0 0 1,0 0-1,0 0 0,-1 0 1,1 0-1,-1 0 1,1 0-1,-1 0 0,1 0 1,-1 0-1,1 0 1,-81 28 372,-327 57 1040,351-65-2225,-21 5-5453,49-22 1488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34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77 894 4713,'-14'-8'2220,"-42"-35"6146,55 41-8276,0 0 0,0 1 0,0-1 0,1 0 0,-1 0 0,1 0 0,-1 0 0,1 1 0,0-1 0,-1 0 1,1 0-1,0 0 0,0 0 0,1 0 0,-1 0 0,0 0 0,1 0 0,-1 1 0,1-1 0,-1 0 0,1 0 0,0 1 0,0-2-90,7-9 141,-1 1-1,2 0 1,0 1-1,0 0 0,1 0 1,0 1-1,0 0 1,1 1-1,0 0 0,1 1 1,9-5-141,60-18 235,-79 30-234,1-1 0,-1 1 0,0 0 0,1-1 0,-1 1 0,0 0 0,1 0 0,-1 1 0,0-1 0,1 0 0,-1 1 0,0-1 0,1 1 0,-1 0 0,0 0 0,0 0 0,0 0 0,0 0 0,0 1 0,0-1 0,0 0 0,0 1 0,0-1 0,-1 1 0,1 0 0,0 0 0,-1 0 0,0 0 0,1 0 0,-1 0 0,0 0 0,0 0 0,0 0 0,0 1-1,0 6 3,0 1-1,-1-1 1,0 1 0,0 0-1,-1-1 1,0 1-1,-1-1 1,0 0 0,0 1-1,-1-1 1,0 0 0,-1 0-1,-3 5-2,-8 29 39,0 40 10,15-80-48,0 0-1,0 0 1,0 0 0,0-1-1,1 1 1,-1 0-1,1 0 1,0 0-1,0 0 1,0 0 0,0-1-1,0 1 1,0 0-1,1-1 1,-1 1-1,1-1 1,0 1-1,0-1 1,0 0 0,0 0-1,0 0 1,0 0-1,1 0 1,-1-1-1,1 1 1,-1 0-1,2-1 0,9 2 4,1-2-1,-1 1 0,1-2 0,-1 0 0,1-1 1,-1 0-1,1-1 0,-1 0 0,0-1 0,0 0 0,0-2 1,0 1-1,0-1 0,-1-1 0,0-1 0,0 1 1,-1-2-1,8-6-3,2 1 25,-1-2 0,0 0 1,-2-1-1,0-1 1,0 0-1,-2-2 0,0 0 1,10-18-26,-24 36-1,-1-1 1,0 1 0,1-1 0,-1 1 0,0-1 0,0 0 0,0 1-1,0-1 1,0 0 0,-1 0 0,1 0 0,0 1 0,-1-1 0,0 0 0,1 0-1,-1 0 1,0 0 0,0 0 0,0 0 0,0 0 0,0 0 0,-1 0 0,1 0-1,0 0 1,-1 0 0,0 1 0,1-1 0,-1 0 0,0 0 0,0 0-1,0 1 1,0-1 0,0 1 0,0-1 0,-1 1 0,1-1 0,0 1 0,-1-1-1,1 1 1,-1 0 0,0 0 0,1 0 0,-1 0 0,0 0 0,0 0-1,1 1 1,-1-1 0,0 0 0,0 1 0,0 0 0,0-1 0,0 1 0,0 0-1,0 0 1,0 0 0,0 0 0,0 0 0,1 1 0,-1-1 0,0 0 0,-1 1 0,-2 2-9,1 1 1,-1 0 0,1 0 0,0 0 0,0 0 0,0 0 0,1 1 0,-1 0 0,1-1 0,0 1 0,1 1 0,-1-1 0,1 0 0,0 1 0,0-1 0,1 1 0,0-1 0,0 1-1,0 0 1,0-1 0,1 1 0,0 0 0,0 0 0,1-1 0,1 6 8,-2-7 2,2-1 0,-1 1 0,0-1 0,1 1 0,0-1 0,-1 0-1,1 1 1,0-1 0,1 0 0,-1 0 0,1-1 0,-1 1 0,1-1 0,0 1 0,0-1 0,0 0-1,0 0 1,0 0 0,1 0 0,-1 0 0,0-1 0,1 0 0,-1 1 0,1-1 0,0-1 0,-1 1-1,1 0 1,3-1-2,4 1 24,0 0-1,-1-1 1,1-1-1,-1 0 0,1 0 1,-1-1-1,1 0 1,-1-1-1,7-2-23,-5 0 37,1 0 0,-1 0 0,0-1 0,0-1 0,0 0 0,-1 0 0,0-1 0,-1-1 0,0 0 0,0 0-1,-1-1 1,0 0 0,3-6-37,-10 13 5,-1 1 1,0-1-1,0 0 0,0 1 0,0-1 0,0 0 0,0 0 0,-1 1 0,0-1 0,1 0 1,-1 0-1,0 0 0,-1 0 0,1 1 0,0-1 0,-1 0 0,1 0 0,-1 1 1,0-1-1,0 0 0,0 1 0,0-1 0,-1 0 0,1 1 0,-1 0 0,1-1 0,-1 1 1,0 0-1,0 0 0,0 0 0,0 0 0,0 0 0,0 0 0,-1 1 0,1-1 1,-1 1-1,1 0 0,-1-1 0,1 1 0,-1 0 0,0 1 0,1-1 0,-1 0 0,0 1 1,0-1-1,0 1 0,1 0 0,-1 0 0,0 0 0,0 1 0,0-1 0,0 0 1,1 1-1,-1 0 0,-1 0-5,1 0-4,1-1 0,-1 1 0,1 0 0,0 0 0,-1 0 0,1 0 0,0 0 1,-1 0-1,1 1 0,0-1 0,0 1 0,0 0 0,0-1 0,1 1 0,-1 0 0,0 0 1,1 0-1,-1 0 0,1 0 0,0 1 0,0-1 0,0 0 0,0 1 0,0-1 0,0 1 1,0-1-1,1 1 0,0-1 0,-1 1 0,1-1 0,0 1 0,0-1 0,0 1 0,0-1 1,1 1-1,-1-1 0,1 1 0,0-1 0,-1 1 0,1-1 0,0 1 0,0-1 0,1 0 1,-1 0-1,0 0 0,1 1 0,-1-1 0,1 0 4,7 2 3,1 0-1,0-1 1,-1 0 0,1 0-1,0-1 1,0 0 0,0-1-1,1 0 1,-1-1 0,0 0-1,0 0 1,1-1 0,-1 0-1,0-1 1,0-1 0,0 1-1,8-5-2,-13 6-48,0 0-1,-1 0 0,0 0 0,1-1 1,-1 0-1,0 0 0,1 0 0,-1-1 0,-1 1 1,1-1-1,0 0 0,-1 0 0,1-1 1,-1 1-1,0 0 0,0-1 0,0 0 1,0 0-1,-1 0 0,0 0 0,0 0 1,0-1-1,0 0 49,-2 5-8,0 1 1,0-1 0,-1 0-1,1 0 1,0 0 0,-1 0-1,1 1 1,0-1 0,0 0 0,-1 0-1,1 0 1,0 0 0,-1 0-1,1 0 1,0 0 0,-1 0-1,1 0 1,0 0 0,-1 0-1,1 0 1,0 0 0,-1 0-1,1 0 1,0 0 0,-1 0-1,1 0 1,0 0 0,-1-1-1,1 1 1,0 0 0,0 0-1,-1 0 1,1 0 0,0-1-1,0 1 1,-1 0 0,1 0-1,0-1 1,0 1 0,0 0-1,-1 0 1,1-1 0,0 1-1,0 0 1,0-1 0,0 1 0,0 0-1,0-1 1,0 1 0,-1 0-1,1-1 1,0 1 0,0 0-1,0-1 1,0 1 0,0 0-1,1-1 1,-1 1 0,0 0-1,0-1 1,0 1 0,0 0-1,0 0 8,-13 20-114,-23 52 11,48-37-249,17-12-3336,-1-12 746</inkml:trace>
  <inkml:trace contextRef="#ctx0" brushRef="#br0" timeOffset="482.856">1189 575 6481,'4'5'5864,"-5"10"-4211,1-5-941,8 87 1987,-5 60-1124,-3-147-1538,0 0-1,0 0 1,0 0-1,1 0 0,1 0 1,0-1-1,0 1 1,1 0-1,0-1 1,1 0-1,0 0 1,0 0-1,1 0 1,1 1-37,23 2-1191,-7-17-2597,-4-5 202</inkml:trace>
  <inkml:trace contextRef="#ctx0" brushRef="#br0" timeOffset="1274.149">1522 182 7642,'3'-24'4142,"-7"32"-1005,-10 62-2881,3 1 0,4-1 0,2 1 1,3 1-1,4-1 0,4 19-256,27 133 1878,-28-212-890,-1-28 67,-2 9-1018,37-225 993,-38 231-1035,-1 0 0,0 0 1,1 0-1,-1 0 0,1 1 1,-1-1-1,1 0 0,0 0 0,0 1 1,0-1-1,0 1 0,0-1 0,0 0 1,0 1-1,1 0 0,-1-1 1,0 1-1,1 0 0,-1 0 0,1 0 1,0 0-1,-1 0 0,1 0 0,0 0 1,-1 0-1,1 1 0,0-1 0,0 1 1,0-1-1,0 1 0,0 0 1,-1 0-1,1-1 0,0 1 0,0 1 1,0-1-1,0 0 0,0 0 0,0 1 1,-1-1-1,1 1 0,1 0 5,10 2-24,1 0 0,0-1 0,0 0 0,0-1 0,0-1-1,0 0 1,0-1 0,0 0 0,0-1 0,11-3 24,-6-1 22,-1 0 0,0-2-1,-1 1 1,0-2 0,0-1 0,-1 0 0,0-1 0,0 0 0,-2-1 0,1-1-1,-1-1 1,-1 0 0,-1 0 0,0-2 0,5-8-22,-14 20-1,0 1 1,-1-1-1,0 0 1,0 0-1,0 1 1,0-1-1,-1 0 1,0-1-1,1 1 1,-2 0-1,1 0 1,0 0-1,-1-1 1,0 1 0,1 0-1,-2-1 1,1 1-1,-1 0 1,1 0-1,-1-1 1,0 1-1,-1 0 1,1 0-1,-1 0 1,1 0-1,-1 0 1,0 1-1,-1-1 1,1 0-1,-1 1 1,0 0-1,1-1 1,-1 1-1,-1 0 1,1 1-1,0-1 1,-1 0-1,-1 0 1,-5 0-4,-1 0 1,1 0-1,-1 1 0,0 0 0,0 1 0,0 0 0,0 1 1,0 1-1,0-1 0,0 1 0,0 1 0,0 0 0,0 1 1,1 0-1,-1 1 0,1 0 0,0 0 0,0 1 1,0 0-1,1 1 0,0 0 0,0 1 0,0 0 4,-2 1-9,0 1 1,1-1-1,0 2 0,1-1 0,0 2 0,0-1 0,1 1 1,0 0-1,1 1 0,1 0 0,0 0 0,0 0 0,1 1 1,1 0-1,0 0 0,0 4 9,5-10-3,0 0 0,1 0 0,0 0 0,1-1 0,-1 1 0,1-1 0,1 0 0,-1 1 0,1-1 0,0-1 0,0 1 0,1-1 0,0 0 0,0 0 0,0 0 0,0 0 0,1-1 0,0 0 0,0 0 0,0-1 0,0 1 0,1-1 3,39 22 12,1-2 0,1-2-1,1-1 1,8-1-12,83 34 87,-123-43-84,-18-9-35,0 0 1,-1 0-1,1 0 1,0 0 0,-1 0-1,1 0 1,-1 0 0,1 0-1,-1-1 1,1 1 0,-1 0-1,0-1 1,1 1 0,-1-1-1,0 0 1,1 0 0,-1 1-1,0-1 1,1 0 0,-1-1-1,0 1 1,0 0 0,1 0-1,-2-1 32,-80-16-5154,28-6 1082</inkml:trace>
  <inkml:trace contextRef="#ctx0" brushRef="#br0" timeOffset="1529.467">1182 15 10330,'-8'-6'2865,"16"-1"632,5 5-2793,12 10-1024,2 4 3368,11 5-6544,-5-7 2895</inkml:trace>
  <inkml:trace contextRef="#ctx0" brushRef="#br0" timeOffset="2155.995">2308 554 10242,'-2'5'6386,"0"17"-5838,0-8-279,1-2-248,-1-6 28,1 1 0,0-1 0,0 1 1,1 0-1,0-1 0,0 1 0,1-1 0,0 1 0,0-1 1,0 1-1,1-1 0,0 1 0,0-1 0,0 0 0,1 0 1,0 0-1,1 0 0,-1-1 0,1 1 0,1 0-49,0 1 24,1 0-1,0 0 0,1-1 0,-1 0 1,2 0-1,-1-1 0,0 1 1,1-2-1,0 1 0,0-1 1,0 0-1,1-1 0,-1 0 1,1 0-1,0-1 0,0 0 0,0-1 1,0 1-1,4-2-23,-6 1 13,1-1 0,-1 0 0,1 0 0,-1-1 1,1 0-1,-1 0 0,0-1 0,1 0 0,-1-1 0,0 1 0,0-1 0,-1 0 0,1-1 0,-1 0 1,1 0-1,-1 0 0,3-3-13,12-12 78,0 0 1,-2-2-1,0 0 0,-1-1 1,11-19-79,-19 32 242,-15 32-38,1-9-195,2-5-6,-7 59 66,9-66-61,0 0-1,0 0 0,1 0 0,-1 0 1,1 0-1,-1 0 0,1-1 1,0 1-1,0 0 0,0 0 0,0 0 1,0-1-1,0 1 0,0 0 0,0-1 1,1 1-1,-1-1 0,1 0 0,-1 1 1,1-1-1,-1 0 0,1 0 1,0 0-1,0 0 0,-1 0 0,1-1 1,0 1-1,0 0 0,0-1 0,0 1 1,0-1-1,0 0-7,15 1 36,-1-1 1,0-1-1,0-1 0,0 0 0,0-1 1,0-1-1,-1 0 0,1-1 0,-1-1 0,0 0 1,12-7-37,-1-1 38,-1 0 0,-1-2-1,0 0 1,0-2 0,13-14-38,-21 20 5,-16 13-11,1-1 0,0 1 1,-1 0-1,1-1 0,0 1 0,-1 0 0,1 0 0,-1-1 0,1 1 0,-1 0 0,0 0 0,1 0 0,-1 0 0,0 0 0,1 0 0,-1 0 0,0 0 0,0-1 0,0 1 0,0 0 0,0 0 0,0 0 0,0 0 0,0 0 0,-1 0 0,1 0 0,0 0 0,0 0 0,-1 0 0,1 0 0,-1-1 0,1 1 0,-1 0 0,1 0 0,-1 0 6,-19 127-171,20-129 140,1 0 0,-1 0 0,1 0 0,0 0 0,-1 0 0,1 0 0,0 1 0,-1-1 0,1 0 0,0 1 0,0-1 0,0 0 0,0 1 0,0-1 0,0 1 0,0-1 0,0 1 0,0 0 0,0-1 0,0 1 0,0 0 0,0 0 0,0 0 0,0 0 0,0-1 0,0 2 0,0-1 0,0 0 0,0 0 0,0 0 0,0 0 0,1 1 0,-1-1-1,0 0 1,0 1 0,-1-1 0,1 1 0,0-1 0,0 1 0,0 0 0,0-1 0,0 1 0,0 0 0,-1 0 0,1-1 0,0 1 0,-1 0 0,1 0 0,-1 0 0,1 0 0,-1 0 0,1 0 0,-1 0 0,1 0 0,-1 0 0,0 0 0,0 0 0,1 0 0,-1 0 0,0 0 0,0 0 0,0 0 0,0 0 0,0 0 0,-1 0 0,1 1 0,0-1 0,-1 0 31,11-33-3603,-4-10-427</inkml:trace>
  <inkml:trace contextRef="#ctx0" brushRef="#br0" timeOffset="2466.166">2966 185 9698,'0'-26'3793,"-6"10"128,4 8-2473,10 5-896,4 9-408,11 8 2537,6 10-6610,9 6 3113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1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721 36 4025,'-24'-10'4275,"-13"10"-2398,-15-26 446,-10 30 248,3 1-2473,-7 12 544,-6 16 399,60-26-998,0 1 0,1 1 1,0 0-1,1 0 0,0 1 1,0 0-1,1 1 0,0 0 1,1 0-1,0 1 0,1 0 1,1 0-1,-1 1 0,1 2-43,-6 7 15,6-11-8,1 0-1,-1 1 1,2 0-1,-1 0 1,2 0-1,0 0 1,0 0-1,1 1 1,0-1-1,1 3-6,-3 81 43,10-24-59,4 0 1,2-1-1,4 0 0,6 10 16,-6-43-4,1 0 0,2 0-1,2-2 1,2-1 0,1 0-1,1-2 1,2-1 0,28 27 4,-24-29-14,1-2 0,2-1 0,0-1 0,2-2 0,0-1 0,2-3 0,0 0 0,13 2 14,-24-11-9,1-1 0,-1-2 0,2-1 0,-1-1 1,1-1-1,-1-1 0,1-2 0,0-1 0,0-2 0,0 0 1,0-2-1,0-1 0,0-1 0,-1-2 0,0-1 0,25-10 9,-39 11-31,0 1-1,-1-2 0,0 0 1,0 0-1,-1-1 0,0 0 1,-1-2-1,0 1 0,0-1 1,-1 0-1,0-1 0,-1-1 1,-1 1-1,0-1 0,-1-1 1,2-5 31,9-14 44,-2-2 1,-1 0 0,-2-1 0,-2-1-1,-1 0 1,-2 0 0,-1-1 0,-2 0 0,-2 0-1,-2 0 1,-1 0 0,-1 0 0,-3 0-1,-7-33-44,-53-116 402,55 164-326,-1 0 0,-1 2 0,-2-1 0,0 1 0,-1 1 0,-1 0 0,0 1 0,-2 1 0,0 1 0,-1 0 0,-1 1 0,0 1 0,-2 1 0,1 0 0,-2 2 0,1 0 0,-2 2 0,1 0 0,-1 2 0,-1 0 0,0 2 0,0 0 0,0 2 0,0 0 0,-17 1-76,22 3-225,0 0 1,0 2-1,0 0 0,0 1 1,1 0-1,-1 2 0,1 0 0,-2 2 225,-35 18-3515</inkml:trace>
  <inkml:trace contextRef="#ctx0" brushRef="#br0" timeOffset="21291.072">521 98 9714,'-150'-12'4794,"2"18"-3781,139-5-1010,0 0 1,1 1-1,-1 0 1,0 1 0,1 0-1,0 0 1,-1 0 0,1 1-1,1 1 1,-1-1-1,1 1 1,-1 0 0,1 1-1,1 0 1,-1 0-1,1 0 1,0 1 0,1 0-1,-1 0 1,1 1 0,1-1-1,0 1 1,0 0-1,-3 8-3,-4 13 8,2 1 0,1 1-1,1-1 1,1 1 0,2 1-1,2-1 1,0 0 0,2 1-1,2-1 1,1 0 0,1 1-1,1-2 1,2 1 0,1 0-1,2-2 1,6 15-8,127 316 77,-142-357-77,32 72 1,3-2-1,3 0 1,32 42-1,-46-81-2,0 0 0,3-2 1,0-1-1,2-2 0,32 26 2,-49-45 1,1-1-1,-1 0 0,1 0 1,1-2-1,-1 1 0,1-2 1,1 0-1,-1-1 0,1-1 1,0 0-1,0-1 0,0-1 1,0 0-1,1-1 0,-1-1 1,0 0-1,2-2 0,1-1 7,1-2 1,-1 0-1,1-1 1,-1-1-1,-1 0 0,0-2 1,0 0-1,0-1 0,-1-1 1,-1 0-1,0-2 0,0 0 1,13-14-8,-5 1 12,-1-1 1,-1 0-1,-1-2 0,-1-1 1,-2 0-1,-1-1 1,9-26-13,0-9 97,-3 0 0,-3-1 1,-3-1-1,6-52-97,-11 36 268,-5-2-1,-2 1 1,-5-1-1,-3 1 1,-6-17-268,7 83 99,0 0 0,-1 0 0,-1 1 0,0-1 1,-2 1-1,0 0 0,-1 1 0,-1-1 0,0 1 0,-2 1 1,1 0-1,-2 0 0,0 1 0,-10-10-99,3 11 106,1 0 1,-2 2-1,0 0 0,0 1 0,-1 1 1,0 1-1,-1 1 0,0 1 0,0 0 1,0 2-1,-1 0 0,-4 1-106,-15-3 87,0 3 0,0 1 0,0 2 0,-26 3-87,34-1-257,1 3 0,0 0 0,1 2 0,-1 2 0,1 1 0,1 1 0,0 1 0,0 2 0,1 1 0,1 1 0,-10 8 257,-69 60-3685,16 2-352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40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89 178 7138,'14'32'6306,"37"26"-4209,-43-53-1949,0 0 0,0 0 0,1-1 0,-1 0 0,1-1 0,0 0 0,0 0 0,0-1 0,0 0 0,1-1 0,-1 0 0,0-1 0,1 1 0,-1-2-1,1 1 1,0-2-148,14-1 168,-1-1-1,1-2 1,-1 0-1,-1-2 0,16-6-167,-24 9 33,0-1 0,0 0 0,-1 0 0,1-2-1,-1 1 1,-1-2 0,1 0 0,-2 0 0,1-1-1,-1-1 1,-1 0 0,0 0 0,0-1 0,-1 0-1,0-1-32,-8 9 7,0 0 0,-1 0 0,1 0 0,-1 0 0,0 0 0,0 0 0,0 0 0,0 0 0,-1 0 0,0 0 0,0 0-1,0 0 1,0 0 0,0 0 0,-1 1 0,0-1 0,1 0 0,-2 1 0,1 0 0,0-1 0,-1 1 0,1 0 0,-1 0-1,0 0 1,0 1 0,0-1 0,0 1 0,0-1 0,-1 1 0,1 0 0,-1 0 0,1 1 0,-1-1 0,0 1 0,0 0-1,0 0 1,0 0 0,0 0 0,0 1 0,0-1 0,0 1 0,0 0 0,-2 1-7,-18-1 10,0 1-1,1 2 1,-1 0 0,0 2-1,1 0 1,0 2 0,0 0-1,1 2 1,0 1 0,0 0 0,1 1-1,1 2 1,0 0 0,0 1-1,2 1 1,-1 1 0,2 0 0,-9 11-10,12-13 43,0 0 0,1 1 1,0 1-1,2 0 1,-1 1-1,2 0 0,0 0 1,2 1-1,-1 0 1,2 1-1,-2 9-43,7-22 13,1 0 0,-1-1 0,1 1-1,1 0 1,-1 0 0,1 0 0,0 0 0,0 0 0,1 0-1,0 0 1,0 0 0,0 0 0,1 0 0,0-1 0,0 1-1,0-1 1,1 1 0,0-1 0,0 0 0,0 0 0,0 0-1,1 0 1,0 0 0,0-1 0,0 0 0,1 0 0,0 0-13,4 2 11,0-1 0,1 0 1,0 0-1,0-1 0,0-1 0,0 0 1,0 0-1,1-1 0,0 0 0,-1-1 1,11 1-12,23 0-315,0-1 1,1-3-1,-1-1 1,0-2-1,39-10 315,23-12-3508,-18-5-202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29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25 393 6769,'28'-38'7542,"-24"53"-5840,-31 166-538,17-128-780,2 2 0,2-1-1,2 1 1,3 1-384,9-3 303,-8-52-313,0-1 0,0 0 1,0 1-1,0-1 0,0 1 1,0-1-1,0 1 0,0-1 1,0 1-1,0-1 0,0 1 1,0-1-1,1 1 0,-1-1 1,0 1-1,0-1 0,0 1 1,1-1-1,-1 0 0,0 1 1,0-1-1,1 1 1,-1-1-1,0 0 0,1 1 1,-1-1-1,1 0 0,-1 1 1,0-1-1,1 0 0,-1 0 1,1 1-1,-1-1 0,1 0 1,-1 0-1,1 0 0,-1 0 1,1 0-1,-1 0 0,1 0 1,-1 0-1,1 0 0,-1 0 1,1 0-1,-1 0 0,1 0 1,-1 0-1,0 0 0,1 0 1,0 0 9,11-25-3758,-8-6 554</inkml:trace>
  <inkml:trace contextRef="#ctx0" brushRef="#br0" timeOffset="237.948">48 149 12739,'0'-11'3288,"-5"5"969,5 8-3721,-2 1-231,2 0-257,2 0-24,3 5-64,5 2 104,8 1-297,14 5-1055,5 4 152,20-5-3081,2 2-80</inkml:trace>
  <inkml:trace contextRef="#ctx0" brushRef="#br0" timeOffset="531.176">600 384 6897,'-11'9'5139,"-11"2"-2829,8-5-1474,-194 78 2077,156-66-2300,34-11-456,18-6-157,0 0 0,0 0 0,1 0 0,-1 0 0,0 0-1,1-1 1,-1 1 0,1 0 0,-1 0 0,1 0 0,-1-1-1,1 1 1,0 0 0,-1 0 0,1-1 0,0 1 0,0-1-1,-1 1 1,1-1 0,0 1 0,0-1 0,0 1 0,0-1-1,0 0 1,0 1 0,-1-1 0,1 0 0,0 0 0,0 0-1,0 1 1,0-1 0,0 0 0,1-1 0,292 74-152,-280-69 149,-4-3 0,0 1-1,0 0 1,0 1 0,0 0 0,-1 1-1,0 0 1,1 0 0,-2 1 0,1 0 0,0 1-1,1 1 4,-9-4 7,0-1 0,0 1 0,0-1-1,-1 1 1,1-1 0,-1 1 0,1 0 0,-1-1-1,0 1 1,0 0 0,0-1 0,0 1 0,-1 0-1,1-1 1,-1 1 0,0-1 0,1 1 0,-1 0-1,0-1 1,0 0 0,-1 1 0,1-1 0,-1 0-1,1 1 1,-1-1 0,1 0 0,-1 0 0,-1 1-7,1-1 24,-14 15 99,-1-1 0,0 0 0,-1-2 0,-1 0 0,0-1 0,-1 0 0,0-2 0,-1-1 0,0 0 0,-1-2 0,0 0 0,0-1 0,-1-2 0,-4 1-123,22-5-163,5 0 57,-1-1 1,0 1-1,1-1 0,-1 1 1,0-1-1,1 0 0,-1 1 1,0-1-1,0 0 0,1 1 1,-1-1-1,0 0 0,0 0 1,0 0-1,1 0 0,-1 0 1,0 0-1,0 0 0,1 0 1,-1 0-1,0 0 0,0 0 1,0 0-1,1-1 0,-1 1 1,0 0-1,0-1 0,1 1 1,-1 0-1,0-1 0,1 1 1,-1-1-1,1 1 0,-1-1 1,0 1-1,1-1 0,-1 0 1,1 1-1,-1-1 0,1 0 1,0 1-1,-1-1 0,1 0 106,1-27-3448</inkml:trace>
  <inkml:trace contextRef="#ctx0" brushRef="#br0" timeOffset="1163.242">1748 333 8338,'6'-3'579,"-5"3"-360,1-1 0,-1 1 1,1 0-1,0-1 0,-1 1 0,0-1 0,1 1 0,-1-1 0,1 0 0,-1 1 0,0-1 0,1 0 1,-1 0-1,0 0 0,0 0 0,0 0 0,0 0 0,0 0 0,0-1 0,0 1 0,0 0 0,0-1 0,0 1 1,-1 0-1,1-1 0,0 1 0,-1-1 0,0 1 0,1-1 0,-1 1 0,0-1 0,0 1 0,1-1 1,-1 0-1,-1 1 0,1-1 0,0 1 0,0-1 0,0 1 0,-1-1-219,-3 0 161,0 0 1,0 0-1,-1 0 0,1 0 0,-1 1 0,1 0 1,-1 0-1,1 0 0,-1 1 0,1 0 1,-1 0-1,0 0 0,1 0 0,-1 0 0,-3 2-161,-5-2 168,-8 2-81,-1 0 0,1 2 0,0 0 0,1 1 0,-1 1 0,1 1 0,0 1 0,-5 3-87,23-10 2,-1-1-1,0 1 1,1 0-1,-1 0 1,1 0-1,-1 0 1,1 0-1,0 1 1,-1-1-1,1 1 1,0 0-1,0-1 1,0 1-1,0 0 1,0 0-1,1 0 1,-1 1-1,1-1 1,-1 0-1,1 1 1,0-1-1,0 1 1,0-1-1,0 1 1,0-1-1,0 1 1,1 0-1,-1-1 1,1 1-1,0 0 1,0 0-1,0-1 1,0 1-1,0 0 1,1-1-1,-1 1 1,1 0-1,0-1 0,0 1 1,0-1-1,0 1-1,9 6-74,1-1 0,0-1 0,0 0-1,1 0 1,-1-1 0,2-1 0,-1 0-1,0 0 1,1-1 0,9 1 74,-4 0-150,266 63-1383,-281-67 1529,-1-1-2,1 1 0,0-1 0,0 1 1,-1-1-1,1 1 0,-1 0 0,1 0 0,0 0 1,-1 1-1,0-1 0,1 1 0,-1-1 1,0 1-1,0 0 0,0 0 0,0-1 0,0 2 1,0-1-1,-1 0 0,1 0 0,1 3 6,-10 5-32,-83 37 454,71-40-296,-265 90 1449,258-94-1485,26-3-102,-1 0 1,1 0 0,-1 0-1,1 0 1,0 0 0,-1-1-1,1 1 1,0 0 0,-1 0-1,1-1 1,0 1 0,-1 0-1,1-1 1,0 1 0,0 0-1,-1-1 1,1 1 0,0 0-1,0-1 1,-1 1 0,1 0-1,0-1 1,0 1 0,0-1-1,0 1 1,0 0 0,0-1-1,0 1 1,0-1 0,0 1-1,0-1 1,0 1 0,0 0-1,0-1 1,0 1 0,0-1-1,0 1 1,0 0 0,1-1-1,-1 1 1,0-1 0,0 1-1,0 0 1,1-1 0,-1 1-1,0 0 1,0-1 0,1 1-1,-1 0 1,0-1 0,1 1-1,-1 0 1,0 0 0,1 0-1,-1-1 1,0 1 0,1 0-1,-1 0 1,1 0 0,-1 0 11,69-69-5121,-17 21 1150</inkml:trace>
  <inkml:trace contextRef="#ctx0" brushRef="#br0" timeOffset="1780.133">2191 32 10410,'-2'-1'6044,"-9"26"-4093,-8 21-1871,2 1 0,1 0 0,3 1-1,2 1 1,2 2-80,9-27 66,1-1 0,0 1 0,2 0 0,1-1 0,1 0 0,1 0 1,1 0-1,0 0 0,2-1 0,1-1 0,2 2-66,-11-20 6,5 15 101,-15-17-4,-194-154-3588,146 96 3425,90 53 272,81 14-83,35 3-1697,91-7 1568,-225-5-154,0-1 1,0-1-1,-1 0 0,1-1 0,0-1 1,0 0-1,-1-1 0,0-1 0,1 0 0,-2 0 1,1-2-1,-1 0 0,5-3 154,-19 10 49,0 0 0,0 0 0,0 0 0,0 1 0,0-1 0,0 0 0,0 0 0,0 0 0,0-1 0,0 1 0,1 0 1,-1 0-1,0 0 0,0-1 0,0 1 0,0 0 0,0-1 0,0 1 0,0-1 0,1 1 0,-1-1 0,0 0 0,0 1 0,1-1 0,-1 0 0,0 1 0,1-1 0,-1 0 0,1 0 0,-1 0 0,1 1 0,-1-1 0,1 0 0,0 0 0,-1 0 0,1 0 0,0 0 0,0 0 0,-1 0 0,1 0 1,0 0-1,0 0 0,0 0 0,0 0 0,1 0 0,-1 0 0,0 1 0,0-1 0,0 0 0,1 0 0,-1 0 0,0 0 0,1 0 0,-1 0 0,1 0 0,-1 1 0,1-1 0,0 0 0,-1 0 0,1 1 0,0-1 0,-1 0 0,1 1 0,0-1 0,0 1 0,0-1 0,-1 1 0,1-1 0,1 1-49,-15 1 165,0 1-1,1 0 0,-1 1 0,1 0 0,0 1 0,0 1 0,0 0 0,0 0 0,1 1 0,0 1 0,0 0 0,1 0 0,0 1 0,0 0 0,1 1 0,-3 3-164,6-6 47,0 1 0,0-1 0,1 1-1,0 0 1,1 0 0,-1 0 0,1 1 0,1-1 0,-2 5-47,4-10 9,0 0 1,1 0-1,-1 0 1,1 1-1,-1-1 1,1 0-1,-1 1 0,1-1 1,0 0-1,0 1 1,1-1-1,-1 1 1,0-1-1,1 0 1,-1 0-1,1 1 1,0-1-1,-1 0 1,1 0-1,1 0 1,-1 1-1,0-1 1,0-1-1,1 1 1,-1 0-1,1 0 1,-1 0-1,1-1 1,0 1-1,0-1 1,0 1-1,0-1 1,0 0-1,0 0 1,1 1-10,6 1 14,-1-1 1,1 0 0,0-1 0,0 0-1,0 0 1,1-1 0,-1 0-1,0-1 1,0 1 0,0-2 0,0 1-1,0-2 1,-1 1 0,1-1 0,0 0-1,-1-1 1,0 0 0,0 0 0,1-1-15,1 0 14,-1 0 1,0 0-1,0-1 1,-1 0-1,0 0 1,0-1-1,0 0 1,-1 0-1,0-1 1,0 0-1,-1 0 1,0-1-1,0 0 1,-1 0-1,0 0 1,-1 0-1,3-8-14,-7 13-1,0 0 0,-1 1 0,1-1 0,-1 0 0,0 0 0,0 1 0,0-1 1,0 1-1,-1-1 0,0 1 0,1-1 0,-1 1 0,0 0 0,-1 0 0,1 0 0,0 0 0,-1 0 0,0 1 0,1-1 0,-1 1 0,0 0 0,0-1 0,-1 1 0,1 1 0,0-1 0,-1 0 0,1 1 0,-1 0 0,1 0 0,-1 0 0,0 0 0,0 0 0,1 1 0,-1-1 0,0 1 0,0 0 0,1 1 0,-1-1 0,0 1 0,0-1 0,0 1 1,-2 0-37,1-1-1,-1 1 0,1 0 0,-1 0 1,1 1-1,0-1 0,-1 1 1,1 0-1,0 1 0,0-1 1,1 1-1,-1 0 0,-3 3 38,-17 41-6458,24-32 1928</inkml:trace>
  <inkml:trace contextRef="#ctx0" brushRef="#br0" timeOffset="2829.637">2912 330 8578,'-4'-65'8755,"0"84"-7356,-55 480-1712,57-455 323,0-12 29,0 0 0,-2 0 0,-2 0 0,-5 17-39,-4-27 1457,15-133 688,4 59-2110,3 0 0,3 0 0,1 0 0,3 1 0,3-2-35,-8 26 5,2 2 0,1-1 0,1 2 0,1-1 0,1 2 0,1 0 0,1 1 0,10-10-5,-22 27-9,1 0 1,0 0-1,0 0 0,0 1 1,0 0-1,0 0 0,1 0 0,0 1 1,0 0-1,0 1 0,0-1 0,0 1 1,4 0 8,-7 1-8,-1 1 0,1-1 0,-1 1 1,1 0-1,-1 0 0,1 0 0,-1 1 0,1-1 0,-1 1 1,1 0-1,-1 0 0,0 0 0,1 0 0,-1 0 1,0 1-1,0 0 0,0-1 0,0 1 0,0 0 0,-1 1 1,1-1-1,0 0 0,-1 1 0,0-1 0,1 1 1,-1 0-1,0 0 0,-1 0 0,1 0 0,0 0 1,-1 0-1,0 1 0,0-1 0,0 0 0,0 1 0,0-1 1,-1 1-1,1-1 0,-1 1 0,0-1 0,0 1 1,0-1-1,0 1 0,-1-1 0,0 0 0,0 1 0,0-1 1,0 1-1,0-1 0,0 0 0,-1 0 0,0 0 1,1 0-1,-1 0 0,0 0 0,-1 0 0,-1 1 8,-15 15-3,-1-1-1,0-1 0,-1-1 0,-1-1 1,-1-1-1,0-1 0,-1-1 0,-22 8 4,44-19 4,-83 35-1423,134-57-1055,-12 3 169</inkml:trace>
  <inkml:trace contextRef="#ctx0" brushRef="#br0" timeOffset="3394.953">3449 293 8354,'-34'-12'5558,"27"13"-5402,1 0 0,0 0 0,0 1 0,0 0 0,0 0 0,1 0 0,-1 1 0,0 0 0,1 0 0,0 0 0,0 1-1,0 0 1,-1 0-156,-5 30 987,0 58-881,-104 604 718,111-667-544,3-15 128,1-20 906,11-102-868,6 1 0,3 1 0,6 1 0,27-70-446,-48 158 2,0 0 0,1 1 0,1 0 0,0 0-1,1 1 1,1-1 0,0 2 0,1-1 0,1 2 0,0-1 0,1 1 0,9-7-2,-16 17-10,0 0 0,0 1 1,0-1-1,0 1 0,0 1 1,0-1-1,0 1 0,0 0 1,1 0-1,-1 0 0,1 1 1,-1 0-1,0 0 0,1 0 1,-1 1-1,1 0 0,-1 0 1,0 0-1,2 1 10,-4-1-10,0 0-1,0 0 1,0 0-1,0 0 1,0 1 0,0 0-1,-1-1 1,1 1-1,-1 0 1,1 0-1,-1 0 1,0 1-1,0-1 1,0 0 0,0 1-1,0-1 1,0 1-1,-1 0 1,1 0-1,-1 0 1,0 0 0,0 0-1,0 0 1,0 0-1,0 0 1,-1 0-1,1 0 1,-1 0-1,0 0 1,0 0 0,0 1-1,-1 2 11,-2 4-2,-1 0 0,0 1-1,-1-1 1,-1-1 0,1 1-1,-1-1 1,-1 0 0,1 0 0,-2-1-1,1 0 1,-1 0 0,0-1-1,-1 0 1,0 0 0,0-1 0,0 0-1,-1 0 1,0-1 0,0-1-1,0 0 1,-7 2 2,-27 6 124,44-12-162,-1 0-1,1 0 0,-1 0 0,1-1 1,0 1-1,-1 0 0,1-1 1,-1 1-1,1 0 0,0-1 1,-1 1-1,1-1 0,0 1 0,-1 0 1,1-1-1,0 1 0,0-1 1,-1 1-1,1-1 0,0 1 1,0-1-1,0 1 0,0-1 1,0 1-1,0-1 0,0 1 0,0-1 1,0 1-1,0-1 0,0 1 1,0-1-1,0 1 0,0-1 1,0 1-1,0-1 0,0 1 1,1-1-1,-1 1 0,0-1 0,0 1 1,1 0-1,-1-1 0,0 1 1,1-1-1,-1 1 0,0 0 1,1-1-1,-1 1 0,1 0 0,-1-1 1,0 1-1,1 0 0,-1 0 1,1-1-1,-1 1 0,1 0 1,-1 0-1,1 0 0,-1 0 1,1 0-1,-1 0 0,1 0 0,-1 0 1,1 0-1,-1 0 0,1 0 1,0 0 38,25-18-3810,8-3-593</inkml:trace>
  <inkml:trace contextRef="#ctx0" brushRef="#br0" timeOffset="3827.729">3789 302 9258,'6'-6'1758,"-2"3"2455,-4 14-2523,0-8-1980,-11 66 491,10-57-141,0 0 0,1 0 0,1 0 0,0 1 0,0-1 0,1 0-1,0 0 1,1-1 0,1 1 0,3 6-60,-6-15 19,0-1 0,1 1 0,0-1 1,-1 1-1,1-1 0,0 0 0,0 0 0,0 0 0,0 0 0,1-1 0,-1 1 1,1 0-1,-1-1 0,1 0 0,-1 1 0,1-1 0,0 0 0,-1-1 0,1 1 0,0 0 1,0-1-1,0 1 0,-1-1 0,1 0 0,0 0 0,0 0 0,0 0 0,1-1-19,82-22 399,-85 23-393,244-104 393,-245 105-401,-1-1 1,1 1-1,-1 0 0,1-1 0,0 1 1,-1 0-1,1-1 0,0 1 0,-1 0 1,1-1-1,0 1 0,0 0 1,0-1-1,-1 1 0,1 0 0,0 0 1,0-1-1,0 1 0,0 0 1,0 0-1,0-1 0,1 1 0,-1 0 1,0 0-1,0-1 0,0 1 0,1 0 1,-1-1-1,0 1 0,1 0 1,-1-1-1,1 1 0,-1-1 0,1 1 1,-1 0-1,1-1 0,-1 1 0,1-1 1,-1 1-1,1-1 0,0 0 1,-1 1-1,1-1 0,0 0 0,-1 1 1,1-1-1,0 0 0,-1 0 1,1 0-1,0 1 0,0-1 0,-1 0 1,1 0-1,0 0 0,0 0 0,-1 0 1,1 0-1,0-1 0,0 1 1,-1 0-1,1 0 0,0 0 0,-1-1 1,1 1-1,0 0 0,-1-1 0,1 1 1,0-1-1,-1 1 2,-2 27 219,3-26-203,-1-1 1,1 1-1,0 0 0,0-1 1,0 1-1,0-1 0,0 1 1,0-1-1,0 1 0,0-1 0,0 0 1,0 1-1,0-1 0,0 0 1,1 0-1,-1 0 0,0 0 1,0 0-1,0 0 0,0 0 1,0 0-1,0 0 0,0-1 0,0 1 1,0 0-1,0-1 0,0 1 1,0 0-1,0-1 0,0 0 1,0 1-1,1-1-16,-1 0 19,228-100 619,-227 100-638,-1 0 0,0 0 0,0-1 0,1 1 0,-1 0 1,0 0-1,1 0 0,-1 1 0,1-1 0,0 0 0,-1 0 0,1 1 0,-1-1 0,1 1 0,0 0 0,0-1 1,-1 1-1,1 0 0,0 0 0,-1 0 0,1 0 0,0 0 0,0 0 0,-1 1 0,1-1 0,0 1 0,-1-1 1,1 1-1,0 0 0,-1-1 0,1 1 0,-1 0 0,1 0 0,-1 0 0,0 0 0,1 0 0,-1 0 1,0 1-1,0-1 0,0 0 0,0 1 0,0-1 0,1 2 0,1 2-34,-2-3 33,-1-1-1,1 1 1,-1 0-1,1-1 1,-1 1-1,1-1 1,0 1-1,0-1 1,0 1-1,0-1 1,0 0-1,0 1 1,0-1-1,0 0 1,0 0-1,1 0 0,-1 0 1,1 0-1,-1 0 1,1 0-1,-1 0 1,1 0-1,-1-1 1,1 1-1,-1-1 1,1 1-1,0-1 1,-1 0-1,1 0 1,0 1-1,-1-1 1,1 0-1,0 0 1,0-1-1,-1 1 1,1 0-1,0-1 0,-1 1 1,1-1-1,-1 1 1,2-1 1,26-33-4908,-15-3 1255</inkml:trace>
  <inkml:trace contextRef="#ctx0" brushRef="#br0" timeOffset="4031.864">4445 5 11715,'-8'-5'2728,"8"5"929,6 8-3417,6 4-216,5 3-104,19 8-336,7-2-312,19 7-2913,2-7 520</inkml:trace>
  <inkml:trace contextRef="#ctx0" brushRef="#br0" timeOffset="4528.183">5083 333 8970,'-12'-24'7845,"-34"8"-5869,33 15-1875,0 1 1,0 1-1,0 0 1,0 0 0,0 2-1,0-1 1,1 1-1,-1 1 1,1 1-1,0-1 1,0 2 0,1 0-1,-1 0 1,1 1-1,0 0 1,1 1-1,0 1 1,-3 3-102,11-11 4,1 0 0,0 0 0,0 1 0,0-1 0,0 0 1,1 1-1,-1-1 0,0 1 0,1-1 0,-1 1 0,1-1 0,-1 1 0,1-1 0,-1 1 0,1 0 0,0-1 0,0 1 0,0-1 1,0 1-1,0 0 0,0-1 0,1 1 0,-1-1 0,0 1 0,1 0 0,-1-1 0,1 1 0,0-1 0,-1 0 0,1 1 0,0-1 1,0 1-1,0-1 0,0 0 0,0 0 0,0 0 0,0 1 0,1-1 0,-1 0 0,0-1 0,1 1 0,-1 0 0,0 0 0,1 0 0,-1-1 1,1 1-1,-1-1 0,1 1 0,0-1 0,-1 0 0,1 1 0,-1-1 0,2 0-4,23 2-547,0 0-1,-1-2 0,1-1 1,0-1-1,-1-1 0,1-1 1,-1-1-1,15-6 548,-39 10-30,0 1 1,0-1-1,1 1 0,-1 0 0,0-1 1,1 1-1,-1 0 0,0 0 0,1 0 0,-1-1 1,1 1-1,-1 1 0,0-1 0,1 0 1,-1 0-1,0 1 0,1-1 0,-1 0 0,0 1 1,1-1-1,-1 1 0,0 0 0,0-1 1,0 1-1,1 0 0,-1 0 0,0 0 1,0 0-1,0 0 0,0 0 0,-1 0 0,1 0 1,0 0-1,0 0 0,-1 0 0,1 1 1,0-1-1,-1 0 0,1 1 0,-1 0 30,5 64-68,-5 297 1155,7-288-629,-2-47-318,-2 0 0,-1 0 0,-1 0 0,-2 1 1,-1-1-1,-1 0 0,-2 8-140,4-32 59,1 0-1,-1 0 1,0 0 0,0 0-1,-1 0 1,1-1 0,-1 1-1,1 0 1,-1-1-1,-1 0 1,1 1 0,0-1-1,-1 0 1,1 0 0,-1 0-1,0 0 1,0-1 0,0 1-1,0-1 1,-1 0 0,1 0-1,-1 0 1,1 0-1,-1 0 1,0-1 0,0 0-1,1 0 1,-1 0 0,0 0-1,0 0 1,0-1 0,-1 0-59,-7-3 129,0-1 0,1 0 0,-1-1 0,1 0 0,0-1 0,0 0 0,1-1 0,0 0 0,0-1 0,1 0 0,0 0 0,0-1 0,1 0 0,0 0 0,-7-11-129,6 10 11,0-1 0,1 0 0,0 0 0,1-1 0,1 0 0,-1 0 1,2-1-1,0 0 0,0 0 0,1 0 0,1 0 0,0 0 0,1-1 1,0 0-1,1 1 0,0-1 0,2-10-11,2 11 1,0 0-1,1 1 1,0-1 0,1 1-1,0 0 1,1 0 0,1 1 0,0 0-1,0 0 1,1 0 0,0 1-1,1 0 1,0 0 0,1 1-1,0 1 1,0 0 0,1 0 0,0 1-1,1-1 0,15-7-606,0 2 1,1 0-1,1 2 0,0 1 0,0 1 0,1 1 0,18-1 606,38-3-4281,-5 1-778</inkml:trace>
  <inkml:trace contextRef="#ctx0" brushRef="#br0" timeOffset="12345.587">180 1835 9578,'-1'-1'161,"-6"-18"4794,7 19-4910,0 0-1,0 0 1,0 1 0,1-1-1,-1 0 1,0 0 0,0 1-1,0-1 1,0 0-1,0 0 1,0 1 0,0-1-1,0 0 1,0 0-1,0 1 1,0-1 0,0 0-1,0 0 1,-1 1-1,1-1 1,0 0 0,0 0-1,0 1 1,0-1-1,0 0 1,0 0 0,-1 0-1,1 1 1,0-1-1,0 0 1,0 0 0,0 0-1,-1 0 1,1 1 0,0-1-1,0 0 1,0 0-1,-1 0 1,1 0 0,0 0-1,0 0 1,-1 0-1,1 0 1,0 0 0,0 1-1,-1-1 1,1 0-1,0 0 1,0 0 0,-1-1-1,1 1 1,0 0-1,0 0 1,-1 0 0,1 0-1,0 0 1,0 0-1,-1 0 1,1 0 0,0 0-1,0 0 1,-1-1-1,1 1 1,0 0-45,-5 27 31,1 0 1,2 0-1,0 0 0,2 0 0,1 0 1,1 0-1,3 7-31,-5-30 14,0 1-1,1-1 1,-1 1 0,1-1 0,0 0 0,1 1-1,-1-1 1,1 0 0,0 0 0,0 0 0,0 0-1,1 0 1,-1 0 0,1-1 0,0 1 0,0-1-1,0 0 1,0 0 0,1 0 0,-1 0 0,1 0-1,0-1 1,0 0 0,0 1 0,0-2 0,0 1-1,0 0 1,1-1 0,0 1-14,8-1 33,0-1 0,0 0 0,-1-1-1,1 0 1,0-1 0,0 0 0,-1-1 0,0 0 0,6-3-33,25-10-92,-1-1 0,-1-2 0,0-2 0,-2-1 0,0-2 0,24-22 92,13-15-554,-58 47 482,-17 15 83,0 0 0,-1 0-1,1 0 1,0 0 0,-1 0-1,1 0 1,-1 0 0,1 0-1,-1 0 1,0 0 0,1 0-1,-1 0 1,0 0 0,0 1-1,0-1 1,1 0-1,-1 0 1,-1 0 0,1 0-1,0 0 1,0 1 0,0-1-1,0 0 1,-1 0 0,1 0-1,-1 0 1,1 0 0,-1 0-1,1 0 1,-1 0 0,0 0-1,1 0 1,-2 1-11,2-1 26,-7 20 314,0 0 0,2 1 0,1 0 0,0 0 0,1 20-340,2-39 25,1-1 0,0 0 0,0 1-1,1-1 1,-1 1 0,0-1 0,1 0 0,0 0-1,-1 1 1,1-1 0,0 0 0,0 0 0,0 0-1,0 0 1,1 0 0,-1 0 0,0 0 0,1 0-1,-1 0 1,1-1 0,0 1 0,0 0 0,0-1-1,0 0 1,-1 1 0,2-1 0,-1 0 0,0 0-1,0 0 1,0 0 0,0-1 0,1 1 0,-1-1-1,0 1 1,1-1 0,-1 0 0,0 0 0,1 0-1,-1 0 1,1 0 0,-1 0 0,0-1 0,0 1-1,1-1 1,-1 1 0,0-1 0,2-1-25,20-6 67,0-2 0,0-1 0,-1 0 0,0-2 0,-1-1 1,-1 0-1,3-4-67,98-57 159,-121 74-163,1 0 1,-1 0-1,0 0 0,0 1 1,0-1-1,1 1 0,-1-1 0,0 1 1,1-1-1,-1 1 0,1 0 0,-1 0 1,0-1-1,1 1 0,-1 0 0,1 0 1,-1 1-1,0-1 0,1 0 1,-1 0-1,1 1 0,-1-1 0,0 1 1,1-1-1,-1 1 0,0-1 0,0 1 1,0 0-1,1 0 0,-1-1 0,0 1 1,0 0-1,0 0 0,0 0 0,0 0 1,0 1-1,-1-1 0,1 0 1,0 0-1,0 0 0,-1 1 0,1-1 1,-1 0-1,1 1 0,-1-1 0,0 0 1,1 1-1,-1-1 0,0 1 0,0 0 4,34 124-118,-34-125 116,1 0 0,-1 0 0,1 0 0,-1 0 0,1 0 0,0 0 0,-1 0 0,1 0 1,0-1-1,0 1 0,-1 0 0,1 0 0,0-1 0,0 1 0,0 0 0,0-1 0,0 1 0,0-1 0,0 1 0,0-1 0,0 0 1,0 1-1,0-1 0,0 0 0,1 0 0,-1 0 0,0 0 0,0 0 0,0 0 0,0 0 0,0 0 0,0 0 0,1 0 1,-1-1-1,0 1 0,0 0 0,0-1 0,0 1 0,0-1 0,0 1 0,0-1 0,0 0 2,32-40-4231,-19-1 844</inkml:trace>
  <inkml:trace contextRef="#ctx0" brushRef="#br0" timeOffset="13155.599">1541 1355 12859,'-10'-3'6737,"12"14"-4847,0-3-2215,30 293 135,15 9 472,-61-443 368,20-28-650,-6 160-3,0 0-1,-1 1 1,1-1 0,0 0-1,0 1 1,0-1-1,0 0 1,0 1-1,1-1 1,-1 1 0,0-1-1,0 0 1,0 1-1,1-1 1,-1 1-1,0-1 1,0 1-1,1-1 1,-1 1 0,0-1-1,1 1 1,-1-1-1,1 1 1,-1-1-1,1 1 1,-1-1 0,1 1-1,-1 0 1,1-1-1,-1 1 1,1 0-1,0 0 1,-1-1-1,1 1 1,-1 0 0,1 0-1,0 0 1,-1 0-1,1 0 1,-1 0-1,1 0 1,0 0 0,-1 0-1,1 0 1,0 0-1,-1 0 1,1 0-1,-1 0 1,1 1-1,0-1 1,-1 0 0,1 0-1,-1 1 1,1-1 3,29 29-153,-20-17 107,4 1 22,0-1 0,1 0 0,0-1 0,1 0 0,0-1 0,16 6 24,-26-13 7,1 0-1,0 0 1,-1-1 0,1 0-1,0 0 1,0-1 0,0 0-1,1 0 1,-1-1 0,0 0-1,0 0 1,0 0 0,0-1-1,1 0 1,-1-1 0,0 1 0,-1-1-1,1-1 1,4-1-7,-7 2 10,0-1 1,-1 1-1,1-1 1,-1 1-1,0-1 1,0 0-1,0 0 1,0 0-1,0-1 1,0 1-1,-1-1 1,0 0-1,0 1 1,0-1-1,0 0 1,0 0-1,-1 0 1,0-1-1,0 1 1,0-1-11,0 3-1,-1 0 1,0 0-1,0 0 1,0-1-1,0 1 1,-1 0-1,1 0 1,0-1-1,-1 1 1,0 0-1,1 0 1,-1 0-1,0 0 1,0 0-1,0 0 1,0 0-1,0 0 1,-1 1-1,1-1 1,-1 0-1,1 1 1,-1-1-1,1 1 1,-1-1-1,0 1 1,0 0-1,0 0 1,0-1-1,0 1 1,0 1-1,0-1 1,0 0-1,0 0 1,0 1-1,0 0 1,-1-1-1,1 1 1,-2 0 0,-6 0-10,1 1 0,0 0 0,0 0 0,0 1 0,0 1 1,0-1-1,0 1 0,0 1 0,1-1 0,-1 2 0,1-1 0,0 1 1,1 0-1,-1 1 0,1 0 0,0 0 0,0 0 0,1 1 1,0 0-1,0 1 0,1-1 0,0 1 0,0 0 0,0 0 0,1 0 1,0 3 9,2-7-2,0-1 0,1 1 0,-1-1 1,1 1-1,0 0 0,0-1 0,0 1 1,1 0-1,-1 0 0,1 0 0,0 0 1,0-1-1,0 1 0,0 0 0,1 0 1,0 0-1,0-1 0,0 1 1,0 0-1,0-1 0,1 1 0,0-1 1,-1 1-1,1-1 0,1 0 0,-1 1 1,0-1-1,1-1 0,-1 1 0,1 0 1,0-1-1,0 1 0,0-1 0,0 0 1,1 0-1,1 1 2,10 1 11,0-1 0,0-1 0,0 0 0,1-1 0,-1 0 0,0-2 0,1 0 0,-1 0 0,0-2 0,0 1 0,0-2 0,0 0 0,-1-1 1,1-1-13,-14 6 2,68-21 21,-23 7-39,0 1-1,1 2 1,23 0 17,-67 9-8,1 1 0,-1 0 0,1 1 0,-1-1 0,1 1 0,-1 0 0,1-1 0,0 1 0,-1 1-1,1-1 1,-1 1 0,1-1 0,-1 1 0,1 0 0,-1 0 0,1 1 0,-1-1 0,0 1 0,0-1 0,0 1 0,0 0-1,0 0 1,0 1 0,0-1 0,0 0 0,-1 1 0,0 0 0,1-1 0,-1 1 0,0 0 0,0 0 0,0 1 0,0 0 8,21 103 268,-22-107-252,0 1 0,0-1 0,0 0 1,0 1-1,0-1 0,0 0 1,0 0-1,0 1 0,0-1 0,0 0 1,0 0-1,0 0 0,0-1 1,1 1-1,-1 0 0,0 0 0,0 0 1,0-1-1,0 1 0,0-1 1,0 1-1,0-1 0,0 1 0,-1-1 1,1 1-1,0-1 0,0 0 1,0 1-1,0-1 0,-1 0 0,1 0 1,0 0-1,-1 0 0,1 0 0,-1 1 1,1-1-1,-1 0 0,1 0 1,-1 0-1,0 0 0,1-1 0,-1 1 1,0 0-17,4-10 26,0 1 0,0-1 0,-1 0 1,-1 0-1,0 1 0,0-2 0,-1 1 0,-1 0 1,0 0-1,0 0 0,-1 0 0,0 0 0,-1 0 1,-1 0-1,1 0 0,-2 0 0,1 1 0,-2-1 1,1 1-1,-4-4-26,-7-32 36,12 36-33,0 7-4,1-1 0,1 1 0,-1-1 0,0 0 0,1 0 0,0 0 0,0 0 0,0 0 0,0 0 0,1 0 0,0-1 0,0 1 0,0 0 0,0 0 0,1 0 0,-1 0 0,1 0 0,0 0 0,0 0 0,1 0 0,-1 0 0,1 0 0,0 0 0,0 1 0,0-1 0,0 1 0,1-1 1,4 1-8,0 1 0,0 0 1,0 0-1,0 1 0,1-1 0,-1 2 1,0-1-1,1 1 0,-1 0 0,1 0 1,5 2 7,2-1-7,136 17-457,-149-18 425,0 0-233,0 0 0,1 1 0,-1-1 1,1 0-1,-1 1 0,0 0 0,0-1 0,1 1 1,-1 0-1,0 0 0,0 0 0,0 0 0,0 1 1,0-1-1,0 1 0,0-1 0,0 1 1,-1 0-1,1-1 0,0 1 0,0 1 272,-21 12-4207</inkml:trace>
  <inkml:trace contextRef="#ctx0" brushRef="#br0" timeOffset="13406.696">424 1349 9802,'-23'-13'3849,"0"-13"248,13 9-2465,17 2-968,10 6-392,19 1-224,7 5-888,11 6-3241,1 3 745</inkml:trace>
  <inkml:trace contextRef="#ctx0" brushRef="#br0" timeOffset="14104.238">2856 1689 9706,'-39'-26'6640,"38"26"-6582,1-1-1,-1 1 1,1-1 0,-1 0-1,1 0 1,0 1 0,-1-1-1,1 0 1,0 0 0,-1 1-1,1-1 1,0 0 0,0 0-1,0 0 1,0 1 0,0-1-1,0 0 1,0 0 0,0 0-1,0 0 1,0 1 0,0-1-1,0 0 1,0 0 0,1 0-1,-1 1 1,0-1 0,1 0-1,-1 0 1,1 1 0,-1-1-1,1 0 1,-1 1 0,1-1-1,-1 0 1,1 1 0,0-1-1,-1 1 1,1-1 0,0 1-1,-1-1 1,1 1 0,0 0-1,0-1 1,-1 1 0,1 0-1,0 0-57,39-20 343,-39 20-309,89-15 161,-87 15-195,0 0 0,-1 0 0,1 0 0,0 1 0,0-1 0,-1 1 0,1-1 0,0 1 0,-1 0 0,1 0 0,-1 0 0,1 0 0,-1 0 0,0 1 0,1-1 0,-1 1 0,0 0 0,0-1 0,0 1 0,0 0 0,0 0 0,0 0 0,-1 1 0,1-1 0,-1 0 0,0 1 0,1-1 0,-1 0 0,0 1 0,0 1 0,1 16 2,-1 0 0,-2 0 1,1 0-1,-2 0 0,-1 0 0,-1-1 0,0 1 0,-1-1 0,-1 0 1,-6 11-3,-8 36 32,19-64-31,-1 1 1,1-1 0,0 0 0,0 1 0,0 0-1,1-1 1,-1 1 0,0-1 0,1 1 0,0 0-1,0 0 1,0-1 0,0 1 0,0 0 0,0-1-1,1 1 1,-1 0 0,1-1 0,0 1 0,0-1-1,0 1 1,0-1 0,0 1 0,0-1 0,1 1-1,-1-1 1,1 0 0,0 0 0,-1 0 0,1 0-1,0 0 1,0 0 0,0-1 0,1 1 0,-1-1-1,0 1 1,1-1-2,4 1 6,0-1 0,0 0-1,0 0 1,1-1 0,-1 0 0,0-1-1,0 1 1,0-1 0,0-1 0,6-1-6,7-3 30,0 0 0,0-2 1,-1-1-1,0 0 0,-1-1 1,0-1-1,0-1 1,-1 0-1,-1-1 0,0-1 1,-1-1-1,0 0 0,-1-1 1,-1 0-1,-1-1 1,0-1-1,-1 0 0,4-10-30,14-46 390,-29 71-365,1 1 0,-1-1 0,0 0 0,0 1 0,0-1 0,0 1 0,-1-1 0,1 1-1,-1-1 1,1 1 0,-1-1 0,0 1 0,0-1 0,0 1 0,0 0 0,0-1 0,-1 1 0,1 0 0,-1 0 0,1 0 0,-1 0 0,0 0-1,0 1 1,0-1 0,0 0 0,0 1 0,0-1 0,0 1 0,0 0 0,-1 0-25,-5-3 0,0 0 0,1 1 0,-1 0 0,0 0 0,-1 1 0,1 0 0,0 1 0,-1 0 0,1 0 0,-1 1 0,1 0 0,-1 0 0,1 1 0,-7 1 0,14-2-2,1 0 1,-1 1-1,1-1 0,0 0 0,-1 1 1,1-1-1,-1 1 0,1-1 1,0 1-1,-1-1 0,1 1 1,0-1-1,0 0 0,0 1 1,-1-1-1,1 1 0,0 0 1,0-1-1,0 1 0,0-1 0,0 1 1,0-1-1,0 1 0,0-1 1,0 1-1,0-1 0,0 1 1,0 0-1,0-1 0,0 1 1,0-1-1,1 1 0,-1-1 1,0 1-1,0-1 0,1 0 0,-1 1 1,0-1-1,1 1 0,-1-1 1,0 1-1,1-1 0,-1 0 1,1 1-1,-1-1 0,1 0 1,-1 1-1,1-1 0,-1 0 2,64 33-719,106 5-5886,-125-31 4234,43 7-2780</inkml:trace>
  <inkml:trace contextRef="#ctx0" brushRef="#br0" timeOffset="14455.117">3935 1559 10706,'-100'3'6287,"6"34"-4923,77-29-1203,2 1 1,-1 1-1,1 1 0,1 0 0,0 1 0,1 0 0,0 1 0,1 0 1,0 1-1,1 1 0,1 0 0,-6 11-161,14-23 18,1-1 0,-1 1 0,1-1 0,0 1 0,0 0 0,1 0 0,-1-1 0,0 1 0,1 0 0,0 0-1,-1 0 1,1 0 0,0-1 0,1 1 0,-1 0 0,0 0 0,1 0 0,0 0 0,0-1 0,0 1 0,0 0 0,0-1 0,0 1 0,0-1 0,1 1 0,0-1 0,-1 1 0,1-1 0,0 0 0,0 0-1,0 0 1,0 0 0,0 0 0,1-1 0,-1 1 0,1-1 0,1 1-18,5 1 13,1 0-1,1-1 1,-1 0 0,0-1-1,0 0 1,1-1 0,-1 0-1,0-1 1,1 0-1,-1 0 1,0-1 0,0 0-1,0-1 1,0 0 0,2-2-13,5 0 5,1-1 1,-1-1 0,-1-1 0,1 0-1,-1-1 1,-1-1 0,0 0 0,0-1-1,-1-1 1,0 0 0,-1-1 0,-1 0-1,0-1 1,0 0 0,-2-1 0,0-1-1,-1 1 1,0-1 0,4-11-6,-12 25-1,0 0-1,0-1 1,0 1 0,-1 0 0,1 0-1,0 0 1,-1-1 0,0 1 0,1 0-1,-1-1 1,0 1 0,0 0 0,0-1-1,0 1 1,-1 0 0,1-1-1,-1 1 1,1 0 0,-1 0 0,0-1-1,0 1 1,0 0 0,0 0 0,0 0-1,0 0 1,-1 0 0,1 1 0,-1-1-1,1 0 1,-1 0 0,0 1 0,0-1-1,1 1 1,-1 0 0,-1-1 1,1 2-5,0-1 1,0 1 0,0 0-1,-1 0 1,1 0-1,0 0 1,0 0 0,0 0-1,0 1 1,0-1-1,0 1 1,0-1 0,0 1-1,0 0 1,0 0-1,0 0 1,0 0 0,0 0-1,0 0 1,1 0-1,-1 1 1,0-1 0,1 1-1,-1-1 1,1 1-1,0 0 1,-1-1 0,1 2 4,-34 53-96,32-51 95,0 0 0,0 1-1,1-1 1,-1 1 0,1-1 0,0 1-1,1 0 1,0 0 0,0 0 0,0 0-1,0 0 1,1 0 0,0 0 0,0 0 0,1 0-1,0 0 1,0 0 0,0 0 0,1 0-1,0 0 1,0-1 0,0 1 0,1-1-1,-1 1 1,2-1 0,-1 0 0,0 0-1,1 0 1,2 2 1,1-3 72,0 0 0,0-1 0,0 0-1,0 0 1,0-1 0,0 1 0,1-2 0,-1 1 0,1-1-1,-1 0 1,1-1 0,0 1 0,-1-2 0,1 1 0,1-1-72,43-7-2490,-6-4 599</inkml:trace>
  <inkml:trace contextRef="#ctx0" brushRef="#br0" timeOffset="14877.478">4416 1197 10018,'-19'6'5563,"7"6"-5367,1 0 0,1 1 0,0 0-1,1 0 1,0 1 0,1 0 0,1 1 0,0 0 0,1 0 0,0 0 0,1 1 0,1 0 0,1 0 0,-1 8-196,1-6 56,0 0 0,2 0 0,0 1 0,1-1 0,0 0 0,2 1 0,0-1-1,1 0 1,1 0 0,1 0 0,0-1 0,1 1 0,1-1 0,1 0 0,0-1 0,1 0 0,1-1 0,1 1 0,9 9-56,-18-22 11,0 0 0,1 0 1,0 0-1,0 0 0,0-1 1,0 1-1,0-1 0,1 0 1,-1 0-1,1 0 1,-1 0-1,1-1 0,0 1 1,-1-1-1,1 0 0,0 0 1,0 0-1,0-1 0,0 1 1,0-1-1,0 0 0,0 0 1,0-1-1,0 1 0,0-1 1,2 0-12,5-5 30,-2-1 1,1 1 0,-1-2 0,0 1 0,0-1-1,-1-1 1,0 0 0,-1 0 0,0 0-1,0-1 1,5-9-31,8-18 28,-1 0-1,-2-1 1,-1-1 0,-2-1-1,-2 0 1,-2 0 0,-1-1-1,-2-1 1,-2 1-1,-1-24-27,-4 58-1,1 4-3,-1-1 1,1 1 0,-1 0 0,0 0-1,0 0 1,0 0 0,0 0-1,-1 0 1,1 0 0,-1 0-1,0 0 1,0 0 0,0 0-1,0 0 1,0 0 0,-2-2 3,-11 7-55,6 5 38,1 0 0,0 1 0,0 0 0,0 0 0,2 0-1,-1 1 1,1 0 0,0 0 0,0 0 0,1 1 0,-1 4 17,3-9-3,-7 14-4,1 1 0,1 0-1,1 1 1,0-1 0,2 1-1,0 0 1,2 1 0,-1 7 7,3-17-46,-1 1 0,1-1 1,1 0-1,0 0 1,1 1-1,0-1 1,1 0-1,0 0 0,1-1 1,0 1-1,1-1 1,0 0-1,1 0 0,0 0 1,1-1-1,0 0 1,5 5 45,31 24-3232,-2-10 152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4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9906,'59'-130'6077,"-55"120"-4928,-10 24-989,0 22-200,2 0 1,1 0-1,2 1 1,3 30 39,-2-38 40,37 447 745,-19-281 1370,-20-325-1169,2 67-907,-2 0 0,-3 0-1,-2 1 1,-12-41-79,-6 35-24,25 69 22,0-1-1,0 0 0,0 0 1,-1 1-1,1-1 0,0 0 1,0 1-1,0-1 1,0 0-1,0 0 0,0 1 1,0-1-1,-1 0 0,1 0 1,0 1-1,0-1 1,0 0-1,-1 0 0,1 0 1,0 1-1,0-1 0,-1 0 1,1 0-1,0 0 1,0 0-1,-1 0 0,1 0 1,0 1-1,0-1 0,-1 0 1,1 0-1,0 0 1,-1 0-1,1 0 0,0 0 1,0 0-1,-1 0 0,1 0 1,0 0-1,-1 0 1,1-1-1,0 1 0,0 0 1,-1 0-1,1 0 0,0 0 1,0 0-1,-1 0 1,1-1-1,0 1 0,0 0 1,-1 0-1,1 0 0,0-1 1,0 1-1,0 0 1,-1 0-1,1-1 0,0 1 1,0 0-1,0 0 0,0-1 1,0 1 2,-2 26-124,2-10 98,1 0 1,1 0-1,0-1 1,1 1-1,1-1 1,1 1-1,0-1 1,1 0-1,0-1 1,1 1-1,1-1 1,0-1-1,1 0 1,1 0-1,2 3 26,-6-11 1,0 0 0,0 0 0,1 0-1,0-1 1,-1 0 0,1 0 0,1-1 0,-1 0-1,0 0 1,1-1 0,0 0 0,-1 0 0,1-1-1,0 1 1,0-2 0,0 1 0,0-1 0,0-1 0,0 1-1,-1-1 1,1-1 0,0 1 0,0-1 0,-1-1-1,6-1 22,0 0 1,0-1-1,-1-1 1,0 0 0,0-1-1,0 0 1,-1-1-1,0 0 1,-1 0 0,0-1-1,0-1 1,-1 0-1,8-9-22,30-79 195,-45 94-192,-1-1 0,0 0 0,0 0 0,0 0-1,-1 0 1,1 0 0,-1 0 0,0 0 0,-1 0-1,1 0 1,-1 1 0,0-1 0,-1 0-1,1 0 1,-1 0 0,0 1 0,0-1 0,0 1-1,0 0 1,-3-4-3,4 7-5,0 0 0,0 0 0,1 0-1,-1 0 1,0 0 0,0 0 0,0 0 0,0 0 0,0 0-1,0 1 1,0-1 0,-1 0 0,1 1 0,0-1-1,0 1 1,0 0 0,-1-1 0,1 1 0,0 0-1,-1 0 1,1-1 0,0 1 0,0 0 0,-1 0-1,1 1 1,0-1 0,-1 0 0,1 0 0,0 1 0,0-1-1,-1 0 1,1 1 0,0-1 0,0 1 0,0 0-1,0-1 1,0 1 0,0 0 0,0 0 0,0 0-1,0-1 1,-1 2 5,-31 46-177,25-30 150,1 1-1,1 0 0,0 0 1,2 0-1,0 0 0,1 1 0,1-1 1,1 1-1,1 0 0,2 17 28,-2-30-1,1-1 1,-1 0-1,1 1 0,1-1 0,0 0 1,-1 0-1,2 1 0,-1-1 0,1-1 1,0 1-1,0 0 0,0-1 1,1 1-1,0-1 0,0 0 0,1-1 1,-1 1-1,1-1 0,0 1 0,0-1 1,5 0 13,0-1 0,1 0 0,-1 0 0,1-1-1,-1 0 1,1-1 0,0 0 0,0-1 0,0 0-1,-1-1 1,1 0 0,0 0 0,-1-1 0,1-1-1,3-1-12,21-6 21,1-2-1,-2-1 1,0-1-1,-1-3 1,0 0-1,-1-2 1,-2-1-1,0-2 1,-1-1-1,-1-1 1,-1-1-1,-1-2 1,-1 0-1,10-18-20,-17 19-15,-13 17-29,-11 13-36,-4 10 53,0 0-1,2 1 0,0 0 1,0 1-1,2 0 0,0 0 1,0 0-1,0 7 28,-9 65 116,15-86-109,0 0 0,0 0 0,0-1 0,0 1-1,1 0 1,-1 0 0,0 0 0,1 0 0,-1 0 0,1 0 0,0 0 0,-1-1-1,1 1 1,0 0 0,0-1 0,0 1 0,1 0 0,-1-1 0,0 0 0,0 1-1,1-1 1,-1 0 0,1 1 0,-1-1 0,1 0 0,0 0 0,-1 0 0,1 0-1,0-1 1,0 1 0,0 0 0,-1-1 0,1 1 0,0-1 0,0 0 0,0 1-7,69-12 179,-37-3-125,0 0 0,-2-3 0,0 0 0,-1-2 0,0-2 0,-2-1-54,-25 20 8,21-13-74,-13 33-100,-7 76 5,-5-93 162,0 1 1,0-1-1,0 0 1,0 0-1,0 0 1,1 0-1,-1 0 1,0 0 0,1 0-1,-1 0 1,1 0-1,-1 0 1,1 0-1,-1-1 1,1 1 0,0 0-1,-1 0 1,1 0-1,0-1 1,0 1-1,0 0 1,0-1-1,0 1 1,-1-1 0,1 1-1,0-1 1,0 1-1,0-1 1,0 0-1,1 1 1,-1-1 0,0 0-1,0 0 1,0 0-1,0 0 1,0 0-1,0 0 1,0 0-1,0 0 1,0 0 0,0 0-1,1-1-1,45-16 80,255-165 60,-288 173-166,-1 2 0,2-1 0,-1 2 1,1 0-1,0 1 0,0 0 0,0 1 0,5 1 26,-17 2-10,-1 1 0,1 1 0,0-1 0,-1 0 0,1 1 0,-1-1 0,1 1 0,-1 0 0,1 0 0,-1 0 0,0 0 0,1 0 0,-1 0 0,0 1 0,0-1 0,0 1 0,0 0 0,0-1 0,0 1 0,0 0 0,-1 0 0,1 0 0,-1 1 0,1-1 0,-1 0 0,1 1 10,26 67-140,-24-55 141,-1-4-19,-2-6 28,0-1 0,0 0 1,0 0-1,0 0 0,1 0 0,0 0 0,0 0 0,0 0 0,0 0 0,0-1 0,1 1 0,-1-1 0,1 0 1,0 0-1,0 0 0,0 0 0,1 0-10,-6-6-5048,-17-11 1253</inkml:trace>
  <inkml:trace contextRef="#ctx0" brushRef="#br0" timeOffset="322.283">1615 87 11715,'-12'-34'3848,"3"14"505,9 4-2984,7 7-1049,10 1-24,6 10-272,9 2-4377,-6-8 1528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9:52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1 122 11066,'2'-11'2587,"18"-28"1544,73 37-4051,108 9-48,-80-15 107,0-5-1,18-9-138,-71 10 273,1 3-1,0 4 0,0 2 1,58 5-273,175 1 413,43-12-197,18 17-26,2 13-86,14 2-72,-13-8 10,-26-4-31,-326-10-11,161 9 58,1-7 0,55-12-58,-9 3 716,-222 6-717,-1 0 0,1 0 0,-1 0 0,1 0-1,-1 0 1,1 0 0,0 0 0,-1 1 0,1-1 0,-1 0 0,1 0-1,0 0 1,-1 1 0,1-1 0,0 0 0,-1 1 0,1-1 0,0 0-1,-1 0 1,1 1 0,0-1 0,0 1 0,-1-1 0,1 0-1,0 1 1,0-1 0,0 1 0,-1-1 0,1 0 0,0 1 0,0-1-1,0 1 1,0-1 0,0 1 0,0-1 0,0 1 0,0-1 0,0 0-1,0 1 1,0-1 0,0 1 0,0-1 0,1 1 0,-1-1-1,0 0 1,0 1 0,0-1 0,1 1 0,-1-1 0,0 0 0,0 1-1,1-1 1,-1 0 0,0 1 0,1-1 0,-1 0 0,0 0 0,1 1-1,-1-1 1,1 0 0,-1 0 0,0 0 0,1 1 1,-5 2-80,-92 92-4796,29-23 1228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0:53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45 8994,'-51'47'5853,"32"-40"-5475,56-14-248,46 8-98,50 5 11,17 8 298,181-6-215,-172 15-105,5-12-22,0-7-1,27-8 2,-174 4 0,510-1 190,-325-6-114,96-10-79,194-3 75,37-40-9,-441 56-48,195-10 85,140 16-100,-132 9 339,180 13-124,-266-3 73,332 17 231,-300-33-494,21 8-6,-100 0 8,137-7-27,9-27 14,-12 4 13,-7 9-11,81 10 60,-100-6-22,-36 4-12,99 3 621,-185 16 836,-143-19-1499,-1 0 0,1 0-1,-1 0 1,1 0 0,0 0 0,-1 0-1,1 0 1,-1 0 0,1 0 0,0 0-1,-1 0 1,1 0 0,-1 0 0,1 0-1,-1 0 1,1-1 0,0 1 0,-1 0-1,1 0 1,-1-1 0,1 1 0,-1 0-1,1-1 1,-1 1 0,0-1 0,1 1 0,-1 0-1,1-1 1,-1 1 0,0-1 0,1 1-1,-1-1 1,0 1 0,0-1 0,1 0-1,-1 1 1,0-1 0,0 1 0,0-1-1,0 0 1,0 1 0,0-1 0,0 1-1,0-1 1,0 1 0,0-1 0,0 0-1,0 1 1,0-1 0,0 0 0,-5 3-2275,-13 2-1350</inkml:trace>
  <inkml:trace contextRef="#ctx0" brushRef="#br0" timeOffset="2577.709">3778 2071 7314,'-9'-1'3140,"9"1"-3087,0 0-1,0-1 0,0 1 1,0 0-1,0 0 1,0-1-1,0 1 0,0 0 1,0 0-1,0-1 0,0 1 1,0 0-1,0 0 0,0-1 1,0 1-1,0 0 1,0 0-1,0-1 0,0 1 1,0 0-1,-1 0 0,1 0 1,0-1-1,0 1 0,0 0 1,0 0-1,-1 0 0,1-1 1,0 1-1,0 0 1,0 0-1,-1 0 0,1 0 1,0 0-1,0-1 0,-1 1 1,1 0-1,0 0 0,0 0 1,-1 0-1,1 0 0,0 0 1,0 0-1,-1 0 1,1 0-1,0 0 0,0 0 1,-1 0-1,1 0 0,0 0 1,0 0-1,-1 0 0,1 0 1,0 1-1,0-1 1,-1 0-1,1 0-52,32 3 221,171 1 325,-31 0 1295,95 30-1035,82-23-735,-163-9-35,-65 7 99,0 5 0,2 6-135,-96-16 56,56 4 58,1-3 0,0-4 0,0-4-1,-1-3 1,0-4 0,0-4 0,39-13-114,-99 22 20,155-24 328,-150 26-120,38 7 1233,-49-4-930,-8 6 643,-32-3-2959,-19 17-1928,-16 6-183</inkml:trace>
  <inkml:trace contextRef="#ctx0" brushRef="#br0" timeOffset="10818.976">7442 2037 8602,'58'-54'4962,"-58"54"-4915,1-1-1,-1 1 1,0-1 0,0 0-1,0 1 1,1-1-1,-1 1 1,0-1 0,1 1-1,-1-1 1,1 1-1,-1-1 1,1 1-1,-1 0 1,1-1 0,-1 1-1,1 0 1,-1-1-1,1 1 1,-1 0 0,1-1-1,-1 1 1,1 0-1,0 0 1,-1 0-1,1 0 1,-1 0 0,1-1-1,0 1 1,-1 0-1,1 0 1,0 1 0,-1-1-1,1 0 1,-1 0-1,1 0 1,0 0-1,-1 0 1,1 1 0,-1-1-1,1 0 1,-1 0-1,1 1 1,-1-1 0,1 1-1,-1-1 1,1 0-1,-1 1 1,1-1 0,-1 1-1,0-1 1,1 1-1,-1-1 1,0 1-1,1-1 1,-1 1 0,0-1-1,0 1 1,1 0-1,-1-1 1,0 1 0,0-1-1,0 1 1,0 0-1,0-1 1,0 1-1,0 0 1,0 0-47,5 10 866,11-4 3271,7-5-4062,40 1-123,86-14 63,77 18 7,-95-7-35,24 1 4,-79-11 45,-62 6 584,-43 7-328,-39-7-211,-75 5-55,0 6-1,-58 14-25,70-7 27,48-20-94,39 1-98,32 5 32,19-2-4,23-3 30,197-22-101,-168 14 16,-1-3 0,-1-3 0,0-1 0,-1-4 0,1-3 192,-54 26-45,0 0-126,-1 0 1,0 1 0,0-1-1,1 0 1,-1 0 0,0 0-1,0 0 1,0 0-1,0 0 1,0-1 0,-1 1-1,1-1 1,0 0 0,-1 1-1,1-1 1,-1 0-1,1 0 1,-1 0 0,0 0-1,0 0 1,0 0-1,0 0 1,0 0 0,0 0-1,0-1 1,-1 1 0,1 0-1,-1 0 1,0-2 170,-21-19-3694</inkml:trace>
  <inkml:trace contextRef="#ctx0" brushRef="#br0" timeOffset="170601.399">6175 209 8434,'-62'-13'4440,"-35"19"-2277,15 1-1877,-141-24-780,79 10 648,-1 6 1,1 6 0,-53 13-155,-101 4 644,7-5 13,18 11-186,87 6-450,3 8 1,-77 33-22,211-62-6,1 1-1,0 4 1,1 1 0,1 2 0,1 2 0,1 2 0,2 2 0,0 2-1,2 1 1,-23 24 6,31-20 2,0 3-1,3 0 0,1 2 1,1 1-1,3 1 0,-10 23-1,15-23-5,3 1 0,1 0 0,2 2 0,1-1 0,0 20 5,4 1-4,3 0 0,2 1 0,4-1 1,2 0-1,3 0 0,3 0 0,3-1 0,3 0 4,-5-27 17,2 0 0,1-1 0,2-1 0,1 0 0,2-1 0,1-1 0,2-1-1,1-1 1,1 0 0,1-2 0,2-1 0,2 0-17,17 17 7,3-3-1,1-2 1,13 7-7,-14-15 7,2-2-1,1-2 1,1-2 0,0-3-1,2-1 1,46 9-7,185 30 7,26-5 23,21-14-22,6-21-2,22-12 12,9-15-10,-1 9-22,-233 2 14,142 5-62,155-19 62,-92-25-80,-37-14 70,-41-18 2,-248 63 9,227-89 44,-178 60-25,-2-2 0,-2-4 0,-1-1-1,-2-4 1,47-46-20,-35 25 42,7-3 4,-3-4-1,-3-2 1,-4-3-1,49-76-45,-71 82 31,-4-2-1,-4-2 1,12-38-31,-40 81 2,-1 0 1,-2 0-1,-1-1 0,-1 0 0,-2 0 1,-1 0-1,-2 1 0,-1-1 1,-4-6-3,7 24-2,-7-43 16,-3 0 0,-2 1 0,-2 1 0,-3 1 0,-13-24-14,20 54 118,-2 1 0,-1 0 0,-1 1 0,-1 1 0,0 0-1,-2 2 1,-1 0 0,0 0 0,-1 2 0,-2 1 0,1 0-1,-2 2 1,0 0 0,-23-10-118,-16-4 214,0 2 0,-2 3 0,-1 3 0,-1 3-214,-38-3 102,0 4-1,-76-1-101,179 18 0,-424-24 23,-31-6-311,-52-6-58,-26-3 289,-12-8-82,381 27-184,-168-11-1509,159 30-1367,2 10-589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3:46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2007 487 3529,'2'-2'166,"-1"0"1,0 0 0,0 0-1,0-1 1,0 1 0,0 0-1,0 0 1,0-1-1,-1 1 1,1 0 0,-1-1-1,0 1 1,0 0 0,0-1-1,0 1 1,0-1-1,0 1 1,0 0 0,-1-1-1,0 1 1,1 0 0,-1-1-1,0 1 1,0 0-1,0 0 1,0 0 0,0 0-1,-1 0 1,1 0 0,-1 0-1,1 0 1,-1 0-1,0 1 1,1-1 0,-1 1-1,-1-1-166,-16-13 402,0 0 0,-1 2 0,0 0-1,-1 1 1,0 2 0,-1 0-1,0 1 1,-1 1 0,-8-1-402,-54-5 584,0 3 1,-1 5-1,0 3 0,1 4 1,-75 11-585,107-7 47,0 2 0,0 3 1,2 2-1,-1 2 0,2 2 1,0 3-1,1 2 0,1 2 0,1 2 1,1 2-1,1 2 0,2 2 1,1 1-1,1 3 0,-13 16-47,25-20 10,1 1 0,1 1 0,2 2 0,2 0 0,1 1 0,-7 17-10,-8 26 13,4 0 0,2 2 0,5 2 0,-12 61-13,18-57 0,4 1 0,3 0 0,4 0 0,4 1 0,4 0 0,4 0 0,9 51 0,-5-96 2,2-1 1,2 0-1,1-1 0,3 0 0,1-1 0,2 0 1,2-2-1,1 0 0,2-2 0,2 0 0,21 24-2,-15-31-2,1-2 0,1 0 0,1-3 0,1 0 0,1-3 0,2-1 0,0-1 0,1-2 0,0-2-1,2-2 1,0-1 0,0-3 0,1-1 0,0-1 0,1-3 0,14-1 2,127 16 26,-38-3 35,105-3-61,-179-14-1,-1-2 0,1-4 0,-2-3 0,1-4 1,55-16 0,-48 3 5,0-3 0,-3-4 0,0-3 0,-2-3 0,-2-3 0,-2-3 0,-2-3 0,-2-3 0,-2-3 0,-3-3-5,-15 11 20,-2-3 0,-3-2 0,17-28-20,21-39 94,-4-3 0,10-33-94,-71 128 25,0-1 1,-1-1-1,-2 0 0,-1-1 0,-1 1 0,1-11-25,-4 3 25,-2-1 0,-1 0-1,-2 1 1,-2-1 0,-1 0 0,-2 1 0,-1 0-1,-10-30-24,-5-5 155,-3 0-1,-4 2 1,-33-61-155,27 66 259,-2 2 0,-3 2 1,-2 1-1,-3 2 0,-3 2 1,-1 2-1,-4 2 1,-8-3-260,-27-18 240,-4 4 0,-84-47-240,133 92-90,-2 1-1,0 3 1,-2 1 0,0 2 0,0 3-1,-22-3 91,21 6-274,0 3 0,-1 1-1,-21 2 275,1 4-894,-1 4 0,-55 10 894,39 0-1801,1 4 0,-52 20 1801,-230 94-3741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4:14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698 5676 7986,'-58'6'5191,"-22"24"-4254,-133 84-297,185-98-252,2 1 0,0 1 0,1 2 0,1 0 0,-4 7-388,-43 87 278,54-81-281,1 0 1,2 2-1,2-1 1,1 2-1,2 0 1,1 0-1,1 4 3,-3 19 14,3 0-1,2 1 0,3-1 1,5 57-14,62 306 17,-10 159 130,-49-530-124,3 0 1,3 0 0,1-1 0,3 0 0,1-1-1,3-1 1,2-1 0,2-1 0,2-1 0,2-2-1,2 0 1,1-2 0,33 33-24,-49-62 2,0 0 1,1-2-1,0 1 0,0-2 1,1 0-1,1-1 0,-1-1 1,1 0-1,0-1 0,1-1 1,-1-1-1,1-1 0,0-1 1,0 0-1,0-1 0,1-1-2,-4-1 2,-1-2 0,0 1-1,0-2 1,0 0-1,0 0 1,0-2 0,-1 0-1,0 0 1,0-1-1,-1-1 1,0-1-1,0 1 1,-1-2 0,0 0-1,-1 0 1,0-1-1,-1-1 1,0 0 0,0 0-1,-1-1 1,4-8-2,9-19 5,-2-1 0,-1 0 0,-2-1 0,-2-1 1,-2-1-1,-2 0 0,-2-1 0,-2 1 0,-1-8-5,6-104 14,-6-1-1,-8 1 0,-11-65-13,-5 25-24,-13-35 24,9 104-4,-5 0-1,-19-44 5,27 114 126,-2 1-1,-2 0 1,-3 2-1,-2 1 1,-2 1-1,-3 2 1,-2 1-1,-4-2-125,33 43-47,0 1-1,0-1 0,-1 1 0,1 1 0,-2-1 1,1 1-1,-1 0 0,0 1 0,0-1 0,0 2 1,-1-1-1,1 1 0,-1 1 0,0-1 0,-1 2 1,1-1-1,0 1 0,-1 0 48,-46 10-3231,-5 13-141</inkml:trace>
  <inkml:trace contextRef="#ctx0" brushRef="#br0" timeOffset="-122505.625">10812 6281 10586,'12'-1'2209,"8"1"1031,10-5-3088,22-8-120,4-6 16,20-11 48,3 1-23,6-3 31,-16 10-24,-5 0 1112,-23 21-4505,-24-4 1881</inkml:trace>
  <inkml:trace contextRef="#ctx0" brushRef="#br0" timeOffset="-122301.075">10871 6574 9218,'9'6'2336,"6"-12"729,10-3-2585,19-12-96,12-5-104,18-7 40,2 7-40,17 3-7,-10 9-97,3 7 1560,-13 7-5065,-9-2 2281</inkml:trace>
  <inkml:trace contextRef="#ctx0" brushRef="#br0" timeOffset="-121961.938">11742 5541 8554,'2'-13'573,"0"1"1,1-1-1,1 1 1,0 0-1,1 0 1,0 1-1,0-1 0,2 1 1,-1 0-1,1 1 1,1-1-1,0 1 1,7-7-574,-4 6 207,1 1 1,0 0-1,1 1 1,0 0-1,0 0 1,1 2 0,0-1-1,0 2 1,1 0-1,15-4-207,-23 8 24,0 0-1,1 1 1,-1 0 0,1 0-1,0 0 1,-1 1 0,1 0-1,-1 1 1,1 0 0,0 0-1,-1 1 1,0-1 0,1 1-1,-1 1 1,0 0-1,0 0 1,0 0 0,-1 1-1,1 0 1,-1 0 0,0 1-1,0-1 1,4 5-24,-6-4 10,-1 1 0,0-1 0,0 0 0,-1 1 0,0-1-1,0 1 1,0 0 0,0 0 0,-1 0 0,0 0 0,0 0 0,-1 0 0,0 0 0,0 0 0,0 0 0,-1 0 0,1 0-1,-2 0 1,1 0 0,-1 0 0,1-1 0,-2 1 0,1 0 0,0-1 0,-1 0 0,0 1 0,-1-1 0,1 0-1,-1-1 1,-2 3-10,-167 216 814,159-204-732,-9 9 88,2 0 1,0 2-1,3 1 0,0 0 0,-1 7-170,18-36 9,-1 0-1,1 0 0,0 0 0,0 0 0,0 0 0,0 0 0,0 0 0,1 0 1,-1 0-1,1 0 0,-1 0 0,1 1 0,0-1 0,-1 0 0,1 0 1,1 0-1,-1 1 0,0-1 0,0 0 0,1 0 0,-1 0 0,1 0 1,0 1-1,0-1 0,-1 0 0,2 0 0,-1 0 0,0-1 0,0 1 0,0 0 1,1 0-1,-1-1 0,1 1 0,-1-1 0,1 1 0,0-1 0,0 1 1,0-1-1,-1 0 0,2 0-8,9 1 7,0 0-1,1-1 1,-1 0 0,1-1-1,-1-1 1,1 0 0,-1-1-1,0 0 1,0 0 0,4-3-7,16-1-233,63-9-5034,-56 7 1312</inkml:trace>
  <inkml:trace contextRef="#ctx0" brushRef="#br0" timeOffset="-121658.052">12105 6343 7922,'-8'14'3440,"-3"-3"329,4-7-1672,8-2-937,7-8-168,4-3-1080,8 1-3681,-11-3 769</inkml:trace>
  <inkml:trace contextRef="#ctx0" brushRef="#br0" timeOffset="-95801.468">11200 7302 8146,'-21'20'2650,"12"-10"-1907,0-1 0,-1-1 0,0 1 0,0-2 0,-1 0 0,0 0 0,-1-1 0,-4 2-743,46 1 1244,8-7-1161,0-2-1,0-1 1,0-2 0,0-1-1,-1-2 1,1-2 0,-2-1-1,1-2 1,-1-2 0,4-3-83,187-108 152,-48 31 2,-176 92-418,9-5 321,-8 2-4227,-6 4 984</inkml:trace>
  <inkml:trace contextRef="#ctx0" brushRef="#br0" timeOffset="-95537.172">11076 7805 11634,'-26'9'2937,"9"-8"824,28-4-3377,25-12-232,10-2-184,22-22 0,14 1 40,18-8 8,-9 8-16,14-2 16,-14 23-8,3-3 40,-19 8-72,5-3-608,-15 6-336,5-5-2809,-20 2 184</inkml:trace>
  <inkml:trace contextRef="#ctx0" brushRef="#br0" timeOffset="-95080.173">12646 6858 8082,'-1'-4'552,"-1"0"0,1 0 1,-1 0-1,0 0 0,-1 0 1,1 1-1,-1-1 0,1 1 1,-1 0-1,0 0 1,0 0-1,0 0 0,-1 0 1,1 1-1,-3-2-552,1 1 207,1 1 1,-1 0-1,0 0 0,0 0 1,-1 0-1,1 1 1,0 0-1,0 0 0,-1 0 1,1 1-1,-1 0 0,1 0 1,0 0-1,-1 1 1,1-1-1,0 1 0,-1 1 1,1-1-1,-3 2-207,-2 2 65,-1 0 1,2 0-1,-1 1 1,1 1-1,0 0 0,0 0 1,1 1-1,0-1 1,0 2-1,0-1 0,2 1 1,-1 1-1,1-1 1,0 1-1,-3 7-65,-5 13 15,2 0 0,1 0-1,1 1 1,-5 26-15,9-27 4,0 1 1,2-1-1,2 1 0,0 0 1,3 8-5,-2-32-3,1 0 0,0 1 0,1-1 0,0 0 0,0 0 0,1 1 0,0-1 1,0 0-1,0 0 0,1 0 0,0-1 0,0 1 0,1-1 0,0 0 0,0 0 1,0 0-1,1 0 0,0-1 0,0 1 0,1-1 0,-1-1 0,1 1 0,0-1 1,0 0-1,1 0 0,1 0 3,10 2-4,1-2 0,0-1 1,0 0-1,0-1 0,0-1 0,0-1 0,0 0 1,0-2-1,0 0 0,0-1 0,-1-1 1,5-2 3,0 1 5,0-2 0,0-1 0,-1-1 0,0 0 1,0-2-1,-1-1 0,0 0 0,-1-2 1,-1 0-1,0-1 0,-1-1 0,5-6-5,-2-1 18,-1-1 0,-1-1 0,-1-1 1,-2-1-1,0 0 0,-2-1 0,-1 0 0,-1-1 0,8-30-18,-13 41 27,-1-1 1,-1 1-1,-1-1 0,0 0 1,-2-1-1,0 1 1,-1 0-1,-1-1 0,-1 1 1,0 0-1,-2-1 0,0 1 1,-1 0-1,-1 0 1,0 1-1,-2 0 0,-1-1-27,5 14 22,0 0-1,0 0 1,-1 0 0,1 1-1,-1-1 1,0 1-1,-1 0 1,1 0-1,-1 1 1,1-1-1,-1 1 1,0 0-1,-1 0 1,1 1 0,0-1-1,-1 1 1,1 1-1,-1-1 1,0 1-1,0 0 1,1 0-1,-1 0 1,0 1 0,0 0-1,0 0 1,0 1-1,-4 0-21,-13 3 81,1 1-1,0 1 1,0 1 0,0 0-1,1 2 1,-6 4-81,-58 41-4398,58-25 1002</inkml:trace>
  <inkml:trace contextRef="#ctx0" brushRef="#br0" timeOffset="-162208.457">9261 601 8594,'15'-5'6074,"-12"30"-5464,-9 59-7,-2 179 300,9-238-836,1-1-1,1 0 1,2 0 0,0 0 0,5 11-67,-25-56-4315,3-14 1194</inkml:trace>
  <inkml:trace contextRef="#ctx0" brushRef="#br0" timeOffset="-161775.575">8924 620 9482,'3'-20'6710,"24"-3"-5834,-16 15-334,49-36 182,1 3-1,63-32-723,-111 67 13,0 0-1,0 1 1,0 1-1,0 0 1,1 1-1,0 0 0,0 1 1,-1 1-1,1 0 1,0 0-1,11 3-12,-19-2-1,1 1 0,0 0-1,0 1 1,-1-1 0,1 1 0,-1 1-1,1-1 1,-1 1 0,0 0 0,0 1-1,0-1 1,0 1 0,-1 0 0,0 1-1,0-1 1,0 1 0,0 0 0,-1 0-1,1 1 1,-1-1 0,-1 1 0,1 0-1,-1 0 1,1 2 1,-2-3 0,0 1 0,-1-1-1,1 1 1,-1-1 0,0 1-1,0 0 1,-1-1 0,0 1 0,0 0-1,0 0 1,-1-1 0,0 1 0,0 0-1,0-1 1,-1 1 0,1-1 0,-1 0-1,-1 1 1,1-1 0,-1 0-1,0 0 1,0 0 0,0-1 0,-1 1-1,-2 2 1,-9 8 123,-1 0 0,0-1-1,0-1 1,-2-1-1,1 0 1,-2-1-1,1-1 1,-2-1-1,1-1 1,-4 1-123,41-14 11,-1 0 0,1 2 0,0 0 0,-1 1 0,1 0 0,0 2 0,0 0 0,14 2-11,-22-1-25,1 1 0,-1 0 0,0 0 1,0 1-1,0 0 0,0 1 0,0 0 0,-1 1 0,0 0 0,0 0 0,0 1 1,-1 0-1,0 1 0,0 0 0,0 0 0,-1 1 0,0-1 0,0 2 0,-1-1 1,0 1-1,-1 0 0,0 0 0,4 8 25,-7-9-16,1 0 1,-2 1-1,1-1 0,-1 0 0,0 1 1,-1-1-1,0 1 0,0-1 1,-1 0-1,0 1 0,0-1 1,-1 0-1,0 0 0,-1 1 1,1-2-1,-2 1 0,1 0 1,-1-1-1,0 1 0,-1-1 1,0 1 15,-3 1 93,0 0 1,0 0 0,-1 0 0,0-1 0,-1-1 0,0 1 0,0-1 0,0-1 0,-1 0 0,0-1 0,0 0 0,-1 0 0,1-1 0,-1-1 0,0 0 0,0-1 0,0 0 0,-1 0 0,1-2 0,0 1 0,0-2 0,-1 1 0,1-2 0,-4 0-94,14 1-21,1 1 1,-1 0 0,1 0-1,-1-1 1,1 1 0,0-1-1,-1 1 1,1-1 0,0 0 0,-1 1-1,1-1 1,0 0 0,0 0-1,-1 0 1,1 0 0,0 0-1,0 0 1,0 0 0,0 0-1,1 0 1,-1-1 0,0 1-1,0 0 1,1-1 0,-1 1 0,1 0-1,-1-1 1,1 1 0,-1-1-1,1 1 1,0-1 0,0 1-1,0-1 1,0 1 0,0 0-1,0-1 1,0 1 0,0-1-1,1 1 1,-1-1 0,1 1-1,-1-1 1,1 1 0,-1-1 20,39-58-2724,-38 59 2549,36-44-1758</inkml:trace>
  <inkml:trace contextRef="#ctx0" brushRef="#br0" timeOffset="-161449.832">9858 701 8578,'-3'2'4177,"-6"10"-2098,-3 6-1544,2 1 0,0 0 0,1 1 0,1 0-1,1 0 1,0 1 0,2 0 0,0 0 0,0 17-535,4-35 16,0-1 0,1 0 0,0 0 0,0 1 0,-1-1 0,1 1 0,0-1 0,1 0 1,-1 1-1,0-1 0,1 0 0,0 0 0,-1 1 0,1-1 0,0 0 0,0 0 0,0 0 0,0 0 0,0 0 0,1 0 0,-1 0 0,1 0 0,-1 0 0,1-1 0,0 1 0,0-1 0,-1 1 0,1-1 0,0 1 0,0-1 0,0 0 0,1 0 0,-1 0 0,0 0 0,0-1 1,0 1-1,1-1 0,-1 1 0,0-1 0,1 0-16,6 0 8,0-2 0,0 1 1,-1-1-1,1 0 1,-1-1-1,0 0 0,1 0 1,-1-1-1,-1 0 1,4-2-9,20-13 40,-1-1 0,-1-1 0,-1-2 0,-1-1 0,12-14-40,-19 18 70,0-1 0,-2-1 0,0-1 0,11-20-70,-20 25 44,-19 25-98,-62 137 52,71-142 8,-1 2 4,0 0 1,0 0-1,0 0 1,0 1 0,1-1-1,0 0 1,0 1 0,0-1-1,1 1 1,-1-1 0,1 1-1,0 0 1,0-1 0,1 1-1,-1-1 1,1 1 0,0-1-1,0 1 1,1-1-1,0 1-10,-1-4-4,0 0-1,1 0 1,-1-1-1,1 1 1,-1 0-1,1-1 1,-1 1-1,1-1 1,0 1-1,-1-1 1,1 0-1,-1 1 1,1-1-1,0 0 1,-1 0-1,1 0 1,0-1-1,-1 1 1,1 0-1,0-1 1,-1 1-1,1-1 1,-1 1 0,1-1-1,-1 0 1,1 0-1,-1 1 1,1-1-1,0-1 5,-2 2-3,22-12-735,-2-2-1,1 0 0,-2-1 1,0-1-1,0 0 0,13-17 739,7-6-2821,14-8-1315</inkml:trace>
  <inkml:trace contextRef="#ctx0" brushRef="#br0" timeOffset="-161102.879">10580 592 5257,'-35'23'7842,"-2"-1"-4117,21-13-3118,0 0 0,0 1 0,1 1 0,0 1 0,-12 13-607,27-26 12,1 1 0,0 0-1,0-1 1,0 1 0,0 0 0,0 0 0,0 0-1,0 0 1,-1 0 0,1 0 0,0 0 0,0 0-1,0 0 1,0 0 0,0 0 0,0 1 0,0-1 0,0 0-1,-1 1 1,1-1 0,0 0 0,0 1 0,0-1-1,-1 1 1,1 0 0,0-1 0,-1 1 0,1-1-1,0 1 1,-1 0 0,1 0 0,-1-1 0,1 1 0,-1 0-1,1 0 1,-1 0 0,0-1 0,1 1 0,-1 0-1,0 0 1,0 0 0,1 0 0,-1 0 0,0 0-1,0 0 1,0 0 0,0-1 0,0 1 0,-1 0 0,1 0-1,0 0 1,0 0 0,0 0 0,-1 0 0,1 0-1,-1-1 1,1 1 0,0 0 0,-1 0 0,0 0-1,1-1 1,-1 1 0,1 0 0,-1-1 0,0 1 0,1-1-1,-1 1 1,0 0 0,0-1 0,0 0-12,115-15-259,-87 10-7,0 1-1,0 1 0,0 1 0,0 2 0,23 2 267,-35-1-156,-8-1 87,0 1 0,0 0 0,0 0 0,0 0 0,0 0 0,0 1 0,-1 1 0,1-1 0,-1 1 0,1 0 0,-1 0 0,1 1 69,-6-2 1,0 0 0,0 0-1,-1 0 1,1 1 0,0-1-1,-1 0 1,1 0 0,-1 0-1,0 0 1,0 1 0,0-1-1,0 0 1,0 0 0,0 0 0,-1 0-1,1 1 1,-1-1 0,1 0-1,-1 0 1,0 0 0,0 0-1,0 0 1,0 0 0,0 0-1,0-1 1,-1 1 0,1 0-1,-1 0 1,1-1 0,-1 1 0,0-1-1,1 0 1,-2 1-1,-25 31 619,-2-1 0,-1-2 1,-2-1-1,-1-2 0,-1-1 0,-10 4-619,37-25 149,0 1-1,0-2 0,-1 1 1,0-1-1,1-1 1,-1 0-1,-1 0 0,-7 1-148,16-4-16,1 1-1,-1-1 0,1 0 1,0 0-1,-1 0 0,1 0 1,-1 0-1,1 0 0,-1 0 1,1 0-1,-1 0 0,1 0 1,0 0-1,-1 0 0,1-1 1,-1 1-1,1 0 1,0 0-1,-1 0 0,1-1 1,-1 1-1,1 0 0,0 0 1,-1-1-1,1 1 0,0 0 1,-1 0-1,1-1 0,0 1 1,0-1-1,-1 1 0,1 0 1,0-1-1,0 1 0,0 0 1,-1-1-1,1 1 0,0-1 1,0 1-1,0-1 1,0 1-1,0 0 0,0-1 1,0 1-1,0-1 0,0 1 1,0-1-1,0 1 0,0-1 1,0 1-1,0 0 0,1-1 1,-1 1-1,0-1 0,0 1 1,0 0-1,1-1 0,-1 1 1,0 0-1,1-1 17,15-30-2555,10-5-1602</inkml:trace>
  <inkml:trace contextRef="#ctx0" brushRef="#br0" timeOffset="-158928.879">11469 625 6753,'-8'-5'6770,"-12"-2"-4367,3 6-2026,-1 0 0,1 1 0,-1 1 0,1 0 0,0 2 0,0 0 0,-1 1 0,2 0 0,-9 4-377,10-4 102,-39 18 104,53-22-205,1 0 0,-1 0 0,1 0 0,-1 0 0,1 0 0,-1 0 1,1 0-1,-1 0 0,1 1 0,-1-1 0,1 0 0,-1 0 0,1 1 0,0-1 0,-1 0 0,1 0 1,-1 1-1,1-1 0,0 1 0,-1-1 0,1 0 0,0 1 0,0-1 0,-1 1 0,1-1 0,0 1 0,0-1 1,-1 0-1,1 1 0,0-1 0,0 1 0,0-1 0,0 1 0,0-1 0,0 1 0,0-1 0,0 1 1,0-1-1,0 1 0,0-1 0,0 1 0,0-1 0,0 1 0,1-1 0,-1 1 0,0-1 0,0 1 1,0-1-1,1 1 0,-1-1 0,0 0 0,1 1 0,-1-1 0,0 1 0,1-1 0,-1 0 0,0 1 1,1-1-1,-1 0 0,1 0 0,-1 1 0,1-1 0,-1 0 0,1 0 0,-1 0 0,1 1 0,-1-1 0,0 0 1,1 0-1,0 0-1,37 6-13,127-22-44,-131 12 44,-14 1-3,0 1 1,0 0-1,0 2 0,-1 0 0,1 1 1,0 1-1,2 2 16,-21-4-8,1 0 0,-1 0 0,0 1 0,1-1 0,-1 0 0,0 1 0,1-1 0,-1 1 0,0-1-1,1 1 1,-1 0 0,0 0 0,0 0 0,0-1 0,0 1 0,0 0 0,0 0 0,0 0 0,0 1 0,0-1 0,0 0 0,-1 0 0,1 0 0,0 1 0,-1-1 0,1 0 0,-1 1 0,0-1 0,1 0 0,-1 1 0,0-1 0,0 0 0,1 1 0,-1-1 0,0 1 0,-1-1-1,1 1 1,0-1 0,0 0 0,-1 1 0,1-1 0,0 0 0,-1 1 0,0-1 0,0 1 8,-37 54-81,-98 75 936,126-122-773,-1 3 68,-1-1-1,0 0 1,-1-1-1,0-1 0,0 0 1,-1 0-1,-1-2 0,1 0 1,-1 0-1,-1-1-149,14-5 5,1-1-1,-1 1 1,0 0-1,1-1 1,-1 0-1,0 1 1,0-1 0,1 0-1,-1 0 1,0 0-1,0 0 1,1-1-1,-1 1 1,0 0-1,1-1 1,-1 1-1,0-1 1,1 1-1,-1-1 1,0 0-1,1 0 1,-1 0 0,1 1-1,0-2 1,-1 1-1,1 0 1,0 0-1,0 0 1,-1-1-1,1 1 1,0 0-1,0-1 1,0 1-1,1-1 1,-1 1 0,0-1-1,1 0 1,-1 1-1,0-1 1,1 0-5,0-10-213,1 1 1,0-1 0,0 1 0,1 0-1,1 0 1,0 0 0,0 0 0,1 0-1,1 0 1,0 1 0,0 0 0,1 0-1,5-7 213,25-36-2971,2 5 752</inkml:trace>
  <inkml:trace contextRef="#ctx0" brushRef="#br0" timeOffset="-158265.148">11730 14 8346,'-2'-14'9435,"-7"21"-8061,-3 13-453,3 21-725,1 0 0,3 0 0,1 0 0,1 22-196,0 13 30,4 1 0,3-1 0,10 48-30,9-6 70,-20-106-59,3 15 102,-6-26-110,0-1 0,0 0 0,0 0 0,0 1-1,0-1 1,0 0 0,0 1 0,0-1 0,0 0 0,0 0 0,0 1 0,0-1 0,-1 0 0,1 1 0,0-1 0,0 0-1,0 0 1,0 1 0,0-1 0,-1 0 0,1 0 0,0 0 0,0 1 0,0-1 0,-1 0 0,1 0 0,0 0 0,0 1-1,-1-1 1,1 0 0,0 0 0,0 0 0,-1 0 0,1 0 0,0 0 0,-1 0 0,1 0 0,0 1 0,0-1 0,-1 0-1,1 0 1,0 0 0,-1 0 0,1-1 0,0 1 0,0 0 0,-1 0 0,1 0 0,0 0 0,-1 0 0,1 0 0,0 0-1,0 0 1,-1-1 0,1 1 0,0 0 0,0 0 0,0 0 0,-1 0 0,1-1 0,0 1 0,0 0 0,0 0 0,-1-1-1,1 1 1,0 0 0,0-1-3,-74-77 105,12 9-91,47 61 5,18 7-41,222 0-211,-70-14-2129,-150 14 2224,0 0 0,0 0 1,-1-1-1,1 1 0,0-1 0,0-1 1,-1 1-1,1 0 0,-1-1 0,0 0 0,0 0 1,0 0-1,0-1 0,0 1 0,-1-1 1,1 0-1,-1 0 0,0 0 0,-1 0 0,1-1 1,-1 1-1,1-1 0,-1 0 0,-1 1 0,1-1 1,-1 0-1,0 0 0,0 0 0,0 0 1,0 0-1,-1-1 0,0 1 0,0 0 0,-1 0 1,0-2 137,1 6 17,-1 1 1,1-1 0,-1 0 0,0 0-1,1 0 1,-1 1 0,0-1 0,0 0-1,0 0 1,0 1 0,0-1 0,1 1-1,-1-1 1,0 1 0,0-1 0,0 1-1,0 0 1,-1-1 0,1 1 0,0 0-1,0 0 1,0 0 0,0 0-1,0 0 1,0 0 0,0 0 0,0 0-1,0 0 1,0 1 0,0-1 0,0 0-1,0 1 1,0-1 0,0 1 0,0-1-1,0 1 1,0-1 0,0 1 0,0-1-1,0 1 1,1 0 0,-1 0 0,0 0-1,0-1 1,1 1 0,-1 0 0,1 0-1,-1 0-17,0 0 21,-172 153 3256,168-149-3179,-35 37 857,39-41-938,1 0 0,-1 0 0,0 0-1,1 1 1,-1-1 0,1 0 0,0 0 0,-1 1-1,1-1 1,0 0 0,0 1 0,-1-1-1,1 0 1,0 0 0,1 1 0,-1-1 0,0 0-1,0 1 1,0-1 0,1 0 0,-1 1 0,1-1-1,-1 0 1,1 0 0,-1 0 0,1 0-1,0 1 1,-1-1 0,1 0 0,0 0 0,0 0-1,0 0 1,0-1 0,0 1 0,0 0 0,0 0-1,0-1 1,0 1 0,1 0-17,6 2 12,1 0 1,0 0-1,-1-1 0,1 0 0,1-1 1,-1 0-1,0 0 0,0-1 1,0 0-1,0-1 0,0 0 1,0 0-1,0-1 0,0 0 1,0-1-1,0 0 0,6-3-12,128-51 356,-140 56-346,0 0 0,-1 0 0,1-1-1,0 1 1,-1-1 0,1 1-1,-1-1 1,0 0 0,1 0 0,-1 0-1,0 0 1,0 0 0,0 0-1,0 0 1,-1-1 0,1 1 0,-1-1-1,1 1 1,-1-1 0,0 0-1,0 0 1,0 1 0,0-1 0,-1 0-1,1 0 1,-1 0 0,1 0-1,-1 0 1,0 0 0,0 0 0,-1 0-1,1 0 1,-1 0 0,1 1-1,-2-3-9,1 3 1,0 1-1,0 0 0,-1 0 0,1 0 1,-1 0-1,1 0 0,-1 0 0,1 0 1,-1 0-1,0 0 0,0 1 0,1-1 0,-1 1 1,0-1-1,0 1 0,1 0 0,-1 0 1,0 0-1,0 0 0,0 0 0,1 0 0,-1 0 1,0 0-1,0 1 0,0-1 0,1 1 1,-1-1-1,0 1 0,1 0 0,-1 0 1,0 0-1,1 0 0,-1 0 0,1 0 0,-51 38-76,51-39 74,1 0 0,-1 0 0,0 1 0,0-1 0,0 0 0,0 1 0,0-1 0,1 1 0,-1-1 0,0 1 0,0 0 0,1-1 0,-1 1 0,0 0-1,1-1 1,-1 1 0,1 0 0,-1 0 0,1-1 0,-1 1 0,1 0 0,-1 0 0,1 0 0,0 0 0,-1 0 0,1 0 0,0-1 0,0 1 0,0 0-1,0 0 1,0 0 0,0 0 0,0 0 0,0 0 0,0 0 0,0 0 0,1 0 0,-1 0 0,0 0 0,0-1 0,1 1 0,-1 0 0,1 0 0,-1 0 0,1 0-1,-1-1 1,1 1 0,0 0 0,-1-1 0,1 1 0,0 0 0,-1-1 0,1 1 0,0-1 0,0 1 0,0-1 0,-1 1 0,1-1 0,0 0 0,0 1-1,0-1 1,0 0 2,10 1-33,0-1 0,0 0-1,0 0 1,0-1 0,0-1-1,-1 0 1,1-1 0,3 0 33,34-17-2660,4-14 545</inkml:trace>
  <inkml:trace contextRef="#ctx0" brushRef="#br0" timeOffset="-157729.456">12390 38 5473,'-61'221'8188,"5"114"-4085,55-332-4048,1 0 1,-1 0-1,1 1 0,0-1 1,1 0-1,-1 1 1,0-1-1,1 0 0,0 0 1,0 0-1,0 1 1,0-1-1,0 0 0,1 0 1,-1-1-1,1 1 1,0 0-1,0 0 0,2 2-55,8 13 73,-7-7-58,-1 0-1,-1 1 0,0-1 0,-1 1 0,0 0 1,-1 0-1,0 0 0,-1-1 0,0 1 0,-1 0 1,0 0-1,-1 0 0,-1-1 0,0 3-14,3-11 3,-4 22 6,0 4 2,-2 1 1,0 0-1,-2-1 0,-8 18-11,4-32 133,3-37 351,7-10-235,2-1 0,1 1 1,2-1-1,0 1 0,7-19-249,-10 51 0,49-247 249,3-63-199,-27 220-62,2 33-24,-26 56 35,-1 0-1,1 1 1,0-1 0,-1 0-1,1 0 1,0 1-1,-1-1 1,1 0 0,0 1-1,0-1 1,0 1-1,0-1 1,0 1-1,0-1 1,0 1 0,-1 0-1,1-1 1,0 1-1,0 0 1,0 0 0,0 0-1,0 0 1,1 0-1,-1 0 1,0 0 0,0 0-1,0 0 1,0 0-1,0 0 1,0 1-1,-1-1 1,1 0 0,0 1-1,0-1 1,0 1-1,0-1 1,0 1 0,0 0-1,-1-1 1,1 1 1,26 35-47,-24-30 40,98 205-143,-86-176 141,-7-19 7,0 0 0,-2 0 0,0 1 0,-1-1 0,-1 1 0,0 1 0,-1-1 0,0 6 2,-3-20 14,0-1 1,-1 1-1,1-1 0,0 1 1,-1-1-1,1 1 0,-1-1 1,0 1-1,0-1 1,0 1-1,0-1 0,0 0 1,0 0-1,-1 0 1,1 1-1,-1-1 0,1 0 1,-1-1-1,0 1 0,0 0 1,0 0-1,0-1 1,0 1-1,0-1 0,-1 0 1,1 0-1,0 0 0,-2 1-14,-75 14 688,64-15-574,-15 3 111,-132 6 754,150-18-1236,33-3-1361,17-2-2029</inkml:trace>
  <inkml:trace contextRef="#ctx0" brushRef="#br0" timeOffset="-156121.039">13121 50 9890,'-34'-8'5850,"-20"8"-2891,34 1-2497,-79 0 719,97-1-1177,0 1 0,1-1 0,-1 1 0,0-1 0,1 1 0,-1 0 0,1-1 0,-1 1 1,1 0-1,-1 0 0,1 0 0,-1 0 0,1 1 0,0-1 0,0 0 0,0 1 0,0-1 0,0 0 0,0 1 1,0-1-1,0 1 0,0-1 0,1 1 0,-1 0 0,1-1 0,-1 1 0,1 0 0,0-1 0,-1 1 0,1 0 1,0 0-1,0-1 0,0 1 0,0 0 0,1 1-4,-3 6 10,-1 17-6,0 1 1,2-1-1,1 1 0,0 0 0,4 11-4,9 10-26,-13-47 26,0-1-1,0 1 1,1-1 0,-1 0 0,0 1 0,1-1 0,-1 0 0,0 1-1,1-1 1,-1 0 0,0 1 0,1-1 0,-1 0 0,1 0 0,-1 1-1,0-1 1,1 0 0,-1 0 0,1 0 0,-1 1 0,1-1 0,-1 0-1,1 0 1,-1 0 0,1 0 0,-1 0 0,1 0 0,-1 0 0,0 0-1,1 0 1,-1 0 0,1-1 0,-1 1 0,1 0 0,-1 0 0,1 0 0,-1 0-1,0-1 1,1 1 0,-1 0 0,1-1 0,-1 1 0,0 0 0,1 0-1,-1-1 1,0 1 0,1-1 0,-1 1 0,0 0 0,0-1 0,1 1-1,-1-1 1,0 1 0,0-1 0,0 1 0,0 0 0,1-1 0,60-111 9,-59 111-7,0 0 1,0-1-1,0 1 1,0 0-1,0 0 1,0 0-1,0 0 1,0 1-1,0-1 0,1 0 1,-1 1-1,0 0 1,0-1-1,1 1 1,-1 0-1,0 0 1,0 0-1,1 1 1,-1-1-1,0 1 0,0-1 1,1 1-1,-1-1 1,0 1-1,0 0 1,0 0-1,0 0 1,0 1-1,0-1 0,0 0 1,-1 1-1,1-1 1,0 1-1,-1-1 1,1 1-1,0 1-2,7 14 1,0 0 1,-1 0-1,-1 1 0,-1 0 1,0 1-1,-1 2-1,7 20-1,5 5-22,-11-32 7,0 0-1,-2 0 1,1 1-1,-2-1 1,0 1 0,-1 0-1,0 0 1,-1 0-1,-1 0 17,-1-10 20,-1 0 0,0 0 0,0 0 0,-1 0 0,1 0 0,-1-1-1,0 1 1,0-1 0,-1 1 0,1-1 0,-1 0 0,0-1 0,0 1 0,0-1 0,0 0 0,-1 0 0,0 0 0,1 0 0,-1-1-1,0 0 1,0 0 0,0 0 0,-1 0 0,1-1 0,0 0 0,0 0 0,-1-1 0,-4 1-20,-7 4 229,8-3-122,-3 2 112,0-1 0,0 0 0,-1 0 0,1-1 1,-1-1-1,1 0 0,-1-1 0,-4 0-219,16 0-24,0 0-1,0 0 1,0 0-1,0 0 1,0 0 0,0 0-1,0 0 1,0-1-1,0 1 1,1 0-1,-1 0 1,0-1-1,0 1 1,0-1-1,0 1 1,1 0-1,-1-1 1,0 0 0,0 1-1,1-1 1,-1 1-1,0-1 1,1 0-1,-1 0 1,1 1-1,-1-1 1,1 0-1,-1 0 1,1 0 0,-1 1-1,1-1 1,0 0-1,0 0 1,-1 0-1,1 0 1,0 0-1,0 0 1,0 0-1,0 0 1,0 0-1,0 1 1,0-1 0,0 0-1,1 0 1,-1 0-1,0 0 1,0 0-1,1 0 1,-1 0-1,1 0 25,15-7-1443</inkml:trace>
  <inkml:trace contextRef="#ctx0" brushRef="#br0" timeOffset="-153930.861">9536 1763 4785,'1'-75'5944,"-2"73"-5844,-1 1 1,1-1-1,-1 1 1,0 0-1,1 0 1,-1 0-1,0 0 1,0 0-1,0 0 1,0 0-1,0 1 0,0-1 1,0 0-1,0 1 1,0 0-1,0 0 1,0-1-1,0 1 1,0 0-1,0 1 1,0-1-1,0 0 0,0 1 1,0-1-1,0 1 1,0-1-1,0 1 1,0 0-1,0 0 1,0 0-1,0 0 1,1 0-1,-1 0 0,0 1 1,1-1-1,-1 1 1,1-1-1,0 1 1,-1-1-1,0 2-100,-24 22 127,2 1 0,0 1 0,1 1-1,2 0 1,1 2 0,2 1 0,0 0 0,2 1 0,2 1-1,-9 28-126,-9 63 187,31-123-181,1 1 0,-1 0-1,1 0 1,0-1 0,0 1-1,-1 0 1,1-1 0,1 1-1,-1 0 1,0 0 0,0-1 0,1 1-1,-1 0 1,0-1 0,1 1-1,0 0 1,-1-1 0,1 1-1,0-1 1,0 1 0,0-1 0,0 0-1,0 1 1,0-1 0,0 0-1,1 0 1,-1 1 0,0-1-1,1 0 1,-1 0 0,1-1 0,-1 1-1,1 0 1,-1 0 0,1-1-6,56-8 170,-47 2-144,-1 0 0,1-1 0,-1 0 1,-1 0-1,1-1 0,-1 0 0,0-1 1,-1 0-1,0 0 0,1-3-26,15-19 80,-2 0 1,-2-1-1,-1-1 0,-1-1 0,-2-1 0,-1-1 1,-2 0-1,7-32-80,-8-12 332,-19 79-240,-23 78-86,-20 157-75,48-222 75,1 0 0,0 0-1,1 1 1,0-1 0,1 0-1,0 1 1,3 10-6,-4-21 1,1-1-1,0 1 1,0-1-1,0 1 1,0-1-1,0 1 1,0-1-1,0 0 1,1 0-1,-1 1 1,0-1-1,1 0 1,-1 0-1,1 0 1,-1 0-1,1-1 1,-1 1-1,1 0 1,-1-1-1,1 1 1,0-1-1,0 1 1,-1-1-1,1 0 1,0 0-1,-1 0 1,1 0-1,0 0 1,0 0-1,-1 0 1,3-1-1,-2 1 1,2-1 4,1 1-1,-1-2 1,1 1-1,-1 0 0,0-1 1,1 0-1,-1 0 0,0 0 1,0-1-1,0 1 0,-1-1 1,1 0-1,0 0 0,-1 0 1,0 0-1,0-1 0,0 1 1,0-1-1,-1 0 1,2-3-5,2 0 7,34-51 73,-3-2-1,-2-1 1,-4-2-1,6-18-79,-3 7 61,5-4 7,-19 41-13,-2 0 0,-2-1 0,8-31-55,-34 151-506,7-47 523,3 0 0,1 1 1,1-1-1,2 0 0,2 3-17,3 36 23,-4-33-10,5 33 17,-4 0 0,-3 1 0,-5 39-30,0-96 104,3-27 117,1-37 126,-8-17-263,-2 0 1,-4 1-1,-2 0 1,-2 1-1,-10-17-84,25 73-13,-1 0-1,1 0 0,-1 1 1,0-1-1,-1 1 0,1-1 1,-1 1-1,1 0 0,-1 0 1,-1 0-1,1 0 0,0 1 1,-1-1-1,0 1 0,0 0 0,0 0 1,0 0-1,0 1 0,-3-2 14,-17 8-144,0-25 222,34 25 78,0-4-178,161-2-279,-125-5-612,-4 1-2167</inkml:trace>
  <inkml:trace contextRef="#ctx0" brushRef="#br0" timeOffset="-153081.41">10856 1602 8170,'8'-5'1432,"-5"3"-922,1 0 1,-1-1-1,1 1 1,-1-1-1,0 1 1,0-1-1,0 0 1,0 0-1,-1 0 1,1-1 0,-1 1-1,0-1 1,0 1-1,0-1 1,0 0-511,-2 3 71,-1 0 1,1 0-1,-1 0 1,1 0 0,-1 0-1,1 0 1,-1 0-1,1 0 1,-1 1 0,0-1-1,0 0 1,1 1-1,-1-1 1,0 0 0,0 1-1,0-1 1,0 1-1,0-1 1,0 1-1,0-1 1,0 1 0,0 0-1,0 0 1,0-1-1,0 1 1,0 0 0,0 0-1,0 0 1,0 0-1,0 0 1,0 0-1,0 1 1,0-1 0,0 0-1,0 0 1,0 1-1,0-1 1,0 0 0,0 1-72,-4-1 144,-19 2-38,-1 1-1,2 1 1,-1 0-1,0 2 1,1 1-1,0 1 1,0 1-1,1 1 1,-8 5-106,26-13 4,2-1-2,0 0 0,-1 0 1,1 0-1,0 1 0,0-1 1,0 0-1,0 1 0,0 0 1,0-1-1,0 1 0,0 0 1,1 0-1,-1 0 0,1 0 1,-1 0-1,1 1 0,0-1 1,0 0-1,0 0 1,-1 3-3,4-4-5,0 0 0,-1 0 0,1 1 1,0-1-1,-1 0 0,1 0 1,0-1-1,0 1 0,0 0 0,0-1 1,0 1-1,0-1 0,0 0 0,0 1 1,0-1-1,0 0 0,0 0 1,0 0-1,0-1 0,0 1 0,0 0 1,0-1 4,-1 1 0,51-4-35,-33 1 32,0 2 1,0 0 0,-1 1 0,1 0 0,0 2-1,12 2 3,-26-2-20,0-1 0,0 1-1,-1 0 1,1 0-1,-1 1 1,1-1-1,-1 1 1,0 0-1,0 0 1,0 1 0,-1-1-1,1 1 1,-1 0-1,1 0 1,-1 0-1,-1 0 1,1 0-1,-1 1 1,1-1 0,-1 1-1,0 0 1,-1-1-1,1 1 1,-1 0-1,0 0 1,0 0-1,-1 0 1,1 3 20,0 11-66,-1 0-1,0 1 1,-2-1-1,0-1 1,-1 1 0,-5 17 66,4-22 27,0 0 1,-1-1 0,0 1-1,-1-1 1,-1 0-1,0-1 1,-1 0 0,0 0-1,-1-1 1,0 1 0,-8 6-28,13-14 43,0 0-1,0 0 1,0-1 0,-1 1 0,1-1 0,-1 0 0,0 0 0,1-1 0,-1 1 0,-1-1 0,1 0-1,0 0 1,0-1 0,-1 0 0,1 1 0,-1-2 0,1 1 0,-2-1-43,-97 6 912,89-8-1128,23-2-767,42-77-4917,-12 27 1411</inkml:trace>
  <inkml:trace contextRef="#ctx0" brushRef="#br0" timeOffset="-152462.3">11253 1510 6513,'2'1'6718,"-8"7"-3730,-26 29-2773,27-32 463,-5 5-525,0 1 0,1-1 0,0 2 0,1-1 0,1 1 0,-1 0 1,2 1-1,0 0 0,0 0 0,1 0 0,1 1-153,3-12 5,0 0-1,1 0 1,0 0-1,-1 0 1,1 0 0,0 0-1,0 0 1,0 0-1,0 0 1,0 0-1,0 0 1,1 0 0,-1 0-1,0 0 1,1-1-1,0 1 1,0 0 0,-1 0-1,1 0 1,0-1-1,0 1 1,1 0-1,-1-1 1,0 1 0,0-1-1,1 1 1,-1-1-1,1 0 1,-1 1 0,1-1-1,0 0 1,0 0-1,-1 0 1,1 0 0,0-1-1,0 1 1,0 0-1,0-1 1,0 1-1,0-1 1,0 0-5,5-2 7,0 0-1,0 0 1,0-1 0,0 0-1,-1 0 1,1-1 0,-1 0 0,0 0-1,0 0 1,2-3-7,5-3 6,164-99-142,-167 103 82,1 1 0,0 0-1,0 1 1,1 0-1,0 1 1,-1 0 0,1 1-1,0 0 1,8 0 54,-20 2-10,1 0 0,0 0 1,0-1-1,-1 1 0,1 0 0,0 0 0,0 0 1,0 0-1,-1 1 0,1-1 0,0 0 1,0 0-1,-1 0 0,1 1 0,0-1 0,0 0 1,-1 0-1,1 1 0,0-1 0,-1 1 1,1-1-1,-1 1 0,1-1 0,0 1 0,-1-1 1,1 1-1,-1 0 0,1-1 0,-1 1 0,0 0 1,1-1-1,-1 1 0,0 0 0,1-1 1,-1 1-1,0 0 0,0 0 0,0 0 0,1-1 1,-1 1-1,0 0 0,0 0 0,0-1 0,0 1 1,-1 0-1,1 0 0,0 0 0,0-1 1,0 1-1,-1 0 0,1 0 0,0-1 0,0 1 1,-1 0-1,1-1 0,-1 1 0,1 0 1,-1-1-1,1 1 0,-1-1 0,1 1 0,-1-1 1,0 1-1,1-1 0,-1 1 0,0-1 0,0 1 11,-1 2-4,-2 6 29,-1-1 0,1 1 0,0 0 0,1 0-1,0 0 1,1 1 0,0-1 0,0 0 0,0 7-26,3-15 4,-1 0 1,0 0 0,1-1 0,-1 1 0,1 0-1,-1-1 1,0 1 0,1 0 0,0-1 0,-1 1 0,1-1-1,-1 1 1,1-1 0,0 1 0,-1-1 0,1 1 0,0-1-1,0 0 1,-1 1 0,1-1 0,0 0 0,0 0-1,-1 0 1,1 1 0,0-1 0,0 0 0,0 0 0,-1 0-1,1 0 1,0 0 0,0 0 0,0-1 0,-1 1 0,1 0-1,0 0 1,0-1 0,-1 1 0,1 0 0,0-1-1,0 1 1,-1 0 0,1-1 0,0 1 0,-1-1 0,1 1-1,-1-1 1,1 0 0,-1 1 0,1-1 0,-1 0 0,1 1-1,-1-1 1,1 0 0,-1 1 0,0-1 0,0 0-1,1 0 1,-1 0-5,4-2 14,-1 1-7,28-23 64,0 2 1,2 1-1,1 1 1,0 2-1,2 2 1,15-5-72,-28 17-57,-23 4 54,0 1-1,1 0 1,-1 0-1,0 0 1,0 0 0,1 0-1,-1 0 1,0 0-1,0 0 1,1 0 0,-1 0-1,0 0 1,0 0 0,1 0-1,-1 0 1,0 0-1,0 0 1,1 0 0,-1 0-1,0 0 1,0 1-1,1-1 1,-1 0 0,0 0-1,0 0 1,0 0-1,1 0 1,-1 1 0,0-1-1,0 0 1,0 0-1,0 0 1,1 1 0,-1-1-1,0 0 1,0 0-1,0 1 1,0-1 0,0 0-1,0 0 1,0 1-1,0-1 1,0 0 0,0 0-1,0 1 1,0-1-1,0 0 1,0 0 0,0 1-1,0-1 1,0 0-1,0 0 1,0 1 0,0-1-1,0 0 1,0 0-1,0 0 1,0 1 0,-1-1-1,1 0 1,0 0-1,0 0 1,0 1 0,0-1-1,-1 0 1,1 0-1,0 0 1,0 0 0,0 1-1,-1-1 4,-64 64 28,85-59 196,82-33-35,-79 18-151,169-76 114,-188 84-165,-4 2 2,1-1 0,-1 0-1,1 1 1,-1-1 0,1 0-1,-1 1 1,1-1 0,-1 1-1,1-1 1,0 1 0,-1-1-1,1 1 1,0-1 0,0 1-1,-1 0 1,1 0 0,0-1-1,0 1 1,0 0-1,-1 0 1,1 0 0,0-1-1,0 1 1,0 0 0,-1 0-1,1 0 1,0 1 0,0-1-1,0 0 1,-1 0 0,1 0-1,0 1 1,0-1 0,0 0-1,-1 0 1,1 1 0,0-1-1,-1 1 1,1-1-1,0 1 1,-1-1 0,1 1-1,-1-1 1,1 1 0,0 0-1,-1-1 1,0 1 0,1 0-1,-1-1 1,1 1 0,-1 0-1,0 0 12,-31 75-389,31-75 376,0-1-1,1 1 1,-1 0 0,0 0 0,1 0-1,-1 0 1,1-1 0,-1 1 0,1 0 0,0 0-1,-1-1 1,1 1 0,0 0 0,-1-1-1,1 1 1,0-1 0,0 1 0,0-1-1,-1 1 1,1-1 0,0 0 0,0 1-1,0-1 1,0 0 0,0 0 0,0 0-1,0 0 1,0 1 0,0-1 0,0 0 0,-1-1-1,1 1 1,0 0 0,0 0 0,0 0-1,0-1 14,22 0-3211,-7-6 405</inkml:trace>
  <inkml:trace contextRef="#ctx0" brushRef="#br0" timeOffset="-152093.153">12379 1528 10026,'-44'12'6756,"44"-12"-6724,0 1-1,-1-1 0,1 0 1,0 1-1,0-1 0,-1 0 1,1 1-1,0-1 0,0 1 1,0-1-1,0 0 1,0 1-1,-1-1 0,1 1 1,0-1-1,0 1 0,0-1 1,0 1-1,0-1 0,0 0 1,0 1-1,1-1 0,-1 1 1,0-1-1,0 1 1,0-1-1,0 0 0,0 1 1,1-1-1,-1 1 0,0-1 1,0 0-1,1 1 0,-1-1 1,0 0-1,1 1 1,-1-1-1,0 0 0,1 0 1,-1 1-1,0-1 0,1 0 1,-1 0-1,1 1 0,-1-1 1,0 0-1,1 0 0,-1 0 1,1 0-1,-1 0 1,1 0-1,-1 0 0,1 0 1,-1 0-1,0 0 0,1 0 1,-1 0-1,1 0 0,-1 0 1,1 0-1,-1 0 0,0 0 1,1-1-1,-1 1 1,1 0-1,-1 0 0,0-1 1,1 1-1,-1 0 0,0 0-31,26 0 37,0 0 0,0-1-1,0-2 1,-1 0 0,1-2-1,21-7-36,146-59 242,-188 69-229,0 0 1,0 0-1,0 0 0,-1 0 1,1-1-1,-1 0 1,1 0-1,-1 0 0,0 0 1,0-1-1,-1 1 1,1-1-1,-1 0 0,0 0 1,0 0-1,0-1 1,0 1-1,-1-1 0,0 1 1,0-1-1,1-2-13,-4 5 7,1-1 1,-1 0-1,0 1 0,0-1 1,1 0-1,-2 1 0,1-1 0,0 1 1,0 0-1,-1-1 0,0 1 0,1 0 1,-1 0-1,0 0 0,0 0 1,0 0-1,0 0 0,0 1 0,-1-1 1,1 1-1,0-1 0,-1 1 0,1 0 1,-1 0-1,1 0 0,-1 0 0,0 0 1,1 1-1,-1-1 0,0 1 1,0 0-8,-8 0 2,1 0 1,0 1-1,0 1 1,0 0-1,0 0 0,0 1 1,0 0-1,0 1 1,1 0-1,0 0 1,0 1-1,0 0 1,0 1-1,0 0-2,-4 2 0,1 1 0,1 0-1,0 1 1,0 0 0,1 0-1,0 1 1,0 1 0,-4 7 0,13-18 1,0 1 0,0-1 1,0 0-1,0 0 1,0 1-1,0-1 0,1 0 1,-1 1-1,0-1 0,1 1 1,-1-1-1,1 1 1,0-1-1,-1 1 0,1-1 1,0 1-1,0-1 0,0 1 1,0-1-1,0 1 1,0-1-1,0 1 0,1-1 1,-1 1-1,1-1 1,-1 1-1,1-1 0,-1 1 1,1-1-1,0 0 0,0 1 1,0-1-1,-1 0 1,1 0-1,0 1 0,1-1 1,-1 0-1,0 0 1,0 0-1,0 0 0,1 0 1,-1-1-1,0 1 0,1 0 1,-1-1-1,1 1 1,-1-1-1,1 1-1,74 10-669,-37-14-825,1-6-2024</inkml:trace>
  <inkml:trace contextRef="#ctx0" brushRef="#br0" timeOffset="-151404.604">9556 2468 7778,'12'-37'3603,"-19"15"1354,-14 29-3314,-7 13-1409,1 2-1,1 2 1,0 0 0,2 1-1,1 2 1,-9 14-234,30-38 7,-3 3 1,0 0 0,0 0 1,1 0-1,-1 1 0,2-1 1,-1 1-1,1 0 0,0 0 1,0 1-1,1-1 0,-1 6-8,3-12-10,1 1-1,0-1 0,0 1 0,0-1 0,0 1 1,0-1-1,0 0 0,0 0 0,0 0 0,1 1 1,-1-1-1,0 0 0,1-1 0,-1 1 0,1 0 1,-1 0-1,1 0 0,-1-1 0,1 1 0,-1-1 1,1 1-1,0-1 0,-1 0 0,1 0 0,0 0 1,-1 0-1,1 0 0,0 0 0,-1 0 0,1 0 1,-1-1-1,1 1 0,0 0 0,-1-1 0,1 0 1,-1 1-1,1-1 0,-1 0 0,1 0 0,-1 0 1,0 0-1,1 0 11,5-1-19,5 0-19,1-3 25,1 1 0,0 0 1,-1 2-1,2-1 0,-1 2 1,0 0-1,0 0 0,0 2 1,0 0-1,1 0 0,-1 1 1,0 1-1,-1 0 0,10 4 13,-21-6-9,-1 0 0,1 0 0,0 0 0,-1 1 0,1-1 0,-1 0 0,1 1 0,-1-1 0,0 1 0,1 0 0,-1-1 0,0 1 0,0 0 0,0 0 0,-1 0 0,1 0 0,0-1 0,-1 1 0,1 0 0,-1 0 0,0 0 0,1 0 0,-1 0 0,0 0-1,0 0 1,0 0 0,-1 1 0,1-1 0,0 0 0,-1-1 0,1 1 0,-1 0 0,0 0 0,0 0 9,-34 61-109,24-49 228,-1 0-1,1-1 1,-2-1-1,0 0 1,0 0-1,-1-2 1,-1 0-1,0 0 1,0-1-1,-1-1 1,0 0-1,0-2 1,-1 0-1,1 0 1,-16 2-119,27-7 26,1-1-1,-1 1 1,0-1 0,0 0 0,0 0-1,1 0 1,-1-1 0,0 0 0,0 0-1,1 0 1,-1 0 0,1-1 0,-4-1-26,8 2-109,0-1 1,0 1-1,0 0 1,1-1-1,-1 1 1,0-1-1,0 1 1,1 0-1,-1-1 1,1 1-1,-1 0 1,1 0-1,0-1 1,0 1-1,-1 0 1,1 0-1,0 0 1,0 0-1,0 0 1,0 0-1,0 0 1,0 0-1,0 0 1,1 1-1,-1-1 1,0 0-1,0 1 1,1-1-1,0 0 109,1-1-425,31-24-3191,12-5-164</inkml:trace>
  <inkml:trace contextRef="#ctx0" brushRef="#br0" timeOffset="-150929.708">9736 2538 5633,'5'-20'3797,"-5"16"-160,-8 17-1858,-41 145 165,33-101-1726,2 1-1,2 0 1,4 1 0,1-1-1,4 2 1,2 23-218,3-36 52,0-23-9,-1-1 0,0 1 1,-2 0-1,-1-1 1,-1 1-1,-3 7-43,-4-11 385,3-35 401,8-15-628,2 0 1,1 0-1,1 0 1,2 1 0,7-23-159,-7 28 24,37-135 204,62-146-228,-101 294 4,0-1 0,0 2-1,2-1 1,-1 1 0,1 0-1,0 0 1,1 0 0,7-5-4,-12 11-6,1 2 1,-1-1-1,1 0 1,0 1-1,-1-1 1,1 1-1,0 0 1,1 1-1,-1-1 1,0 1-1,0-1 1,1 1-1,-1 0 1,0 1-1,1-1 1,-1 1-1,1 0 1,-1 0-1,1 0 1,-1 1-1,1 0 1,-1-1-1,0 2 1,2-1 5,-3 0-8,0 0 1,0 1-1,-1-1 0,1 0 1,-1 1-1,1 0 1,-1-1-1,1 1 1,-1 0-1,0 0 0,0 0 1,0 1-1,0-1 1,-1 0-1,1 1 0,0-1 1,-1 1-1,0 0 1,1-1-1,-1 1 1,0 0-1,-1 0 0,1 0 1,0 0-1,-1 0 1,0 0-1,1 0 1,-1 0-1,0 0 0,-1 0 1,1-1-1,0 1 1,-1 0-1,0 0 0,0 0 1,0 0-1,0 0 1,0-1-1,0 1 1,-1 0-1,0 1 8,-10 15 33,-1 0 0,-1-1 1,0-1-1,-1 0 0,-1-1 0,-1 0 1,0-1-1,-1-1 0,0-1 0,-6 2-33,-38 31 199,58-39-905,17-15-1163,41-41-6045,-16 13 2590</inkml:trace>
  <inkml:trace contextRef="#ctx0" brushRef="#br0" timeOffset="-150599.478">10143 2461 8090,'34'14'5943,"-22"-5"-5517,7 2 157,-16-9-522,0 1 1,0-1-1,1 0 0,-1 0 1,1 0-1,-1 0 1,1-1-1,0 1 1,0-1-1,-1 0 1,1 0-1,0-1 1,0 1-1,0-1 0,4 0-61,-10-5 1089,-8 7-1036,1 1 1,0 0-1,0 0 1,0 1-1,1 0 1,-1 0-1,1 1 1,0 0-1,0 1 1,1 0-1,-1 0 1,1 0-1,1 1 1,-1 0-1,1 0 1,-4 7-54,-9 8 48,0 0 1,2 1-1,1 1 1,1 0 0,-10 22-49,19-7 112,7-38-110,0 0-1,-1 0 1,1-1-1,0 1 1,-1 0-1,1-1 1,0 1-1,0 0 1,0-1-1,-1 1 1,1-1-1,0 1 1,0-1-1,0 0 1,0 1-1,0-1 1,0 0-1,0 0 1,0 1-1,0-1 1,0 0-1,0 0 1,0 0-1,0 0 1,0 0 0,0-1-1,0 1 1,0 0-1,0 0 1,0-1-1,0 1 1,0-1-1,0 1 1,0-1-2,112-55-947,-22 7-3825,-52 36 1506</inkml:trace>
  <inkml:trace contextRef="#ctx0" brushRef="#br0" timeOffset="-150310.408">10571 2461 7466,'0'-1'149,"0"0"1,0 1 0,0-1-1,0 0 1,0 1 0,0-1-1,0 0 1,0 0 0,-1 1-1,1-1 1,0 0 0,0 1-1,-1-1 1,1 0-1,0 1 1,-1-1 0,1 0-1,-1 1 1,1-1 0,0 1-1,-1-1 1,0 1 0,1-1-1,-1 1 1,1-1 0,-1 1-1,1-1 1,-1 1 0,0 0-1,1-1 1,-1 1 0,0 0-1,0 0 1,1 0 0,-1-1-1,0 1 1,1 0 0,-1 0-1,0 0 1,0 0 0,1 0-1,-1 0 1,0 0 0,1 1-1,-1-1 1,0 0 0,0 0-1,1 0 1,-1 1 0,0-1-1,1 0 1,-1 1 0,1-1-1,-1 1 1,0-1 0,1 1-1,-1-1 1,1 1 0,-1 0-151,-5 4 227,1 0-1,-1 1 0,1 0 1,1 0-1,-1 0 0,1 0 1,0 1-1,0 0 0,1 0 0,-1 3-225,-4 5 172,1-2-124,0 0 0,1 1-1,1 0 1,0 0 0,1 0 0,0 0-1,1 1 1,1 0 0,1 0 0,0-1-1,0 6-47,1-17 4,0-1 0,0 1-1,1-1 1,-1 1-1,1-1 1,-1 1-1,1-1 1,0 1-1,0-1 1,0 0-1,0 1 1,0-1-1,1 0 1,-1 0 0,1 0-1,-1 0 1,1 0-1,0 0 1,0-1-1,0 1 1,0 0-1,0-1 1,0 0-1,0 1 1,0-1-1,0 0 1,1 0 0,-1 0-1,1 0 1,-1-1-1,1 1 1,-1-1-1,1 1 1,-1-1-1,1 0 1,1 0-4,4 0-63,0-1 1,-1 0 0,1-1-1,-1 1 1,1-1 0,-1-1-1,0 0 1,0 0-1,0 0 1,0-1 0,5-3 62,37-26-1997,-27 14 110</inkml:trace>
  <inkml:trace contextRef="#ctx0" brushRef="#br0" timeOffset="-148776.536">11005 2192 7258,'2'-39'5386,"-14"49"-3056,8-6-2290,1 0 1,0 0-1,0 1 0,0 0 1,0-1-1,1 1 1,-1 0-1,1 0 0,1 0 1,-1 1-1,1-1 0,0 0 1,0 1-1,0 0-40,-2 8 190,2-3 371,4-16 413,0-20 129,1-6-786,-6 51-326,11-43 95,-4 23-147,-8-5 117,-1 10 5,12-17-3,-18-15 519,5 35-342,-26 140-483,-11 385 423,28-468-41,13-64-127,0 0 0,1-1-1,-1 1 1,0 0 0,1-1-1,-1 1 1,0-1 0,0 1-1,0-1 1,0 1 0,0-1-1,0 0 1,1 1 0,-1-1-1,0 0 1,0 0 0,0 1-1,0-1 1,0 0 0,0 0-1,0 0 1,0 0 0,0 0-1,0-1 1,0 1 0,0 0-1,0 0 1,0-1 0,0 1-1,0 0 1,0-1 0,0 1-1,1-1 1,-1 1 0,0-1-1,0 0 1,0 1 0,1-1-1,-1 0 1,0 1 0,1-1-1,-1 0 1,1 0 0,-1 0-1,1 1 1,-1-1 0,1 0-1,0 0 1,-1 0 0,1 0-1,0 0 1,0 0 0,-1 0-1,1 0-6,-4-10 5,1 0 0,0 0 0,0-1 0,2 1 0,-1-1-1,1 1 1,1-1 0,0 0 0,0 1 0,1-1 0,1 1 0,0-1-1,1 1 1,2-9-5,4-14 0,2 1 0,0 1 0,2 0-1,2 1 1,1 0 0,4-3 0,-20 34 0,0-2-5,0 1 0,1-1 0,-1 1 0,1-1 0,-1 1 1,1-1-1,0 1 0,0 0 0,-1-1 0,1 1 0,0 0 0,0-1 0,0 1 0,1 0 0,-1 0 1,0 0-1,0 0 0,1 0 0,-1 0 0,0 1 0,1-1 0,-1 0 0,1 1 0,-1-1 0,1 1 1,-1-1-1,1 1 0,-1 0 0,1 0 0,-1 0 0,1-1 0,0 1 0,-1 1 0,1-1 0,-1 0 1,1 0-1,1 1 5,18 61-244,-19-56 232,14 31 57,-16-37-43,0 1 0,1-1-1,-1 1 1,1-1 0,-1 1 0,1-1 0,-1 1 0,1-1 0,-1 1 0,1-1 0,-1 0 0,1 1 0,0-1-1,-1 0 1,1 1 0,0-1 0,-1 0 0,1 0 0,0 0 0,-1 1 0,1-1 0,0 0 0,-1 0 0,1 0-1,0 0 1,-1 0 0,1 0 0,0-1 0,0 1 0,-1 0 0,1 0 0,0 0 0,-1-1 0,1 1 0,-1 0-1,1-1 1,0 1 0,-1 0 0,1-1 0,-1 1 0,1-1 0,-1 1 0,1-1 0,-1 1 0,1-1 0,-1 0-1,0 1 1,1-1 0,-1 0-2,128-151 159,-112 132-139,-9 13-98,-10 25-4,-9 30 99,1 2 0,4 0 0,-1 22-17,8-69 8,1 33 71,-1-35-76,-1 0 0,2-1 0,-1 1-1,0-1 1,0 1 0,0 0-1,0-1 1,0 1 0,0 0 0,1-1-1,-1 1 1,0-1 0,0 1 0,1-1-1,-1 1 1,1-1 0,-1 1-1,0-1 1,1 1 0,-1-1 0,1 1-1,-1-1 1,1 1 0,-1-1 0,1 0-1,-1 1 1,1-1 0,0 0-1,-1 0 1,1 0 0,-1 1 0,1-1-1,0 0 1,-1 0 0,1 0 0,0 0-1,-1 0 1,1 0 0,-1 0-1,1 0 1,0 0 0,-1 0 0,1 0-1,0-1 1,-1 1 0,1 0 0,-1 0-1,1-1 1,0 1-3,9-7-162,1-1 0,-2-1 1,1 0-1,-1 0 0,0-1 0,-1 0 0,0 0 0,0-1 1,-1 0-1,-1 0 0,3-6 162,-3 7-511,13-20-2989,-3 12-226</inkml:trace>
  <inkml:trace contextRef="#ctx0" brushRef="#br0" timeOffset="-148495.586">11287 2285 10082,'-11'0'3417,"4"-2"664,2-1-2857,2 5-216,5-2-472,4-5-224,7 4-448,12-2-976,5-2-264,6 8-2769,-1-1-88</inkml:trace>
  <inkml:trace contextRef="#ctx0" brushRef="#br0" timeOffset="-148255.876">11719 2329 8402,'-26'0'5799,"-16"12"-2691,27-7-2588,-1-1 4,-80 34 1136,93-36-1653,-1-1 0,1 1 0,0 1 0,0-1 0,0 0 0,1 1 0,-1-1 0,0 1 0,1 0 0,0 0 0,0 0 0,0 0 0,0 0 0,0 1 0,0-1 0,1 1 0,0-1 0,-1 1 0,1-1 0,1 1 0,-1 0 0,0-1 0,1 1 0,0 0 0,0 0-7,1 2-40,0-1 0,0 0 0,0 0 0,1 0 0,0-1 0,0 1 0,0 0 0,0-1 1,1 1-1,0-1 0,0 0 0,0 0 0,0 0 0,1 0 0,0 0 0,0-1 0,0 1 0,0-1 0,0 0 0,0-1 0,1 1 0,0-1 0,-1 0 0,1 0 0,0 0 0,0-1 0,0 1 0,0-1 0,0 0 0,0-1 0,0 1 0,1-1 0,-1 0 0,0-1 0,0 1 0,0-1 0,0 0 0,0 0 0,0 0 0,0-1 0,0 0 0,0 0 0,-1 0 0,4-2 40,76-43-5200,-38 26 1397</inkml:trace>
  <inkml:trace contextRef="#ctx0" brushRef="#br0" timeOffset="-146189.835">12570 2024 5345,'-1'-147'9110,"-7"185"-7474,-59 472-630,51-297 358,20-201-430,3-34-295,0-14-458,-2-1 1,-1 0-1,-2 0 1,-1 0-1,-2 0 1,-2 1-1,-1-1 1,-5-16-182,8 48-1,0-1-1,0 1 1,-1-1 0,0 1 0,0 0 0,0 0-1,-1 0 1,1 0 0,-1 0 0,0 0-1,-1 1 1,1-1 0,-2 0 1,4 5-3,1 0 0,0 0 0,-1 0 0,1 0 0,-1 0 0,1 0 0,-1 0 0,1 0 0,0 0 0,-1 1 0,1-1 0,-1 0 0,1 0 0,0 0 0,-1 1 0,1-1 0,-1 0 0,1 0 0,0 1-1,0-1 1,-1 0 0,1 1 0,0-1 0,-1 0 0,1 1 0,0-1 0,0 0 0,0 1 0,-1-1 0,1 1 0,0-1 0,0 0 0,0 1 0,0-1 0,0 1 0,0-1 0,0 1 0,0-1 0,0 0 0,0 1 0,0-1 0,0 1 0,0-1 0,0 1 0,0-1 0,0 0 0,0 1 0,1-1 0,-1 1 3,0 7-20,1 0 0,1 1 0,-1-1 0,1 0-1,1 0 1,0 0 0,0 0 0,0 0 0,1-1 0,0 0 0,1 0 0,-1 0 0,1 0 0,1 0 0,-1-1-1,6 5 21,-4-5-2,1-1-1,-1 1 0,1-1 0,0-1 0,1 1 1,-1-1-1,1-1 0,0 0 0,0 0 0,0-1 0,0 0 1,0 0-1,0-1 0,1 0 0,-1-1 0,1 0 1,-1 0-1,0-1 0,8-1 3,-1-2 28,1 1-1,-1-2 1,1 0 0,-1-1 0,-1-1-1,1 0 1,-1-1 0,0-1 0,-1 0 0,6-6-28,-17 14 15,-1 0 0,1-1 0,-1 0 0,0 0 0,0 1 0,0-1 0,0 0 1,0-1-1,0 1 0,-1 0 0,1 0 0,-1-1 0,1 1 0,-1-1 1,0 1-1,0-1 0,0 0 0,0 1 0,-1-1 0,1 0 0,-1 0 0,1 0 1,-1-2-16,-13 12 17,8-2-8,0 1 0,0-1 0,1 1 1,0 0-1,0 0 0,0 0 0,1 0 0,0 1 0,0-1 0,0 1 1,1 0-1,0 0 0,1 0 0,-1 0 0,1 0 0,1 0 1,-1 1-1,1-1 0,1 0 0,-1 0 0,1 0 0,0 1 0,1-1 1,0 0-1,0-1 0,0 1 0,1 0 0,0-1 0,2 5-9,-3-8 4,0-1-1,0 0 0,0 1 0,0-1 0,1 0 1,-1 0-1,1 0 0,-1-1 0,1 1 0,-1 0 1,1-1-1,0 0 0,0 0 0,0 0 1,0 0-1,0 0 0,0 0 0,0-1 0,0 1 1,0-1-1,0 0 0,0 0 0,0 0 0,0 0 1,0-1-1,0 1 0,0-1 0,0 0 1,0 0-1,0 0 0,0 0-3,87-50 92,-83 47-84,137-118 250,-135 113-230,-1 1-58,-10 15-63,-17 42-5,19-48 97,0 0-1,0 0 1,-1 0 0,1 0-1,0 0 1,0 0 0,0 0-1,0 0 1,0 0 0,1 0-1,-1 0 1,0 0 0,0 0-1,1 0 1,-1 0 0,0 0-1,1 0 1,-1 0-1,1 0 1,0 0 0,-1 0-1,1 0 1,0-1 0,-1 1-1,1 0 1,0 0 0,0-1-1,0 1 1,-1-1 0,1 1-1,0-1 1,0 1 0,0-1-1,0 1 1,0-1 0,0 0-1,0 1 1,0-1 0,0 0-1,0 0 1,0 0-1,1 0 1,-1 0 0,0 0-1,0 0 1,1 0 1,65-17 5,121-47 123,-133 33-78,-55 32-55,0-1 1,1 1 0,-1-1 0,0 0-1,0 1 1,0-1 0,0 1-1,1-1 1,-1 0 0,0 1-1,0-1 1,1 0 0,-1 1-1,0-1 1,1 0 0,-1 1 0,0-1-1,1 0 1,-1 0 0,0 1-1,1-1 1,-1 0 0,1 0-1,-1 0 1,0 0 0,1 0-1,-1 1 1,1-1 0,-1 0-1,1 0 1,-1 0 0,0 0 0,1 0-1,-1 0 1,1 0 0,-1-1-1,1 1 1,-1 0 0,0 0-1,1 0 1,-1 0 0,1 0-1,-1-1 1,0 1 0,1 0 0,-1 0-1,0-1 1,1 1 4,-2 7-27,1-5 24,0-1 0,0 1-1,0 0 1,0-1 0,0 1-1,0-1 1,1 1-1,-1-1 1,0 1 0,1-1-1,-1 1 1,1-1 0,0 1-1,-1-1 1,1 1-1,0-1 1,0 0 0,0 0-1,0 1 1,0-1 0,0 0-1,0 0 1,1 0 0,-1 0-1,0 0 1,1 0-1,-1-1 1,0 1 0,1 0-1,-1-1 1,1 1 0,-1-1-1,1 1 1,-1-1 0,1 0-1,-1 1 1,1-1-1,0 0 1,1 0 3,66-11 38,11-9-89,-40 41-322,-21-6 308,-14-13 56,1 0 1,0 0 0,0-1-1,0 1 1,0-1 0,1-1-1,-1 1 1,0-1 0,0 0-1,1 0 1,-1-1 0,0 0 0,1 0 8,5 0-16,145-42-109,-140 37 120,-3 2 14,0-1-1,0 0 1,0-1-1,-1-1 0,1 0 1,-2-1-1,1 0 1,-1-1-1,0-1 1,-1 1-1,0-2 1,4-5-9,-14 15-1,0 0 0,0 0 1,0 0-1,0 0 1,0-1-1,0 1 0,0 0 1,0-1-1,0 1 1,0-1-1,-1 1 0,1-1 1,-1 0-1,1 1 1,-1-1-1,0 1 0,1-1 1,-1 0-1,0 1 1,0-1-1,0 0 0,0 1 1,0-1-1,-1 0 1,1 1-1,-1-1 0,1 0 1,-1 1-1,1-1 1,-1 1-1,0-1 0,0 1 1,1 0-1,-1-1 1,0 1-1,0 0 0,-1-1 1,0 0 0,-5 1-17,0-1 1,0 1-1,-1 1 1,1-1-1,0 1 1,-1 0-1,1 1 1,0 0-1,-1 0 1,1 0-1,0 1 1,0 0-1,0 1 1,0 0-1,1 0 1,-1 0 16,-4 1 10,1 0 1,0 1 0,0 0-1,0 0 1,0 1 0,1 1 0,0 0-1,1 0 1,-1 0 0,1 1-1,1 0 1,-1 1 0,-2 5-11,9-13 2,0 1 1,0-1 0,0 1 0,0-1 0,1 1-1,-1-1 1,1 1 0,-1-1 0,1 1 0,-1 0 0,1-1-1,0 1 1,0 0 0,0 0 0,0-1 0,0 1-1,0 0 1,0-1 0,1 1 0,-1 0 0,1-1 0,-1 1-1,1 0 1,-1-1 0,1 1 0,0-1 0,0 1-1,0-1 1,0 0 0,0 1 0,0-1 0,0 0 0,1 0-1,-1 0 1,0 0 0,1 0 0,-1 0 0,0 0-1,1 0 1,-1 0 0,1 0 0,0-1 0,-1 1 0,1-1-3,85 12 46,2-23-28,-62-7-2294,-23 12-1486,-13 0-439</inkml:trace>
  <inkml:trace contextRef="#ctx0" brushRef="#br0" timeOffset="-145935.997">13223 1544 11106,'-17'-3'3897,"7"2"568,5-1-2937,2 1-727,1 1-249,5-2-472,4 4 24,-3-2-1272,-1 9-3329</inkml:trace>
  <inkml:trace contextRef="#ctx0" brushRef="#br0" timeOffset="-135992.221">9691 3685 8402,'3'-12'5194,"-7"20"-2761,-6 23-1269,-1 8-710,-28 153 174,40-182-622,-1 6 137,-6-20-1139,-5-35-3505,3 9 984</inkml:trace>
  <inkml:trace contextRef="#ctx0" brushRef="#br0" timeOffset="-135743.772">9650 3509 4385,'6'-24'3769,"-5"3"-569,-2 12-271,-4 3-1545,5 6-463,0 1-169,2 2-360,2 3-192,1 2-200,-1 1-624,4 3-264,7 11-2697,-10-6 232</inkml:trace>
  <inkml:trace contextRef="#ctx0" brushRef="#br0" timeOffset="-135483.556">9936 3813 8874,'-9'16'2352,"-1"7"817,1-2-2561,3 8-136,1-6-160,8 4-88,3-7-168,2-2-144,-2-7-240,3-5 304,-8-12-3208,10-6 951</inkml:trace>
  <inkml:trace contextRef="#ctx0" brushRef="#br0" timeOffset="-135171.271">10181 3647 7026,'0'-7'2058,"2"4"4333,13 11-5579,-9-6-758,0 1 0,-1-1 0,1-1 0,0 1-1,0-1 1,0 0 0,0-1 0,0 0 0,1 1-1,-1-2 1,0 1 0,0-1 0,0 0 0,0 0-1,0-1 1,0 1 0,-1-1 0,1-1-1,0 1 1,-1-1 0,3-2-54,4-3 102,0-2-1,-1 1 1,0-1 0,-1-1-1,0 0 1,-1 0 0,0-1-1,-1 0 1,0-1 0,-1 0-1,0 0 1,-1-1 0,0 0-102,0-42 596,-7 54-576,0 1 0,-1 0 0,1 0 1,0 0-1,0 0 0,-1 0 0,1 0 0,-1 0 0,1 0 1,-1 0-1,1 0 0,-1 1 0,1-1 0,-1 1 1,0-1-1,1 1 0,-1 0 0,0-1 0,1 1 1,-1 0-1,0 0 0,1 0 0,-1 1 0,0-1 0,1 0 1,-1 1-1,0-1 0,1 1 0,-1-1 0,1 1 1,-1 0-1,1-1 0,-1 1 0,1 0 0,-1 0 1,1 0-1,0 0 0,-1 0 0,1 1 0,0-1 0,0 0 1,0 1-1,0-1 0,0 1-20,-29 20 31,1 1 0,1 2 1,2 1-1,0 1 0,2 1 0,0 1 0,2 1 0,-15 30-31,30-47 6,0 0 0,1 0 0,1 1-1,0 0 1,1 0 0,1 0-1,-1 8-5,3-19 1,0 1 0,0 0 0,1 0 0,-1 0 0,1 0-1,0 0 1,0 0 0,0 0 0,1-1 0,-1 1-1,1 0 1,0 0 0,0 0 0,0-1 0,1 1 0,-1 0-1,1-1 1,0 1 0,0-1 0,0 0 0,0 0 0,1 1-1,-1-2 1,1 1 0,0 0 0,0 0 0,0-1 0,0 0-1,3 2 0,8 0 8,1-2 0,-1 0 0,0 0 0,1-1 0,-1-1 0,1-1 0,-1 0 0,1 0-1,-1-2 1,0 0 0,0 0 0,0-2 0,-1 1 0,1-2 0,-1 0 0,5-3-8,6 0 49,102-43 365,-100 47-3088,-9 5 441</inkml:trace>
  <inkml:trace contextRef="#ctx0" brushRef="#br0" timeOffset="-134914.922">10818 3810 10242,'3'-3'3161,"-3"4"936,0 1-2537,-1-4-448,1 2-87,3 0-393,-3-1-280,1-1-232,-1-2-1120,-4 5-3449,-12 4 832</inkml:trace>
  <inkml:trace contextRef="#ctx0" brushRef="#br0" timeOffset="-134125.836">11404 3726 5913,'-40'37'8326,"40"-37"-8223,0 0-1,1 0 1,-1 0 0,0 0-1,0 0 1,1 0 0,-1 0-1,0 0 1,0 0-1,0 0 1,1 0 0,-1 0-1,0 0 1,0 0 0,0 0-1,1 0 1,-1 0 0,0 0-1,0 0 1,0 1-1,1-1 1,-1 0 0,0 0-1,0 0 1,0 0 0,1 0-103,54-51 1157,7-11-783,-3-3-1,-2-2 0,-4-3 1,-2-2-1,10-25-373,-4-23 650,-57 121-644,0-1-1,0 0 1,0 0 0,0 1 0,0-1 0,0 0-1,0 0 1,-1 0 0,1 1 0,0-1 0,0 0-1,0 0 1,0 0 0,0 1 0,-1-1 0,1 0-1,0 0 1,0 0 0,0 0 0,-1 1 0,1-1-1,0 0 1,0 0 0,-1 0 0,1 0 0,0 0 0,0 0-1,-1 0 1,1 0 0,0 0 0,0 0 0,-1 0-1,1 0 1,0 0 0,0 0 0,-1 0 0,1 0-1,0 0 1,0 0 0,-1 0 0,1 0 0,0 0-1,0 0 1,-1 0 0,1-1 0,0 1 0,0 0-1,0 0-5,-42 96 73,32-65-58,-1-4-2,1 0-1,2 0 1,1 1-1,1 1 0,1-1 1,1 1-1,2-1 1,1 1-1,1 0 1,2 1-13,-2-27-5,1 1 0,0-1 1,0 0-1,1 0 1,-1 0-1,1 1 1,-1-1-1,1-1 1,0 1-1,0 0 1,0 0-1,0-1 1,1 1-1,-1-1 1,1 0-1,-1 0 1,1 0-1,0 0 1,0 0-1,0-1 1,3 2 4,25 1-2549,-2-16 51</inkml:trace>
  <inkml:trace contextRef="#ctx0" brushRef="#br0" timeOffset="-133629.079">11965 3312 6953,'69'-82'5263,"-61"74"-5009,0 1-1,0 0 1,0 0-1,1 0 1,0 1-1,1 1 0,-1-1 1,1 2-1,0-1 1,1 1-1,-1 1 1,1 0-1,4-1-253,-10 4 44,-1-1 0,1 1 0,-1 0 0,1 0 1,0 1-1,-1-1 0,1 1 0,-1 0 0,1 1 0,-1-1 0,0 1 0,0-1 0,1 1 0,-1 0 0,0 1 0,-1-1 0,1 1 0,0 0 0,-1 0 0,1 0 0,-1 0 0,0 1 0,0-1 0,0 1 0,-1-1 0,1 1 0,-1 0 1,0 0-1,0 1 0,0-1 0,-1 0 0,1 1 0,-1-1 0,0 0 0,-1 1 0,1 0 0,-1-1 0,1 1 0,-1-1 0,-1 1-44,-2 13 164,-2 0 0,0-1 0,-1 0 0,0 0 0,-2 0 0,0-1 0,0 0 0,-2-1 0,0 0 0,-1 0 0,0-1 0,-1-1 0,0 0 1,-2 0-1,-7 5-164,-101 96 1221,121-113-1218,1-1 1,-1 1-1,1-1 0,-1 1 0,1 0 1,-1-1-1,1 1 0,-1 0 0,1 0 1,0-1-1,-1 1 0,1 0 0,0 0 1,0 0-1,0-1 0,0 1 0,-1 0 1,1 0-1,0 0 0,0 0 0,1-1 1,-1 1-1,0 0 0,0 0 0,0 0 1,0 0-1,1-1 0,-1 1 0,0 0 1,1 0-1,-1-1 0,1 1 0,-1 0 1,1-1-1,-1 1 0,1 0 0,-1-1 1,1 1-1,0-1 0,-1 1 0,1-1 1,0 1-1,-1-1 0,1 1 0,0-1 1,0 0-1,0 1 0,-1-1 0,1 0 1,0 0-1,0 0 0,0 0-3,48 6-58,-43-5 62,26-3 31,0 0 1,0-2-1,0-2 1,0-1-1,-1-1 1,0-1-1,2-3-35,21-5 65,-45 14-57,-6 1-5,0 1 1,0 0-1,0-1 1,0 1 0,1 1-1,-1-1 1,0 0 0,1 1-1,-1 0 1,0 0 0,1 0-1,-1 0 1,1 0 0,-1 1-1,0-1 1,1 1 0,1 1-4,-4 16-5095,2-14 1484</inkml:trace>
  <inkml:trace contextRef="#ctx0" brushRef="#br0" timeOffset="-132943.575">12766 3418 8322,'10'10'6167,"15"-11"-5235,-23 1-718,128-48 2367,-118 42-2427,10-4-15,1 0 1,0 2-1,1 0 1,-1 2-1,1 0 1,0 2-1,1 1 0,16-1-139,-40 4 6,1 0 0,-1 0-1,1 0 1,-1-1-1,1 2 1,-1-1-1,1 0 1,-1 0 0,1 0-1,-1 1 1,1-1-1,-1 1 1,1-1 0,-1 1-1,0-1 1,1 1-1,-1 0 1,0 0-1,0 0 1,1-1 0,-1 1-1,0 1 1,0-1-1,0 0 1,0 0-1,0 0 1,0 0 0,0 1-6,-3 2-527,-1-6-3950,-1-5 921</inkml:trace>
  <inkml:trace contextRef="#ctx0" brushRef="#br0" timeOffset="-132195.187">12645 2946 8626,'-10'-21'6493,"24"-10"-3589,-9 26-2857,0-1 0,0 1 0,1 1 0,-1-1 0,1 1 0,0 0 0,0 0 0,0 1 0,1 0 0,-1 0 0,1 0 0,0 1 0,0 0 0,0 0 0,0 1 0,0-1 0,0 2 0,0-1 0,0 1 0,1 0 0,-1 1 0,0-1 0,0 2 0,0-1 0,0 1 0,0 0 0,0 0 0,-1 0 0,1 1 0,1 2-47,-5-3 5,0 1-1,-1-1 0,1 1 0,-1 0 0,0 0 0,0 0 1,0 0-1,0 0 0,-1 0 0,1 1 0,-1-1 1,0 0-1,0 1 0,0-1 0,0 1 0,0 0 0,-1-1 1,0 1-1,0-1 0,0 1 0,0 0 0,0-1 0,-1 1 1,0-1-1,0 1 0,0-1 0,0 1 0,0-1 0,-1 1 1,1-1-1,-1 0 0,0 0 0,0 0 0,0 0 0,0 0 1,-1 0-1,1-1 0,-1 1 0,0-1 0,1 1 0,-1-1 1,0 0-1,0 0 0,-1-1 0,1 1 0,0-1 0,-1 1 1,1-1-5,-80 35 480,105-36-356,-13 1-126,0 0 0,0 1 0,0 0-1,-1 1 1,1 0 0,-1 0 0,1 1 0,-1 0 0,0 0 0,-1 1 0,1 0 0,-1 1 0,0-1 0,0 1 0,0 1 2,-6-4 6,0 1 0,-1-1 0,1 0 0,0 0 0,-1 0 0,0 0-1,1 1 1,-2-1 0,1 0 0,0 0 0,0 1 0,-1-1 0,0 0 0,0 0 0,0 0 0,0 0 0,0 0 0,0 0 0,-1 0 0,0 0-1,1 0 1,-1-1 0,0 1 0,0-1 0,0 1 0,-1-1 0,1 0 0,-1 0 0,1 0 0,-1 0 0,0 0 0,1-1 0,-1 1 0,0-1-1,0 0 1,-3 1-6,-22 10 382,-1-2-1,0-2 1,-1 0-1,0-2 0,-22 2-381,31-7 200,21-1-202,1 0 0,-1 0 0,0-1 0,0 1 0,0 0 0,0 0 0,1 0 0,-1 0 0,0 0 0,0 0 1,0 0-1,0-1 0,1 1 0,-1 0 0,0 0 0,0 0 0,0 0 0,0-1 0,0 1 0,0 0 0,0 0 0,0 0 0,0-1 0,0 1 0,1 0 0,-1 0 0,0 0 0,0-1 0,0 1 0,0 0 0,0 0 1,0 0-1,-1-1 0,1 1 0,0 0 0,0 0 0,0 0 0,0-1 2,84-25-6438,-43 14 2138</inkml:trace>
  <inkml:trace contextRef="#ctx0" brushRef="#br0" timeOffset="-131511.158">13118 2837 7794,'21'-43'11968,"-105"245"-10860,68-142-920,16-58-182,0 0 0,0-1 1,0 1-1,1 0 0,-1-1 0,1 1 0,-1 0 1,1-1-1,-1 1 0,1 0 0,0-1 0,0 1 1,0-1-1,0 1 0,0-1 0,0 0 0,0 1 1,0-1-1,1 0 0,-1 0 0,0 0 0,1 0 0,-1 0 1,1 0-1,-1 0 0,1-1 0,0 1 0,-1 0 1,1-1-1,0 1 0,-1-1 0,1 0 0,0 0 1,-1 1-7,12-1 3,-1 0 0,1 0 0,-1-2 0,1 1 1,-1-1-1,0-1 0,0 0 0,0-1 1,0 0-1,-1-1 0,1 0 0,-1-1 1,0 0-1,9-8-3,5-14-5051,-20 12 1175</inkml:trace>
  <inkml:trace contextRef="#ctx0" brushRef="#br0" timeOffset="-131183.32">13309 2898 9338,'-4'6'2705,"-2"3"831,-2 2-2639,-2 7-73,-6 0-248,-5 15-104,-2 5-232,-2 11-88,8-2-72,11 2-312,18-16-496,12-15-3041</inkml:trace>
  <inkml:trace contextRef="#ctx0" brushRef="#br0" timeOffset="-129845.864">10549 4430 7882,'6'-7'4371,"-7"21"-1324,1-2-3523,-3 106 869,0-64-19,2 0 0,3-1 0,2 1 0,9 39-374,-7-73 424,-9-32-4400,2-2 777</inkml:trace>
  <inkml:trace contextRef="#ctx0" brushRef="#br0" timeOffset="-129429.76">10272 4553 8650,'-3'0'259,"1"-1"0,0 0 0,-1 0 0,1 0 0,0 0 0,0 0 0,0 0 0,0-1 0,0 1 0,0 0 0,0-1 0,0 0 0,0 0 0,1 1 0,-1-1 0,1 0 0,-1 0 0,1 0 1,0 0-1,0-1 0,0 1 0,0 0 0,0-1 0,0 1 0,1 0 0,-1-1 0,1 1 0,-1 0 0,1-1 0,0 1 0,0-1 0,0 1 0,1-1 0,-1 1-259,6-9 100,1 1-1,0 1 1,0-1 0,1 1-1,0 0 1,1 1 0,0 0-1,0 0 1,1 1 0,-1 0-1,4 0-99,14-10 25,1 1 0,1 2 0,0 1-1,1 1 1,1 1 0,-1 2 0,1 1-1,1 2 1,0 1 0,0 1 0,0 2 0,0 1-1,0 2 1,9 1-25,67 28 29,-106-30-9,0 1-1,0-1 0,0 1 0,0 0 1,-1 0-1,1 0 0,0 0 1,0 0-1,0 0 0,-1 1 0,1-1 1,-1 1-1,1-1 0,-1 1 1,1-1-1,-1 1 0,0 0 0,0 0 1,0 0-1,0 0 0,0-1 0,0 1 1,-1 0-1,1 0 0,-1 1 1,1-1-1,-1 0 0,0 0 0,0 0 1,1 0-1,-2 0 0,1 0 0,0 0 1,0 1-1,-1-1 0,1 0 1,-1 0-1,1 0 0,-1 0 0,0 0 1,0 0-1,0-1 0,0 1 0,0 0 1,-1 0-1,1-1 0,0 1 1,-1-1-1,1 1 0,-1-1 0,0 1 1,1-1-1,-1 0-19,-31 28 360,-1-1-1,-2-2 1,-1-1-1,-20 9-359,54-32 10,-36 16 154,39-18-176,0-1 1,-1 1-1,1-1 0,0 1 0,-1 0 0,1-1 0,0 1 0,0-1 0,-1 1 1,1-1-1,0 1 0,0 0 0,0-1 0,-1 1 0,1-1 0,0 1 1,0-1-1,0 1 0,0-1 0,0 1 0,0-1 0,0 0 0,0 1 0,0-1 1,0 1-1,1 0 0,-1-1 0,0 1 0,0-1 0,0 1 0,1-1 0,-1 1 1,0-1-1,0 1 0,1-1 0,-1 1 0,0 0 0,1-1 0,-1 1 1,1 0-1,-1-1 0,0 1 0,1 0 0,-1 0 0,1-1 0,-1 1 0,1 0 1,-1 0-1,1 0 0,-1-1 0,1 1 0,-1 0 0,1 0 0,-1 0 0,1 0 1,-1 0-1,1 0 12,1-2 53,42-30-2374,-19 21-143</inkml:trace>
  <inkml:trace contextRef="#ctx0" brushRef="#br0" timeOffset="-128686.353">11305 4119 6345,'8'-76'10097,"-12"85"-6924,-8 14-2732,-18 40-139,-7 11-131,4 3-1,-9 34-170,34-87 6,1-1-1,2 1 1,0 0-1,2 0 0,1 1 1,0-1-1,2 1 1,1-1-1,1 1 1,3 11-6,-3-26 5,0-1 0,0 1 0,1-1 0,1 0 0,0 1 0,0-2 0,0 1 0,1 0 0,1-1 0,-1 0 0,1 0 0,1-1 0,-1 0 0,1 0 0,1 0 0,-1-1 0,1 0 0,0 0 0,2 0-5,-4-3-387,0-1 1,0 1-1,0-1 1,0-1-1,0 1 1,1-1 0,-1 0-1,1 0 1,-1-1-1,0 0 1,1 0-1,0-1 387,15-7-4143,-4-17-747</inkml:trace>
  <inkml:trace contextRef="#ctx0" brushRef="#br0" timeOffset="-128432.515">11777 4228 8058,'-8'-6'7226,"5"16"-4233,0 1-3037,-76 171 634,-43 102 52,66-191-592,48-95-2296,8-18-260,0 14 1706,0-31-2993</inkml:trace>
  <inkml:trace contextRef="#ctx0" brushRef="#br0" timeOffset="-128207.988">11434 4344 5745,'2'-3'3553,"1"9"-600,7 6-425,10 0-2144,13 6 56,2-3 72,9 4 65,-3-4-121,6 3-88,-6-1-112,0 7-72,-7 0-72,-3 11-256,-14 5 2096,-5-4-5561,-9-9 2321</inkml:trace>
  <inkml:trace contextRef="#ctx0" brushRef="#br0" timeOffset="-127269.392">11954 4409 7194,'7'-1'8234,"29"-3"-7134,255-40 1914,-154-5-4847,-117 42-1592,-5 7-361</inkml:trace>
  <inkml:trace contextRef="#ctx0" brushRef="#br0" timeOffset="-127011.558">12023 4559 8650,'0'-4'3024,"4"1"393,4 0-2241,13-2-287,3-3-329,13-4 40,7-3-96,10-3-128,-4 3-152,7-2-72,-10 5-48,-5 3-272,-16 7-528,-2 10-3249,-13 3 696</inkml:trace>
  <inkml:trace contextRef="#ctx0" brushRef="#br0" timeOffset="-126306.639">12769 4084 3921,'13'-16'13437,"-42"257"-11136,28-232-2315,0 1 0,1-1 0,0 0 0,1 0 0,0 1 0,0-1 0,0 0 0,2 0 0,-1 0 0,1 0 0,0-1 0,1 1 1,2 4 12,-1 0-4897,-5-5 1081</inkml:trace>
  <inkml:trace contextRef="#ctx0" brushRef="#br0" timeOffset="-125821.764">12980 4069 8034,'-10'-32'6304,"27"3"-3402,-13 26-2747,0-1 0,0 1-1,0 0 1,1 0 0,-1 0-1,1 1 1,0 0 0,0 0-1,0 0 1,0 0-1,0 1 1,3-1-155,-4 2 14,-1-1 0,0 1 1,0 0-1,1 1 0,-1-1 0,0 0 0,0 1 1,1 0-1,-1 0 0,0 0 0,0 0 0,0 0 0,0 1 1,0-1-1,-1 1 0,1 0 0,0 0 0,-1 0 1,1 0-1,-1 0 0,0 0 0,1 1 0,-1-1 1,0 1-1,-1 0 0,1 0 0,0-1 0,-1 1 0,1 0 1,-1 0-1,0 0 0,0 1 0,0-1 0,-1 0 1,1 0-1,-1 0 0,0 1 0,0-1 0,0 0 0,0 0 1,0 1-1,-1-1 0,1 0 0,-1 1-14,-5 18 35,0 0-1,-1 0 1,-1-1-1,-2 0 1,0-1-1,-1 1 1,0-2-1,-2 0 0,-14 17-33,-15 26 246,-7 37 379,49-98-620,0 0-1,-1-1 0,1 1 1,0 0-1,-1 0 0,1 0 1,0 0-1,0-1 1,0 1-1,0 0 0,0 0 1,0 0-1,0 0 0,0 0 1,0 0-1,0-1 0,0 1 1,1 0-1,-1 0 0,0 0 1,1 0-1,-1-1 0,1 1 1,-1 0-1,1 0 0,-1-1 1,1 1-1,-1 0 0,1-1 1,-1 1-1,1-1 0,0 1 1,0-1-1,-1 1 0,1-1 1,0 1-1,0-1 0,-1 1 1,1-1-1,0 0 0,0 0 1,0 1-1,0-1 0,-1 0 1,1 0-1,0 0 0,0 0 1,0 0-1,0 0 0,0 0 1,0 0-1,0-1-5,50-12 43,-46 12-31,160-82 1010,-143 75-3761,-1 4 743</inkml:trace>
  <inkml:trace contextRef="#ctx0" brushRef="#br0" timeOffset="-125424.218">13444 4022 8434,'0'3'2624,"2"3"625,7-1-2217,2-2-176,7 0-207,5-3 71,2-6-168,6-5-32,-1-2-200,3-6-8,-1 3-144,-4-3-8,-10 6-16,-3-2-768,-13 1 2256,2 5-5552,-4-2 1807</inkml:trace>
  <inkml:trace contextRef="#ctx0" brushRef="#br0" timeOffset="-124786.436">13238 3707 8506,'30'-64'7441,"6"31"-5526,-27 26-1762,0 1 0,1 0 0,-1 1 0,1-1 0,0 2 0,0-1 0,1 2-1,-1-1 1,1 1 0,0 1 0,0 0 0,0 1 0,0 0 0,0 0 0,0 1-1,0 1 1,0 0 0,0 0 0,3 2-153,-13-2 0,0 1 0,0-1 0,0 1 0,0 0 0,0-1 0,-1 1 0,1 0 0,-1 0 0,1 0 0,-1 0 0,0-1 0,0 1 0,0 0 0,0 0-1,0 0 1,0 0 0,0-1 0,-1 1 0,1 0 0,-1 0 0,1 0 0,-1-1 0,0 1 0,0 0 0,0-1 0,0 1 0,0 0 0,0-1 0,0 0 0,0 1 0,0-1 0,-1 0 0,0 2 0,-108 102 278,71-73-149,39-31-130,1-1 1,-1 1 0,0-1 0,1 1 0,-1-1 0,0 1 0,1-1 0,-1 1 0,1-1 0,-1 0-1,1 1 1,-1-1 0,1 0 0,-1 1 0,1-1 0,0 0 0,-1 0 0,1 1 0,-1-1 0,1 0 0,0 0-1,-1 0 1,1 0 0,0 0 0,-1 0 0,1 0 0,-1 0 0,1 0 0,0 0 0,-1 0 0,1 0 0,0 0-1,-1-1 1,1 1 0,-1 0 0,1 0 0,-1-1 0,1 1 0,0 0 0,-1-1 0,1 1 0,-1-1-1,0 1 2,23-6-11,-11 2 19,-1 1 0,1 0-1,-1 1 1,1 0 0,0 1 0,-1 1 0,1-1 0,0 2 0,2 0-9,-11 0-2,-1 1 1,1 0-1,0 0 0,0 0 0,-1 0 1,1 1-1,-1-1 0,0 0 1,1 1-1,-1 0 0,-1 0 0,1-1 1,0 1-1,-1 0 0,1 0 0,-1 1 1,0-1-1,0 0 0,0 0 0,0 1 1,-1-1-1,1 0 0,-1 1 0,0-1 1,0 0-1,0 1 0,0-1 0,-1 0 1,1 1-1,-1-1 0,0 0 0,0 1 1,0-1-1,-1 0 0,1 0 0,-1 0 1,1 0-1,-1 0 0,-1 1 2,-4 2 80,1 0-1,-1-1 0,0 0 1,-1 0-1,0 0 0,1-1 1,-1 0-1,0 0 0,-1-1 1,-5 1-80,-1 2 122,-151 71 568,172-86-1246,71-55-6520,-43 33 2645</inkml:trace>
  <inkml:trace contextRef="#ctx0" brushRef="#br0" timeOffset="-124478.243">13765 3415 8266,'2'-7'1367,"3"-11"2562,-9 19 2095,-123 200-3863,78-84-1971,48-115-190,0 0 1,1 0 0,-1 0 0,1 0-1,0 0 1,0 0 0,0 0 0,0 0 0,0 0-1,0 0 1,0 0 0,1 0 0,-1 0-1,1 0 1,-1 0 0,1 0 0,0 0-1,0 0 1,0 0 0,0-1 0,0 1-1,0 0 1,0-1 0,1 1 0,-1-1-1,1 1 1,-1-1 0,1 0 0,-1 0-1,1 1 1,0-1 0,0 0 0,-1 0-1,1-1 1,0 1 0,0 0 0,0-1-1,0 1 1,0-1 0,0 1 0,0-1 0,0 0-1,0 0 1,0 0 0,0 0 0,0 0-1,0-1 1,0 1 0,0-1 0,0 1-1,1-1 0,10-2-10,-1-1-1,1 0 1,-1 0-1,0-2 0,0 1 1,-1-1-1,0-1 1,2-2 10,47-42-3368,-45 32-595,-5 2-427</inkml:trace>
  <inkml:trace contextRef="#ctx0" brushRef="#br0" timeOffset="-124190.014">13850 3570 6737,'-7'8'3177,"-3"-1"64,-1 8-1217,1-4-1080,-3 13-31,1-3-257,3 11-104,2-4-224,4 2-72,6-7-112,7 0-32,5-11-512,10-2-3401,-1-2 1009</inkml:trace>
  <inkml:trace contextRef="#ctx0" brushRef="#br0" timeOffset="-123709.729">14077 3394 8186,'10'-1'5645,"2"27"-5165,-10-23-103,12 40-126,-1 0 0,-2 1 0,-3 0 0,-1 1 0,-2 0 0,-2 0 0,-2 0 0,-2 0 0,-2 0-1,-2 0 1,-2 0 0,-1-1 0,-3 0 0,-2-1 0,-16 38-251,-6 4 48,-4-2 0,-4-1 0,-28 38-48,17-30-463,5-6-3379,-3-2 0,-16 13 3842,-6-14-5112</inkml:trace>
  <inkml:trace contextRef="#ctx0" brushRef="#br0" timeOffset="-167124.076">4977 1127 9018,'-1'1'121,"1"-1"0,0 0 0,0 0 1,-1 1-1,1-1 0,0 0 0,0 0 0,-1 1 0,1-1 0,0 0 1,-1 0-1,1 0 0,0 0 0,-1 1 0,1-1 0,0 0 1,-1 0-1,1 0 0,-1 0 0,1 0 0,0 0 0,-1 0 0,1 0 1,0 0-1,-1 0 0,1 0 0,0 0 0,-1 0 0,1 0 1,-1 0-1,1-1 0,0 1 0,-1 0 0,1 0 0,0 0 0,0-1 1,-1 1-1,1 0 0,0 0 0,-1 0 0,1-1 0,0 1 1,0 0-1,-1-1 0,1 1 0,0 0 0,0-1 0,0 1 0,0 0 1,-1-1-1,1 1 0,0 0 0,0-1 0,0 1 0,0 0 1,0-1-1,0 1 0,0 0 0,0-1 0,0 1 0,0-1 1,0 1-1,0 0 0,0-1 0,0 1 0,1-1-121,-28 28 1194,7 4-1015,1 1 0,1 0 1,2 1-1,2 1 0,1 0 1,1 1-1,-4 25-179,-3 67 333,18-119-314,0 0 0,1 0 0,0 0 0,1 0 1,0 0-1,0 0 0,0 0 0,1-1 0,1 1 0,-1-1 0,1 1 0,0-1 0,1 0 0,-1 0 0,2 0 0,-1 0 0,1-1 0,0 0 0,0 0 0,0 0 0,1 0 1,0-1-1,0 0 0,1 0-19,-3-3-57,0 1 0,0-2 0,0 1-1,0 0 1,1-1 0,-1 0 0,0 0 0,1 0 0,-1 0 0,1-1 0,-1 1 0,1-1 0,-1-1 0,1 1 0,-1 0 0,1-1 0,2-1 57,45-15-4281,-25 0 592</inkml:trace>
  <inkml:trace contextRef="#ctx0" brushRef="#br0" timeOffset="-167924.502">4147 1526 8586,'-2'-8'6128,"-4"19"-3398,-4 43-2133,2 1 1,3-1 0,2 1 0,4 37-598,-1-89 21,12 272 531,-10-185-52,-25-123-3878,8 8-413,0 2-546</inkml:trace>
  <inkml:trace contextRef="#ctx0" brushRef="#br0" timeOffset="-167560.686">3875 1619 8482,'-5'-7'901,"4"6"-660,0-1 1,0 1 0,0 0 0,0 0 0,1-1-1,-1 1 1,0 0 0,1-1 0,-1 1 0,1 0-1,-1-1 1,1 1 0,0-1 0,-1 1 0,1-1-1,0 1 1,0-1 0,0 1 0,0-1 0,0 1-1,1-1 1,-1 1 0,0-1 0,1 0-242,3-6 234,0 1 1,1-1-1,0 0 0,0 1 0,1 0 1,0 1-1,0-1 0,0 1 1,1 0-1,0 1 0,2-2-234,16-14 310,-10 6-266,2 1 0,0 0 0,0 2 0,1 0 0,1 0 0,0 2 0,0 0 0,1 2 0,0 0 0,1 1 0,0 1 0,0 1 0,0 1 0,0 0 0,2 2-44,-13 1-6,0 0 1,0 0-1,-1 1 0,1 1 0,0 0 0,0 0 0,0 1 0,-1 0 0,1 0 0,-1 1 0,0 1 0,0-1 1,0 1-1,0 1 0,0 0 0,-1 0 0,0 1 0,0 0 0,-1 0 0,1 1 0,5 7 6,-11-11 28,0 1-1,-1-1 0,0 1 0,1 0 1,-1 0-1,-1-1 0,1 1 1,-1 0-1,1 0 0,-1 0 1,0 0-1,0 0 0,-1 0 0,1-1 1,-1 1-1,0 0 0,0 0 1,0-1-1,0 1 0,-1 0 0,0-1 1,0 1-1,1-1 0,-2 0 1,1 0-1,0 0 0,-1 0 0,-2 3-27,-4 4 204,-1 0 0,-1-1-1,0 0 1,0-1 0,-1 0-1,0-1 1,-6 3-204,-73 27 642,91-36-674,-1-1 0,1 1 0,-1-1 1,1 1-1,-1-1 0,1 0 1,-1 1-1,0-1 0,1 0 1,-1 1-1,1-1 0,-1 0 1,0 0-1,1 0 0,-1 1 0,0-1 1,1 0-1,-1 0 0,0 0 1,1 0-1,-1 0 0,0 0 1,1-1-1,-1 1 0,0 0 0,1 0 1,-1 0-1,0-1 0,1 1 1,-1 0-1,0 0 0,1-1 1,-1 1-1,1-1 0,-1 1 1,1-1-1,-1 1 0,1 0 0,-1-1 1,1 0-1,0 1 0,-1-1 1,1 1-1,0-1 0,-1 1 1,1-1-1,0 0 0,0 1 0,-1-1 1,1 0-1,0 1 0,0-1 1,0 0-1,0 1 0,0-1 1,0 0-1,0 1 0,0-1 1,0 0-1,0 0 32,13-19-3710,4-5-284</inkml:trace>
  <inkml:trace contextRef="#ctx0" brushRef="#br0" timeOffset="-163872.251">7430 1111 9242,'-15'19'6026,"1"3"-3521,-14 51-2385,25-65 407,-1 2-471,1 0-1,0 0 1,0 0 0,1 0 0,0 0-1,1 1 1,0-1 0,1 1 0,0-1-1,1 1 1,0-1 0,0 0 0,1 1-1,1-1 1,0 3-56,-1-10 8,-1 0-1,1-1 1,0 1 0,-1 0-1,1-1 1,0 1-1,0-1 1,1 0 0,-1 0-1,0 0 1,1 0-1,0 0 1,-1 0 0,1-1-1,0 1 1,0-1-1,0 0 1,0 0 0,0 0-1,0 0 1,0 0-1,0-1 1,0 1 0,0-1-1,0 0 1,0 0-1,1 0 1,-1 0 0,0-1-1,0 1 1,0-1-1,1 0-7,6-1 12,-1-1-1,0 0 0,0-1 0,0 0 0,-1 0 1,1-1-1,-1 0 0,0 0 0,6-6-11,39-55-1309,-39 14-2542,-17 14 221</inkml:trace>
  <inkml:trace contextRef="#ctx0" brushRef="#br0" timeOffset="-163666.235">7383 930 9554,'-6'3'3289,"4"-3"632,-1 2-2353,2-1-624,1 1-160,0-4-376,1-1-600,4-5-904</inkml:trace>
  <inkml:trace contextRef="#ctx0" brushRef="#br0" timeOffset="-163348.384">7550 596 9450,'35'-5'6852,"18"25"-6312,-41-14 76,0 1-553,0-1-1,0 2 1,-1-1-1,0 2 0,-1-1 1,0 1-1,0 1 0,-1 0 1,0 0-1,0 1 1,-1 0-1,-1 1 0,0-1 1,-1 1-1,0 1 1,0-1-1,-2 1 0,1 0-62,4 17 9,-2 1 0,0 0 0,-2 0 0,-1 1 0,-2-1 0,-1 22-9,-2-25 16,0 0 0,-2 0 1,-1 0-1,-2-1 0,0 1 1,-2-1-1,-1-1 0,-7 14-16,-1-4-159,-2 0-1,-1-1 0,-2 0 1,-23 26 159,9-24-1441,6-16-546</inkml:trace>
  <inkml:trace contextRef="#ctx0" brushRef="#br0" timeOffset="-164732.331">7079 903 7594,'8'5'7436,"-20"19"-6002,8-17-958,-115 167 913,-69 115-1134,143-226-119,33-74-203,12-1-2455,4-13 562</inkml:trace>
  <inkml:trace contextRef="#ctx0" brushRef="#br0" timeOffset="-164471.697">6696 1029 8930,'1'-2'2656,"5"2"729,8 5-2225,4-1-399,9 1-17,5 5-160,9 3-168,-1-3-192,4 4-88,-3 7-80,1 5-16,-6 1 8,1 5-24,-10-5-8,-7-1-144,-8-9-312,-4 1 304,-13-4-3705</inkml:trace>
  <inkml:trace contextRef="#ctx0" brushRef="#br0" timeOffset="-165366.396">5955 1267 8674,'-13'13'7317,"36"-5"-5353,8-7-1778,1-2 1,-1-1-1,1-1 1,-1-2 0,0-1-1,5-2-186,43-8 79,2 13-1983,-80 3 1848,-1 0-1,0 0 1,1 1 0,-1-1-1,0 0 1,0 1 0,1-1-1,-1 0 1,0 0 0,0 1-1,1-1 1,-1 0 0,0 1-1,0-1 1,0 1 0,0-1-1,0 0 1,0 1-1,1-1 1,-1 0 0,0 1-1,0-1 1,0 1 0,0-1-1,0 0 1,0 1 0,-1-1-1,1 1 1,0-1 0,0 0-1,0 1 1,0-1 0,0 0-1,0 1 1,-1-1 0,1 0-1,0 1 1,0-1 0,-1 0-1,1 1 1,0-1 0,0 0-1,-1 0 1,1 1 0,0-1-1,-1 0 1,1 0 0,0 0-1,-1 1 1,1-1-1,0 0 1,-1 0 0,1 0-1,-1 0 1,1 0 0,0 0 56,-1 1-208,-19 13-2044</inkml:trace>
  <inkml:trace contextRef="#ctx0" brushRef="#br0" timeOffset="-165146.352">5964 1487 8258,'0'-3'2296,"3"6"585,14-6-2057,6-2-296,19-7 16,5 3-48,17-17-32,0 6-183,9-7-137,-13 9-24,-2-2 2904,-20 16-6368</inkml:trace>
  <inkml:trace contextRef="#ctx0" brushRef="#br0" timeOffset="-166067.532">5539 1165 6825,'13'-13'6438,"-83"132"-3771,68-116-2633,-79 148 2690,-16 53-2724,79-156 545,15-38-507,3-11-317,-3-5-78,-20-61-4967,10 20 2207</inkml:trace>
  <inkml:trace contextRef="#ctx0" brushRef="#br0" timeOffset="-165794.067">5222 1285 5409,'5'-9'3137,"-1"7"-329,4 8-623,3 4-1553,1 9-64,3 6-64,8 8-72,1-6-168,11 7-64,6-7-80,12 0-24,-6-12-23,9 2-418,-7-14-159,-5-7-2784</inkml:trace>
  <inkml:trace contextRef="#ctx0" brushRef="#br0" timeOffset="-75884.354">2974 3584 10402,'10'-15'7201,"39"1"-7140,185-13 207,332-32 1663,-444 56-1695,1 5 1,-1 5 0,98 20-237,111 8 86,70-27-46,-22-6 0,-20-3-44,-9-15 25,14-22 5,-6 1-18,127 15 45,-243 13-17,-107-4 135,-1-6 0,-1-5 1,32-15-172,-130 29 135,1 2 0,0 1 1,1 2-1,-1 2 0,1 1 1,28 2-136,-21 15 314,-62-13-2463,-11-2-1866</inkml:trace>
  <inkml:trace contextRef="#ctx0" brushRef="#br0" timeOffset="-75414.642">3528 1925 3689,'0'0'-832,"7"6"920</inkml:trace>
  <inkml:trace contextRef="#ctx0" brushRef="#br0" timeOffset="-75100.428">3854 2912 3905,'27'16'1584,"2"2"-1824</inkml:trace>
  <inkml:trace contextRef="#ctx0" brushRef="#br0" timeOffset="-74417.349">3547 1862 9522,'-11'-60'7346,"24"70"-7226,-9 4-124,0 0 1,-1 0 0,0 1 0,-1-1 0,-1 1 0,-1 14 3,1-9 53,71 849 1926,-43-501-1685,-16-35 255,4-197-300,7-2-1,37 123-248,-55-233 7,30 100 460,-15-88 767,-49-87-7045,6-1 1696</inkml:trace>
  <inkml:trace contextRef="#ctx0" brushRef="#br0" timeOffset="-73693.627">5775 2547 7874,'-2'-5'6873,"8"23"-5894,0 32-416,-2 1 0,-3 1 0,-4 35-563,1-23 322,-1 102 285,20 267-374,-10-358-24,4 0 0,3-1 0,4 0 0,9 19-209,0-14 109,-23-46-522,-21-39-1935,-17-14-1019,-11-9-281</inkml:trace>
  <inkml:trace contextRef="#ctx0" brushRef="#br0" timeOffset="-73032.054">3074 2327 10506,'6'1'5825,"8"-8"-5386,-9 5-129,5-4-281,0 0 0,0 0 1,-1 0-1,0-1 0,0-1 0,-1 1 1,0-1-1,0-1 0,-1 1 1,0-2-1,-1 1 0,0 0 1,0-1-1,0-3-29,56-147 70,-61 157-68,28-104 69,-4-1 0,3-57-71,12-205 2162,-20 300-1104,-19 68-1061,-1 0-1,1 0 0,-1 1 0,1-1 0,-1 0 0,1 1 0,0-1 0,0 1 0,0-1 0,0 1 0,0-1 0,0 1 0,1 0 0,-1-1 0,0 1 0,1 0 0,-1 0 0,0 0 0,1 0 0,0 0 0,-1 0 0,1 1 0,-1-1 0,1 0 0,0 1 0,0-1 0,-1 1 0,1 0 0,0-1 0,0 1 0,-1 0 0,1 0 1,0 0-1,0 0 0,0 1 0,-1-1 0,1 0 0,0 1 0,0-1 0,-1 1 0,1 0 0,1 0 4,4 6-11,-1 0-1,1 0 1,-2 0 0,1 1 0,-1 0 0,0 0-1,0 0 1,-1 1 0,0 0 11,4 7-3,84 180 60,-64-138-39,-11-19-6,2 0 0,2-1 0,2-1 0,1-1-1,2-1 1,13 13-12,12-4 1917</inkml:trace>
  <inkml:trace contextRef="#ctx0" brushRef="#br0" timeOffset="-70778.172">2981 3400 7986,'-26'9'6272,"44"-4"-5991,78 15 337,-52-12-365,0-3 0,0-2 1,1-1-1,33-4-253,-2 1 57,-8 2-24,0-3-1,0-3 0,0-3 1,44-12-33,114-39 149,-23 31 18,-176 23-151,-1 0 0,1-2 0,-1-1 0,-1-1 0,0-2 0,0 0 1,-1-1-1,0-2 0,-1 0 0,-1-2 0,0 0 0,-1-2 0,-1 0 0,0-2-16,156-189 423,-79 75-206,2-64-87,-63 105-88,33-67 118,14 62-113,-42 57-47,30-28-7,-64 62 7,0 1 0,-1-1 0,0 1 0,-1-2 0,0 1 0,0 0 0,0-1 0,-1 0 0,2-6 0,6-8-1,96-174 23,-85 162-13,-13 18-6,0 1 1,1 0-1,1 1 0,0 0 0,1 1 0,1 0 1,8-6-5,-7 9-5,2 0 0,-1 1-1,1 1 1,0 0-1,1 1 1,0 1-1,9-1 7,87-10-41,-50 29 30,-3 4 15,75 48 106,-121-54-114,1 1 0,-2 0 0,0 1 1,0 0-1,-1 1 0,0 0 1,-1 2-1,-1-1 0,2 5 4,8 9 2,83 124 112,-91-135-93,6 9-1,0-1 1,2-1-1,0-1 0,2 0 1,23 17-21,-17-19 46,1-1 1,1-1-1,0-2 0,30 11-46,-48-23 39,0 0-1,0 1 1,-1 0-1,1 1 1,-2 1-1,1 0 1,-1 0-1,0 1 1,3 4-39,134 163 447,-7-18-391,-83-90-65,-45-50 66,2 0 0,0 0 1,1-2-1,1 0 0,0 0 1,1-2-1,1 0 0,0-1 1,2-1-58,203 76 214,-48-11 26,-59-31-180,-57-21-1,1-2 0,1-4 0,1-2 0,0-2 0,1-4 0,13-1-59,13 0 152,193 12 483,-157-25-139,-123 2-456,-6-7-522,-13-3-1007,-10-6-2366</inkml:trace>
  <inkml:trace contextRef="#ctx0" brushRef="#br0" timeOffset="-66949.063">5078 2531 2497,'2'-8'831,"-1"0"0,0 0 0,0 0 0,0-1 0,-1 1 0,-1 0 0,0 0 0,0 0 0,0 0 0,-1 0 0,0 0 0,0 0-831,1 8 28,1 1-1,0-1 0,0 0 1,0 0-1,0 0 0,0 0 1,-1 0-1,1 0 0,0 1 1,0-1-1,0 0 0,-1 0 1,1 0-1,0 0 0,0 0 1,-1 0-1,1 0 0,0 0 1,0 0-1,0 0 0,-1 0 1,1 0-1,0 0 0,0 0 0,0 0 1,-1 0-1,1 0 0,0 0 1,0 0-1,-1 0 0,1-1 1,0 1-1,0 0 0,0 0 1,0 0-1,-1 0 0,1 0 1,0 0-1,0-1 0,0 1 1,0 0-1,0 0 0,-1 0 1,1-1-1,0 1 0,0 0 1,0 0-1,0 0 0,0-1 1,0 1-1,0 0 0,0 0 1,0 0-1,0-1 0,0 1 1,0 0-1,0 0 0,0-1-27,-5 19 156,0 49-61,3 1 0,2 0 1,9 52-96,-2-12 134,-1 348 254,-9-272 4,6-109 16,-2-175-8,-23-415-172,-2 162-196,19 316-80,13 67-371,5 141 302,-8 0 0,-8 40 117,-1-122 44,3 0 0,10 69-44,-9-146 10,1 4 39,3-23 65,37-231 106,-8-107-60,-33 330-150,1 9-8,0-1 0,-1 0 0,0 1 0,-1-1 1,1 0-1,-1 1 0,-1-1 0,1 1 0,-1-1 0,0 1 0,-1-2-1,2 8-5,1-1 1,-1 1 0,1 0-1,0 0 1,-1 0 0,1-1 0,-1 1-1,1 0 1,-1 0 0,1 0 0,-1 0-1,1 0 1,-1 0 0,1 0-1,-1 0 1,1 0 0,-1 0 0,1 0-1,-1 0 1,1 0 0,-1 0-1,1 1 1,-1-1 0,1 0 0,0 0-1,-1 1 1,1-1 0,-1 0 0,1 0-1,0 1 1,-1-1 0,1 0-1,-1 1 1,1-1 0,0 1 0,0-1-1,-1 0 1,1 1 0,0-1 0,0 1-1,-1-1 1,1 1 0,0-1-1,0 1 1,0-1 0,0 1 0,0-1-1,0 1 1,0-1 0,0 0 0,0 1-1,0-1 1,0 1 0,0-1-1,0 1 1,0-1 0,0 1 0,0-1-1,1 1 1,-1-1 0,0 1 0,0-1-1,1 1 1,-1-1 0,0 0-1,1 1 4,-2 1-9,-6 49-60,2 1-1,2-1 1,2 1 0,7 50 69,-4-64 17,2 0 0,2 0 1,1-1-1,2 0 0,2 2-17,-10-36-1881,-4-9 252,-7-11-958</inkml:trace>
  <inkml:trace contextRef="#ctx0" brushRef="#br0" timeOffset="-65814.154">5102 3285 4201,'-7'-10'5697,"1"27"-3371,-15 119-1183,14-75-848,3 1 1,3 0 0,5 36-296,-1-84 229,1-23 19,0-25 124,-1-25-187,-3 1 0,-3 0-1,-2 0 1,-3-3-185,15 156 0,19 64 53,-26-160-93,0 0 0,0 0 0,0 0 0,0 0 0,1 1 0,-1-1 0,0 0-1,1 0 1,-1 1 0,0-1 0,1 0 0,-1 0 0,1 1 0,-1-1 0,1 0-1,0 1 1,-1-1 0,1 1 0,0-1 0,-1 1 0,1-1 0,0 1 0,0 0-1,-1-1 1,1 1 0,0 0 0,0-1 0,-1 1 0,1 0 0,0 0 0,0 0-1,0 0 1,0 0 0,0 0 0,-1 0 0,1 0 0,0 0 0,0 0 0,0 0-1,0 0 1,-1 1 0,1-1 0,0 0 0,0 1 0,-1-1 0,1 1 0,0-1-1,-1 1 1,1-1 0,0 1 0,-1-1 0,1 1 0,0-1 0,-1 1 0,1 0-1,-1-1 1,1 1 0,-1 0 40,3-53-3004,-9-16-494</inkml:trace>
  <inkml:trace contextRef="#ctx0" brushRef="#br0" timeOffset="-64569.244">5063 2508 4617,'-12'62'7702,"16"-87"-7343,-1-1 1,-2 1 0,0-1 0,-2 1 0,-3-22-360,4 46 10,0 0 1,0 1-1,1-1 1,-1 0-1,0 0 1,0 0-1,0 1 1,0-1-1,0 0 1,-1 0-1,1 1 1,0-1-1,0 0 1,0 0-1,-1 1 1,1-1-1,0 0 1,-1 0-1,1 1 1,-1-1-1,1 0 1,-1 1-1,1-1 1,-1 1-1,1-1 1,-1 1-1,1-1 1,-1 1-1,0-1 1,1 1-1,-1-1 1,0 1-1,0 0 1,1-1-1,-1 1 0,0 0 1,0 0-1,1 0 1,-1 0-1,0-1 1,0 1-1,0 0-10,-17 27 349,13-12-326,2 0 0,-1 0-1,2 0 1,0 0 0,1 1-1,1 14-22,0-30 1,0 0-1,0 0 0,0-1 0,1 1 1,-1 0-1,0 0 0,0 0 1,1 0-1,-1 0 0,0-1 1,0 1-1,1 0 0,-1 0 0,0 0 1,1 0-1,-1 0 0,0 0 1,0 0-1,1 0 0,-1 0 1,0 0-1,1 0 0,-1 0 1,0 0-1,0 0 0,1 0 0,-1 0 1,0 0-1,0 1 0,1-1 1,-1 0-1,0 0 0,0 0 1,1 0-1,-1 1 0,0-1 1,0 0-1,1 0 0,-1 0 0,0 1 1,0-1-1,0 0 0,0 0 1,1 1-1,-1-1 0,0 0 1,0 0-1,0 1 0,0-1 0,0 0 1,0 1-1,0-1 0,0 0 1,0 0-1,0 1 0,0-1 1,0 0-1,0 1 0,0-1 1,0 0-1,0 1 0,5-17 29,0 1 1,-1-1-1,0 0 1,-1 0 0,-1 0-1,-1 0 1,0-14-30,-4 7 92,3 23-86,-1 1-1,1-1 1,0 0-1,0 0 0,0 0 1,0 0-1,0 1 1,0-1-1,-1 0 1,1 0-1,0 0 1,0 0-1,0 0 1,0 0-1,-1 1 1,1-1-1,0 0 1,0 0-1,0 0 1,0 0-1,-1 0 1,1 0-1,0 0 1,0 0-1,0 0 1,-1 0-1,1 0 1,0 0-1,0 0 1,0 0-1,-1 0 1,1 0-1,0 0 1,0 0-1,0 0 1,-1 0-1,1-1 1,0 1-1,0 0 0,0 0 1,0 0-1,-1 0 1,1 0-1,0 0 1,0-1-1,0 1 1,0 0-1,0 0 1,0 0-1,-1 0-5,-3 114 182,4-108-180,0 1-1,0-1 1,1 1 0,0 0 0,0-1 0,0 1-1,1-1 1,0 0 0,1 0 0,-1 1 0,1-1-1,0-1 1,0 1 0,4 4-2,-7-10 1,1 1 1,-1-1-1,1 0 0,-1 1 0,1-1 1,-1 1-1,1-1 0,-1 0 0,1 0 1,-1 1-1,1-1 0,0 0 0,-1 0 1,1 0-1,0 0 0,-1 1 0,1-1 1,0 0-1,-1 0 0,1 0 0,-1-1 1,1 1-1,0 0 0,-1 0 0,1 0 1,0 0-1,-1-1 0,1 1 0,-1 0 1,1 0-1,0-1 0,-1 1 0,1 0 1,-1-1-1,1 1 0,-1-1 0,1 1 1,-1-1-1,0 1 0,1-1 0,-1 1 1,0-1-1,1 1 0,-1-1 0,0 0 1,1 1-1,-1-1 0,0 1 0,0-1 1,0 0-1,0 1-1,9-33 100,-8 30-85,-1 0 0,0 0 0,0 0-1,0 0 1,0 0 0,0 0 0,0 0 0,-1 1-1,0-1 1,1 0 0,-1 0 0,0 0 0,-1 0 0,1 1-1,0-1 1,-1 0 0,1 1 0,-1-1 0,0 1-1,0 0 1,0 0 0,0 0 0,0 0 0,-1 0 0,1 0-1,0 0 1,-1 0-15,0 3 10,0 0 0,1-1 0,-1 1 0,0 0 0,1 1 0,-1-1 0,1 0 0,0 1 0,-1-1 0,1 1 0,0 0 0,0-1 0,0 1 0,0 0 0,0 0 0,1 1 0,-1-1 0,1 0 0,-1 1 0,1-1 0,0 0 0,0 1 0,0 0 0,0-1 0,0 1 0,0 0 0,1 0-10,-12 30-16,16-35-14,6-11 39,-1 1 1,0-2-1,-1 1 0,-1-1 0,0 0 1,-1-1-1,0 1 0,-1-1 0,-1 0 0,0-1 1,0-10-10,-7 7 49,-7 30-16,-3 26-17,1 0 0,2 1-1,2 0 1,-1 17-16,9-55 0,0 0 0,1 0 0,-1-1 0,0 1 1,0 0-1,1 0 0,-1 0 0,0 0 0,0-1 0,1 1 0,-1 0 1,0 0-1,1 0 0,-1 0 0,0 0 0,1 0 0,-1 0 0,0 0 1,1 0-1,-1 0 0,0 0 0,1 0 0,-1 0 0,0 0 0,0 0 0,1 0 1,-1 0-1,0 0 0,1 0 0,-1 1 0,0-1 0,1 0 0,-1 0 1,0 0-1,0 0 0,1 1 0,-1-1 0,0 0 0,0 0 0,0 1 1,1-1-1,-1 0 0,0 0 0,0 1 0,0-1 0,0 0 0,0 1 1,1-1-1,-1 0 0,0 1 0,0-1 0,0 0 0,0 0 0,0 1 0,0-1 1,0 0-1,0 1 0,0-1 0,0 0 0,0 1 0,0-1 0,0 0 1,-1 1-1,1-1 0,0 0 0,0 1 0,0-1 0,17-18 10,-12 8 11,0 0 0,-1-1 1,0 1-1,0-1 1,-1 0-1,-1 0 1,0 0-1,-1-1 1,0 1-1,0 0 0,-1-1 1,-1 1-1,0-6-21,-7-10 78,8 27-74,0-1-1,0 1 1,0-1-1,0 1 1,0-1-1,0 1 1,-1 0-1,1-1 1,0 1-1,0-1 1,0 1-1,-1 0 1,1-1 0,0 1-1,0 0 1,-1-1-1,1 1 1,0 0-1,0-1 1,-1 1-1,1 0 1,0-1-1,-1 1 1,1 0-1,-1 0 1,1 0-1,0-1 1,-1 1 0,1 0-1,-1 0 1,1 0-1,0 0 1,-1 0-1,1 0 1,-1 0-1,1 0 1,-1 0-1,1 0 1,0 0-1,-1 0 1,1 0-1,-1 0 1,1 0 0,-1 0-1,1 1 1,0-1-1,-1 0 1,1 0-1,-1 0 1,1 1-1,0-1 1,-1 0-1,1 0 1,0 1-1,-1-1-3,-2 5 14,0 1 0,0-1 0,0 1 0,1 0 0,0-1 0,0 1 0,0 0 0,1 0 0,0 0 0,0 1 0,0 5-14,1-13-1,0 1-1,0 0 1,0-1 0,1 1 0,-1 0-1,0 0 1,0-1 0,1 1 0,-1 0-1,0 0 1,0-1 0,1 1 0,-1 0-1,0 0 1,1 0 0,-1-1 0,0 1-1,0 0 1,1 0 0,-1 0 0,0 0 0,1 0-1,-1 0 1,1 0 0,-1 0 0,0 0-1,1 0 1,-1 0 0,0 0 0,1 0-1,-1 0 1,0 0 0,1 0 0,-1 0-1,0 0 1,1 1 0,-1-1 0,0 0-1,1 0 1,-1 0 0,0 0 0,0 1 0,1-1-1,-1 0 1,0 0 0,0 1 0,1-1-1,-1 0 1,0 1 0,0-1 0,0 0-1,0 1 1,1-1 0,-1 0 0,0 1-1,0-1 1,0 0 0,0 1 0,0-1-1,0 0 1,0 1 0,0-1 1,22-27 1,-19 22 10,1 0 1,-1-1 0,-1 0-1,1 1 1,-1-1 0,1 0-1,-2 0 1,1 0 0,-1 0-1,0 0 1,0-1 0,0-4-12,-1 12 0,-1-1 0,1 0-1,0 1 1,0-1 0,-1 0 0,1 1 0,0-1 0,-1 0 0,1 0-1,0 1 1,-1-1 0,1 0 0,0 0 0,-1 0 0,1 1 0,-1-1-1,1 0 1,0 0 0,-1 0 0,1 0 0,-1 0 0,1 0 0,0 0 0,-1 0-1,1 0 1,-1 0 0,1 0 0,0 0 0,-1 0 0,1 0 0,-1 0-1,1-1 1,0 1 0,-1 0 0,1 0 0,0 0 0,-1-1 0,1 1 0,0 0-1,-1 0 1,1-1 0,0 1 0,-1 0 0,1-1 0,0 1 0,0 0-1,-1-1 1,1 1 0,0 0 0,0-1 0,0 1 0,0-1 0,0 1-1,-1 0 1,1-1 0,0 1 0,0-1 0,0 1 0,0 0 0,0-1 0,0 1-1,0-1 1,0 1 0,0 0 0,1-1 0,-1 1 0,0-1 0,0 1-1,0 0 1,0-1 0,-18 30-88,10-5-791,1 1-1,0-1 0,3 1 0,0 0 0,0 9 880,0 15-3093</inkml:trace>
  <inkml:trace contextRef="#ctx0" brushRef="#br0" timeOffset="-61349.619">5058 2352 6697,'-79'-19'6338,"26"5"-4962,-51 9 172,-56 32-918,153-25-614,-149 2 64,141-4-84,-85 11-4,0 31 53,-5-9 21,31-24 78,-29 37-31,92-42-70,0-1 0,0 1-1,0-2 1,0 0 0,-1 0 0,1-1 0,-1 0-1,1-1 1,-1 0 0,-1-1-43,-28 1 176,-86 2 354,74 7-110,52-9-451,0 1 0,0-1 1,0 1-1,0-1 1,0 1-1,0 0 1,0 0-1,0-1 0,0 1 1,0 0-1,1 0 1,-1 0-1,0 0 1,1 0-1,-1 0 0,0 0 1,1 0-1,0 0 1,-1 0-1,1 0 0,0 0 1,-1 1-1,1-1 1,0 0-1,0 0 1,0 0-1,0 0 0,0 1 1,0-1 30,7 6-1919,0 4-1467</inkml:trace>
  <inkml:trace contextRef="#ctx0" brushRef="#br0" timeOffset="-55876.023">5068 2605 4001,'3'6'7277,"1"15"-7676,-4-17 970,12 110-96,-6 0-1,-5 0 1,-4 1-1,-7 5-474,7 18 426,-14-157 591,6-77-826,-3-505 25,12 390-161,10 189-88,-9 23 30,1-1 1,0 0-1,0 1 0,0-1 1,0 0-1,0 1 0,0-1 1,0 0-1,0 1 0,0-1 0,0 0 1,0 1-1,0-1 0,0 0 1,0 1-1,1-1 0,-1 0 1,0 0-1,0 1 0,0-1 0,0 0 1,0 1-1,1-1 0,-1 0 1,0 0-1,0 1 0,1-1 1,-1 0-1,0 0 0,0 0 0,1 1 1,-1-1-1,0 0 0,1 0 1,-1 0-1,0 0 0,0 0 1,1 0-1,-1 1 0,0-1 0,1 0 1,-1 0-1,0 0 0,1 0 1,-1 0-1,0 0 0,1 0 1,-1 0-1,0-1 0,1 1 0,-1 0 1,0 0-1,1 0 0,-1 0 1,0 0-1,0 0 0,1-1 1,-1 1-1,0 0 0,1 0 0,-1 0 1,0-1-1,0 1 0,0 0 1,1 0-1,-1-1 0,0 1 1,0 0-1,0-1 3,6 114-204,-15 772 324,11-852 177,-2-76 57,31-726 50,-36 615-390,2 118-56,1 25-64,1 26-11,1-5 78,-21 410-149,20 71 188,6-436 76,-8-81-1019,-4 17-1604,-4-2 12</inkml:trace>
  <inkml:trace contextRef="#ctx0" brushRef="#br0" timeOffset="-51522.944">5362 2129 4929,'-8'-21'7682,"-13"45"-6742,19-17-905,0-1-1,0 1 1,0 0 0,1 0 0,0 0-1,0 0 1,1 0 0,0 1 0,0-1-1,0 0 1,1 0-35,-2 46 167,-11 48 372,2 50-20,11-19-315,-9 190 235,3 65 390,-2-170-282,3-186-155,7-26-355,-4 18 54,5-15-142,1 1 81,-2-23-185,-6-125-7719,-8 64 3044</inkml:trace>
  <inkml:trace contextRef="#ctx0" brushRef="#br0" timeOffset="-50941.507">5319 2132 4985,'0'6'4774,"-3"3"-3394,-2 19-1275,0 309 2189,14-102-1898,-2-142-320,-4 1 0,-4-1 0,-5 9-76,9 166 654,-7-223-336,8-67-3403,4-9 726</inkml:trace>
  <inkml:trace contextRef="#ctx0" brushRef="#br0" timeOffset="-49712.459">5069 3317 3201,'8'-72'10373,"-20"158"-8548,-25 330-863,34-297-637,3-119-322,1 0-1,-1 0 1,1 0-1,-1 0 1,1 0-1,-1 0 1,1 0-1,-1 0 1,0 0-1,1 0 1,-1 0-1,1 0 1,-1 0-1,1 0 1,-1 0 0,1 0-1,-1 0 1,0 0-1,1-1 1,-1 1-1,1 0 1,-1 0-1,0 0 1,1-1-1,-1 1 1,0 0-1,1-1 1,-1 1-1,0 0 1,1-1-1,-1 1 1,0 0-1,0-1 1,0 1-1,1-1 1,-1 1-1,0 0 1,0-1-1,0 1 1,0-1-1,0 1 1,0-1-1,0 1 1,1-1 0,-1 1-1,-1 0 1,1-1-1,0 1 1,0-1-1,0 1 1,0-1-1,0 1 1,0 0-1,0-1 1,-1 1-1,1-1 1,0 1-1,0 0 1,0-1-1,-1 1 1,1-1-1,-1 1-2,2-3 6,11-37 48,-2-2-1,-1 0 1,-3 0-1,-1 0 0,-2-1 1,-2 1-1,-2-1 1,-4-24-54,5 66 0,0 0 1,0 0 1,0 1-1,1-1 0,-1 0 0,0 0 0,0 0 1,0 1-1,0-1 0,0 0 0,0 0 0,0 0 1,0 1-1,0-1 0,0 0 0,-1 0 0,1 0 0,0 1 1,0-1-1,-1 0 0,1 0 0,-1 1 0,1-1 1,0 0-1,-1 1 0,1-1 0,-1 0 0,0 1 0,1-1 1,-1 1-1,1-1 0,-1 1 0,0-1 0,0 1 1,1 0-1,-1-1 0,0 1 0,0 0 0,1-1 1,-1 1-1,0 0 0,0 0 0,0 0 0,1 0 0,-1 0 1,0 0-1,0 0 0,0 0 0,1 0 0,-2 0-1,-4 13-13,1 0 0,0 0 0,1 0-1,0 0 1,1 1 0,0 0 0,0 8 13,0-5-4,-2 7 16,0-1 0,2 0-1,1 1 1,0-1 0,2 1 0,1 0-1,1-1 1,1 1 0,3 15-12,13-6-757,2-32-2685,-12-12 435</inkml:trace>
  <inkml:trace contextRef="#ctx0" brushRef="#br0" timeOffset="-49024.708">5298 3327 5633,'2'89'7847,"-5"97"-6705,-8-21 115,12-160-933,4-14-177,-4 6-136,5-68 194,-3-104 27,-7 98-136,-5 97-109,-18 252 24,20-192 131,8-79-140,-1-1 0,0 0 0,1 1 0,-1-1 0,0 0 0,1 0-1,-1 1 1,1-1 0,-1 0 0,1 0 0,-1 1 0,1-1 0,-1 0 0,1 0-1,-1 0 1,1 0 0,-1 0 0,1 0 0,-1 0 0,1 0 0,-1 0 0,1 0-1,-1 0 1,1 0 0,-1 0 0,0 0 0,1 0 0,-1-1 0,1 1 0,-1 0-1,1 0 1,-1-1 0,1 1 0,-1 0 0,0-1 0,1 1 0,-1 0 0,0-1-1,1 1 1,-1 0 0,0-1 0,1 1 0,-1-1 0,0 1 0,0 0 0,1-1-1,-1 1 1,0-1 0,0 1 0,0-1 0,0 1 0,0-1 0,0 1 0,0-1-1,0 1 1,0-1 0,0 1 0,0-1 0,0 1 0,0-1 0,0 1 0,0-1-1,0 1 1,-1-1-2,12-34 38,-1 0 0,-2 0-1,-2-1 1,-1 0-1,-1-22-37,-2-131 84,-4 173-175,-1 22-37,-2 28-163,-12 108-3630,-7-49 1128</inkml:trace>
  <inkml:trace contextRef="#ctx0" brushRef="#br0" timeOffset="4486.912">5360 3072 2112,'-10'-8'6172,"-4"1"-1720,19 66-3897,10 123-117,-6-106-254,-4 0-1,-3 0 1,-3 1-1,-8 46-183,-18 28 1172,24-143-819,5-20-149,1 2-199,8-136 115,-6-273 16,-12 301-97,7 118-38,0 1 1,-1-1 0,1 1-1,0-1 1,-1 1 0,1-1-1,0 0 1,-1 1 0,1-1 0,0 1-1,-1-1 1,1 0 0,-1 1-1,1-1 1,-1 0 0,1 0 0,-1 1-1,1-1 1,-1 0 0,1 0-1,-1 0 1,0 0 0,1 0-1,-1 0 1,1 0 0,-1 0 0,1 0-1,-1 0 1,1 0 0,-1 0-1,0 0 1,1 0 0,-1 0 0,1-1-1,-1 1 1,1 0 0,-1 0-1,1-1 1,-1 1 0,1 0 0,-1-1-1,1 1 1,0 0 0,-1-1-1,1 1 1,0 0 0,-1-1-1,1 1 1,0-1 0,-1 1 0,1-1-1,0 1 1,0-1 0,-1 1-1,1-1 1,0 1 0,0-1-2,-8 28 15,2 0-1,1 0 1,1 1 0,1-1 0,2 4-15,0-26 1,-3 142 42,8 69-43,0-77 19,3-77 63,-7-122 192,9-84-6,-10-115-268,-6 137 3,10 155-147,11 236 43,-6 3 142,6-49 120,-18-234 33,1-64-1444,9 3-1684,-9-14-112</inkml:trace>
  <inkml:trace contextRef="#ctx0" brushRef="#br0" timeOffset="6618.715">2335 3687 10170,'-73'12'2682,"-2"-17"-572,101 6-2088,0-1 0,0-2 0,0 0 0,0-2 1,-1 0-1,25-9-22,50-8 178,16 8-118,2 5 0,48 6-60,-106-2 9,-1-2 1,1-3 0,-1-2-1,22-9-9,-38 9 3,199-50 13,-192 47-12,0-2 0,-1-2 1,-1-2-1,-1-2 0,-1-3 0,15-11-4,254-192 80,16-7-52,-277 189 2,-2-3 1,-3-3-1,-1-1 0,-3-2 0,26-45-30,74-100 277,-15 96-83,-101 64 354,3 25-376,61-31-157,-48 26-22,-42 18 8,0 0 0,1 0 0,-1-1 0,0 1 0,-1-1 0,1 0 1,0 0-1,-1 0 0,1 0 0,-1 0 0,0 0 0,0-1 0,0 1 0,-1-1 0,1 1 0,-1-1 0,0 0 0,1-3-1,4-9 5,23-81 194,-30 97-212,0-1 1,1 0 0,-1 0-1,0 1 1,0-1 0,1 0-1,-1 1 1,0-1 0,0 1-1,0-1 1,0 1 0,0-1-1,0 1 1,0 0 0,0-1-1,0 1 1,0 0 0,0 0-1,0 0 1,0 0 0,0 0-1,0 0 1,0 0 0,0 0-1,0 0 1,0 1 0,0-1-1,0 0 1,0 1 0,0-1-1,0 0 1,0 1 0,0-1-1,0 1 1,0 0 0,1-1-1,-1 1 1,0 0 0,0-1-1,1 1 1,-1 0 0,0 0-1,1 0 1,-1-1 0,1 1 0,-1 0-1,1 0 1,-1 0 0,1 0 12,-14 31-2890,-1 8-42</inkml:trace>
  <inkml:trace contextRef="#ctx0" brushRef="#br0" timeOffset="7228.317">3878 3520 6025,'-4'-42'5305,"21"-17"-4791,-9 37 357,-36 70 2559,18-25-3343,0 1 1,1 0 0,2 0 0,0 0-1,2 1 1,1 0 0,0 1-1,2-1-87,2-23-34,-1-1 0,1 0 0,-1 1 0,1-1 0,0 1-1,-1-1 1,1 1 0,0-1 0,0 0 0,0 1 0,0-1 0,1 1 0,-1-1-1,0 1 1,0-1 0,1 1 0,-1-1 0,1 0 0,-1 1 0,1-1-1,0 0 1,0 0 0,-1 1 0,1-1 0,0 0 0,0 0 0,0 0-1,0 0 1,0 0 0,0 0 0,1 0 0,-1 0 0,0-1 0,0 1 0,1 0-1,-1-1 1,0 1 0,1-1 0,-1 1 0,1-1 0,-1 0 0,0 1-1,1-1 1,-1 0 0,1 0 0,-1 0 0,1 0 34,9-7-4888,-6 0 1672</inkml:trace>
  <inkml:trace contextRef="#ctx0" brushRef="#br0" timeOffset="7486.916">4163 3189 9170,'-26'21'4684,"1"25"-4339,21-36-182,-9 18-47,1 0 1,2 1-1,0 0 1,2 1-1,2 0 1,0 0-1,2 1 1,1 0-1,2-1 1,1 1-1,3 28-116,-3-57-9,0-1-1,0 0 0,0 1 1,0-1-1,0 0 0,0 1 1,0-1-1,0 1 0,0-1 1,1 0-1,-1 1 0,0-1 1,1 0-1,0 0 0,-1 1 1,1-1-1,0 0 0,-1 0 1,1 0-1,0 0 0,0 0 0,0 0 1,0 0-1,0 0 0,0 0 1,0 0-1,0 0 0,0-1 1,1 1-1,-1 0 0,0-1 1,0 1-1,1-1 0,-1 1 1,0-1-1,1 0 0,-1 0 1,0 1-1,1-1 0,-1 0 1,1 0-1,-1 0 0,0-1 1,1 1-1,-1 0 0,0 0 1,1-1 9,38-59-3200,-17 4 717</inkml:trace>
  <inkml:trace contextRef="#ctx0" brushRef="#br0" timeOffset="7752.724">4345 3216 8898,'-10'20'2272,"-4"14"729,-1 7-2593,-3 12-128,3-2-176,-4 8-16,6-13-72,1-1 16,4-17-40,6-7 8,7-9-32,7-7-176,5-19-152,10-31-2657,8-24 673</inkml:trace>
  <inkml:trace contextRef="#ctx0" brushRef="#br0" timeOffset="7945.624">4650 2977 8434,'-21'36'2128,"-6"20"777,-7 5-2377,-2 15-160,3-8-88,5 0-64,9-19-120,8-5-56,9-21-64,8-7-16,5-13-88,9-9-128,1-10-120,6-22-392,4-9-704,2-19-1401,-1-2-32</inkml:trace>
  <inkml:trace contextRef="#ctx0" brushRef="#br0" timeOffset="8202.41">4758 2992 2577,'1'4'4155,"-6"6"-2924,3-6-320,-36 87 3340,-12 48-2832,7-18-872,6 22-88,37-142-461,-1 0 0,1-1 1,0 1-1,-1 0 0,1 0 0,0 0 1,0 0-1,0 0 0,0 0 0,0 0 1,0 0-1,0 0 0,0 0 0,0 0 1,1 0-1,-1 0 0,0 0 0,0 0 1,1 0-1,-1 0 0,1 0 0,-1-1 1,1 1-1,-1 0 0,1 0 0,0 0 1,-1-1-1,1 1 0,0 0 0,-1-1 1,1 1-1,0-1 0,0 1 0,0-1 1,0 1-1,0-1 0,-1 1 0,1-1 1,0 0-1,0 1 0,0-1 0,0 0 1,0 0-1,0 0 0,0 0 0,0 0 1,0 0-1,0 0 0,0 0 0,0 0 0,0-1 1,0 1-1,0 0 0,0 0 0,0-1 1,0 1-1,0-1 2,48-59-807,-26 20-703,-2 0-1,-2-1 1,9-30 1510,-12 30-1291,22-51-1905</inkml:trace>
  <inkml:trace contextRef="#ctx0" brushRef="#br0" timeOffset="8378.729">4904 2939 7970,'-12'32'2416,"-13"16"569,-2 10-2177,-6 16-216,4 2-192,-5 6-8,18-14-128,1-9-72,7-18-88,6-7-64,10-17-88,1-11-96,8-12-72,6-25-288,1-19-96,8-30-2585,3-17 625</inkml:trace>
  <inkml:trace contextRef="#ctx0" brushRef="#br0" timeOffset="8631.159">5027 2883 5321,'-13'25'3249,"-6"10"-417,-10 20-615,0 3-1625,-6 16-56,8-3-136,0 11-40,8-15-144,6-2-56,4-18-104,6-4-24,7-16-48,5-15-80,6-18-72,14-36-328,6-28-184,11-42-2497,-2-19 537</inkml:trace>
  <inkml:trace contextRef="#ctx0" brushRef="#br0" timeOffset="9554.59">5150 2764 8490,'-98'168'5406,"60"-95"-4751,4 3 0,-11 40-655,42-106 39,0-5-27,1 1 1,0-1-1,0 1 0,1 0 0,-1 0 0,1-1 0,1 1 1,-1 0-1,1 0 0,0 0 0,0 0 0,1 0 0,0 2-12,0-7-3,0 0 0,0 0-1,0-1 1,0 1-1,0 0 1,0-1 0,1 1-1,-1-1 1,0 1-1,1-1 1,-1 0 0,0 1-1,1-1 1,-1 0 0,0 0-1,1 0 1,-1 0-1,0 0 1,1 0 0,-1 0-1,0-1 1,1 1-1,-1 0 1,0-1 0,0 1-1,1-1 1,-1 1-1,0-1 1,0 0 0,0 1-1,0-1 1,0 0 0,0 0-1,0 0 1,0 0-1,0 0 1,0 0 0,0 0-1,0-1 4,13-13-117,-1 0 0,0-1 0,-2 0 0,0-1-1,0 0 1,4-14 117,-6 16-76,148-312-822,-129 261 904,-2-2 0,8-45-6,-33 93 231,-15 39 24,-240 478 867,251-490-1102,-8 16 70,0 0-1,2 1 1,1 0-1,1 0 1,-3 24-90,9-47 0,1 0 0,-1 0 0,0 0 0,1 0 0,0 1 0,-1-1-1,1 0 1,0 1 0,-1-1 0,1 0 0,0 0 0,0 1 0,0-1 0,0 0 0,0 1 0,1-1 0,-1 0 0,0 0 0,0 1 0,1-1-1,-1 0 1,1 0 0,-1 0 0,1 1 0,0-1 0,-1 0 0,1 0 0,0 0 0,0 0 0,0 0 0,0 0 0,0 0 0,0-1-1,0 1 1,0 0 0,0 0 0,0-1 0,0 1 0,0-1 0,1 1 0,-1-1 0,0 1 0,0-1 0,1 0 0,-1 0 0,0 0-1,0 1 1,1-1 0,-1 0 0,0 0 0,1-1 0,-1 1 0,1 0 0,4-3-13,0 0 0,-1 0-1,0-1 1,1 1 0,-1-1 0,0 0 0,-1 0-1,1-1 1,-1 0 0,0 0 0,0 0 0,2-4 13,-5 8-3,26-36-86,-3-1 0,0-1 0,-3-1 0,-2-1 0,-1-1 0,-2 0 0,3-18 89,-14 45-5,-3 9 10,0 1 0,0-1 0,0 0 0,-1 1 1,0-1-1,0 0 0,-1 0 0,1 0 1,-1 0-1,-1 1 0,1-1 0,-2-5-5,2 11 4,0-1 0,0 1-1,0 0 1,0-1-1,0 1 1,0 0 0,0-1-1,0 1 1,-1-1 0,1 1-1,0 0 1,0-1 0,0 1-1,-1 0 1,1 0 0,0-1-1,0 1 1,-1 0 0,1-1-1,0 1 1,0 0 0,-1 0-1,1 0 1,0-1 0,-1 1-1,1 0 1,-1 0 0,1 0-1,0 0 1,-1 0-1,1 0 1,0 0 0,-1 0-1,1-1 1,0 1 0,-1 0-1,1 1 1,-1-1 0,1 0-1,0 0 1,-1 0 0,1 0-1,0 0 1,-1 0 0,1 0-1,0 1 1,-1-1 0,1 0-1,0 0 1,-1 0 0,1 1-1,0-1 1,-1 0 0,1 0-1,0 1 1,0-1-1,-1 0 1,1 1 0,0-1-1,0 0 1,0 1 0,0-1-1,-1 1-3,-12 21 118,-66 175 92,-38 109 4,113-283-217,4-23 2,0 0 1,0-1-1,0 1 0,0 0 0,0 0 0,1-1 1,-1 1-1,0 0 0,0 0 0,0 0 0,0 0 1,1-1-1,-1 1 0,0 0 0,0 0 0,0 0 1,1 0-1,-1 0 0,0-1 0,0 1 0,1 0 1,-1 0-1,0 0 0,0 0 0,0 0 0,1 0 1,-1 0-1,0 0 0,0 0 0,1 0 0,-1 0 1,0 0-1,0 0 0,1 0 0,-1 0 0,0 0 1,0 0-1,1 0 0,-1 1 0,0-1 1,0 0-1,1 0 0,-1 0 0,0 0 0,0 0 1,0 1-1,0-1 0,1 0 0,-1 0 0,0 0 1,0 0-1,0 1 0,0-1 0,0 0 0,1 0 1,-1 1-1,0-1 0,0 0 0,0 0 0,0 1 1,0-1-1,0 0 0,0 0 1,57-89-238,-47 68 185,34-73-562,-5-1 1,-4-3-1,-4 0 0,6-44 615,0-79-2180,-35 212 2134,-1-1 1,0 1 0,-1-1-1,0 1 1,-1 0 0,1-1-1,-2 1 1,1 0 0,-4-9 45,4 18 43,1-1 1,-1 1-1,0 0 1,0 0-1,0-1 1,0 1-1,0 0 1,0 0-1,0 0 1,0 0-1,0 0 1,0 0-1,0 0 1,0 0-1,0 1 1,1-1-1,-1 0 1,0 0-1,0 1 1,0-1-1,0 1 1,0-1-1,1 1 1,-1-1-1,0 1 1,0-1-1,1 1 1,-1 0-1,0-1 1,1 1-1,-1 0 1,1 0-1,-1-1 1,1 1 0,-1 0-1,1 0 1,-1 0-1,1 0 1,0 0-1,-1 0-43,0 0 77,-63 113 1392,38-60-1281,-134 261 549,131-233-533,29-80-213,0-1-1,1 1 0,-1 0 1,1-1-1,0 1 0,0 0 1,-1-1-1,1 1 0,0-1 1,0 1-1,1-1 1,-1 0-1,0 1 0,0-1 1,1 0-1,-1 0 0,0 0 1,1 0-1,-1 0 1,1 0-1,0 0 0,-1-1 1,1 1-1,0-1 0,-1 1 1,1-1-1,0 1 1,-1-1-1,1 0 0,0 0 1,0 0-1,-1 0 0,1 0 1,0 0-1,0 0 1,-1-1-1,1 1 0,0-1 1,0 1-1,-1-1 0,1 0 1,-1 0-1,1 1 0,-1-1 1,1 0-1,-1 0 1,1 0-1,-1-1 0,0 1 1,1-1 9,6-4-35,-1-1 0,0 0 0,-1 0 0,1-1 0,-1 1 0,-1-1 0,0-1 0,0 1 0,0-1 0,-1 0 0,0 0 0,-1 0 0,0-1 0,0 1 0,-1-3 35,7-14-29,88-298 71,-78 252-6,-13 58 300,-40 97-116,-146 352 348,178-430-561,-14 35 67,1 1 0,3 0 0,1 1 0,-4 30-74,15-71 0,-1 0 0,0-1 0,1 1 0,-1 0 1,1 0-1,0 0 0,-1 0 0,1 0 0,0 0 0,0 0 1,-1 0-1,1 0 0,0 0 0,0 0 0,0 0 1,0 0-1,0 0 0,1 0 0,-1 0 0,0 0 0,0 0 1,1 0-1,-1 0 0,0 0 0,1 0 0,-1 0 1,1 0-1,-1 0 0,1 0 0,0 0 0,-1-1 0,1 1 1,0 0-1,0 0 0,-1-1 0,1 1 0,0-1 1,0 1-1,0-1 0,0 1 0,0-1 0,0 1 0,0-1 1,0 0-1,0 1 0,0-1 0,0 0 0,0 0 1,0 0-1,0 0 0,0 0 0,0 0 0,0 0 0,0 0 1,0 0-1,0-1 0,0 1 0,0 0 0,8-6-6,0-1 0,-1 1 0,1-2 0,-1 1 0,-1-1 0,0 0 0,0-1 0,0 1 0,-1-1 0,1-4 6,-3 8-1,28-48-61,-2-1-1,-2-1 1,-3-2 0,-2-1 0,-3 0-1,-2-2 1,-3 0 0,-2-1 0,-1-21 62,0-80-426,-18 135 300,6 27 125,0 0 0,-1 0 0,1 0 0,0-1 0,-1 1 0,1 0 0,-1 0 0,1 0 0,0 0 0,-1 0 0,1-1 0,-1 1 0,1 0 0,0 0 0,-1 0 0,1 0 0,-1 0 0,1 0 0,0 1 0,-1-1 0,1 0 0,-1 0 0,1 0 0,0 0-1,-1 0 1,1 1 0,0-1 0,-1 0 0,1 0 0,0 0 0,-1 1 0,1-1 0,0 0 0,-1 1 0,1-1 0,0 0 0,0 1 0,-1-1 0,1 0 0,0 1 0,0-1 0,0 0 0,0 1 0,-1-1 0,1 1 0,0-1 0,0 0 0,0 1 0,0-1 0,0 1 0,0-1 0,0 0 0,0 1 0,0-1-1,0 1 1,0-1 0,0 0 0,1 1 0,-1-1 0,0 1 1,-35 140-16,27-83-503,2 0 0,2 1 0,4-1 0,2 1 0,8 55 519,20 12-1987</inkml:trace>
  <inkml:trace contextRef="#ctx0" brushRef="#br0" timeOffset="13142.097">4347 6424 6441,'-85'-4'6008,"84"4"-5972,0-1 0,0 1 0,0-1 0,0 1 0,0-1 0,0 1 0,0-1 0,0 0 0,0 1 0,1-1 0,-1 0 0,0 0 0,0 1 0,1-1 0,-1 0 0,1 0 0,-1 0 0,1 0 0,-1 0 0,1 0 0,0 0 0,-1 0 0,1 0 0,0 0 0,0 0 0,-1 0 0,1 0 0,0 0 0,0 0 0,0-1 0,1 1-1,-1 0 1,0 0 0,0 0 0,0 0 0,1 0 0,-1 0 0,1 0 0,0-1-36,21-44 110,-20 42-72,130-178 69,-76 108-85,4 2 0,46-43-22,-104 113-4,-1 0 0,1 0 0,-1 0 0,1 0 1,0 0-1,0 1 0,0-1 0,0 0 0,0 1 0,0-1 0,0 1 0,1 0 0,-1 0 1,0 0-1,1 0 0,-1 0 0,1 0 0,-1 1 0,1-1 0,-1 1 0,1 0 1,0 0-1,-1 0 0,1 0 0,-1 0 0,1 0 0,-1 1 0,1-1 0,-1 1 0,1 0 1,-1 0-1,1 0 0,-1 0 0,0 0 0,2 1 4,3 6-3,0-1 0,-1 1 0,-1 1 0,1-1-1,-1 1 1,-1 0 0,1 0 0,-2 0 0,2 6 3,-2-7 8,0 0 0,0 1 1,1-1-1,0 0 0,0-1 0,1 1 0,0-1 1,0 0-1,1 0 0,0-1 0,0 1 0,0-1 1,3 1-9,-3-5 8,0 0 1,1 0-1,0-1 1,-1 1 0,1-2-1,0 1 1,0-1-1,-1 0 1,1 0 0,0-1-1,0 0 1,-1 0-1,1 0 1,-1-1 0,1 0-1,-1 0 1,1-1-1,-1 0 1,0 0 0,0 0-1,-1-1 1,1 0-1,-1 0 1,0 0 0,0-1-1,0 0 1,1-1-9,18-14-110,0-1 1,-2-1 0,0-1-1,-2-1 1,0 0 0,-2-2-1,-1 0 1,-1-1 0,1-3 109,0-21-2481,-15 14-130</inkml:trace>
  <inkml:trace contextRef="#ctx0" brushRef="#br0" timeOffset="13389.494">5071 5512 4017,'1'-11'3017,"4"8"-689,5 5-184,4-1-1919,7 5-73,2 7-48,3 8 40,0 6-40,-2 14 24,-9 6-32,-3 15 104,-13 4 16,-10 13 16,-4-5-24,0 3-8,-1-16-120,7-2-2761,8-38 881</inkml:trace>
  <inkml:trace contextRef="#ctx0" brushRef="#br0" timeOffset="14823.123">5905 5291 9282,'6'-20'2104,"-7"20"793,2 18-2689,4 26-200,2 9-8,10 9-40,0-7 64,4 4-24,3-7 24,7 1-16,-4-11 32,2-2 8,-7-13 16,-3-6-280,-12-15-720,-5-3-1985,-10-4 121</inkml:trace>
  <inkml:trace contextRef="#ctx0" brushRef="#br0" timeOffset="15119.913">5702 5379 9122,'-4'-6'393,"1"1"1,0-1-1,0 1 0,1-1 1,0 0-1,0 0 0,0 0 1,0 0-1,1 0 0,0 0 1,1-1-1,-1 1 0,1 0 1,0-1-1,1 1 0,0-6-393,2 2 49,1 0-1,0 1 1,0-1-1,1 1 1,0 0 0,1 0-1,0 0 1,0 1-1,1 0 1,0 0-1,0 1 1,1 0-1,0 0 1,0 0-1,3 0-48,16-10-1,0 0-1,1 3 0,1 0 1,15-4 1,-7 3-20,1 2 1,0 1 0,0 2-1,20-1 20,-20 12-86,-37 0 86,0-1 0,0 0 0,-1 1 0,1-1 0,-1 1 0,1 0 0,0-1 0,-1 1 1,1-1-1,-1 1 0,1 0 0,-1-1 0,0 1 0,1 0 0,-1-1 0,0 1 0,1 0 0,-1 0 0,0 0 0,0-1 0,0 1 0,0 0 0,1 0 0,-1 0 0,0-1 0,-1 1 0,1 0 0,0 0 1,0-1-1,0 1 0,0 0 0,-1 0 0,1 0 0,0-1 0,0 1 0,-1 0 0,1-1 0,-1 1 0,1 0 0,-1-1 0,1 1 0,-1 0 0,1-1 0,-1 1 0,0-1 0,0 1 0,-100 130 705,66-87-388,8-11-35,1 1 1,2 1-1,1 2 1,-5 13-283,21-20-122,7-29 82,0 0-1,0-1 0,1 1 1,-1-1-1,1 1 0,-1-1 0,0 1 1,1 0-1,-1-1 0,1 0 1,-1 1-1,1-1 0,-1 1 1,1-1-1,-1 0 0,1 1 1,0-1-1,-1 0 0,1 1 0,-1-1 1,1 0-1,0 0 0,-1 0 1,1 0-1,0 1 0,-1-1 1,1 0-1,0 0 0,-1 0 1,1 0-1,0-1 0,-1 1 0,1 0 1,0 0-1,-1 0 0,1 0 1,0-1-1,-1 1 0,1 0 1,-1-1-1,1 1 0,-1 0 1,1-1 39,64-37-6645,-18 0 2350</inkml:trace>
  <inkml:trace contextRef="#ctx0" brushRef="#br0" timeOffset="15752.761">6274 5257 4233,'1'8'457,"13"118"4480,-10-99-4356,1 0-1,2 0 0,0-1 1,2 0-1,11 23-580,-15-39 107,0 0-1,1 0 0,0-1 0,1 0 0,0 0 0,0 0 1,1-1-1,3 2-106,-10-9 27,-1-1 0,1 1 1,-1-1-1,1 1 0,0-1 1,-1 0-1,1 1 0,0-1 0,-1 0 1,1 1-1,0-1 0,0 0 1,-1 0-1,1 1 0,0-1 0,0 0 1,0 0-1,-1 0 0,1 0 1,0 0-1,0 0 0,0 0 1,-1 0-1,1-1 0,0 1 0,0 0 1,-1 0-1,1-1 0,0 1 1,-1 0-1,1-1 0,0 1 0,-1-1 1,1 1-1,0-1 0,-1 1 1,1-1-1,-1 1 0,1-1 0,-1 0 1,1 1-1,-1-1 0,1 0 1,-1 1-1,0-1 0,1 0 0,-1 0 1,0 1-1,0-1 0,0 0 1,0 0-1,1 0 0,-1 0-27,8-45 1141,-7 30-1024,-1 0-1,0 0 0,-2 0 1,1 1-1,-2-1 1,0 1-1,-1-1 1,-1 1-1,0 0 1,-1 0-1,0 1 1,-1 0-1,-1 0 1,0 0-1,-1 1 1,-1 1-1,0-1 1,0 2-1,-1-1 0,-1 1 1,-2-1-117,13 11 3,0 0-1,0 0 1,0 0-1,0 0 1,0 0-1,-1 0 1,1 0 0,0 1-1,0-1 1,-1 0-1,1 1 1,0-1 0,-1 1-1,1-1 1,0 1-1,-1 0 1,1 0-1,-1-1 1,1 1 0,-1 0-1,1 0 1,0 1-1,-1-1 1,1 0 0,-1 0-1,1 1 1,0-1-1,-1 0 1,1 1-1,0 0 1,-1-1 0,0 2-3,2 0-5,0-1 0,0 1 0,0 0 0,1 0 0,-1 0 0,0 0 0,1-1 0,0 1 0,-1 0 0,1-1 0,0 1 0,0 0 0,0-1 0,0 1 0,0-1 0,0 1 0,0-1 0,1 1 0,-1-1 0,0 0 0,1 0 0,-1 0 0,1 0 0,-1 0 0,1 0 0,0 0 5,4 3-84,1-1-1,0 0 1,-1 0-1,1-1 1,0 0-1,1 0 0,-1-1 1,0 1-1,0-2 1,1 1-1,-1-1 1,0 0-1,1 0 1,-1-1-1,0 0 1,0-1-1,1 1 1,-1-1-1,0-1 0,3-1 85,9-3-997,-1-1-1,0-1 1,0-1-1,0 0 1,-2-2-1,15-11 998,-29 22-134,9-8-534,0 0 0,0 0 0,-1-1-1,0-1 1,-1 1 0,0-2-1,6-10 669,-8 5 927,-12 13 1038,0 6-1643,0 1-1,1 0 1,-1 0 0,1 0 0,0 0 0,0 1 0,0 0 0,1 0 0,-1 0 0,1 0 0,0 0 0,0 1 0,0 0 0,1-1 0,0 1 0,-1 3-322,2-8 6,-8 17 81,1 0 0,0 1 0,1 0 0,1 0 0,1 0 0,0 1 0,2 0 0,0 0 1,1 0-1,1 0 0,0 0 0,2 0 0,1 8-87,-2-25 15,0 0 0,0 1 1,0-1-1,1 0 0,-1 0 1,1 1-1,-1-1 0,1 0 1,0 0-1,0 0 0,0 0 0,0 0 1,0 0-1,0 0 0,1 0 1,-1 0-1,1 0 0,-1-1 0,1 1 1,0-1-1,0 1 0,0-1 1,-1 0-1,1 1 0,0-1 0,1 0 1,-1 0-1,0-1 0,0 1 1,0 0-1,1-1 0,-1 1 1,0-1-1,0 0 0,1 1 0,-1-1 1,0-1-1,1 1 0,-1 0 1,0 0-1,0-1 0,1 1 0,-1-1 1,0 0-1,1 0-15,6-4 85,0 0 1,0-1-1,-1 0 0,1 0 1,-1-1-1,-1 0 0,1-1 1,-1 0-1,-1 0 1,0 0-1,0-1 0,0 0 1,-1 0-1,0 0 0,-1-1 1,0 1-1,0-1 0,-1 0 1,-1 0-1,2-11-85,-3 18 51,0-1-1,0 1 1,-1-1-1,1 1 1,-1-1-1,0 1 1,0-1-1,0 1 1,0-1-1,-1 1 1,1-1-1,-1 1 1,0-1-1,0 1 1,0 0-1,-1-1 1,1 1-1,-1 0 1,0 0-1,0 0 1,0 0-1,0 0 1,0 1-1,-1-1 1,1 1-1,-1-1 1,1 1-1,-1 0 1,0 0-1,0 0 1,0 0 0,0 1-1,-1-1 1,1 1-1,0 0 1,-1-1-1,1 2 1,0-1-1,-1 0 1,1 1-1,-3-1-50,2 2 17,-1 0 0,0 0-1,1 1 1,-1-1 0,1 1 0,0 0-1,-1 0 1,1 0 0,0 1 0,0-1-1,0 1 1,1 0 0,-1 0 0,1 1-1,-1-1 1,1 1 0,0-1 0,-2 5-17,5-8-18,-1 1 1,1-1-1,0 0 1,-1 1-1,1-1 1,0 1-1,-1-1 1,1 0-1,0 1 1,0-1-1,-1 1 1,1-1-1,0 1 1,0-1 0,0 1-1,0-1 1,0 1-1,0-1 1,0 1-1,0-1 1,0 1-1,0-1 1,0 1-1,0-1 1,0 1-1,0-1 1,0 1-1,0-1 1,1 1-1,-1-1 1,0 1 0,0-1-1,1 1 1,-1-1-1,0 0 1,0 1-1,1-1 1,-1 1-1,0-1 1,1 0-1,-1 1 1,1-1-1,-1 0 1,1 0-1,-1 1 1,0-1-1,1 0 1,-1 0 0,1 0-1,-1 0 1,1 1-1,-1-1 1,1 0-1,-1 0 1,1 0-1,-1 0 1,1 0-1,0 0 18,34-6-3274,2-13-696,3-5-949</inkml:trace>
  <inkml:trace contextRef="#ctx0" brushRef="#br0" timeOffset="16854.12">6837 5051 7474,'-51'-148'4890,"41"90"-3218,28 108-1214,45 312-237,-62-358-215,0 1 8,0 0-1,0 1 0,1-1 1,-1 0-1,1 1 0,1-1 1,-1 0-1,1-1 1,-1 1-1,1 0 0,1-1 1,-1 0-1,1 1 0,-1-1 1,1-1-1,0 1 1,1 0-1,0-1-13,-3-2 9,0-1 0,0 0 0,0 1 1,1-1-1,-1-1 0,0 1 0,0 0 0,0 0 1,0-1-1,0 1 0,1-1 0,-1 0 0,0 1 0,0-1 1,0 0-1,-1 0 0,1 0 0,0-1 0,0 1 1,0 0-1,-1-1 0,1 1 0,0-2-9,1 1 13,149-166 364,-152 168-381,1-1 0,0 0 0,-1 1 0,1-1 0,-1 1 0,1-1 0,0 1 0,0-1-1,-1 1 1,1-1 0,0 1 0,0 0 0,-1-1 0,1 1 0,0 0 0,0 0 0,0 0 0,0-1-1,-1 1 1,1 0 0,0 0 0,0 0 0,0 0 0,0 1 0,0-1 0,-1 0 0,1 0 0,0 0-1,0 1 1,0-1 0,-1 0 0,1 1 0,0-1 0,0 1 0,-1-1 0,1 1 0,0-1 0,-1 1 0,1-1-1,-1 1 1,1 0 0,0-1 0,-1 1 0,0 0 0,1 0 4,14 40-161,-11-25 180,-1 0 1,-1 1-1,0-1 1,-1 1-1,-1 0 1,-1-1-1,0 3-19,0-13 70,0-1 0,0 1 0,0-1 1,-1 0-1,1 1 0,-1-1 0,0 0 0,-1 0 0,1 0 0,-1-1 0,0 1 0,0-1 0,-1 1 0,1-1 1,-1 0-1,0 0 0,0-1 0,-1 1 0,1-1 0,-1 0 0,1 0 0,-1 0 0,-3 1-70,-6 0 62,0 0-1,0-1 0,-1-1 0,1 0 1,0-1-1,-1-1 0,1 0 0,-1-1 1,1 0-1,-1-1 0,1-1 0,0 0 1,0-1-1,0 0 0,-9-6-61,6 2-605,16 8 577,1 0-1,0 0 1,0-1 0,0 1 0,0 0 0,0-1 0,0 1 0,0 0 0,0-1 0,0 1-1,0 0 1,0 0 0,0-1 0,0 1 0,0 0 0,0-1 0,0 1 0,0 0 0,0-1-1,0 1 1,0 0 0,0 0 0,0-1 0,1 1 0,-1 0 0,0 0 0,0-1-1,0 1 1,1 0 0,-1 0 0,0 0 0,0-1 0,1 1 0,-1 0 0,0 0 0,0 0-1,1 0 1,-1-1 0,0 1 0,0 0 0,1 0 0,-1 0 0,0 0 0,1 0 0,-1 0-1,0 0 1,0 0 0,1 0 0,-1 0 0,0 0 0,1 0 0,-1 0 0,0 0 0,1 0-1,-1 0 1,0 0 0,0 1 0,1-1 0,-1 0 0,0 0 0,0 0 0,1 0 28,175-6-5524,-115-4 3089</inkml:trace>
  <inkml:trace contextRef="#ctx0" brushRef="#br0" timeOffset="17194.339">7392 5049 8610,'-2'0'211,"-1"-1"1,1 1-1,0 0 1,-1 0-1,1 0 0,0 0 1,-1 0-1,1 0 1,0 1-1,0-1 0,-1 1 1,1-1-1,0 1 1,0 0-1,0 0 1,-1 0-1,1 0 0,0 1 1,1-1-1,-1 0 1,0 1-1,0-1 0,1 1 1,-1 0-1,0 0 1,1-1-1,-1 3-211,-33 60 148,26-40-83,0 0 0,2 0 0,0 1 0,2 0 0,1 1 0,0-1 0,2 1 0,1 9-65,1-34 6,0 0-1,0-1 1,-1 1 0,1 0-1,0 0 1,0 0 0,0 0-1,0 0 1,0 0 0,0 0-1,0-1 1,0 1 0,0 0-1,1 0 1,-1 0 0,0 0-1,1 0 1,-1-1 0,0 1 0,1 0-1,-1 0 1,1-1 0,-1 1-1,1 0 1,-1-1 0,1 1-1,0 0 1,-1-1 0,1 1-1,0-1 1,-1 1 0,1-1-1,0 1 1,0-1 0,0 0-1,-1 1 1,1-1 0,0 0-1,0 1 1,1-1-6,27-24 196,-8-3-111,-1 0 0,-2-2 1,0 0-1,-2-1 0,-2-1 1,7-20-86,-10 2 106,-11 49-103,0 0-1,0-1 1,0 1-1,0 0 1,0-1-1,0 1 1,0 0-1,0 0 1,0-1-1,-1 1 0,1 0 1,0 0-1,0-1 1,0 1-1,0 0 1,-1 0-1,1 0 1,0-1-1,0 1 1,0 0-1,-1 0 1,1 0-1,0 0 0,0 0 1,-1-1-1,1 1 1,0 0-1,-1 0 1,1 0-1,0 0 1,0 0-1,-1 0 1,1 0-1,0 0 0,0 0 1,-1 0-1,1 0 1,0 0-1,-1 0 1,1 0-1,0 0 1,0 0-1,-1 0 1,1 0-1,0 1 1,0-1-1,-1 0 0,1 0 1,0 0-1,0 0 1,-1 1-1,1-1 1,0 0-1,0 0 1,0 0-1,-1 1 1,1-1-1,0 0 0,0 0 1,0 1-1,0-1 1,0 0-1,0 0 1,-1 1-1,1-1 1,0 0-1,0 1 1,0-1-1,0 0-2,-13 21 66,13-21-64,-8 16 26,0 1-1,2-1 1,0 2 0,0-1 0,2 1-1,0-1 1,1 1 0,1 0-1,0 0 1,2 5-28,-1-21 7,1-1 0,-1 1 1,1 0-1,0 0 0,-1 0 0,1 0 0,0 0 0,0 0 0,1 0 1,-1 0-1,0 0 0,1 0 0,-1 0 0,1 0 0,0 0 0,-1 0 0,1 0 1,0-1-1,0 1 0,0 0 0,0-1 0,1 1 0,-1-1 0,0 1 1,1-1-1,-1 1 0,1-1 0,-1 0 0,1 0 0,0 0 0,-1 0 0,1 0 1,0 0-1,0 0 0,0-1 0,0 1 0,-1 0 0,1-1 0,0 0 1,0 1-1,0-1 0,0 0 0,0 0 0,0 0 0,0 0 0,2-1-7,10-3-559,-1-1 1,1-1-1,-1 0 0,0 0 0,0-1 1,0-1-1,6-6 559,13-13-2861</inkml:trace>
  <inkml:trace contextRef="#ctx0" brushRef="#br0" timeOffset="17712.858">7597 4872 8450,'4'4'5961,"-4"22"-5367,-23 174 1411,22-198-1992,1 0 0,-1 0 0,1 0 0,-1-1 0,1 1 0,0 0 0,0 0 0,0 0 0,0 0 0,0 0 0,1 0 0,-1 0 0,1 0 0,-1 0-1,1 0 1,-1 0 0,1 0 0,0-1 0,0 1 0,0 0 0,0-1 0,0 1 0,0 0 0,1-1 0,-1 1 0,1-1 0,-1 0 0,1 0 0,-1 1 0,1-1 0,-1 0-1,1 0 1,0 0 0,0 0-13,5-2 17,0 0 1,-1 0-1,1 0 0,0 0 0,-1-1 0,1 0 0,-1-1 0,1 0 0,-1 0 0,0 0 0,0 0 0,0-1 1,4-4-18,0 2 7,96-63-229,-105 69 211,0-1-1,0 1 0,0 0 0,0 0 1,1 0-1,-1 0 0,0 0 1,0 0-1,0 0 0,0 0 0,0 0 1,0 1-1,0-1 0,0 0 1,0 1-1,0-1 0,0 1 0,0-1 1,0 1-1,0-1 0,0 1 0,0 0 1,0-1-1,0 1 0,-1 0 1,1 0-1,0 0 0,0-1 0,-1 1 1,1 0-1,-1 0 0,1 0 0,-1 0 1,1 0-1,-1 0 0,0 0 1,1 0-1,-1 0 0,0 1 0,0-1 1,0 0-1,0 0 0,0 0 0,0 0 1,0 0-1,0 1 12,-2 53-231,-1-38 336,-1 1 0,-1-1 0,0 0 1,-1 0-1,-1 0 0,-1-1 0,0 0 1,-2-1-1,1 0 0,-2 0 0,0-1 1,0 0-1,-2-1 0,1 0-105,9-11 55,1 1 0,-1-1 0,0 0 0,1 0 0,-1 0 0,0 0 0,0 0 0,0 0 0,0-1 1,-1 1-1,1-1 0,0 0 0,-1 0 0,1 0 0,-1-1 0,1 1 0,-1-1 0,1 0 0,-1 0 0,1 0 0,-1 0 0,1-1 0,0 1 0,-1-1 0,1 0 0,-1 0 0,1 0 0,0-1 0,0 1 0,0-1 0,0 0 0,0 1 0,0-1 0,-1-2-55,2 3 45,-24-26-872,25 26 750,1 0 0,-1 1 0,1-1 0,0 1 1,-1-1-1,1 0 0,-1 1 0,1-1 0,0 0 0,0 0 0,-1 1 1,1-1-1,0 0 0,0 0 0,0 1 0,0-1 0,0 0 0,0 0 0,0 1 1,0-1-1,0 0 0,0 0 0,1 1 0,-1-1 0,0 0 0,0 0 1,1 1-1,-1-1 0,0 0 0,1 1 0,-1-1 0,1 0 0,-1 1 0,1-1 1,-1 1-1,1-1 0,-1 1 0,1-1 0,0 1 0,-1-1 0,1 1 0,0 0 1,-1-1-1,1 1 0,0 0 0,0-1 77,45-3-5353,-10 0 2450</inkml:trace>
  <inkml:trace contextRef="#ctx0" brushRef="#br0" timeOffset="18006.268">8101 4916 10018,'-23'1'2633,"0"19"727,-6 12-2783,8 3-425,1 9-56,5-5-40,4-2-16,10-9 24,6-3-8,1-9 0,7 0-208,1-6-312,6-1-2961,1-7 664</inkml:trace>
  <inkml:trace contextRef="#ctx0" brushRef="#br0" timeOffset="18559.251">8202 4608 8538,'0'0'105,"0"1"0,0-1 0,0 0 0,0 1 0,0-1 0,0 0 0,0 1 0,0-1 0,0 1 0,0-1 0,-1 0 0,1 1 1,0-1-1,0 0 0,0 1 0,-1-1 0,1 0 0,0 1 0,0-1 0,-1 0 0,1 0 0,0 1 0,-1-1 0,1 0 0,0 0 0,-1 1 0,1-1 0,0 0 0,-1 0 0,1 0 1,0 0-1,-1 0 0,1 0 0,-1 0 0,1 0 0,0 0 0,-1 1 0,1-2 0,-1 1 0,1 0 0,0 0 0,-1 0 0,1 0 0,0 0 0,-1 0 0,1 0 0,-1 0 0,1-1 0,0 1 1,-1 0-1,1 0 0,0 0 0,0-1 0,-1 1 0,1 0 0,0 0 0,-1-1 0,1 1 0,0 0 0,0-1 0,0 1 0,-1 0-105,-18 56 259,2 2 0,3 0-1,-3 37-258,12-71 22,1 1 0,2-1 0,0 0 0,2 1 0,1-1 0,0 1 0,2-1 0,2 5-22,-5-26 7,1 1-1,-1-1 0,1 0 1,0 0-1,0 0 0,1 0 1,-1 0-1,0 0 0,1-1 1,0 1-1,0 0 0,0-1 1,0 1-1,0-1 0,0 0 1,0 0-1,1 1 0,-1-2 1,1 1-1,0 0 0,0 0 1,-1-1-1,1 0 0,0 1 1,0-1-1,0 0 0,1 0 1,-1-1-1,0 1 0,0-1 1,0 1-1,0-1 0,1 0 1,-1 0-1,0-1 0,0 1 1,0-1-1,1 1 0,-1-1 1,0 0-1,0 0 0,0-1 1,0 1-1,1-1-6,8-4 30,1-1 0,-1 0 1,-1 0-1,1-1 0,-1-1 0,-1 0 0,1 0 0,-2-1 0,1-1 0,-1 1 1,-1-1-1,0-1 0,-1 0 0,0 0 0,0 0 0,-2-1 0,4-8-30,-8 7 40,-2 18-66,-5 90-158,6-73 177,-1-12 21,0 0-1,1 0 1,1 0 0,-1 0 0,1 0-1,1 0 1,0 0 0,0 0-1,0-1 1,1 1 0,1-1 0,-1 0-1,1 1 1,1-1-14,-3-6 10,-1-1 0,0 0-1,0 0 1,1 0 0,-1 0 0,0-1 0,1 1 0,-1 0 0,1-1-1,-1 1 1,1-1 0,0 1 0,-1-1 0,1 1 0,-1-1 0,1 0-1,0 0 1,-1 0 0,1 0 0,0 0 0,-1 0 0,1-1 0,-1 1-1,1-1 1,0 1 0,-1-1 0,1 1 0,-1-1 0,1 0 0,-1 1-1,0-1 1,1 0 0,0-1-10,42-35 248,-38 31-248,0-1-1,0 0 1,0 0-1,0 0 1,-1 0-1,-1-1 1,1 0 0,-1 0-1,0 0 1,-1 0-1,0-1 1,-1 0-1,1 1 1,-2-1-1,1 0 1,-1 0-1,0 0 1,-1 0-1,0 0 1,-1 0-1,0 0 1,0-2 0,-14-29-1073</inkml:trace>
  <inkml:trace contextRef="#ctx0" brushRef="#br0" timeOffset="19331.712">8556 4324 9794,'-36'53'5027,"19"44"-4228,17-93-766,-1 76 178,3 0 0,4 0 0,3 0 0,4-1 0,11 34-211,-13-58 14,5 17 170,-33-81 199,2-8-330,0-1 0,2 0 0,0-1 0,1 0 0,1-1 0,1 0 0,-7-20-53,18 40-5,-1 1 0,1-1 0,-1 0 0,1 1 0,-1-1 0,1 0 0,-1 1 0,1-1 0,-1 0 0,1 0 0,0 0 0,-1 0 0,1 1 0,-1-1 0,1 0 0,0 0 0,-1 0 1,1 0-1,-1 0 0,1 0 0,0 0 0,-1-1 0,1 1 0,-1 0 0,1 0 0,0 0 0,-1-1 0,1 1 0,-1 0 0,1-1 0,-1 1 0,1 0 0,-1-1 0,1 1 0,-1 0 0,1-1 0,-1 1 0,0-1 0,1 1 0,-1-1 0,0 1 1,1-1-1,-1 0 0,0 1 0,0-1 0,1 1 0,-1-1 0,0 1 0,0-1 0,0 0 0,0 1 0,0-1 0,0 0 0,0 1 0,0-1 0,0 1 0,0-1 0,0 0 0,0 1 0,-1-1 0,1 1 0,0-1 0,0 1 0,-1-1 5,19 8 3,1-1-1,-1-1 0,1 0 0,0-1 1,0-1-1,1-1 0,-1-1 0,0-1 1,0 0-1,1-2 0,-1 0 1,0-1-1,0-1 0,0 0 0,-1-2 1,1 0-1,-1-1 0,-1-1 0,1 0 1,-1-2-1,-1 0 0,0-1 0,14-12-2,5-17 274,-35 39-263,0 0-1,0 1 1,0-1 0,0 0-1,0 0 1,0 1 0,0-1 0,-1 0-1,1 0 1,0 1 0,0-1 0,-1 0-1,1 1 1,0-1 0,-1 0 0,1 1-1,-1-1 1,1 0 0,-1 1 0,1-1-1,-1 1 1,1-1 0,-1 1 0,0-1-1,1 1 1,-1 0 0,0-1-1,1 1 1,-1 0 0,0-1 0,0 1-1,1 0 1,-1 0 0,0 0 0,0 0-1,1 0 1,-1 0 0,0 0 0,0 0-1,1 0 1,-1 0 0,0 0 0,0 0-1,1 0 1,-1 1 0,0-1 0,1 0-1,-1 0 1,0 1 0,1-1 0,-1 1-1,0-1 1,1 0 0,-1 1-1,1-1 1,-1 1-11,-2 0 5,0 0-1,0 0 1,0 0-1,0 0 1,1 0-1,-1 1 1,0-1 0,1 1-1,-1-1 1,1 1-1,0 0 1,-1 0-1,1 0 1,0 1-1,0-1 1,0 0-1,1 1 1,-1-1-1,1 1 1,-1 0-1,1-1 1,0 1 0,0 0-1,0 0 1,0 0-1,0 0 1,1 0-1,0 0 1,-1 0-1,1 0 1,0 0-1,0 0 1,1 0-1,-1 0 1,1 0-1,-1 0 1,1 0 0,0-1-1,0 1 1,0 0-1,0 0 1,1-1-1,-1 1 1,1 0-1,1 0-4,3 3 8,1-2-1,0 1 1,0-1-1,0 0 1,1 0-1,0-1 1,-1 0-1,1-1 1,0 1-1,4-1-7,-5 0 8,1 0 1,0 0-1,-1 0 0,0 1 0,1 0 0,-1 1 1,0 0-1,-1 0 0,1 0 0,-1 1 1,5 4-9,-2 4-11,-1 0 0,-1 1 1,0 0-1,-1 0 0,-1 0 1,0 0-1,-1 1 0,0 0 1,-1 0-1,-1 0 0,0 7 11,-1-12-1,3 4 14,-1-1-1,-1 0 1,0 1 0,-1-1 0,-1 1-1,0-1 1,0 1 0,-2-1 0,0 1-1,0-1 1,-1 0 0,-1 0 0,0 0-1,0 0 1,-2 0 0,-3 5-13,6-15 44,-1 0 0,0 0 1,0-1-1,0 0 0,0 0 0,0 0 0,-1 0 1,1-1-1,0 1 0,-1-1 0,1 0 0,-1-1 1,1 1-1,-1-1 0,1 0 0,-1 0 0,0 0 1,1-1-1,-1 1 0,1-1 0,-1 0 1,1-1-1,-1 1 0,1-1 0,0 1 0,0-1 1,0-1-1,0 1 0,0-1 0,0 1 0,1-1 1,-1 0-1,1 0 0,-1-1-44,-1-1 12,-1-1 1,1 0-1,0 0 1,0 0-1,1 0 1,0-1-1,0 1 1,0-1-1,1 0 1,0-1-1,0 1 1,1 0-1,0-1 1,0 0-1,1 1 1,0-1-1,0 0 1,1 1-1,0-1 0,0 0 1,1 0-1,1-5-12,1-4-5,1 1-1,1-1 0,0 1 1,1 0-1,1 1 0,1 0 0,0 0 1,1 0-1,0 1 0,2 0 6,-5 6-128,12-22-1310,-24 11-2617,-15 7 122</inkml:trace>
  <inkml:trace contextRef="#ctx0" brushRef="#br0" timeOffset="19673.413">8310 4407 8514,'-17'-40'2472,"7"14"609,10 3-2297,7 8-344,2 1-112,5 8-176,1 8 0,-1 4-352,-5 12-2976,-14 8 927</inkml:trace>
  <inkml:trace contextRef="#ctx0" brushRef="#br0" timeOffset="19674.415">8055 4271 8706,'-17'-12'3505,"5"10"223,2-1-2031,8 8-1169,5-7-64,6 7-704,8 12-3489,0 2 1089</inkml:trace>
  <inkml:trace contextRef="#ctx0" brushRef="#br0" timeOffset="20349.867">4593 6680 8754,'-52'-11'5430,"4"30"-3959,40-14-1484,0 1 0,1 0 0,0 1 0,0-1 0,0 1 0,1 1 0,0-1 0,1 1 0,0 0 0,-1 3 13,-3 8-3,1 0 1,0 1 0,2 0 0,1 0 0,0 0-1,1 1 1,1 0 0,2 0 0,0-1-1,0 1 1,2 0 0,2 10 2,-3-26 3,0 0 1,0 1-1,1-1 0,-1 0 1,1 0-1,0 1 0,1-1 0,-1 0 1,1 0-1,0 0 0,0-1 1,1 1-1,-1 0 0,1-1 1,0 0-1,0 1 0,1-1 1,-1 0-1,1-1 0,0 1 1,0-1-1,0 1 0,0-1 1,1-1-1,-1 1 0,1 0 0,0-1 1,0 0-1,0 0 0,0-1 1,0 1-1,0-1 0,3 0-3,6-4-294,-1-1 0,1-1-1,-1 0 1,0-1 0,0 0-1,-1-1 1,0 0-1,0-1 1,-1 0 0,0-1-1,0-1 1,7-8 294,-17 18-39,47-45-3222,4-7-649</inkml:trace>
  <inkml:trace contextRef="#ctx0" brushRef="#br0" timeOffset="20811.627">4867 6618 7146,'-37'47'4297,"-3"35"-3329,39-80-934,-8 19 157,0-1-1,2 1 0,0 1 1,1-1-1,1 1 0,2 0 1,-2 14-191,5-34 12,-1 0 0,1 0 1,0 0-1,0 0 0,-1 0 1,1 0-1,0 0 1,1 0-1,-1 0 0,0 0 1,1 0-1,-1 0 0,1 0 1,-1 0-1,1-1 1,0 1-1,0 0 0,0 0 1,0 0-1,0-1 0,0 1 1,1-1-1,-1 1 1,0-1-1,1 1 0,-1-1 1,1 0-1,0 0 0,-1 0 1,1 1-1,0-2 1,0 1-1,0 0 0,0 0 1,-1-1-1,1 1 0,0-1 1,0 1-1,0-1 1,0 0-1,0 0 0,0 0 1,2 0-13,6-3 29,0 0 0,-1-1 0,1 0 0,-1-1 0,0 1 0,0-2 0,-1 0 0,0 0 0,0 0 0,0-1 1,0 0-1,-1 0 0,0-1 0,-1 0 0,5-8-29,64-100 315,-75 115-314,0 1 1,0 0-1,0 0 1,0-1-1,0 1 0,0 0 1,0-1-1,1 1 1,-1 0-1,0 0 1,0 0-1,0-1 1,0 1-1,1 0 1,-1 0-1,0-1 1,0 1-1,1 0 1,-1 0-1,0 0 1,0 0-1,1 0 1,-1-1-1,0 1 1,0 0-1,1 0 1,-1 0-1,0 0 1,0 0-1,1 0 1,-1 0-1,0 0 1,1 0-1,-1 0 1,0 0-1,0 0 1,1 0-1,-1 0 1,0 0-1,1 0 1,-1 0-1,0 1 1,0-1-1,1 0 1,-1 0-1,0 0 1,0 0-1,1 0 1,-1 1-1,0-1 1,0 0-1,0 0 1,1 1-1,-1-1 1,0 0-1,0 0 0,0 0 1,0 1-1,0-1 1,0 0-1,1 1 1,-1-1-1,0 0 1,0 0-1,0 1-1,7 24 6,-5-18-2,0-2-6,-2-3 5,0 0 0,0 0 1,1 0-1,-1 0 0,1 0 1,0 0-1,-1 0 0,1 0 1,0 0-1,0 0 0,0 0 1,0 0-1,0-1 0,1 1 0,-1 0 1,1-1-1,-1 1 0,1-1 1,-1 0-1,1 1 0,0-1 1,0 0-1,-1 0 0,1 0 1,0 0-1,0 0 0,0-1 0,0 1 1,0-1-1,0 1 0,0-1 1,0 0-1,2 1-3,9-6 27,0-1 1,-1 0-1,0-1 0,0 0 1,0-1-1,-1 0 0,0-1 1,-1 0-1,0-1 0,7-8-27,-5 6 27,56-53 78,-67 63-107,-1 1 0,1 0-1,0 0 1,-1 0 0,1 0-1,0 0 1,0-1 0,0 1 0,0 1-1,0-1 1,0 0 0,0 0-1,0 0 1,0 0 0,0 1-1,0-1 1,1 1 0,-1-1-1,0 1 1,0-1 0,1 1-1,-1-1 1,0 1 0,1 0 0,-1 0-1,0 0 1,1 0 0,-1 0-1,0 0 1,1 0 0,-1 0-1,0 1 1,1-1 0,-1 0-1,0 1 1,0-1 0,1 1 0,-1 0-1,0-1 1,0 1 0,0 0-1,0 0 1,0-1 0,0 1-1,1 1 3,22 74-15,-10-22 212,-14-53-187,0 0 0,1 0 1,-1 0-1,0-1 0,1 1 0,-1 0 1,1 0-1,-1 0 0,1 0 0,-1-1 1,1 1-1,0 0 0,-1 0 0,1-1 1,0 1-1,0 0 0,-1-1 1,1 1-1,0-1 0,0 1 0,0-1 1,0 0-1,0 1 0,0-1 0,-1 0 1,1 0-1,0 1 0,0-1 0,0 0 1,0 0-1,0 0 0,0 0 1,0 0-1,0 0 0,0-1 0,0 1 1,0 0-1,0 0 0,0-1 0,0 1 1,0 0-1,0-1 0,0 1-10,38-32 258,-24 19-226,39-12-3189,-42 28 596</inkml:trace>
  <inkml:trace contextRef="#ctx0" brushRef="#br0" timeOffset="21191.729">5810 6167 9018,'-6'-9'4979,"5"33"-4197,0 62-768,-1-60 55,1 1-1,2 0 0,1 0 1,0-1-1,6 17-68,-8-41 9,0 0-1,0 0 0,1 1 1,-1-1-1,1 0 1,-1 0-1,1 0 0,0 0 1,0 0-1,0 0 0,0 0 1,1 0-1,-1-1 1,0 1-1,1 0 0,-1-1 1,1 1-1,-1-1 1,1 1-1,0-1 0,0 0 1,0 0-1,0 1 0,0-1 1,0-1-1,0 1 1,0 0-1,0 0-8,55-41 192,-41 25-148,-13 12-36,1-1-9,0 0-1,0 0 0,0 0 0,0 0 0,1 1 0,-1 0 0,1 0 1,0 0-1,0 0 0,0 1 0,1 0 0,-1 0 0,0 0 0,1 1 0,0-1 1,-1 1-1,1 1 0,-1-1 0,1 1 0,0 0 0,2 0 2,-6 2-13,-1 0 0,1-1-1,0 1 1,-1 0 0,1 0-1,-1 0 1,1 0 0,-1 0-1,0 0 1,0 0 0,0 0 0,0 1-1,-1-1 1,1 0 0,0 1-1,-1-1 1,0 0 0,1 1-1,-1-1 1,0 1 0,0-1-1,-1 0 1,1 1 0,0-1-1,-1 1 1,1-1 0,-1 0 0,0 2 12,0-3-4,-1 16 134,0-1 1,-2 0 0,0 0 0,0 0 0,-2 0 0,0-1 0,-1 0 0,0 0 0,-1-1 0,-1 0 0,0 0 0,-10 10-130,17-22 39,0 0-1,1 0 1,-1 0 0,0-1 0,0 1 0,-1-1 0,1 1 0,0-1 0,0 0 0,-1 0 0,1 0 0,0 0 0,-1 0 0,1-1 0,-1 1 0,1-1 0,-1 1 0,1-1-1,-1 0 1,0 0 0,1 0 0,-1 0 0,1-1 0,-1 1 0,1-1 0,-1 1 0,1-1 0,-1 0 0,1 0 0,-2-1-39,-44-33 1059,29 19-2966,-1 0 538</inkml:trace>
  <inkml:trace contextRef="#ctx0" brushRef="#br0" timeOffset="21547.175">6213 6412 9066,'10'1'4739,"-1"0"-4340,1-4-362,-1 0 0,0-1 0,0-1-1,0 1 1,-1-1 0,1-1 0,-1 1-1,0-2 1,-1 1 0,1-1 0,-1 0-1,-1 0 1,0-1 0,0 0 0,0 0-1,-1 0 1,0-1 0,3-7-37,-2 8 62,0-1 0,-1 1 0,0-1 0,-1-1 0,0 1 0,0-1 0,-1 1 1,0-1-1,0-5-62,-3 14 30,0 0 0,0 0 0,-1 0 0,1-1 0,0 1 0,0 0 0,-1 0 0,1 0 0,-1 0 0,1 0 0,-1 0 0,1 0 0,-1 0 0,0 0 0,1 1 0,-1-1 0,0 0 0,0 0 0,1 0 0,-1 1 0,0-1 0,0 0 0,0 1 0,0-1 0,0 1 0,0-1 0,0 1 0,0 0 1,0-1-1,0 1 0,-1 0 0,1 0 0,0 0 0,0 0 0,0 0 0,0 0 0,0 0 0,0 0 0,-1 0 0,1 0 0,0 1 0,0-1 0,0 0 0,0 1 0,0-1 0,0 1 0,0-1 0,0 1 0,0-1 0,0 1 0,0 0 0,1 0 0,-1-1 0,0 1 0,0 0 0,0 1-30,-10 9 44,0 0 0,1 1 0,0 1 0,1 0 0,0 0 0,1 1 0,0 0 0,2 0 0,-1 0-1,-3 15-43,8-23 12,-1-2-3,0 1-1,1-1 0,0 1 1,0 0-1,0-1 1,1 1-1,-1 0 1,1 0-1,0 0 1,1 0-1,-1 0 1,1 0-1,0 0 1,0 0-1,0 0 0,1 0 1,0 0-1,0 0 1,0 0-1,1 0 1,-1 0-1,1 0 1,0-1-1,1 1 1,-1-1-1,1 1 1,0-1-1,0 0 0,1 0-8,2 0-221,0 0-1,1 0 0,0-1 1,0 0-1,0 0 0,0-1 1,1 0-1,-1 0 0,1-1 1,-1 1-1,1-2 0,-1 1 1,1-1-1,-1 0 0,1-1 1,0 0-1,-1 0 0,7-2 222,61-13-2914</inkml:trace>
  <inkml:trace contextRef="#ctx0" brushRef="#br0" timeOffset="22249.744">6693 6246 6833,'-1'0'140,"1"-1"0,0 1 0,0-1 0,0 0 0,0 1 0,-1-1 0,1 1 0,0-1 0,0 1 0,-1-1-1,1 1 1,0-1 0,-1 1 0,1-1 0,-1 1 0,1-1 0,-1 1 0,1 0 0,-1-1 0,1 1-1,-1 0 1,1-1 0,-1 1 0,1 0 0,-1 0 0,1 0 0,-1-1 0,0 1 0,1 0 0,-1 0-1,1 0 1,-1 0 0,0 0 0,1 0 0,-1 0 0,1 0 0,-1 0 0,0 1 0,1-1 0,-1 0 0,1 0-1,-1 0 1,1 1 0,-1-1 0,0 0 0,1 0 0,-1 1 0,1-1 0,0 1 0,-1-1 0,1 0-1,-1 1 1,1 0-140,-3 12 180,1 0-1,1-1 0,0 2 1,1-1-1,0 0 1,1 0-1,0 0 0,3 11-179,-3-16 13,0 0-1,1 0 1,0 1-1,0-1 1,0 0-1,1-1 1,1 1-1,-1 0 1,1-1-1,0 0 1,3 4-13,-4-9 8,-1-1 0,1 0 0,-1 1 0,1-1 0,0 0 0,-1-1 1,1 1-1,0 0 0,-1-1 0,1 1 0,0-1 0,0 0 0,0 0 0,-1 0 1,1 0-1,0-1 0,0 1 0,0-1 0,-1 1 0,1-1 0,0 0 1,-1 0-1,1-1 0,-1 1 0,1 0 0,-1-1 0,0 1 0,1-1 0,-1 0 1,0 0-1,0 0 0,1-2-8,29-24 96,-2-1 1,-2-2 0,0 0 0,-3-2-1,13-21-96,-14 20 49,4-5-80,-25 42-11,-33 117 402,27-104-264,1-10-52,1 0 0,0 0 0,0 0 0,0 0 0,1 0 0,-1 1 0,2-1 0,-1 0 0,1 0 0,-1 0 0,2 1-44,-2-6 8,0 0 0,0 0 0,1-1 1,-1 1-1,0 0 0,1-1 0,-1 1 1,0 0-1,1-1 0,-1 1 0,1 0 0,-1-1 1,1 1-1,-1-1 0,1 1 0,0-1 1,-1 1-1,1-1 0,0 1 0,-1-1 0,1 1 1,0-1-1,-1 0 0,1 0 0,0 1 1,0-1-1,-1 0 0,1 0 0,0 0 0,0 0 1,-1 0-1,1 0 0,0 0 0,0 0 1,0 0-1,-1 0 0,1 0 0,0 0 0,0-1 1,-1 1-1,1 0 0,0-1 0,-1 1 1,1 0-1,0-1 0,-1 1 0,1-1-8,32-27 241,-29 24-217,103-127 502,-107 130-531,0 1 0,0 0 0,0 0 0,0 0 0,1-1 0,-1 1 0,0 0 0,0 0 0,0-1 0,0 1 0,0 0 0,0 0 0,1 0 0,-1-1 0,0 1 0,0 0 0,0 0 0,1 0 0,-1 0 0,0-1 0,0 1 0,0 0 0,1 0 0,-1 0 0,0 0 0,0 0 0,1 0 0,-1 0 0,0 0 0,0 0-1,1 0 1,-1 0 0,0 0 0,0 0 0,1 0 0,-1 0 0,0 0 0,0 0 0,1 0 0,-1 0 0,0 0 0,0 0 0,1 0 0,-1 0 0,0 0 0,0 1 0,0-1 0,1 0 0,-1 0 0,0 0 0,0 0 0,0 1 0,1-1 0,-1 0 0,0 0 0,0 0 0,0 1 0,0-1 0,0 0 0,0 0 0,1 1 0,-1-1 0,0 0 0,0 0 0,0 1 0,0-1 0,0 0 4,1 24-266,-1-13 185,-1-10 50,1 0 1,-1-1 0,1 1-1,-1 0 1,1 0 0,0 0-1,0 0 1,-1 0 0,1 0-1,0 0 1,0 0 0,0 0-1,0 0 1,0-1 0,0 1-1,0 0 1,0 0 0,1 0-1,-1 0 1,0 0 0,0 0-1,1 0 1,-1 0 0,1 0-1,-1-1 1,1 1 0,-1 0-1,1 0 1,-1-1 0,1 1-1,0 0 1,0-1 0,-1 1-1,1 0 1,0-1 0,0 1-1,-1-1 1,1 1 0,0-1-1,0 0 1,0 1 0,0-1-1,0 0 1,0 0 0,0 1-1,0-1 1,0 0 0,-1 0-1,1 0 1,0 0 0,0 0-1,0-1 1,0 1 0,0 0-1,0 0 1,0 0 0,0-1-1,0 1 1,0-1 0,-1 1-1,1-1 1,0 1 0,0-1 31,21-19-2913,5-15-9</inkml:trace>
  <inkml:trace contextRef="#ctx0" brushRef="#br0" timeOffset="22888.494">7277 5805 8746,'-22'12'5429,"15"31"-4072,7-37-1260,-2 13 14,1 0 1,1 0-1,0-1 1,2 1 0,0 0-1,1-1 1,1 1-1,0-1 1,2 0-1,0 0 1,1-1 0,3 6-112,39 74 401,-49-97-396,0 0 1,0 0-1,0 0 0,0 0 0,0 0 1,0-1-1,0 1 0,1 0 1,-1 0-1,0 0 0,0 0 0,0 0 1,0 0-1,0-1 0,1 1 1,-1 0-1,0 0 0,0 0 0,0 0 1,0 0-1,1 0 0,-1 0 0,0 0 1,0 0-1,0 0 0,0 0 1,1 0-1,-1 0 0,0 0 0,0 0 1,0 0-1,0 0 0,1 0 1,-1 0-1,0 0 0,0 0 0,0 0 1,0 0-1,1 1 0,-1-1 0,0 0 1,0 0-1,0 0 0,0 0 1,0 0-1,1 0 0,-1 1 0,0-1 1,0 0-6,2-19 200,-3-11-36,8-63 9,-6 92-179,-1 0 0,1 0 0,-1 0 0,1 0 0,0 0 0,-1 0 0,1 0 0,0 0 0,0 0 0,0 0 0,0 0 0,0 0 0,0 0 0,0 1 0,0-1 0,0 0 0,0 1 0,1-1 0,-1 1 0,0 0 0,0-1 0,0 1 0,1 0-1,-1 0 1,0-1 0,1 1 0,-1 0 0,0 0 0,0 0 0,1 1 0,-1-1 0,0 0 0,0 0 0,1 1 0,-1-1 0,0 1 0,0-1 0,0 1 0,0-1 0,1 1 0,-1 0 0,0 0 0,0-1 0,0 1 0,-1 0 0,1 0 0,0 0 0,0 0 0,0 0 0,-1 0 0,1 0 0,0 0 0,-1 0 0,1 1 0,-1-1 5,22 15-60,-17-13 68,0-1-1,0 1 1,0-1 0,1 0-1,-1 0 1,1-1 0,-1 1 0,1-1-1,0-1 1,-1 1 0,1-1-1,0 0 1,0 0 0,-1-1 0,1 1-1,0-1 1,-1 0 0,1-1-1,-1 0 1,1 0 0,-1 0 0,0 0-1,0-1 1,0 0 0,0 0-1,3-2-5,-7 3 12,1 1 1,-1-1 0,1 1 0,-1-1 0,0 0 0,0 0-1,0 0 1,0 0 0,0 1 0,0-2 0,0 1 0,-1 0-1,1 0 1,-1 0 0,1 0 0,-1 0 0,0 0 0,0 0 0,0-1-1,0 1 1,0-2-14,-1 4 6,0-1-1,0 1 0,0-1 1,0 1-1,0 0 0,1-1 1,-1 1-1,0 0 0,0 0 1,0 0-1,0 0 0,0 0 1,0 0-1,0 0 0,0 0 1,0 0-1,0 0 0,0 0 1,0 1-1,0-1 0,1 0 1,-1 1-1,0-1 0,0 0 1,0 1-1,0-1 0,1 1 1,-1 0-1,0-1 0,0 1 1,1 0-1,-1-1 0,0 1 1,1 0-1,-1 0 0,1-1 1,-1 1-1,1 0 0,0 0 1,-1 0-1,1 0 0,-1 0-5,-4 6 13,0-2-17,1 0 1,0 0-1,0 0 1,1 0 0,0 1-1,-1-1 1,2 1 0,-1 0-1,1 0 1,0 0 0,0 0-1,0 1 4,3-6 0,-1 1 0,1-1 0,-1 0-1,1 1 1,0-1 0,-1 0 0,1 0 0,0 1-1,0-1 1,0 0 0,0 0 0,0 0 0,0 0-1,0 0 1,0 0 0,1-1 0,-1 1-1,0 0 1,1-1 0,-1 1 0,0-1 0,1 1-1,-1-1 1,0 1 0,1-1 0,-1 0 0,1 0-1,-1 0 1,1 0 0,-1 0 0,1 0 0,-1 0-1,0 0 1,1 0 0,-1-1 0,1 1-1,-1-1 1,0 1 0,1-1 0,-1 0 0,0 1-1,1-1 1,4 0 3,84-24 64,29-2 6,-118 27-68,0 0 1,0 0-1,0 0 1,0 0 0,0 0-1,0 1 1,-1-1-1,1 0 1,0 0 0,0 1-1,0-1 1,-1 1-1,1-1 1,0 0 0,0 1-1,-1 0 1,1-1-1,0 1 1,-1-1 0,1 1-1,-1 0 1,1-1-1,-1 1 1,1 0 0,-1 0-1,0-1 1,1 1-1,-1 0 1,0 0-1,1 0 1,-1 0 0,0-1-1,0 1 1,0 0-1,0 0 1,0 0 0,0 0-1,0 0 1,0-1-1,0 1 1,0 0 0,0 0-1,-1 0 1,1 0-1,0 0 1,-1-1 0,1 1-1,0 0 1,-1 0-1,1-1 1,-1 1-6,28-77 1014,-21 59-983,0 1 1,0 0 0,1 0 0,1 1 0,1 0 0,0 0-1,1 1 1,1-1-32,-48 10-5606,-1-1 1798</inkml:trace>
  <inkml:trace contextRef="#ctx0" brushRef="#br0" timeOffset="23157.373">6811 5762 7001,'-17'-6'3553,"8"0"-296,14-1-1169,8 1-1848,13 1-304,6 2 1289,6 9-4482,-8 5 1729</inkml:trace>
  <inkml:trace contextRef="#ctx0" brushRef="#br0" timeOffset="23730.896">7902 5859 7090,'-1'-18'2917,"1"7"1088,4 24-2700,105 397-931,-44-72 1081,-61-328-718,-4-27-108,-7-247 858,-6-112-1375,15 327-108,-2 48-9,0 0 0,0 0 0,0 0 0,0 0 0,0 0-1,0 0 1,0 0 0,0 0 0,1 0 0,-1 0 0,0 0 0,1 1 0,-1-1 0,1 0 0,-1 0 0,1 0-1,-1 0 1,1 0 0,-1 1 0,1-1 0,0 0 0,-1 1 0,1-1 0,0 0 0,0 1 0,0-1 0,-1 1-1,1-1 1,0 1 0,0-1 0,0 1 0,0 0 0,0 0 0,0-1 0,0 1 0,0 0 0,0 0 0,0 0-1,0 0 1,0 0 0,0 0 0,0 0 0,0 0 0,0 0 0,0 1 5,40 21-252,-39-20 250,3 0-6,1 1-1,-1 0 1,-1 1 0,1-1-1,0 1 1,-1 0-1,0 0 1,0 0-1,0 0 1,0 1 0,-1 0-1,0-1 1,0 1-1,0 1 1,0-1 0,-1 0-1,0 1 1,0-1-1,0 1 1,-1-1-1,0 1 1,0 0 0,0 0-1,-1 0 1,0-1-1,0 1 1,0 0 0,-1 0-1,-1 3 9,-8 13 37,-1-1-1,-1-1 1,-1 0 0,-1-1-1,0 0 1,-2-1-1,0-1 1,-1 0 0,-13 10-37,30-28-37,1 1 1,-1 0 0,0 0 0,0-1-1,1 1 1,-1 0 0,0 0-1,0-1 1,0 1 0,1 0 0,-1-1-1,0 1 1,0 0 0,0-1 0,0 1-1,0 0 1,0-1 0,0 1 0,0-1-1,0 1 1,0 0 0,0-1 0,0 1-1,0 0 1,0-1 0,0 1 0,0 0-1,0-1 1,0 1 0,0 0 0,0-1-1,-1 1 1,1 0 0,0-1 0,0 1-1,0 0 1,-1 0 0,1-1 0,0 1-1,0 0 1,-1 0 0,1-1 0,0 1-1,0 0 1,-1 0 0,1 0-1,0-1 1,-1 1 0,1 0 0,0 0-1,-1 0 1,1 0 0,0 0 0,-1 0-1,1 0 1,-1 0 0,1 0 0,0 0-1,-1 0 1,1 0 0,0 0 0,-1 0-1,1 0 1,0 0 36,0-3-341,5-22-3171,3-3-470</inkml:trace>
  <inkml:trace contextRef="#ctx0" brushRef="#br0" timeOffset="24380.365">8257 5773 8402,'0'0'127,"-1"-1"0,1 1 0,0 0 0,0 0 1,-1-1-1,1 1 0,0 0 0,-1 0 0,1 0 0,0 0 1,-1-1-1,1 1 0,0 0 0,-1 0 0,1 0 0,0 0 1,-1 0-1,1 0 0,0 0 0,-1 0 0,1 0 0,0 0 1,-1 0-1,1 0 0,-1 0 0,1 0 0,0 0 0,-1 0 1,1 0-1,0 1 0,-1-1 0,1 0 0,0 0 0,0 0 1,-1 0-1,1 1 0,0-1 0,-1 0 0,1 0 0,0 1 1,0-1-1,-1 0 0,1 1 0,0-1 0,0 0 0,0 0 1,0 1-1,-1-1 0,1 1 0,0-1 0,0 0 0,0 1 1,0-1-1,0 0 0,0 1 0,0-1 0,0 1-127,1 27-46,1-15 501,-2 12-310,2 1-1,1-1 1,1 1-1,1-1 0,2-1 1,0 1-1,1-1 1,2 0-1,0-1 0,2 0 1,2 2-145,-14-25 13,1 1 0,0-1 0,0 1 0,0-1 0,0 0 0,-1 1 0,1-1 0,0 0 0,0 0-1,0 0 1,0 0 0,0 0 0,0 0 0,0 0 0,0 0 0,-1 0 0,1 0 0,0 0 0,0 0 0,0-1 0,0 1 0,0 0 0,-1-1 0,1 1 0,0-1 0,0 1 0,0-1 0,-1 1 0,1-1 0,0 1 0,-1-1 0,1 0 0,0 1 0,-1-1 0,1 0 0,-1 0 0,1 1 0,-1-1 0,0 0 0,1 0 0,-1 0 0,0 1-1,1-1 1,-1 0 0,0 0 0,0 0 0,0 0 0,0 0 0,0 0 0,0 0 0,0 0-13,3-13 48,0-1 1,-1 1-1,-1-1 0,0 0 1,-1 1-1,-1-1 0,0 1 0,-1-1 1,-1 1-1,0-1 0,-3-7-48,-19-52 96,25 74-97,0 0 1,0 0-1,0 0 0,1 0 0,-1 0 1,0 0-1,0 1 0,0-1 0,1 0 1,-1 0-1,0 0 0,0 0 0,1 0 1,-1 0-1,0 0 0,0 0 0,0 0 1,1 0-1,-1 0 0,0-1 0,0 1 1,0 0-1,1 0 0,-1 0 0,0 0 1,0 0-1,0 0 0,1 0 0,-1 0 1,0-1-1,0 1 0,0 0 0,0 0 1,1 0-1,-1 0 0,0-1 0,0 1 1,0 0-1,0 0 0,0 0 0,0-1 1,0 1-1,0 0 0,1 0 0,-1 0 1,0-1-1,0 1 0,0 0 0,0 0 1,0-1-1,0 1 0,0 0 0,0 0 1,0 0-1,0-1 0,-1 1 0,1 0 1,0 0-1,0 0 0,0-1 0,0 1 1,0 0-1,0 0 0,0-1 1,21 14-88,-15-9 69,0-1 20,0 0 0,0-1 0,1 0-1,-1 0 1,0-1 0,1 0 0,-1 0-1,1 0 1,0-1 0,-1 0 0,1 0-1,-1 0 1,1-1 0,-1 0 0,1-1 0,-1 1-1,0-1 1,1-1 0,-1 1 0,0-1-1,0 0 1,-1 0 0,1 0 0,-1-1-1,0 0 1,1 0 0,-2-1 0,3-1-1,-3 2 15,32-37 121,-35 40-128,-1 0 0,1 0 0,0 0 1,-1-1-1,0 1 0,1 0 0,-1 0 0,0 0 0,1-1 1,-1 1-1,0 0 0,0 0 0,0-1 0,0 1 0,0 0 0,0 0 1,-1-1-1,1 1 0,0 0 0,-1 0 0,1 0 0,-1 0 1,1-1-1,-1 1 0,1 0 0,-1 0 0,0 0 0,0 0 1,1 0-1,-1 0 0,0 0 0,0 1 0,0-1 0,0 0 0,0 0 1,0 1-1,0-1 0,0 0 0,-1 1-8,-1-2 3,0 1 1,0 1-1,0-1 1,0 0-1,0 1 0,0-1 1,0 1-1,0 0 1,0 0-1,0 0 0,0 0 1,0 1-1,0-1 0,1 1 1,-1 0-1,0 0 1,0 0-1,0 0 0,1 0 1,-1 1-1,0-1 1,1 1-1,-1 0 0,1 0 1,0 0-1,0 0 0,-1 0 1,1 0-1,0 0 1,1 1-1,-1-1 0,0 1 1,1-1-1,0 1 0,-1 0 1,1-1-1,0 1 1,0 0-1,1 0 0,-1 0 1,0 1-4,-4 10-1,1-1 1,1 1-1,-1 0 1,2 0-1,0 0 1,1 0-1,0 0 1,1 0 0,1 0-1,0 0 1,1 0-1,0 0 1,2 0-1,-1 1 1,-1-12 2,-1 0-1,1 0 1,-1 0-1,1 0 1,0 0 0,0 0-1,0 0 1,1 0-1,-1-1 1,1 1-1,-1-1 1,1 0 0,0 1-1,0-1 1,0-1-1,0 1 1,0 0 0,0-1-1,1 1 1,-1-1-1,0 0 1,1 0-1,-1-1 1,1 1 0,-1-1-1,1 1 1,-1-1-1,1 0 1,-1-1-1,1 1 1,0 0 0,-1-1-1,2 0-1,2-1-19,0 0 0,0 0 0,-1 0 0,1-1 0,0 0 0,-1 0-1,1-1 1,-1 0 0,0 0 0,-1 0 0,1-1 0,-1 0 0,0 0 0,0 0 0,0-1 0,0 0-1,1-3 20,29-78-4940,-27 42 876,-3-1-726</inkml:trace>
  <inkml:trace contextRef="#ctx0" brushRef="#br0" timeOffset="24901.525">8750 5395 9090,'-30'61'5226,"28"-53"-5113,0 0-1,1 0 0,-1 0 0,2 0 1,-1 1-1,1-1 0,0 0 1,1 0-1,0 1 0,0-1 0,2 2-112,4 12 143,0 0 0,2 0-1,1-1 1,1 0-1,0 0 1,2-2-1,0 1 1,1-1 0,5 3-143,22 33 194,-11-4 9,-109-287 1486,152 296-2010,-66-56 328,0 0 0,0-1-1,0 0 1,1 0 0,-1-1 0,1 0-1,-1 0 1,1-1 0,0 0 0,-1 0 0,1-1-1,0 0 1,0 0 0,0-1 0,-1 0 0,1 0-1,0-1 1,-1 0 0,1 0 0,-1-1-1,0 0 1,1 0 0,-1-1 0,-1 0 0,1 0-1,-1 0 1,1-1 0,-1 0 0,-1 0 0,1-1-1,-1 0 1,0 0 0,0 0 0,1-3-7,20-50 308,-25 58-296,-1-1 0,1 0-1,-1 1 1,0-1 0,0 0 0,1 1 0,-1-1 0,0 0 0,-1 0 0,1 1 0,0-1 0,0 0 0,-1 1 0,1-1 0,-1 0 0,1 1-1,-1-1 1,0 1 0,0-1 0,0 1 0,0-1 0,0 1 0,0 0 0,0-1 0,0 1 0,0 0 0,0 0 0,-1 0 0,1 0-1,-1 0 1,1 0 0,-1 0 0,1 0 0,-2 0-12,-2 1 5,0 0-1,-1 0 0,1 0 1,0 1-1,0 0 0,0 0 1,0 0-1,0 0 0,0 1 1,0 0-1,0 0 0,0 0 1,1 1-1,-1 0 0,1 0 1,0 0-1,0 0 0,0 0 1,0 1-1,0 0 0,1 0 1,0 0-1,0 0 0,0 0 1,0 1-1,1 0 0,-1-1 1,0 3-5,-2 4-7,0-1 0,0 1 0,1-1 1,0 1-1,1 0 0,0 1 0,1-1 1,1 1-1,-1 6 7,1-13 0,1-1 1,0 1-1,0 0 1,0-1-1,1 1 1,-1-1 0,1 1-1,0-1 1,0 1-1,1-1 1,-1 1-1,1-1 1,0 0-1,0 0 1,1 0-1,-1 0 1,1 0-1,0-1 1,0 1-1,0-1 1,0 0-1,1 0 1,-1 0 0,4 2-1,-2-3-10,0 0 1,0-1 0,1 1-1,-1-1 1,0 0 0,1-1 0,-1 1-1,1-1 1,-1 0 0,0-1 0,1 1-1,-1-1 1,0 0 0,1 0-1,-1-1 1,0 1 0,0-1 0,0 0-1,0-1 1,2-1 9,15-6-585,0-1-1,-2-2 1,0 0 0,0 0-1,7-8 586,46-53-5131,-34 19 1199</inkml:trace>
  <inkml:trace contextRef="#ctx0" brushRef="#br0" timeOffset="25220.919">9425 5454 4737,'-1'0'290,"0"-1"0,0 0 0,0 0 0,0 1 0,-1-1 0,1 0 0,0 1 0,0-1 0,-1 1 0,1 0 0,0-1 0,-1 1 0,1 0 1,0 0-1,-1 0 0,1 0 0,0 0 0,-1 0 0,1 0 0,0 0 0,-1 1 0,1-1 0,0 0 0,-1 1 0,1-1 0,0 1 0,-1 0-290,-44 39 2906,45-38-2842,-8 8 99,0 0 0,0 0 0,1 0 0,0 1 0,1 1 0,1-1 0,-1 1 0,2 1 0,0-1 0,0 1 0,1-1 0,0 6-163,4-16 13,0 0-1,0 1 1,1-1-1,-1 0 1,1 0-1,0 0 1,-1 0-1,1 1 1,0-1-1,0 0 1,0 0-1,0 0 1,1-1-1,-1 1 1,0 0-1,1 0 1,-1-1-1,1 1 1,0-1-1,0 1 1,-1-1-1,1 0 1,0 0-1,0 0 1,0 0-1,0 0 0,0 0 1,1 0-1,-1-1 1,0 1-1,0-1 1,0 1-1,1-1 1,-1 0-1,0 0 1,0 0-1,1 0 1,-1 0-1,0-1 1,0 1-1,0-1 1,1 0-1,-1 1 1,0-1-1,0 0 1,0 0-1,0 0-12,16-7 53,-1-1 0,-1 0 0,0-1 0,0 0 0,-1-1 0,0-1 0,-1-1-1,0 0 1,9-12-53,-10 11 26,-2 1 0,1-2 0,-1 0 0,-1 0 0,-1-1 0,0 0 0,-1 0 0,-1-1 0,-1 0 0,0-1 0,-1 1 0,-1-1 0,0 0 0,-2 0 0,0 0 0,-1-2-26,0 16 5,-1-1 0,0 1-1,0 0 1,0 0-1,0 0 1,-1 0-1,1 0 1,-1 0 0,0 1-1,-1-1 1,1 0-1,0 0 1,-1 0 0,0 1-1,0-1 1,-2-2-5,3 5 0,1 1-1,-1-1 1,0 1 0,0-1 0,1 1 0,-1 0 0,0-1-1,0 1 1,0 0 0,0-1 0,0 1 0,1 0 0,-1 0-1,0 0 1,0 0 0,0 0 0,0 0 0,0 0 0,0 0 0,0 0-1,1 0 1,-1 0 0,0 1 0,0-1 0,0 0 0,0 1-1,1-1 1,-1 0 0,0 1 0,0-1 0,1 1 0,-1-1-1,0 1 1,1 0 0,-1-1 0,0 1 0,1 0 0,-1-1-1,1 1 1,-1 0 0,1 0 0,-1 0 0,-17 34-51,14-26 50,0-1 0,1 1-1,0 0 1,0 0-1,1 0 1,0 0-1,1 0 1,0 0 0,1 0-1,0 1 1,0-1-1,1 0 1,0 0-1,0 1 1,1-1 0,0 0-1,1 0 1,0-1-1,1 1 1,-1-1-1,2 1 1,-1-1 0,1 0-1,0-1 1,1 1-1,0-1 1,0 0-1,0 0 1,6 3 1,82 24-1239,-34-23-2035</inkml:trace>
  <inkml:trace contextRef="#ctx0" brushRef="#br0" timeOffset="26185.765">5216 7456 7498,'0'-1'245,"0"-1"0,1 1 0,-1 0 0,-1 0 1,1 0-1,0 0 0,0 0 0,0 0 1,0 0-1,-1 0 0,1 0 0,-1 0 0,1 0 1,-1 0-1,1 0 0,-1 0 0,1 0 1,-1 0-1,0 1 0,1-1 0,-1 0 0,0 0 1,0 1-1,0-1 0,0 0 0,1 1 1,-1-1-1,-1 0-245,-31 3 1954,28 3-1921,0 0-1,0 0 0,1 0 1,-1 1-1,1-1 1,1 1-1,-1 0 0,1 0 1,0 1-1,0-1 1,1 1-1,-1-1 1,1 3-33,-4 12-16,0 0 1,2 0 0,0 1-1,2-1 1,0 1 0,1 0 0,2-1-1,0 1 1,1 0 0,1-1 0,4 14 15,-6-28-3,1 0 1,0 0 0,0 0 0,0 0 0,1-1 0,0 1 0,0-1 0,1 1 0,0-1 0,0 0-1,1-1 1,-1 1 0,1-1 0,3 2 2,-5-5 4,0-1 0,0 1 0,1-1 0,-1 0 0,1 0 0,-1-1 0,1 1 0,-1-1 1,1 0-1,-1 0 0,1 0 0,-1 0 0,1 0 0,-1-1 0,1 0 0,-1 1 0,1-1 0,-1-1 0,0 1 0,0 0 0,1-1 0,-1 0 0,0 1 0,0-1 0,-1 0 0,1-1 0,0 1 0,-1-1 0,1 1 0,-1-1 0,0 0 0,0 1 0,0-1 0,0 0 0,0-1 1,0 1-1,0-2-4,33-44 101,-2-3 0,-3 0 1,5-15-102,-27 53 18,0 0 9,0-1 0,-1 0 0,-1 0 1,0-1-1,-1 1 0,0-1 0,-2 0 0,0-1 0,0 0-27,-4 18 4,0 0 0,1 0-1,-1-1 1,1 1 0,-1 0-1,0-1 1,0 1 0,1-1-1,-1 1 1,0-1 0,0 1-1,0-1 1,0 1 0,0-1-1,1 0 1,-1 1 0,0-1-1,0 0 1,0 0 0,0 0-1,0 0 1,0 0-1,0 0 1,0 0 0,0 0-1,0 0 1,0 0 0,0-1-1,0 1 1,0 0 0,1-1-1,-1 1 1,0 0 0,0-1-1,0 1 1,0-1 0,1 0-1,-1 1 1,0-1 0,1 1-1,-1-1 1,0 0 0,1 0-1,-1 1 1,1-1 0,-1 0-1,1 0 1,-1 0 0,1 0-1,0 0 1,-1 1 0,1-1-1,0 0 1,0 0 0,-1 0-1,1 0 1,0 0 0,0 0-1,0 0 1,0 0 0,1 0-1,-1 0 1,0 0-1,0 0 1,0 0 0,1 0-1,-1 1 1,1-1 0,-1 0-1,0 0-3,-7 12-4,0 0-1,1 1 0,0-1 0,1 1 0,0 1 0,1-1 1,0 1-1,1-1 0,0 1 0,1 0 0,1 0 1,0 0-1,0 5 5,1-14 5,-1 0-1,1 0 1,0 1 0,0-1 0,0 0-1,1 0 1,0 1 0,-1-1 0,2 0 0,-1 0-1,0 0 1,1 0 0,0 0 0,-1 0 0,2 0-1,-1-1 1,0 1 0,1-1 0,0 1 0,-1-1-1,1 0 1,1 0 0,-1 0 0,0-1 0,1 1-1,-1-1 1,1 0 0,0 0 0,0 0 0,-1 0-1,2-1 1,0 1-5,75-34-172,-61 21-901,-1-1 0,0-1 0,-1 0 0,0-1 1,-1-1-1,12-14 1073,6-12-4003</inkml:trace>
  <inkml:trace contextRef="#ctx0" brushRef="#br0" timeOffset="26553.891">5896 7324 5793,'-36'22'9710,"14"-8"-8820,14-10-841,1 0 0,-1 0 0,0 1-1,1-1 1,0 2 0,0-1 0,1 1-1,0 0 1,0 1 0,0-1 0,1 1-1,-1 0 1,2 1 0,-1-1 0,1 1-1,0 0 1,1 0 0,0 0 0,-2 7-49,5-14-1,0 1 1,0-1 0,0 0-1,0 0 1,0 0 0,0 1-1,0-1 1,1 0 0,-1 0-1,0 0 1,1 0 0,-1 0-1,1 0 1,-1 0 0,1 0-1,0 0 1,-1 0 0,1 0-1,0 0 1,0 0 0,-1 0-1,1 0 1,0-1 0,0 1-1,0 0 1,0-1-1,0 1 1,0-1 0,0 1-1,0-1 1,0 1 0,1-1-1,-1 0 1,0 1 0,0-1-1,0 0 1,0 0 0,0 0-1,2 0 1,49-4 35,-46 3-27,50-10 41,-37 6-46,1 0 1,0 2 0,0 0 0,0 2 0,0 0 0,0 1 0,0 1 0,18 3-4,-37-4-1,0 0 0,0 0 0,0 1 0,-1-1 0,1 0 0,0 0 0,0 1 0,-1-1 0,1 0 0,0 1 0,-1-1 0,1 1 0,0-1 0,-1 1 0,1-1 0,-1 1 0,1-1 0,-1 1 0,1-1 0,-1 1 0,1 0 0,-1 0 0,1-1 0,-1 1 0,0 0 0,0-1 0,1 1 0,-1 0 0,0 0 0,0 0 0,0-1 0,0 1 0,0 0 0,0 0 0,0-1 0,0 1 0,0 0 0,0 0 0,0 0 0,0-1 0,-1 1 0,1 0 0,0 0 0,0-1 0,-1 1 0,1 0 0,-1-1 0,1 1 0,-1 0 0,1-1 0,-1 1 0,1-1 1,-31 36 15,27-32-3,-144 166 825,143-164-784,-28 17 201,35-45-690,6 10-93,1 0 0,0 1 0,1 0-1,0 1 1,0 0 0,1 0 0,1 1 0,10-6 529,32-21-2749</inkml:trace>
  <inkml:trace contextRef="#ctx0" brushRef="#br0" timeOffset="27444.431">6281 6967 7578,'0'6'5104,"1"13"-4198,1-6-795,10 66 188,3-1 0,3 0 0,11 22-299,-25-87 44,0 0 0,1 0 0,1-1 0,0 1 0,0-1 0,1-1 0,1 1 0,0-1 0,0-1 0,1 1-1,1-2 1,0 1 0,1 0-44,-11-10 15,1 0-1,-1 1 0,1-1 1,0 0-1,-1 1 1,1-1-1,0 0 0,-1 0 1,1 1-1,0-1 1,0 0-1,-1 0 0,1 0 1,0 0-1,-1 0 1,1 0-1,0 0 0,0 0 1,-1-1-1,1 1 1,0 0-1,-1 0 0,1 0 1,0-1-1,-1 1 1,1 0-1,0-1 0,-1 1 1,1-1-1,-1 1 1,1-1-1,-1 1 1,1-1-1,-1 1 0,1-1 1,-1 1-1,0-1 1,1 1-1,-1-1 0,0 0 1,1 1-1,-1-1 1,0 0-1,0 1 0,1-1 1,-1 0-1,0 0-14,7-37 613,-7 20-536,-2 0-1,1 0 1,-2 1 0,-1-1 0,0 1 0,-1-1-1,-1 1 1,0 1 0,-1-1 0,-1 1 0,-1 0-1,-4-5-76,1 14-99,13 27-39,0-13 126,1 0-1,0 0 1,1 0 0,0 0-1,0-1 1,0 1 0,1-1-1,0 0 1,0 0 0,0 0-1,1 0 1,0-1-1,0 0 1,0 0 0,1 0-1,0-1 1,0 0 0,0 0-1,0 0 1,1-1 0,-1 0-1,1 0 1,0-1 0,0 1-1,0-2 1,0 1 0,7 0 12,-2-6 41,0 0 1,0-1-1,0 0 1,-1-1-1,0 0 1,0-1-1,0 0 1,-1-1-1,0 0 1,-1-1-1,1 0 1,-2 0-1,1-1 1,-2 0-1,1-1 1,-1 0-1,2-4-41,15-24 154,-1 0 1,-2-2-1,-2 0 1,7-25-155,-21 54 39,-1-1 1,-1 0-1,0 0 1,0-1 0,-1 1-1,-1-1 1,0-6-40,-1 18 4,0-1-1,1 1 1,-1 0 0,0-1 0,0 1 0,0-1-1,-1 1 1,1-1 0,-1 1 0,1 0 0,-1-1-1,0 1 1,0 0 0,0 0 0,0-1-1,0 1 1,0 0 0,0 0 0,-1 0 0,1 0-1,-1 0 1,0 1 0,0-1 0,1 0-1,-1 1 1,0 0 0,0-1 0,0 1 0,-1 0-1,1 0 1,0 0 0,0 0 0,-1 0-1,1 0 1,0 1 0,-1-1 0,1 1 0,0 0-1,-1 0 1,1 0 0,-1 0 0,1 0-1,-1 0 1,1 1 0,0-1 0,-1 1 0,1-1-1,-1 1-3,-4 5-13,0-1-1,1 1 1,0 0-1,0 1 1,1-1-1,-1 1 1,1 0 0,1 1-1,-1-1 1,1 2 13,-16 30-12,2 1 0,2 1 0,1 0 1,0 11 11,7-25 16,-1-4 26,2 0 0,1 1 0,1-1 0,1 1 0,1 0 1,2 1-1,0 20-42,1-42 4,0-1 1,0 0 0,0 0-1,0 0 1,1 0 0,-1 0-1,1 0 1,-1 0 0,1 0-1,0 0 1,0 0 0,0 0-1,0-1 1,0 1 0,0 0-1,0 0 1,1-1 0,-1 1-1,1-1 1,-1 1 0,1-1-1,-1 0 1,1 1 0,0-1-1,0 0 1,0 0 0,0 0-1,-1-1 1,1 1 0,0 0-1,0-1 1,1 1 0,-1-1-1,1 0-4,70-16 90,-48 1-63,0-1 0,-2 0 0,0-2 0,-1-1 0,-1-1 0,0 0-1,-2-2 1,0 0 0,0-5-27,44-54 35,-63 81-37,0 0-1,0-1 0,0 1 1,0-1-1,0 1 1,0-1-1,1 1 1,-1 0-1,0-1 0,0 1 1,0-1-1,1 1 1,-1 0-1,0-1 1,0 1-1,1 0 0,-1-1 1,0 1-1,1 0 1,-1-1-1,0 1 1,1 0-1,-1 0 0,1-1 1,-1 1-1,0 0 1,1 0-1,-1 0 1,1 0-1,-1-1 0,0 1 1,1 0-1,-1 0 1,1 0-1,-1 0 1,1 0-1,-1 0 0,1 0 1,-1 0-1,0 1 1,1-1-1,-1 0 1,1 0-1,-1 0 0,1 0 1,-1 0-1,0 1 1,1-1-1,-1 0 1,0 0-1,1 1 0,-1-1 1,0 0-1,1 1 1,-1-1-1,0 0 1,1 1-1,-1-1 0,0 1 1,0-1 2,3 29-117,-11 165 17,8-193 100,0 0 0,-1-1 1,1 1-1,0 0 0,0 0 0,0-1 0,-1 1 0,1 0 0,0 0 0,0-1 0,0 1 0,0 0 0,0 0 0,1 0 0,-1-1 0,0 1 0,0 0 0,0 0 1,1-1-1,-1 1 0,0 0 0,1-1 0,-1 1 0,0 0 0,1-1 0,-1 1 0,1-1 0,-1 1 0,1 0 0,0-1 0,-1 1 0,1-1 0,-1 0 0,1 1 0,0-1 1,0 1-1,-1-1 0,1 0 0,0 0 0,-1 1 0,1-1 0,0 0 0,0 0 0,0 0 0,-1 0 0,1 0 0,0 0 0,0 0 0,-1 0 0,1 0 0,0 0 1,0 0-1,-1 0 0,1-1 0,0 1 0,0 0 0,-1-1 0,1 1 0,0 0 0,-1-1 0,1 1 0,0-1 0,-1 1 0,1-1 0,-1 1 0,1-1 0,0 0 0,36-37-4058,-23 3 986</inkml:trace>
  <inkml:trace contextRef="#ctx0" brushRef="#br0" timeOffset="27818.1">7199 7132 5177,'41'6'6919,"21"-34"-4827,-31 4-1697,-1-2 0,-1-1 0,-1-1-1,-2-1 1,0-2 0,-3 0 0,5-10-395,9-28 594,-37 68-566,0 0-1,-1 0 0,1 0 1,-1-1-1,1 1 1,-1 0-1,0 0 0,1 0 1,-1 0-1,0 0 0,0 0 1,0 0-1,0 0 0,0 1 1,0-1-1,0 0 0,0 0 1,0 1-1,0-1 0,0 0 1,0 1-1,-1 0 1,1-1-1,0 1 0,0 0 1,0-1-1,-1 1 0,1 0 1,0 0-1,-1 0 0,1 0 1,0 0-1,0 0 0,-1 0 1,1 1-1,0-1 0,0 0 1,-1 1-1,1-1 1,0 1-1,0-1 0,0 1 1,0 0-1,0 0 0,0-1 1,0 1-1,0 0 0,0 0 1,0 0-1,0 0 0,0 0-27,-18 12 55,0 1-1,0 0 0,2 2 0,0 0 0,0 1 0,2 0 0,0 1 0,1 1 0,1 0 1,1 1-1,1 1 0,-8 19-54,11-25 14,1 0 0,1 0 0,1 1-1,0 0 1,1 0 0,1 0 0,-2 14-14,5-24 5,-1-1-1,1 1 1,1-1 0,-1 1-1,1-1 1,0 1-1,0-1 1,1 1 0,-1-1-1,1 0 1,0 0 0,1 0-1,-1 0 1,1 0-1,0 0 1,0-1 0,1 1-1,-1-1 1,1 0-1,0 0 1,0 0 0,0-1-1,1 1 1,2 0-5,-2 0 28,1-1 0,0 1 0,0-1 0,0 0 0,0-1 0,1 0 0,-1 0 1,1 0-1,-1-1 0,1 0 0,0 0 0,0 0 0,-1-1 0,1 0 0,0-1 0,0 1 0,-1-1 0,7-2-28,39-24-2156,-7-16 283</inkml:trace>
  <inkml:trace contextRef="#ctx0" brushRef="#br0" timeOffset="29908.256">8228 6462 8730,'-23'35'4592,"2"27"-3911,13-36-498,-90 325 103,16-67 368,80-279-501,5-15-95,7-22-76,210-564-1665,-199 526 3090,-30 106-1338,0 0 0,3 1 0,1-1 0,2 1 0,1 1 0,2-1 0,1 0 0,2 0 0,2 0 0,2-1 0,0 0-1,3 0 1,8 19-69,-15-45 17,1 0 0,1 0 0,0 0 0,0-1 0,1 0 0,0 0 0,1 0 0,0-1 0,0 1 0,5 2-17,-1-6 106,-20-16-171,-145-77-1562,77 12 2013,78 74-352,-1 0 0,0 0 1,1 0-1,-1 0 1,1 0-1,-1 0 1,1 1-1,0-1 1,0 0-1,0 0 1,0 1-1,0-1 1,0 0-1,0 1 1,1-1-1,-1 1 1,1 0-1,-1-1 1,1 1-1,-1 0 1,1 0-1,0 0 1,-1 0-1,1 0 1,0 0-1,1 0-34,1-1 28,10-7-81,-1 2 1,1 0 0,1 0 0,-1 1-1,1 1 1,0 1 0,1 0 0,-1 0-1,1 2 1,-1 0 0,13 0 52,3 6-2603,-10 5 86</inkml:trace>
  <inkml:trace contextRef="#ctx0" brushRef="#br0" timeOffset="30928.107">8501 6697 6593,'-4'-3'2155,"0"8"3031,19 109-3853,-3-58-1169,9 108 455,-12-131-274,-3-27 164,-2-22 197,-5-6-466,0-1-1,-2 1 0,0 0 1,-2 0-1,0 1 0,-2-1 0,-5-13-239,-30-47 120,48 96-234,1-8 94,0-1 1,0 0 0,0 0-1,0-1 1,0 0-1,1 0 1,0-1 0,0 0-1,0 0 1,0 0 0,1-1-1,-1-1 1,2 1 19,3-1-1,0-1 0,0 0 0,-1-1 0,1 0 0,0-1 0,-1 0-1,1-1 1,-1 0 0,0-1 0,0-1 0,0 0 0,0 0 0,-1-1 0,0-1 0,0 1 0,-1-2 0,0 0 0,8-7 1,-15 13 16,1-1-1,-1 0 1,0 1-1,0-1 1,0 0-1,-1 0 1,1-1-1,-1 1 1,1 0-1,-1-1 1,0 1-1,-1-1 1,1 0-1,0 0 1,-1 0-1,0 0 1,0 0-1,0 0 1,-1 0-1,1 0 1,-1 0-1,0 0 1,0 0-1,0 0 1,-1 0-1,0-1 1,1 1-1,-1 0 1,-1 0-1,1 1 1,0-1-1,-2-2-15,1 3 5,0 0-1,0 0 1,1 1-1,-2-1 1,1 1-1,0-1 1,-1 1-1,1 0 1,-1 0-1,1 0 1,-1 0-1,0 1 1,0-1-1,0 1 1,0 0-1,0-1 1,0 1-1,0 1 1,0-1-1,-1 0 1,1 1-1,0 0 1,0-1-1,-1 1 1,1 1-1,0-1 1,0 0-1,-1 1 1,1-1-1,0 1 1,0 0-1,0 0 1,0 1-1,0-1 1,-2 1-5,-1 7-18,0-1 0,0 1 0,0 0 0,1 1 0,1-1 0,0 1 0,0 0 0,1 0 0,-1 6 18,-1-4-1,1 1 0,1-1-1,0 0 1,0 1 0,2 0-1,-1-1 1,2 1 0,0 0-1,0 0 1,1-1-1,1 1 1,0 0 0,0-1-1,1 0 1,1 1 0,0-1-1,4 7 2,-3-16-28,-1 1 0,1 0 0,-1-1 0,1 0 0,0 0 0,0-1 0,0 1 0,1-1 0,-1 0 0,1 0-1,-1-1 1,1 0 0,-1 0 0,1 0 0,0-1 0,0 1 0,-1-1 0,1-1 0,0 1 0,-1-1-1,1 0 1,0 0 0,-1-1 0,1 0 0,-1 0 0,0 0 0,1 0 0,-1-1 0,4-3 28,102-61-2380,-22-28-3702,-54 42 2422</inkml:trace>
  <inkml:trace contextRef="#ctx0" brushRef="#br0" timeOffset="31221.484">9151 6485 8130,'-31'0'5869,"-4"42"-3673,27-28-2100,1 0-1,0 0 0,0 1 0,2-1 0,0 1 0,1 1 1,0-1-1,1 1 0,1-1 0,0 1 0,2 0 0,-1 0 1,2-1-1,0 1-95,0-13 5,0 0 1,0 0-1,0 0 1,1 0 0,-1-1-1,1 1 1,-1 0-1,1-1 1,0 0-1,0 1 1,0-1-1,0 0 1,0 0 0,1 0-1,-1 0 1,1 0-1,-1-1 1,1 1-1,0-1 1,0 0 0,-1 1-1,1-1 1,0-1-1,0 1 1,0 0-1,0-1 1,0 1-1,0-1 1,0 0 0,0 0-1,0 0 1,1-1-1,-1 1 1,0-1-1,0 1 1,-1-1 0,1 0-1,0 0 1,0 0-1,0-1 1,-1 1-1,1-1 1,0 1-1,-1-1 1,1 0 0,-1 0-1,0 0-5,13-11 44,-1 0 0,-1-1 0,0-1 0,-1 0 0,-1-1 0,0 0 0,-1 0-1,-1-1 1,0-1 0,-2 0 0,0 0 0,0 0 0,-2 0 0,3-17-44,-5-20 335,-3 55-331,0 0-1,-1-1 1,1 1 0,0 0 0,0 0 0,-1 0 0,1-1 0,0 1-1,-1 0 1,1 0 0,0 0 0,-1 0 0,1 0 0,-1 0 0,1 0-1,0 0 1,-1 0 0,1 0 0,0 0 0,-1 0 0,1 0 0,0 0-1,-1 0 1,1 0 0,-1 0 0,1 0 0,0 0 0,-1 0 0,1 1-1,0-1 1,-1 0 0,1 0 0,0 0 0,0 1 0,-1-1 0,1 0-1,0 0 1,0 1 0,-1-1 0,1 0 0,0 1 0,0-1 0,0 0-1,-1 1 1,1-1 0,0 0 0,0 1 0,0-1 0,0 0 0,0 1-1,0-1 1,0 1 0,0-1 0,0 0 0,0 1 0,0-1 0,0 0-1,0 1 1,0-1 0,0 0 0,0 1 0,0-1 0,0 0 0,1 1-1,-1-1-3,-31 139 134,32-30-38,-1-106-115,0 0 0,1 0 0,0 0 0,-1 0 0,1 0 0,0-1 0,1 1 0,-1 0 0,0-1 0,1 1 0,-1-1 0,1 0 0,0 1 0,0-1 0,0 0 0,0 0 0,0 0 0,1 0 0,-1 0 0,0-1 0,1 1 0,-1-1 0,1 0 0,0 1 0,0-1 0,-1 0 0,1-1 0,0 1 0,0 0 0,0-1 0,0 0 0,0 1 0,0-1 0,-1 0 0,1-1 0,0 1 0,0 0 0,0-1 0,0 0 0,0 1 0,2-2 19,59-31-3069,3-26 141</inkml:trace>
  <inkml:trace contextRef="#ctx0" brushRef="#br0" timeOffset="32214.949">6075 8034 3761,'-21'-104'11364,"37"279"-9924,-12-101-1384,-4-35 51,1 1-1,3-1 0,1-1 1,2 1-1,10 34-106,-17-72 9,1 1 0,-1 0 0,0-1 1,0 1-1,1 0 0,-1-1 0,1 1 0,-1-1 0,1 1 0,0-1 0,0 1 1,0-1-1,-1 1 0,1-1 0,1 0 0,-1 1 0,0-1 0,0 0 0,0 0 1,1 0-1,-1 0 0,0 0 0,1 0 0,-1 0 0,1 0 0,-1-1 1,1 1-1,0-1 0,-1 1 0,1-1 0,-1 1 0,1-1 0,0 0 0,-1 0 1,1 0-1,0 0 0,0 0 0,-1 0 0,1 0 0,0-1 0,-1 1 0,1-1 1,-1 1-1,1-1 0,0 1 0,-1-1 0,1 0 0,-1 0 0,0 0 1,1 0-1,-1 0 0,1 0-9,10-14 76,0 0 1,0-1-1,-2 0 1,0 0-1,6-16-76,-8 16 16,1 0 0,1 0 0,0 1-1,1 0 1,0 0 0,4-1-16,-13 14-4,1 1 0,0-1 0,-1 1 0,1-1 0,0 1 0,0 0 0,0 0 0,0 1 0,0-1 0,0 1 0,0-1 0,0 1 0,0 0 0,0 0 0,0 0-1,0 0 1,0 1 0,0-1 0,0 1 0,0 0 0,0 0 0,0 0 0,-1 0 0,1 0 0,0 1 0,-1-1 0,1 1 0,0 0 0,-1 0 0,0 0 0,0 0 0,1 0 0,-1 0 0,0 1 0,-1-1 0,2 2 4,2 0-7,97 106-61,-100-108 68,0 1 0,-1-1 0,1 1 0,-1-1 0,0 1 1,1 0-1,-1 0 0,0-1 0,-1 1 0,1 0 0,-1 0 0,1 0 0,-1 0 0,0 0 0,0 0 0,0 0 0,0 0 0,0 0 0,-1 0 0,0 0 0,1-1 1,-1 1-1,0 0 0,0 0 0,-1 0 0,1-1 0,0 1 0,-1-1 0,0 1 0,1-1 0,-1 0 0,-2 2 0,-78 61 534,51-46-190,-1-1 0,0-2 0,-1-1-1,-1-1 1,-20 4-344,54-17 1,-1 0 1,0-1-1,0 1 0,0 0 0,-1-1 0,1 0 0,0 1 0,0-1 0,0 0 0,0 1 1,0-1-1,0 0 0,-1 0 0,1 0 0,0 0 0,0 0 0,0 0 0,0 0 0,-1 0 1,1-1-1,0 1 0,0 0 0,0-1 0,0 1 0,0-1 0,0 1 0,0-1 1,0 1-1,0-1 0,0 0 0,0 0 0,0 1 0,0-1 0,1 0 0,-1 0 0,0 0 1,0 0-1,1 0 0,-1 0 0,1 0 0,-1 0 0,1 0 0,-1 0 0,1 0 0,0 0 1,-1-1-1,1 1 0,0 0 0,0-1-1,1 0-181,0-1 0,1 0-1,-1 1 1,1 0 0,0-1 0,0 1 0,0 0-1,0 0 1,0 0 0,0 0 0,0 0 0,0 0-1,1 1 1,-1-1 0,1 1 0,2-1 181,16-12-2744,9-15-902</inkml:trace>
  <inkml:trace contextRef="#ctx0" brushRef="#br0" timeOffset="32898.497">6680 8327 7298,'1'-1'2986,"4"1"-1566,5 0-1220,0 0 1,-1-1-1,1 0 1,-1-1 0,1 0-1,-1 0 1,1-1-1,-1 0 1,0-1-1,0 0 1,-1 0-1,1-1 1,-1 0-1,0-1 1,0 0 0,4-4-201,0 3 169,-1-1 1,1 0 0,-1 0 0,0-1 0,-1-1 0,0 0 0,-1 0 0,0-1 0,-1 0-1,0-1 1,0 0 0,-1 0 0,-1 0 0,0-1 0,-1 0 0,0 0 0,-1-1 0,0-3-170,-3 15 32,-1 0 1,0 0 0,0 0 0,0 0-1,0 0 1,0 0 0,-1 0 0,1 0 0,0 0-1,-1 0 1,0 0 0,1 0 0,-1 0-1,0 0 1,0 0 0,0 1 0,0-1 0,0 0-1,-1 0 1,1 1 0,0-1 0,-1 1-1,0 0 1,1-1 0,-1 1 0,1 0 0,-1 0-1,0 0 1,0 0 0,0 0 0,0 0-1,0 1 1,0-1 0,0 0 0,0 1 0,0 0-1,0-1 1,0 1 0,0 0 0,0 0-1,0 0 1,0 1 0,0-1 0,0 0 0,-1 1-34,-3 1 18,0 1-1,0-1 0,0 1 0,1 0 0,0 1 0,-1-1 0,1 1 0,0 0 1,1 1-1,-1-1 0,1 1 0,-2 2-16,-5 7 3,0 0 0,1 0 0,1 1 0,1 0 0,0 1 0,1 0 0,-1 4-3,-3 3 2,2 0 0,1 1 0,1 0 0,1 0 0,1 0 0,1 1 0,1 0 0,1 0 0,2 0 0,0-1 0,2 4-2,-2-24-4,1 0 1,0 0-1,0 0 1,0 0-1,1 0 1,-1-1-1,1 1 1,0 0-1,0-1 1,0 1-1,0-1 1,1 0-1,-1 1 1,1-1-1,0 0 1,0-1-1,0 1 1,0 0-1,0-1 1,1 0-1,-1 0 1,1 0-1,0 0 1,-1 0-1,1-1 1,0 0-1,0 0 1,0 0-1,0 0 1,0 0-1,0-1 1,0 0-1,4 0 4,7 0-23,1-1-1,-1-1 1,0 0-1,0-1 0,-1-1 1,1 0-1,-1-1 0,5-2 24,-5 2-250,0-1-1,0-1 0,-1 0 0,0-1 0,0 0 0,0-1 0,-1 0 0,-1-1 0,0 0 0,0-1 0,6-8 251,21-36-3334,-10 2-211</inkml:trace>
  <inkml:trace contextRef="#ctx0" brushRef="#br0" timeOffset="33187.676">7142 7627 6473,'-7'1'2812,"-5"3"1864,8 10-3981,23 78-392,23 187 280,-34-200-208,3 0 0,3-1 1,19 55-376,-6-78 218,-25-54-293,-1 0 0,0 0 0,0 0 0,0-1 0,1 1 0,-1 0 0,0-1 0,1 1 0,-1-1 0,0 1 0,1-1 0,-1 1 0,1-1 0,-1 0 0,0 0 0,1 0 0,-1 0 0,1 0 0,-1 0 0,1 0 0,-1-1 0,1 1 0,-1 0 0,0-1 0,1 1 0,-1-1 0,0 1 0,1-1 0,-1 0 0,0 0 0,0 1 0,1-1 0,-1 0 0,0 0 0,0 0 0,0 0 0,0-1 0,0 1 0,-1 0 0,1 0 0,0 0 0,0-1 0,-1 1 0,1 0 0,-1-1 0,1 1 0,-1-1 0,0 1 0,1-1 75,14-23-2817</inkml:trace>
  <inkml:trace contextRef="#ctx0" brushRef="#br0" timeOffset="34505.619">7589 8066 7146,'-21'-60'8019,"21"58"-7918,-1 0 1,0 1-1,0 0 0,-1-1 0,1 1 0,0 0 1,0-1-1,-1 1 0,1 0 0,0 0 1,-1 0-1,1 0 0,-1 0 0,0 1 0,1-1 1,-1 0-1,0 1 0,1-1 0,-1 1 0,0 0 1,0-1-1,1 1 0,-1 0 0,0 0 1,0 0-1,1 0 0,-1 1 0,0-1 0,0 0 1,1 1-1,-1-1 0,0 1 0,1-1-101,-8 6 49,1 0 0,-1 1 0,2 0 0,-1 0-1,1 0 1,0 1 0,0 0 0,1 1 0,1-1 0,-1 1-1,1 0 1,0 1 0,1-1 0,0 1 0,1 0 0,0 0 0,1 0-1,0 0 1,0 1 0,1-1 0,0 2-49,-4 10 6,1 0 0,1 0-1,1 0 1,0 0 0,2 1 0,1-1 0,1 0 0,0 0 0,2 1 0,1 0-6,-5-20 1,1-1 0,-1 1 0,1 0 0,0-1 1,-1 1-1,1 0 0,1-1 0,-1 1 1,0-1-1,1 0 0,-1 1 0,1-1 0,-1 0 1,1 0-1,0 0 0,0 0 0,0 0 1,0 0-1,1-1 0,-1 1 0,0-1 1,1 1-1,-1-1 0,1 0 0,-1 0 0,1 0 1,0 0-1,-1-1 0,1 1 0,0-1 1,0 1-1,-1-1 0,1 0 0,0 0 1,0 0-1,-1-1 0,1 1 0,1-1-1,4-5 17,0 0 1,-1 0-1,0-1 0,0 0 1,0 0-1,-1-1 0,0 0 0,-1 0 1,0 0-1,0 0 0,0-1 0,-1 0 1,-1 0-1,0 0 0,0-1 1,0 1-1,-1-1 0,-1 0 0,0 1 1,0-5-18,3-6 21,-2 0 1,-1-1-1,0 1 0,-1-1 1,-1 0-1,-2 1 1,0 0-1,0 0 1,-2 0-1,-3-6-21,8 25-2,0-1-1,1 1 1,-1 0-1,0 0 1,0 0 0,1 0-1,-1 0 1,1 0-1,-1 0 1,1 0-1,-1 0 1,1 0-1,0 0 1,-1 0-1,1 0 1,0 0 0,0 1-1,0-1 1,0 0-1,0 1 1,0-1-1,-1 0 1,2 1-1,-1-1 1,0 1-1,0-1 1,0 1-1,0 0 1,0 0 0,1-1 2,4-2-13,12-6-1,1 1 1,0 0 0,1 1 0,-1 1 0,1 1 0,0 1-1,1 1 1,9 0 13,-27 3-10,0 1-1,0 0 0,0 0 1,-1 0-1,1 1 0,0-1 1,-1 1-1,1-1 0,-1 1 1,0 0-1,1 0 0,-1 0 0,0 0 1,0 0-1,0 1 0,0-1 1,-1 1-1,1-1 0,-1 1 1,1-1-1,-1 1 0,0 0 1,0 0-1,0 0 0,-1 0 1,1-1-1,0 1 0,-1 0 1,0 0-1,0 0 0,0 0 1,0 0-1,0 0 0,-1 0 1,1 0-1,-1 0 0,0 1 11,1 2-7,-8 234 33,15-225-4,5-35 12,77-194 270,-78 166-257,-7 184-467,-4-126 420,1-1 0,1 0-1,-1 1 1,1-1 0,1 0 0,0 0 0,0 0-1,1 0 1,0-1 0,1 1 0,-1-1 0,2 0 0,-1 0-1,1-1 1,2 3 0,-6-9 0,0 1-1,1-1 1,-1 1-1,0-1 1,1 0-1,-1 0 1,0 0-1,1 0 1,-1 0-1,1-1 1,0 1-1,-1-1 1,1 0-1,-1 0 1,1 0-1,0 0 1,-1 0-1,1 0 1,0-1-1,-1 1 1,1-1-1,-1 0 1,1 1-1,-1-1 0,1 0 1,-1-1-1,0 1 1,0 0-1,1-1 1,-1 1-1,0-1 1,0 0-1,0 0 1,-1 0-1,1 0 1,0 0 0,52-79 121,-49 70-97,0 0 1,-1 0-1,0 0 1,-1 0-1,0-1 1,-1 1 0,0-1-1,-1 0 1,0 1-1,-1-1 1,0 0-1,-1 0 1,-2-7-25,2 15 9,0 1 1,-1-1-1,0 1 1,0-1-1,0 1 1,0-1-1,0 1 1,-1 0-1,0 0 1,1 0-1,-1 0 1,0 1-1,0-1 1,-1 1-1,1 0 1,0 0-1,-1 0 1,1 0-1,-1 0 1,0 1-1,0 0 1,1 0-1,-1 0 1,0 0-1,0 0 1,0 1-1,0 0 1,0 0-1,0 0 1,0 0-1,0 0 1,-2 1-10,-21 14 170,71-41-131,79-52-2022,-105 53-1554,-12 0-288</inkml:trace>
  <inkml:trace contextRef="#ctx0" brushRef="#br0" timeOffset="35625.557">8580 7363 9250,'-1'0'217,"0"0"1,1 0-1,-1 0 0,0 1 1,0-1-1,0 0 1,1 0-1,-1 0 0,0 1 1,0-1-1,1 1 0,-1-1 1,0 0-1,1 1 1,-1-1-1,1 1 0,-1 0 1,0-1-1,1 1 0,-1-1 1,1 1-1,-1 0 0,1-1 1,0 1-1,-1 0 1,1 0-1,0-1 0,-1 1 1,1 0-1,0 0 0,0-1 1,0 1-1,0 1-217,3 52-455,-2-46 927,18 78-412,3 0 1,25 58-61,-25-75 77,4-2 0,2-1 0,27 44-77,-43-88 1232,-85-285 900,65 231-2113,0-4-1,-2 1 1,-1 0-1,-2 0 1,-1 1-1,-10-15-18,24 50-5,0 0-1,0-1 1,0 1-1,0-1 1,0 1-1,0-1 1,-1 1-1,1-1 1,0 1-1,0-1 1,0 1-1,-1-1 1,1 1-1,0-1 1,-1 1-1,1-1 1,0 0-1,-1 1 1,1-1-1,-1 1 1,1-1-1,0 0 1,-1 1-1,1-1 1,-1 0-1,1 0 1,-1 1-1,1-1 1,-1 0-1,1 0 1,-1 0-1,1 0 1,-1 0-1,1 0 1,-1 0-1,0 1 1,1-2-1,-1 1 1,1 0-1,-1 0 1,1 0-1,-1 0 1,1 0-1,-1 0 1,1 0-1,-1-1 1,1 1-1,-1 0 1,0-1 5,4 19-20,1-1 1,0 0 0,2-1 0,-1 1-1,2-1 1,0 0 0,1 0-1,1-1 1,0 0 0,1-1 0,9 11 19,-17-23-3,0-1 0,0 1 1,0-1-1,0 1 0,0-1 1,0 1-1,0-1 1,0 0-1,0 0 0,1 0 1,-1-1-1,0 1 0,1 0 1,-1-1-1,1 0 1,-1 1-1,1-1 0,-1 0 1,0 0-1,1 0 0,-1-1 1,1 1-1,-1 0 1,0-1-1,1 0 0,-1 0 1,0 1-1,1-1 0,-1-1 1,0 1-1,1-1 3,53-52-38,-35 23 65,-1-1 0,-1-1 1,-2 0-1,-1-2 0,-1 1 1,4-24-28,-15 45 16,-1 0 0,0 0 0,-1-1 0,-1 1 0,0-1 0,-1 1 0,0 0 0,-1-1 0,-1 1 0,0-1 0,0 1 0,-2 0 0,0 0 0,0 0 0,-1 1 0,0 0 0,-1 0 0,-3-4-16,8 15-2,1 0 0,0 0-1,-1-1 1,1 1-1,0 0 0,0 1 1,-1-1-1,1 0 1,-1 0-1,1 0 0,-1 0 1,1 0-1,-1 0 0,0 0 1,1 1-1,-1-1 1,0 0-1,0 1 0,0-1 1,1 0-1,-1 1 1,0-1-1,0 1 0,0-1 1,0 1-1,0 0 1,0-1-1,0 1 0,0 0 1,0 0-1,0-1 1,0 1-1,0 0 0,0 0 1,0 0-1,0 0 1,0 1-1,0-1 0,0 0 1,0 0-1,0 1 1,0-1-1,-1 0 3,-28 78-212,22-47 193,1 1-1,2 0 1,1 0-1,1 1 1,2-1 0,2 19 19,0-38 5,0 0 0,1 0 0,1 0 0,0 0 1,0 0-1,2-1 0,-1 0 0,1 1 0,1-1 1,1-1-1,-1 1 0,2-1 0,-1-1 0,2 1 1,-1-1-1,1-1 0,5 5-5,-11-11 0,1 0 0,-1-1 0,0 1 0,1-1 0,-1 0 0,1 1 0,-1-2 0,1 1 0,0 0 0,0-1 0,0 1 0,0-1 0,0 0 0,0-1 0,1 1 0,-1-1 0,0 0 0,0 0 0,0 0 0,1 0 0,-1-1 0,0 0 0,0 1 0,0-2 0,0 1 0,0 0 0,0-1 0,2-1 0,6-6 20,-1-1-1,0-1 1,-1 0 0,0 0 0,-1-1-1,0 0 1,0 0 0,-2-1 0,1-1 0,-2 1-1,2-5-19,-1 5 21,-1-1 0,0 0-1,-1 0 1,-1-1 0,0 1-1,-1-1 1,0 0 0,-1 0-1,-1 0 1,0 0 0,-1 0-1,-2-14-20,2 28-1,0 0 0,0-1 0,0 1 0,0 0 0,0-1 0,0 1-1,0-1 1,0 1 0,-1 0 0,1-1 0,0 1 0,-1 0 0,1-1 0,-1 1 0,0 0-1,1 0 1,-1 0 0,0 0 0,0-1 0,0 1 0,1 0 0,-1 0 0,0 0-1,0 1 1,-1-1 0,1 0 0,0 0 0,0 0 0,0 1 0,-1-1 0,1 1-1,0-1 1,0 1 0,-1-1 0,1 1 0,0 0 0,-1 0 0,1 0 0,-1-1-1,1 1 1,0 1 0,-1-1 0,1 0 0,0 0 0,-1 0 0,1 1 0,-1-1 0,1 1-1,0-1 1,-1 1 1,-4 5-8,1 1-1,-1 0 1,1 0-1,0 1 1,1 0-1,0 0 1,0 0-1,0 0 1,1 0-1,0 1 0,1-1 1,0 1-1,1 0 1,-1 0-1,2 0 9,-2 1 6,0 0 0,1 0 0,1 0 0,0 0-1,0-1 1,1 1 0,0 0 0,1 0 0,0 0 0,0-1-1,1 1 1,1-1 0,-1 0 0,1 0 0,1 0 0,4 7-6,-7-14-1,-1 1 1,1-1-1,0 0 0,0 1 1,0-1-1,0 0 1,0 0-1,1 0 1,-1-1-1,0 1 1,1 0-1,0-1 1,-1 0-1,1 1 1,0-1-1,-1 0 1,1-1-1,0 1 0,0 0 1,0-1-1,0 0 1,0 1-1,0-1 1,0 0-1,1-1 1,68-26-481,-59 20 251,79-47-4643,-58 27 1043</inkml:trace>
  <inkml:trace contextRef="#ctx0" brushRef="#br0" timeOffset="36283.643">8835 8355 19924,'-29'143'143,"27"-127"-136,2-1-1,0 0 1,1 1 0,0-1-1,1 0 1,1 0 0,1 0-1,0 1-6,-4-14 0,1 0 0,-1 0 0,1 0 0,-1 0 0,1-1-1,0 1 1,0 0 0,0 0 0,0 0 0,0-1 0,0 1 0,0-1-1,1 1 1,-1-1 0,0 1 0,1-1 0,-1 0 0,1 1-1,0-1 1,-1 0 0,1 0 0,0 0 0,0 0 0,0-1 0,0 1-1,-1 0 1,1-1 0,0 0 0,0 1 0,0-1 0,0 0 0,0 0-1,0 0 1,0 0 0,0 0 0,0 0 0,0-1 0,0 1 0,0-1-1,0 1 1,0-1 0,0 0 0,0 0 0,-1 0 0,2 0 0,10-8 11,0-1 0,-1 0 1,0-1-1,0 0 0,-1-1 1,-1-1-1,0 1 0,0-2 1,-1 1-1,2-7-11,8-15 25,-2 0 1,-2-2-1,-1 0 1,-1 0-1,-3-1 1,-1-1-1,-1 0 1,-3 0-1,-1 0 1,-1-37-26,-6-25 58,-4 98-87,-7 71-79,3 36 100,4 0 0,7 65 8,20-68 326,-19-98-421,1 1-1,-1-1 0,1 0 0,0 0 1,0 1-1,0-2 0,1 1 0,-1 0 0,1 0 1,-1-1-1,1 1 0,0-1 0,0 0 1,0 0-1,0 0 0,0 0 0,1 0 1,-1-1-1,0 0 0,1 1 0,-1-1 1,1-1-1,0 1 0,-1 0 0,1-1 1,-1 0-1,2 0 96,20-4-3656,-1-10-494</inkml:trace>
  <inkml:trace contextRef="#ctx0" brushRef="#br0" timeOffset="36977.441">9243 8428 6953,'-18'28'4651,"18"-27"-4602,-1-1 0,1 0 0,0 1 0,0-1 0,-1 1 0,1-1 0,0 1 0,0-1 0,0 1 0,0-1-1,0 1 1,-1-1 0,1 1 0,0 0 0,0-1 0,0 1 0,1-1 0,-1 1 0,0-1 0,0 1 0,0-1 0,0 1 0,0-1 0,1 1-1,-1-1 1,0 1 0,0-1 0,1 1 0,-1-1 0,0 1 0,1-1 0,-1 0 0,0 1 0,1-1 0,-1 0 0,1 1 0,-1-1 0,1 0 0,-1 1-1,0-1 1,1 0 0,-1 0 0,1 0 0,-1 1 0,1-1 0,0 0 0,-1 0 0,1 0 0,-1 0 0,1 0 0,-1 0 0,1 0 0,-1 0 0,1 0-1,-1 0 1,1-1-49,58-24 497,-37 8-371,-1-1 0,0-1 0,-2-1 0,0 0 0,-1-1 0,-1-1 0,-1-1 0,-1-1 0,5-10-126,36-101 546,-55 131-521,1 0 0,-1 0 1,0-1-1,0 1 0,-1 0 0,1-1 1,-1 1-1,0-1 0,0 1 0,-1 0 1,1-1-1,-1 1 0,0 0 0,0-1 1,0 1-1,-2-4-25,2 7 12,-1 0 1,1 0-1,0 0 0,0 0 0,-1 0 1,1 1-1,0-1 0,-1 0 1,1 1-1,-1-1 0,1 1 0,-1-1 1,1 1-1,-1 0 0,1 0 1,-1-1-1,0 1 0,1 0 0,-1 0 1,1 1-1,-1-1 0,1 0 1,-1 0-1,1 1 0,-1-1 1,1 1-1,-1-1 0,1 1 0,-1 0 1,1 0-1,0-1 0,-1 1 1,1 0-1,0 0 0,0 0 0,0 1 1,-1-1-13,-14 14 48,0 0 0,1 1 1,0 1-1,2 1 0,0 0 1,1 0-1,1 1 0,0 1 1,2 0-1,0 0 1,1 1-1,-1 9-48,-4 1 105,2 1 1,2 1 0,1 0-1,1 0 1,0 18-106,16 5 310,-8-54-304,0-1 0,0 0 0,1 0 0,-1 0 0,0 1 0,1-1 0,-1-1 0,0 1 0,1 0 0,0 0 0,-1 0 0,1-1 0,-1 1 0,1-1 0,0 1 0,-1-1 0,1 0 0,0 0 0,-1 0 0,1 1 0,0-2 0,-1 1 0,1 0 0,0 0 0,-1 0 0,1-1 1,0 1-1,-1-1 0,1 1 0,-1-1 0,1 0 0,-1 0-6,23-10 26,-2 0 1,0-2 0,0-1-1,-1-1 1,-1 0-1,0-2 1,15-16-27,32-26 103,-66 57-106,0 1 0,0 0 0,0-1 1,0 1-1,0 0 0,0-1 0,0 1 0,0 0 0,1 0 0,-1 0 0,0 0 0,1 0 0,-1 0 1,1 1-1,-1-1 0,1 0 0,-1 1 0,1-1 0,-1 1 0,1-1 0,-1 1 0,1 0 0,0 0 1,-1 0-1,1 0 0,0 0 0,-1 0 0,1 0 0,0 0 0,-1 1 0,1-1 0,-1 1 0,1-1 1,-1 1-1,1-1 0,-1 1 0,1 0 0,-1 0 0,1 0 0,-1 0 0,0 0 0,0 0 0,0 0 1,1 0-1,-1 1 0,0-1 0,0 0 0,0 1 0,-1-1 0,1 0 0,0 1 0,0 1 3,38 143 55,-39-146-55,0 1 1,1 0-1,-1 0 0,0-1 0,1 1 1,-1 0-1,0-1 0,1 1 1,-1 0-1,1-1 0,0 1 0,-1-1 1,1 1-1,-1-1 0,1 1 0,0-1 1,-1 1-1,1-1 0,0 0 0,0 1 1,-1-1-1,1 0 0,0 0 1,0 0-1,-1 1 0,1-1 0,0 0 1,0 0-1,0 0 0,-1 0 0,1 0 1,0 0-1,0-1 0,-1 1 0,1 0 1,0 0-1,0 0 0,-1-1 1,1 1-1,0 0 0,0-1 0,-1 1 1,1-1-1,0 1 0,-1-1 0,1 1 1,-1-1-1,1 1 0,-1-1 0,1 0 1,-1 1-1,1-1 0,-1 0 1,1 1-1,-1-1 0,0 0 0,0 1 1,1-1-1,-1 0 0,0 0 0,178-258 183,-157 248-256,-14 42-43,-7-25 106,14 182-22,-14-187 1,0 0 0,0 0 0,0-1 0,-1 1 0,1 0 0,0 0 0,0 0 0,0 0-1,0-1 1,0 1 0,1 0 0,-1 0 0,0 0 0,0 0 0,0-1 0,1 1 0,-1 0 0,1 0 0,-1-1 0,0 1 0,1 0 0,-1-1-1,1 1 1,-1 0 0,1-1 0,0 1 0,-1-1 0,1 1 0,0-1 0,-1 1 0,1-1 0,0 1 0,0-1 0,-1 0 0,1 1 0,0-1-1,0 0 1,0 0 0,-1 1 0,1-1 0,0 0 0,0 0 0,0 0 0,0 0 0,-1 0 0,1 0 0,0 0 0,0-1 0,0 1 0,0 0-1,-1 0 1,1-1 0,0 1 0,0 0 0,-1-1 0,1 1 0,0-1 31,16-20-3293,3-12-193</inkml:trace>
  <inkml:trace contextRef="#ctx0" brushRef="#br0" timeOffset="37292.919">10175 8155 8762,'-59'73'4312,"-49"77"52,108-150-4355,-1 1 0,0-1-1,1 0 1,0 0-1,-1 1 1,1-1 0,-1 0-1,1 1 1,-1-1 0,1 1-1,0-1 1,-1 1-1,1-1 1,0 1 0,-1-1-1,1 1 1,0-1-1,0 1 1,-1-1 0,1 1-1,0-1 1,0 1 0,0-1-1,0 1 1,0 0-1,0-1 1,0 1 0,0-1-1,0 1 1,0-1 0,0 1-1,0-1 1,0 1-1,0 0 1,1-1 0,-1 1-1,0-1 1,0 1-1,1-1 1,-1 1 0,0-1-1,1 1 1,-1-1 0,0 0-1,1 1 1,-1-1-1,1 1 1,-1-1 0,1 0-1,-1 1 1,1-1-1,-1 0 1,1 0 0,-1 1-1,1-1 1,-1 0 0,1 0-1,-1 0 1,1 0-1,-1 0 1,1 0 0,0 0-1,-1 0 1,1 0-1,-1 0 1,1 0 0,-1 0-1,1 0 1,0 0 0,0 0-9,42-17-111,-39 15 144,14-7 2,0 1 1,0 1 0,1 1-1,0 0 1,0 1 0,0 1-1,11 0-35,-27 4-4,0 0-1,0-1 0,0 1 1,1 1-1,-1-1 0,0 0 1,0 1-1,0 0 0,0 0 1,0 0-1,0 0 0,0 0 1,0 1-1,0-1 0,0 1 1,-1-1-1,1 1 0,-1 0 1,1 0-1,-1 1 0,0-1 1,0 0-1,0 1 0,0-1 1,0 1-1,0 0 0,-1-1 1,1 1-1,-1 0 0,0 0 1,0 0-1,0 0 0,0 0 1,0 0-1,-1 1 0,0-1 1,1 0-1,-1 0 5,-1 6 64,-1 0 1,0 0-1,0 0 1,-1 0-1,0-1 0,0 0 1,-1 1-1,0-1 1,-1 0-1,0-1 1,0 1-1,0-1 0,-1 0 1,0-1-1,0 1 1,-1-1-1,0 0 0,0-1 1,0 1-1,-1-1 1,0-1-1,0 0 1,0 0-1,0 0 0,-1-1 1,-6 1-65,-15 0 247,28-17-3283,5-4 573</inkml:trace>
  <inkml:trace contextRef="#ctx0" brushRef="#br0" timeOffset="37589.321">10566 8179 9842,'-10'8'2673,"-4"25"719,3 16-2623,2-1-505,0 18-16,8-7-96,4-14 0,1-8-40,7-8-32,1-14-16,-3-2-496,-1-10-304,4-3-2833,-3-7 352</inkml:trace>
  <inkml:trace contextRef="#ctx0" brushRef="#br0" timeOffset="38552.677">10835 7709 6329,'0'-2'163,"1"1"0,0-1 0,-1 1 0,1-1 0,0 1 1,0-1-1,0 1 0,0 0 0,1 0 0,-1-1 0,0 1 0,0 0 0,1 0 0,-1 0 0,1 0 0,-1 0 0,1 1 0,-1-1 0,1 0 0,-1 1 0,1-1 0,0 1 0,-1-1 0,1 1 0,0 0 0,-1 0 0,1 0 0,0 0 0,0 0 0,-1 0 0,1 0 0,0 0 0,-1 1 0,1-1 0,0 1 0,-1-1 0,1 1 0,-1 0 0,1 0 0,-1-1 1,1 1-1,-1 0 0,1 0 0,-1 1 0,0-1 0,0 0 0,0 0 0,1 1 0,-1 0-163,8 17 281,-1 0 0,-1 0 0,-1 1 0,-1 0 0,0 0 1,-1 8-282,-1-16 122,7 62 494,-3 0 0,-3 0 0,-4 34-616,0-83 93,-4 93 247,2-61-159,1-1 0,3 0 0,3 3-181,-5-58 15,0 1-1,0-1 1,0 0 0,0 1 0,0-1 0,0 0 0,0 1 0,0-1 0,1 0-1,-1 1 1,0-1 0,1 0 0,-1 0 0,1 1 0,0-1 0,-1 0 0,1 0-1,0 0 1,0 0 0,0 0 0,0 0 0,0 0 0,0 0 0,0 0 0,0 0-1,0 0-14,5-11 158,-1-61 150,-7 16-245,-1 1-1,-3-1 1,-3 2 0,-1-1-1,-3 1 1,-7-13-63,18 60 0,1 3-5,0-1 0,0 1 0,-1-1 0,1 1 0,-1-1 0,1 1 1,-1 0-1,0 0 0,0 0 0,-1 0 0,1 0 0,-1 0 0,1 1 0,-3-3 5,4 5-5,0 0 1,1 0 0,-1 0-1,0 1 1,1-1 0,-1 0-1,0 0 1,1 1 0,-1-1-1,1 0 1,-1 1 0,0-1-1,1 0 1,-1 1 0,1-1-1,-1 1 1,1-1-1,0 1 1,-1-1 0,1 1-1,-1 0 1,1-1 0,0 1-1,-1-1 1,1 1 0,0 0-1,0-1 1,0 1 0,-1 0-1,1-1 1,0 1 0,0 0-1,0-1 1,0 1 0,0 0-1,0-1 1,0 1 0,0 0-1,1-1 1,-1 1 0,0 0-1,0-1 1,0 1 0,1 0-1,-1-1 1,0 1 0,1 0 4,4 43-88,3 1 0,1-1 1,13 34 87,-20-69-5,1 0 1,1 0-1,-1 0 0,2 0 1,-1 0-1,1-1 1,0 0-1,1 0 1,0 0 4,-4-6-3,0-1 1,0 1 0,0 0 0,1-1-1,-1 1 1,1-1 0,-1 1 0,1-1-1,-1 0 1,1 0 0,-1-1 0,1 1 0,0 0-1,0-1 1,-1 0 0,1 1 0,0-1-1,0 0 1,-1 0 0,1-1 0,0 1 0,0-1-1,-1 1 1,1-1 0,0 0 0,-1 0-1,1 0 1,-1 0 0,1 0 0,-1-1 0,0 1 2,65-55-9,-40 25 20,-3-1-1,0-1 0,-2-1 1,-2-1-1,-1-1 0,-1-1 1,-3 0-1,0-2-10,-25 70-93,1 0 0,2 1 1,1 0-1,2 1 0,1-1 0,2 1 0,1 19 93,0-51 3,7 38 91,-7-38-91,0 0 0,1 0-1,-1-1 1,0 1 0,1 0-1,-1 0 1,0-1-1,1 1 1,-1 0 0,1-1-1,-1 1 1,1-1-1,-1 1 1,1 0 0,-1-1-1,1 1 1,0-1 0,-1 0-1,1 1 1,0-1-1,-1 1 1,1-1 0,0 0-1,-1 0 1,1 1 0,0-1-1,0 0 1,0 0-1,-1 0 1,1 0 0,0 0-1,0 0 1,-1 0-1,1 0 1,0 0 0,0 0-1,0 0 1,-1-1 0,1 1-1,0 0 1,0 0-1,-1-1 1,1 1 0,0-1-1,-1 1 1,1 0-1,0-1-2,10-8 23,-1 0-1,0-1 0,0 0 0,-1 0 0,0-1 1,0-1-1,5-10-22,1 0 28,19-29 41,-23 33-77,1 0 1,1 0-1,0 2 1,1-1-1,16-12 8,-30 28-8,1 1-1,0-1 0,-1 1 1,1-1-1,0 1 0,0-1 1,0 1-1,0 0 1,-1-1-1,1 1 0,0 0 1,0 0-1,0 0 0,0-1 1,0 1-1,0 0 1,0 0-1,-1 0 0,1 1 1,0-1-1,0 0 0,0 0 1,0 0-1,0 1 1,0-1-1,-1 0 0,1 1 1,0-1-1,0 1 1,0-1-1,-1 1 0,1-1 1,0 1-1,-1-1 0,1 1 1,0 0-1,-1-1 1,1 1-1,-1 0 0,1 0 1,-1-1-1,0 1 0,1 0 1,-1 0-1,0 0 1,1 0-1,-1 0 0,0-1 1,0 2 8,14 49-243,18 285 327,-13-222 373,-14-38-337,-6-71-97,-1-1-1,1 1 1,-1 0-1,0-1 1,0 1-1,-1-1 0,1 0 1,-1 0-1,0 0 1,0 0-1,0 0 1,-1 0-1,1-1 1,-1 0-1,0 0 1,0 0-1,0 0 1,0 0-1,-1-1 1,1 0-1,-1 0 1,1 0-1,-1-1 1,0 1-1,0-1 1,1 0-1,-1 0 0,0-1 1,0 1-1,0-1 1,0 0-1,0-1 1,0 1-1,0-1 1,0 0-1,0 0 1,1-1-1,-1 1 1,0-1-1,1 0 1,-2-1-23,1 0 2,0 0 1,1 0-1,-1 0 0,1-1 1,0 1-1,0-1 1,0 0-1,0-1 0,1 1 1,0 0-1,0-1 1,0 0-1,0 0 0,1 0 1,0 0-1,0 0 1,0 0-1,0-1 1,1 1-1,0 0 0,0-1 1,1 1-1,0-1 1,-1 0-1,2 1 0,-1-1 1,1 1-1,0-1 1,0 1-1,0 0 1,1-1-1,-1 1 0,2 0 1,-1 0-1,0 0 1,1 0-1,2-3-2,96-77 40,-22 23-143,-4-26-3221,-53 45-663,-16 3-708</inkml:trace>
  <inkml:trace contextRef="#ctx0" brushRef="#br0" timeOffset="38795.206">10530 7715 11394,'0'-23'2713,"9"-4"936,11 1-3321,7-1-696,3 19-3265,-4-2 872</inkml:trace>
  <inkml:trace contextRef="#ctx0" brushRef="#br0" timeOffset="39866.864">12258 7609 9082,'0'-22'3112,"1"-34"521,2 60-3193,10 241-275,-11-216-160,55 568 530,-40-506 14,-25-139 737,-29-94-753,-4 14-564,65 179-252,-21-42 269,0 1-1,1-1 1,0 0-1,1 0 0,0-1 1,0 1-1,1-1 0,0 0 1,0 0-1,1-1 0,0 0 1,0 0-1,1-1 0,0 0 1,4 2 14,-9-7-3,1 0 0,0 0-1,-1-1 1,1 0 0,0 1 0,0-2 0,-1 1 0,1 0 0,0-1 0,-1 1 0,1-1 0,-1 0-1,1 0 1,-1-1 0,1 1 0,-1-1 0,0 1 0,1-1 0,-1 0 0,0 0 0,0-1 0,1 0 3,19-17 4,0-1 1,-1 0 0,-2-2 0,0 0-1,-1-2 1,-1 0 0,-2-1 0,0-1-1,1-7-4,-8 21 16,-1-1 1,0 0-1,-1 0 0,-1-1 0,0 0 0,-2 0 0,1 0 0,-2 0 0,0-1 0,0 1 1,-2-1-1,0 0 0,-1-15-16,-12 6-28,11 25 24,1 0 1,-1-1-1,1 1 0,-1 0 1,1 0-1,-1 0 0,1 0 1,-1 0-1,1 0 0,-1 0 1,1 0-1,-1 0 0,1 0 1,-1 0-1,0 0 0,1 0 1,-1 0-1,1 0 0,-1 0 1,1 1-1,-1-1 0,1 0 1,-1 0-1,1 1 0,0-1 1,-1 0-1,1 1 0,-1-1 1,1 0-1,0 1 0,-1-1 1,1 1-1,0-1 1,-1 1-1,1-1 0,0 1 1,0-1-1,-1 0 0,1 1 1,0 0-1,0-1 0,0 1 1,0-1-1,0 1 0,0-1 1,0 1-1,0-1 0,0 1 1,0-1-1,0 1 4,-7 25-64,2 0 0,1 0 1,1 0-1,1 0 0,1 0 0,2 14 64,-1-21 6,0 0 0,2 0 0,0 0-1,1-1 1,1 1 0,3 7-6,-7-24 2,1-1 0,0 1 1,-1 0-1,1-1 0,0 1 0,-1-1 0,1 1 1,0-1-1,0 0 0,0 1 0,1-1 0,-1 0 1,0 0-1,0 0 0,1 0 0,-1 0 0,0 0 1,1 0-1,-1 0 0,1 0 0,-1-1 0,1 1 1,-1-1-1,1 1 0,0-1 0,-1 1 0,1-1 1,0 0-1,-1 0 0,1 0 0,0 0 0,-1 0 1,1 0-1,0-1 0,-1 1 0,1 0 0,0-1 1,-1 1-1,1-1 0,-1 0 0,1 0 0,-1 1 1,1-1-1,-1 0 0,1 0-2,58-52 173,-42 30-100,-2-2 1,-1 0-1,-1-1 0,-2 0 1,0-1-1,4-18-73,-5 37-42,-7 32-56,-3-20 98,6 119-11,-7-123 15,1-1-1,-1 1 0,0-1 1,1 1-1,-1 0 0,1-1 0,-1 1 1,0 0-1,1 0 0,-1-1 1,1 1-1,-1 0 0,1 0 1,-1 0-1,1 0 0,0-1 0,-1 1 1,1 0-1,-1 0 0,1 0 1,-1 0-1,1 0 0,-1 0 1,1 0-1,-1 1 0,1-1 0,-1 0 1,1 0-1,-1 0 0,1 0 1,-1 1-1,1-1 0,-1 0 0,1 0 1,-1 1-1,1-1 0,-1 0 1,0 1-1,1-1 0,-1 1 1,0-1-1,1 1 0,-1-1 0,0 0 1,1 1-1,-1-1 0,0 1 1,0-1-1,0 1 0,0-1 1,1 1-1,-1-1 0,0 1 0,0-1 1,0 1-4,39-52 180,-1-2 0,-4-2 0,14-30-180,-32 58 33,-16 26-35,1 1 0,-1-1 0,1 1-1,-1-1 1,1 1 0,0-1 0,-1 1-1,1 0 1,0 0 0,-1-1 0,1 1 0,0 0-1,-1 0 1,1 0 0,0 0 0,-1-1-1,1 1 1,0 0 0,0 0 0,-1 1 0,1-1-1,0 0 1,-1 0 0,1 0 0,0 0-1,-1 1 1,1-1 0,0 0 0,-1 0 0,1 1-1,0-1 1,-1 1 0,1-1 0,-1 1-1,1-1 1,-1 0 0,1 1 0,-1 0 0,1-1-1,-1 1 1,0-1 0,1 1 0,-1 0-1,0-1 1,1 1 0,-1 0 0,0-1 0,0 1-1,1 0 1,-1-1 0,0 1 0,0 0-1,0-1 1,0 1 0,0 0 0,0 0 0,0-1-1,0 1 1,-1 0 0,1-1 0,0 1-1,0 0 1,-1 0 2,2 1-2,41 181 36,-19-153-1152,0-28-2704,-7-12 300</inkml:trace>
  <inkml:trace contextRef="#ctx0" brushRef="#br0" timeOffset="40223.386">13466 7768 6929,'58'-156'7199,"-65"175"-6683,-1-1-1,0 0 0,-1 0 0,-1-1 0,0 0 1,-4 4-516,-22 27 287,23-35-250,2 0 0,-1 2 0,2-1 0,0 1 1,1 0-1,1 1 0,0 0 0,1 1 0,0-1 0,2 1 0,0 0 0,1 1 1,0-1-1,2 1 0,0 0-37,2-14 5,0 0 0,0 0 0,0 0 0,1 0 1,-1 0-1,1 0 0,0-1 0,0 1 0,0 0 0,1 0 1,0-1-1,-1 1 0,1-1 0,0 1 0,1-1 0,-1 0 0,0 0 1,1 0-1,0 0 0,0 0 0,0-1 0,0 1 0,0-1 0,0 0 1,1 0-1,-1 0 0,1 0 0,-1-1 0,4 2-5,2-2-54,0-1 0,0 0 0,0 0 0,1 0 0,-1-1 0,0-1 0,0 0 0,0 0 0,-1 0 0,1-1 0,-1-1 0,1 1 0,-1-1 0,0-1-1,0 1 1,-1-2 0,2 0 54,6-5-657,0 0-1,0-1 0,-2-1 0,1 0 0,-2-1 0,0 0 0,4-7 658,38-56-3319</inkml:trace>
  <inkml:trace contextRef="#ctx0" brushRef="#br0" timeOffset="40789.56">13754 7292 5225,'-38'48'8921,"23"-7"-6829,6 6-1816,2 0 0,3 1 0,2 0-1,1 0 1,3 0 0,6 30-276,-4-26 254,3 0 0,2 0 0,14 41-254,-11-66 285,-3-44 156,-10-18-275,-1 0 0,-2 0-1,-1 1 1,-9-29-166,11 50 16,-52-173 122,40 158-174,5 31-23,8 9 37,1 0-1,0 0 1,1 0 0,0 0 0,1 0-1,0-1 1,1 1 0,0 0 0,1 0-1,1 3 23,-3-11-3,0 6-3,1 0 0,0 0 0,1 1-1,0-1 1,0-1 0,1 1 0,1 0 0,-1-1 0,1 0-1,1 0 1,0-1 0,0 1 0,1-1 0,0-1 0,0 1-1,1-1 1,5 4 6,-7-10 0,0 0 0,0 0-1,0-1 1,1 0 0,-1 0-1,0 0 1,0-1-1,0 0 1,0 0 0,0 0-1,0-1 1,-1 0 0,1 0-1,0-1 1,-1 1 0,0-1-1,1-1 1,-1 1 0,0-1-1,-1 1 1,1-1 0,-1-1-1,0 1 1,0-1 0,0 1-1,0-1 1,1-3 0,10-12 44,-1-1 0,-1 0 1,-1 0-1,-1-1 0,-1-1 1,-1 0-1,0 0 0,-2-1 0,-1 0 1,2-19-45,-11 21-5,-8 46-81,-5 44 155,2 1 1,3 0-1,0 54-69,11-115 18,-2-3-2,1-1 0,0 0 0,0 1 0,0-1 0,1 1 0,0-1 0,0 1 0,0-1 0,0 1 0,1-1 0,-1 1 0,1-1 0,0 0 0,1 1 0,-1-1 0,1 0 0,0 0 0,0 0 0,0 0 0,0 0 0,1 0 0,-1-1 0,1 1 0,0-1-1,0 0 1,1 0 0,-1 0 0,0 0 0,1 0 0,0-1 0,0 1 0,1 0-16,0-3 1,0 1 0,-1 0-1,1-1 1,0 0-1,0 0 1,-1-1-1,1 1 1,0-1-1,-1 0 1,1 0-1,0 0 1,-1-1 0,3-1-1,34-19-2775,-32 13-895,-11-6-247</inkml:trace>
  <inkml:trace contextRef="#ctx0" brushRef="#br0" timeOffset="41049.47">13962 7327 9514,'-12'-20'3273,"4"11"600,4-6-2489,0 10-504,6 7-248,1 10-440,6 0-328,2 6-600,1 2-3249,-3-19 728</inkml:trace>
  <inkml:trace contextRef="#ctx0" brushRef="#br0" timeOffset="41549.549">14338 7595 8330,'-10'-37'6458,"10"35"-6355,-1 1 0,1 0 1,-1 0-1,1 0 1,-1-1-1,1 1 0,-1 0 1,0 0-1,0 0 1,0 0-1,1 0 1,-1 0-1,0 1 0,0-1 1,0 0-1,-1 0 1,1 1-1,0-1 0,0 0 1,0 1-1,0-1 1,-1 1-1,1 0 1,0-1-1,0 1 0,-1 0 1,0 0-104,-1 1 59,0 0 0,0 0 0,0 0 0,0 1-1,0 0 1,0-1 0,0 1 0,1 0 0,-1 0 0,1 1 0,0-1 0,-1 1 0,1-1 0,0 1 0,0-1 0,1 1 0,-1 0 0,0 0 0,1 0 0,0 0-1,0 0 1,0 0 0,0 1 0,0-1 0,0 2-59,0 0 22,-10 25 147,1 1 0,1 0 1,2 0-1,2 1 1,0-1-1,1 20-169,4-50 6,-1 1 0,1-1 0,0 1 0,0-1 0,0 0 0,0 1 0,0-1 0,0 1 0,0-1 0,0 1 0,0-1 0,1 1 0,-1-1 0,1 1 0,-1-1 1,1 0-1,0 1 0,-1-1 0,1 0 0,0 0 0,0 1 0,0-1 0,0 0 0,0 0 0,0 0 0,0 0 0,0 0 0,0 0 0,0 0 0,1-1 0,-1 1 0,0 0 0,1-1 0,-1 1 0,1-1 0,-1 1 0,0-1 0,1 0 0,-1 1 0,1-1 0,-1 0 0,1 0 0,-1 0 0,1 0 1,-1-1-1,1 1 0,-1 0 0,1 0 0,-1-1 0,0 1 0,1-1 0,-1 1 0,0-1 0,1 0 0,-1 0 0,0 1 0,0-1 0,1 0 0,-1-1-6,11-4 8,-1-2 0,0 1 0,0-1 0,-1-1 0,0 0 0,-1 0 0,8-10-8,-11 13 5,178-202 185,-99 126-126,-57 73-154,-27 9 86,-1 0 0,1 1 0,-1-1 0,1 1 0,-1-1-1,1 1 1,-1-1 0,1 1 0,-1-1 0,1 1 0,-1-1-1,0 1 1,1 0 0,-1-1 0,0 1 0,0 0 0,0-1-1,1 1 1,-1 0 0,0 0 0,0-1 0,0 1-1,0 0 1,0-1 0,0 1 0,0 0 0,0-1 0,0 1-1,-1 0 1,1 0 0,0-1 0,0 1 0,-1-1 0,1 1-1,0 0 1,-1-1 0,1 1 0,0-1 0,-1 1 4,-21 66-142,12-40 163,0 1 0,2 0 0,1 0 1,2 1-1,0-1 0,2 1 0,1 4-21,2-32 2,0-1 0,0 1 0,0-1 0,0 1 0,0 0 0,0-1 0,0 1-1,0 0 1,0-1 0,0 1 0,0 0 0,0-1 0,0 1 0,0-1 0,1 1 0,-1 0-1,0-1 1,0 1 0,1-1 0,-1 1 0,0-1 0,1 1 0,-1-1 0,1 1 0,-1-1-1,1 1 1,-1-1 0,1 0 0,-1 1 0,1-1 0,-1 1 0,1-1 0,-1 0-1,1 0 1,0 1 0,-1-1 0,1 0 0,-1 0 0,1 0 0,0 0 0,-1 0 0,1 0-1,0 0 1,-1 0 0,1 0 0,0 0 0,-1 0 0,1 0 0,-1 0 0,1-1 0,0 1-1,0 0-1,28-21 33,203-264 198,-172 238-203,-60 47-31,1 0 0,0 0 0,0 0-1,0 0 1,0 0 0,-1 0 0,1 0 0,0 0 0,0 0 0,0 0 0,-1 0 0,1 1 0,0-1 0,0 0-1,-1 1 1,1-1 0,0 0 0,-1 1 0,1-1 0,0 1 0,-1-1 0,1 1 0,0-1 0,-1 1 0,1 0-1,-1-1 1,1 1 0,-1 0 0,0-1 0,1 1 0,-1 0 0,1-1 0,-1 1 0,0 0 0,0 0-1,0 0 1,1-1 0,-1 1 0,0 0 0,0 0 0,0 0 0,0-1 0,0 1 0,0 0 0,-1 0 0,1 0-1,0-1 1,0 1 0,0 0 0,-1 0 0,1-1 0,0 1 0,-1 0 0,1 0 0,-1-1 0,1 1 0,-1 0-1,1-1 1,-1 1 0,0-1 0,1 1 3,-1 5-10,-8 38-41,4-25 59,1 0-1,0 0 0,2 0 0,0 0 0,1 1 0,1-1 0,0 0 0,2 1 0,0-1 0,4 13-7,-5-30-31,0-1-1,-1 0 1,1 1 0,0-1-1,0 0 1,0 1 0,0-1-1,0 0 1,0 0 0,0 0-1,0 0 1,0 0-1,0 0 1,1 0 0,-1 0-1,0 0 1,1-1 0,-1 1-1,1 0 1,-1-1 0,1 1-1,-1-1 1,1 0-1,-1 0 1,1 1 0,-1-1-1,1 0 1,0 0 0,-1 0-1,1-1 1,-1 1 0,1 0-1,0-1 32,29-10-3545</inkml:trace>
  <inkml:trace contextRef="#ctx0" brushRef="#br0" timeOffset="76192.23">141 3854 8810,'-17'2'3425,"22"-3"-1941,64-27-1339,-47 37 1596,23 16-1259,-19-14-439,1-2 0,0-1 0,1-1 0,0-2 0,0 0-1,0-2 1,1-1 0,-1-1 0,27-3-43,179-8 40,245 16-15,-156-8-6,35-3 60,209-14 121,-506 12-199,-2-3 0,1-2 0,55-20-1,-109 31-3,342-75 8,-188 8-13,134-70 25,-127 48 5,-122 65-26,0-2 1,-2-2 0,-1-2-1,26-25 4,322-255-4,-340 273 4,-2-3-1,-2-2 0,-2-2 1,35-47 0,65-77 13,-119 138-13,2 1 1,1 2-1,1 1 0,2 1 1,0 1-1,2 2 1,25-13-1,83-51 2,-107 61 0,-1-2-1,-1-1 0,-1-2 1,0-3-2,101-143 4,-116 152-6,1 1 1,2 0 0,0 1-1,1 1 1,15-11 1,89-45-8,-61 44-4,-57 30 13,1 0 0,0 0 1,0 1-1,0 0 0,0 1 0,0 0 0,1 0 1,-1 0-1,0 1 0,1 0 0,0 0 1,5 1-2,33 7 21,108 4 60,-145-9-17,0 1-1,-1 0 1,1 1-1,-1 0 1,0 0-1,0 1 1,0 0-1,0 0 1,-1 1 0,0 0-1,0 0 1,-1 1-1,1 0 1,-2 0-1,1 0 1,2 6-64,22 21 93,66 58 15,-87-83-107,-1 0 1,0 0-1,-1 1 0,1 0 1,-2 0-1,1 1 0,-2 0 1,3 6-2,13 23 4,58 91 101,-25-93 23,110 53-20,49-7-40,-184-68-33,-2 2 0,0 0 0,-1 2 0,-1 1 0,9 11-35,-28-27 6,28 22 19,3-1-1,0-2 1,1-1-1,1-3 1,31 12-25,4 4 25,13 6 12,-10-5-1,-2 3-1,16 14-35,-63-36 11,1-2 0,1-1-1,0-1 1,1-1 0,0-2-1,1-2 1,0 0 0,3-2-11,133 25 20,-114-20 2,-1 2 1,0 3 0,5 4-23,535 181 73,-283-112-52,-219-68-14,67 12-5,1-8-1,12-6-1,-86-9 44,170 26-43,-204-34 84,-62 1 996,-169 15-1029,118-16-178,53-3 118,-43 5 11,1-2-1,-1-3 1,1-2-1,-1-3 1,1-1-1,-4-4-2,-174-24-220,-250-42 143,-187-42 93,576 101-39,-218-55-245,-43-82 9,258 122 121,54 20 104,0-1-1,0-2 1,2-2 0,0-1 0,1-2 0,0-1 0,-28-25 34,-10-24-144,4-3 1,2-4 143,-23-24-87,75 83 89,0 2 0,0 0 0,-2 1-1,0 0 1,0 2 0,-2 0 0,1 1-1,-2 1 1,1 1 0,-2 1-2,-3 0 4,1-1 0,0-1 0,1 0 0,0-2 0,1-1 0,0-1 0,1-1-4,-134-104-12,85 57-1,41 32 11,16 18 4,5 2 5,-1 2 1,0-1-1,-1 1 1,1 1-1,-2 0 1,1 0-1,-1 1 0,0 0 1,-1 1-1,1 0 1,-1 1-1,0 1 1,-8-3-8,-144-25 137,-35 8-184,126 19 34,38 4 16,-1 1 0,1 2 0,0 1 0,0 2 0,-14 4-3,39-7 3,1 1 0,0-1 1,0 2-1,0-1 0,1 2 1,-1-1-1,1 1 0,0 0 1,0 0-1,1 1 0,-1 0 1,0 2-4,-154 124 38,107-89-24,-60 8-26,-144 88-15,229-117 25,0 1-1,1 2 0,1 1 1,1 1-1,2 2 1,1 0-1,-6 11 3,-36 41-15,-279 316-11,252-279 15,39-47 19,-3-2-1,-27 22-7,45-52-12,-1-1-1,-2-2 0,-1-2 0,-2-1 1,-1-3-1,-1-2 0,-48 21 13,15-22-50,-1-4 0,-1-3 0,-1-4 0,-16-1 50,55-8-4,-212 34 32,239-38-28,-113 15 34,0-6 0,-62-4-34,181-8-70,-138-5-161,50-4-4505,43 0 1371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6:15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851 113 8594,'-52'-4'4306,"42"4"-4243,1 1-1,-1 0 0,1 0 0,-1 1 0,1 0 0,0 0 1,-1 1-1,1 1 0,0-1 0,1 1 0,-7 5-62,-4 2 17,-11 6 268,1 0 0,1 2 0,1 1 0,1 1 0,1 1 0,0 1 0,2 1 0,1 2 0,0 0 1,-5 12-286,-86 204 320,80-161-294,-132 320 112,151-367-6,2 0 0,2 0 0,1 1 0,1 0 0,2 1 0,2-1 0,1 1 0,2 8-132,8 86 159,7-1 1,18 72-160,-7-46 30,-23-142-26,2 31 5,2-1 0,2 0-1,2-1 1,2 1 0,1-2 0,3 0-1,1-1 1,2 0 0,10 13-9,28 37 60,57 76-73,-104-154 5,1-1 1,0 0-1,1-1 1,0 0-1,1 0 1,0-2-1,0 1 1,0-2-1,1 0 0,1 0 1,12 3 7,-7-5 8,-1-2 0,1 0 0,-1-1 0,1 0 0,0-2 0,0 0 0,-1-2 0,1 0 0,0-1 0,-1-1 0,0-1 0,0 0 0,0-2 0,-1 0 0,1-1 0,-2-1 0,1 0 0,-1-2 0,-1 0 0,0 0 0,11-12-8,5-7 10,0-3 0,-2-1 0,-2 0 0,-1-3 0,-1 0 0,-2-1 0,-2-2-1,-2 0 1,-2-1 0,-1-1 0,1-10-10,11-36 6,-3-2-1,-4 0 1,-5-1 0,-3-1-1,-4-1 1,-3-45-6,-9 81 22,-2 0 1,-2 0 0,-3 0-1,-3 1 1,-2 0 0,-4-4-23,-6-13 48,-14-39 181,-22-107-229,13-6 143,32 166-137,-2-8 7,-2 0-1,-3 1 1,-15-26-13,27 72-17,-1 0 1,-1 1 0,0 0-1,-2 2 1,0-1 0,-1 1-1,0 1 1,-1 1 0,-1 0-1,-1 1 1,0 1-1,0 1 1,-1 0 0,-1 2-1,-2-1 17,-34 3-4742,26 12 1145</inkml:trace>
  <inkml:trace contextRef="#ctx0" brushRef="#br0" timeOffset="2274.112">3245 640 7698,'-34'-12'5280,"-24"12"-3595,7-1-1614,-98-8 1497,-1 6 0,-104 14-1568,47-2 62,50 2-61,-14 14 17,-9 17 58,-112 43-76,95-8 58,170-64-57,2 1 0,-1 2 1,2 0-1,-13 12-1,-39 26 25,-18 2 117,91-55-128,0 0-1,0 1 1,0 0-1,0-1 1,0 1-1,0 0 1,0 0-1,0 1 1,1-1 0,-1 1-1,1-1 1,0 1-1,0 0 1,0 0-1,0 0 1,0 0-1,0 0 1,1 0-1,0 0 1,0 0-1,-1 4-13,3 91-81,27-20 108,147 136 67,-151-191-97,1 0 0,1-2-1,1-1 1,1-1 0,1-2 0,0 0-1,1-2 1,1-2 0,0 0 0,1-2-1,5-1 4,12 6 31,199 53 30,4-22-22,-66-33 6,64-19 29,-224 4-66,43-2-9,1-2 0,-1-4 0,28-9 1,109-43 41,-168 45-30,0-1-1,-1-3 1,-2 0-1,0-3 1,-1 0-1,-1-3 1,-1 0 0,-1-2-1,25-30-10,2-13 33,75-77 50,-121 137-68,-9 10-5,-1 0 1,0-1 0,0 0 0,0 1-1,0-1 1,0 0 0,0 0-1,0 0 1,0 0 0,-1 0 0,1-1-1,-1 1 1,1-1 0,-1 1 0,0 0-1,0-1 1,0 0 0,-1 1-1,1-1 1,0 0 0,-1 1 0,0-1-1,0 0 1,0 1 0,0-3-11,-38-92 554,27 77-503,-4-13 24,-1 2 0,-2 0-1,0 1 1,-2 1 0,-2 1-1,0 0 1,-2 2 0,-1 1-1,-1 1 1,-1 1 0,-7-4-75,13 14-169,0 0 0,-1 2 1,0 0-1,0 2 0,-1 0 1,-1 1-1,0 2 0,0 0 0,0 2 1,0 0-1,-1 2 0,-22 0 169,-82 23-3615,-11 21-201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5:4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5289 1144 2264,'-3'-4'552,"-1"1"-1,0-1 0,0 1 0,0 0 0,0 0 0,-1 1 0,1-1 1,-1 1-1,0 0 0,1 0 0,-1 1 0,0 0 0,-3-1-551,3 1 163,0 1 1,0 0-1,0 0 0,0 0 1,0 1-1,0-1 0,0 1 0,0 0 1,0 1-1,1-1 0,-1 1 1,0 0-1,-3 3-163,-5 4 28,0 0 0,1 2 0,0-1 0,1 2 0,0-1 0,0 2 0,2-1 1,-1 1-1,2 1 0,0 0 0,0 0 0,2 0 0,-1 1 0,2 1-28,-32 57 92,33-67-89,-11 20 78,0 0 0,2 1 0,1 1 0,1 0-1,1 1 1,1 1-81,9-23 1,-1 0 0,1 0-1,0 0 1,1 1 0,-1-1-1,2 0 1,-1 0 0,1 0-1,0 0 1,0 0 0,1-1-1,1 3 0,0 2-6,-2-2 8,0 0 0,0-1 0,1 1 0,1-1 0,0 1 1,0-1-1,0-1 0,1 1 0,0 0 0,1-1 0,-1 0 1,1-1-1,1 1 0,-1-1 0,1 0 0,0-1 0,1 1 1,-1-1-1,1-1 0,0 0 0,0 0 0,0 0 0,1-1 1,-1 0-1,1-1 0,0 0 0,0 0 0,0-1 0,3 0-2,-4-1 5,1 0-1,-1 0 1,0-1-1,0 0 1,0-1-1,0 0 1,0 0-1,0-1 1,0 0-1,-1 0 1,1-1-1,-1 0 1,0 0-1,0-1 1,-1 1-1,1-2 1,-1 1 0,0-1-1,0 0 1,-1 0-1,5-6-4,13-29 13,-2 0 0,-1-2 0,-2 0 0,9-37-13,-1-78 41,-24 141-17,0-1-1,-2 0 0,-1 0 0,0 0 0,-1 0 0,0 1 0,-2-1 0,0 1 0,-1-1 1,-1 1-1,-1 1 0,0-2-23,4 14 5,1 0 0,-1 1 0,0-1 0,0 1 0,0-1 0,-1 1 0,1 0 0,-1 0 0,0 0 0,0 1 0,1 0 0,-2-1 0,1 1 0,0 0 1,0 1-1,-1-1 0,1 1 0,-1 0 0,1 0 0,-1 0 0,1 1 0,-1 0 0,0 0 0,1 0 0,-1 0 0,-1 1-5,-9 1-389,1 1-1,0 1 1,0 0-1,0 1 1,0 0-1,1 1 1,-10 6 389,-43 26-2074</inkml:trace>
  <inkml:trace contextRef="#ctx0" brushRef="#br0" timeOffset="5306.85">2061 409 9418,'-220'-15'6017,"-56"23"-5330,170 5-683,0 4 1,1 4-1,1 5 0,2 5 0,-57 27-4,120-44-12,0 2 0,1 2-1,1 1 1,1 2-1,1 2 1,1 1 0,1 1-1,1 2 1,2 1-1,0 2 1,2 1-1,2 1 1,-22 33 12,15-10 20,2 1 0,3 1 0,-9 31-20,21-31-8,2 0-1,3 0 1,2 1 0,3 0-1,3 1 1,2-1-1,3 26 9,1-25-8,2-1 0,2 1 0,4-2 0,12 42 8,-14-72-18,1 0-1,2-1 0,0 0 0,2-1 0,1-1 0,12 15 19,-4-9-13,1-2 0,2-1 0,0 0 0,14 7 13,-17-13 5,47 36-9,2-4-1,2-3 0,3-3 1,9 0 4,174 89 26,-179-101-36,1-4 0,41 8 10,-35-17 4,1-4 0,47 3-4,236 6 51,10-12-22,-240 0-23,88 22-6,133 34 5,-210-52-29,93-2 24,151-21-17,-288-1 13,112-5 53,86 13-49,-196 1 13,0-5 0,0-5 0,-1-5 0,0-4 0,-1-5-1,13-9-12,302-87 127,2-12-8,-351 100-108,-1-3 1,-2-3 0,-2-3-1,-1-3 1,-2-4 0,-2-2-1,12-14-11,328-260 238,-330 267-230,-2-3 1,-3-3-1,-2-3 1,-3-3-1,-3-3 1,-3-2 0,45-72-9,-94 120 7,-2-1 0,0 1 0,-2-2 0,0 1 0,-2-1 0,0 0 0,-2 0 0,-1 0 0,0 0 0,-2 0 0,-1 0 1,-1 0-1,-1 0 0,-1 0 0,-1 1 0,-3-7-7,4 14 38,0-1 0,-1 1 0,0 0 0,-1 0 0,-1 1 0,-1 0 0,0 0 0,-1 1 0,0 0 0,-1 1 1,-1 0-1,0 1 0,-3-1-38,-30-33 54,1-1 0,3-2 0,-19-30-54,0 0-114,23 34 79,-3 2 1,-1 2 0,-4 0 34,7 13 62,-2 2 0,-1 2 0,-1 1 0,0 3 0,-2 1 0,0 3 0,-1 1 0,-1 2 0,0 2 0,-32-2-62,-118-19 65,-244-59-59,238 40 13,-3 9 0,-1 9 0,-148-2-19,-151 28 87,-50 27-80,-41 2 22,-35-4-38,-133 20-582,582-24 252,0 8-1,2 8 1,-156 48 339,216-42-332,1 5-1,2 6 1,3 5 0,-36 24 332,-164 122-2670,14 15 57</inkml:trace>
  <inkml:trace contextRef="#ctx0" brushRef="#br0" timeOffset="42380.918">2458 648 8002,'-99'-7'5871,"-48"30"-4806,64-7-766,52-13-267,0-3 0,0 0 0,0-2 1,1-1-1,-1-2 0,1 0 0,0-3 0,0 0 1,-8-5-33,-1 1 275,1 2 1,-2 1-1,1 2 1,-38-1-276,24 10 331,1 3 0,0 2 1,0 3-1,0 2 0,1 2 0,-16 8-331,-6 0 88,-138 38 199,120-39-203,1 5 1,-12 8-85,73-22 31,-1 1 1,2 1-1,0 2 0,1 0 1,0 2-1,1 1 0,2 1 1,-5 6-32,-5 11 34,2 2 0,2 1 0,1 2 0,3 1 0,-6 14-34,-19 29 47,30-54-42,1 0-1,2 1 0,1 1 1,2 1-1,2 0 0,0 1 1,-1 15-5,7-20-2,1 0 0,1 0 1,2 1-1,1 0 0,1-1 0,2 1 1,1 0-1,2-1 0,1 0 0,1 0 1,2 0-1,1-1 0,1 0 0,2 0 1,1-1-1,2 0 2,3 0 1,3-2 0,0 0 0,1-2-1,2 0 1,0-1 0,2-2 0,0-1 0,2 0 0,0-3 0,1 0 0,1-1 0,17 5-1,60 23 62,2-5 1,1-5 0,112 20-63,-72-27-24,2-7 1,0-7 0,1-6 0,0-7 0,128-16 23,40-24-162,-126-3 133,-1-9 0,-4-8 0,-2-8 0,-3-8 0,6-13 29,19-16-16,-179 83 10,0-1 1,-2-2-1,0-1 1,-2-1-1,-1-1 1,-1-1-1,-1-2 1,-2 0-1,-1-1 1,-1-2-1,-2 0 1,-1-1-1,-2 0 1,-2-1-1,9-34 6,-12 29 13,-2-1 1,-2 0-1,-2 0 0,-2 0 1,-1 0-1,-2-1 0,-4-17-13,5 45 34,-1-1 0,-1 1-1,0-1 1,-1 1-1,-1 0 1,0 0-1,-1 0 1,0 1-1,-1 0 1,-1 0-1,0 0 1,-1 1 0,-1-2-34,-13-5 31,0 0 1,-1 2-1,-1 0 1,-1 2 0,-1 0-1,0 2 1,0 1 0,-1 1-1,-24-6-31,17 4-2,-380-134 37,336 123-45,-2 4 1,0 4-1,-1 3 1,0 3-1,0 4 1,-1 4-1,0 3 1,-35 7 9,-59 16-1883,0 7 0,2 7 0,-8 12 1883,-75 30-3836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5:1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4378 1732 10554,'-8'2'503,"-1"-1"1,1 0-1,-1 0 0,0-1 0,1 0 0,-1 0 0,1-1 1,-1 0-1,1-1 0,-3 0-503,-6-2 373,24 16-245,20 19 206,12-7 1805,-25-17-2117,0 0 0,1 0 0,1-1 1,-1-1-1,1-1 0,-1 0 0,1-1 0,0 0 1,1-2-1,-1 0 0,0 0 0,0-2 0,1 0 0,-1-1 1,0 0-1,5-3-22,-22 5 42,1 0 0,0 0 0,0 0 1,-1 0-1,1 0 0,0-1 0,0 1 0,0 0 1,-1 0-1,1 0 0,0 0 0,0-1 0,0 1 1,-1 0-1,1 0 0,0-1 0,0 1 0,0 0 1,0 0-1,0-1 0,0 1 0,0 0 0,0 0 1,-1-1-1,1 1 0,0 0 0,0 0 0,0-1 1,0 1-1,0 0 0,0 0 0,0-1 0,1 1 1,-1 0-1,0 0 0,0-1 0,0 1 0,0 0 1,0 0-1,0-1 0,0 1 0,0 0 0,1 0 1,-1-1-1,0 1-42,-32-5 435,-60-7 366,131 4-6809,-12-4 1993</inkml:trace>
  <inkml:trace contextRef="#ctx0" brushRef="#br0" timeOffset="1047.954">4991 1722 9442,'-14'8'3086,"12"-5"-2853,0-2 1,0 1-1,-1 0 1,1 0 0,-1-1-1,0 1 1,1-1 0,-1 0-1,0 0 1,0 0-1,0 0 1,0 0 0,0-1-1,0 1 1,0-1 0,0 0-1,0 0 1,-1 0-234,-11-3 297,27 4-127,43-8 1343,267 15 9,-30-7-403,-9 28-363,-230-29-713,-1-2-1,1-3 1,16-4-43,-35 13 674,-47 2-586,-22 4-1927,-18 3-2310</inkml:trace>
  <inkml:trace contextRef="#ctx0" brushRef="#br0" timeOffset="6838.274">2756 133 8114,'-98'-19'5085,"-2"26"-3877,-152 54-847,179-45-130,-2-2 0,-65 2-231,65-8 1248,1 2 0,-62 18-1248,94-16 196,-266 76-78,119-38-97,-39-1-21,112-25 0,64-14 98,0 3 0,1 2 0,1 2 0,0 3-1,1 1 1,2 3 0,0 2 0,-36 27-98,54-35 0,0 3 0,2 0 0,1 1 0,1 2 0,0 1-1,2 1 1,1 0 0,1 2 0,2 0 0,1 2 0,1 0 0,1 1 0,2 0 0,1 1 0,-7 26 0,9 17-15,3-1 0,4 1 0,2 1 0,8 56 15,-4-93-6,2 1 1,2-1-1,2 1 1,1-2-1,2 1 1,2-2-1,1 1 1,2-2-1,2 0 1,1-1 0,1-1-1,2-1 1,2 0-1,0-2 1,2-1-1,2-1 1,1-2-1,0 0 1,2-2-1,25 15 6,-2-6 9,1-3 0,1-2-1,2-2 1,16 3-9,104 25 41,2-8 0,2-8 0,118 7-41,-18-20 18,1-13 0,0-12 0,134-22-18,-241 12 8,200-9 52,-7 2 180,41-3-70,15-23-145,-250 13 3,50-20-28,109-52 80,-49 7 35,-38-1 12,-207 75-105,-1-1 0,-1-3 0,-2-1 0,28-23-22,292-295 96,-333 323-86,-1 2 11,-1 0 0,-1-1 0,0 0 0,-2-2 0,0 0 0,-1-2 0,-1 0 1,-2 0-1,7-14-21,-19 30 11,0 0 0,0 1 0,-1-1 1,0 0-1,0 0 0,0 1 0,-1-1 0,0 0 1,-1 0-1,1 0 0,-1 0 0,-1 0 0,1 1 1,-1-1-1,0 0 0,-1 1 0,-1-3-11,-60-100 51,57 100-51,-46-58 3,-3 3 0,-3 1 0,-3 4 1,-5 0-4,12 9 18,10 7 39,-3 3 0,-1 2 1,-51-30-58,4 16 111,-2 3 0,-41-11-111,-129-29 21,149 53-72,-333-106-189,362 112 215,-61-21-4,-108-19 29,134 45 39,-1 5 1,0 7-1,-49 3-39,56 11-53,1 6 0,-1 5 0,2 6 0,-61 18 53,-34 18-4855,-128 54 4855,17 3-3576</inkml:trace>
  <inkml:trace contextRef="#ctx0" brushRef="#br0" timeOffset="184520.886">4533 118 3921,'-56'-11'9192,"37"13"-8967,-1-1 0,1 2-1,-1 1 1,1 0-1,-17 7-224,-89 27 937,-47 7-303,99-32-364,-2-4 0,-73 1-270,-36 2 422,99-2-288,1 3 0,1 4 1,-79 27-135,-79 37-39,194-63 110,1 2 0,2 2 0,0 2-1,1 2 1,1 2 0,2 1 0,1 3 0,-13 14-71,37-33 11,0 0 1,1 1-1,1 1 1,0 0 0,1 1-1,1 0 1,0 1-1,2 0 1,0 0-1,0 1 1,2 0-1,0 1 1,1 0 0,1 0-1,0 3-11,2 15 4,2-1 0,2 0 0,0 0 0,3 1 0,1-1 0,5 16-4,14 49-1,5-1-1,4-1 1,21 37 1,-27-77 9,3-1 1,2-2-1,3-1 0,2-2 1,3-1-1,1-2 1,3-2-1,2-2 0,2-2 1,17 10-10,-16-17 27,2-2 0,1-2 0,38 17-27,-34-22 12,2-3 1,0-2-1,1-3 0,5-2-12,12 0 8,-1-4-1,2-3 1,32-1-8,2-6 7,-1-5 1,44-8-8,244-44 26,22-27-20,7-2-9,-14 2-34,-323 56-88,-1-5 1,-1-3-1,31-18 125,-56 16-284,-1-2 0,30-26 284,-65 45-112,-1 0 0,0-2 0,-2-1 1,0-1-1,-2-1 0,0-1 0,-1-1 0,-2-1 0,0-1 0,-2 0 1,-1-1-1,-1-1 0,-1 0 0,-2-1 0,-1-1 0,5-19 112,-8-9 33,-2 0-1,-3-1 0,-3 0 1,-2 1-1,-3-1 0,-2 1 1,-3 0-1,-10-34-32,9 52 238,0 0 1,-3 1-1,-1 0 0,-2 1 1,-2 1-1,-1 0 0,-6-4-238,-2 4 304,-1 2 0,-2 1 0,-2 1 0,-1 2 0,-1 2-1,-18-12-303,-21-10 293,-2 3 0,-68-32-293,118 66 3,-68-34-121,-2 4 1,-3 4-1,-32-6 118,71 30-116,0 2 0,-1 3 0,0 2 0,0 3-1,-1 3 1,0 3 0,-5 2 116,-135 13-1243,-127 29 1243,50-7-3995,164-28 1111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46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373 176 9314,'-26'0'2112,"-94"-2"1773,114 1-3873,-1 1 0,0 0 0,1 0 0,-1 0 0,0 1 0,1 0 0,-1 0 0,1 1 0,-1 0 0,1 0 0,0 0 0,0 1 0,0 0 0,0 0 0,0 1 0,0 0 0,1 0 0,0 0 0,0 0 0,-2 3-12,-3 7 37,2 0-1,0 1 1,0 0-1,1 0 1,1 0-1,0 1 0,2 0 1,-1 0-1,2 1 1,0-1-1,1 1 1,1 2-37,-16 170 812,9 1 0,16 189-812,33 73 858,-39-433-840,3 39 3,3 0-1,3-1 1,2 0-1,2-1 1,5 7-21,-13-45-6,1 0 0,1 0 0,0-1-1,2 0 1,-1-1 0,2 0 0,12 13 6,-18-23-3,0 1-1,1-1 1,0-1 0,0 1 0,0-1 0,0 0-1,1-1 1,0 0 0,0 0 0,0-1-1,0 0 1,1 0 0,-1-1 0,1 0-1,-1 0 1,1-1 0,0 0 0,5-1 3,-5 0-3,0-2 0,0 1 0,0-1 0,-1-1 0,1 0 0,-1 0 0,1 0 1,-1-1-1,0 0 0,-1-1 0,1 0 0,0-1 3,2-1-8,-1 0 0,0-1 0,-1 0-1,0-1 1,0 0 0,-1 0 0,0-1 0,-1 0 0,0 0 0,0 0 0,-1-1 0,2-7 8,27-73-69,-5-1 0,-4-1 0,-3-2 0,-5 0 1,-1-33 68,-16 128 0,76-612 60,-22 91 601,-49 323 91,-5 193-711,1-1 0,-1 1 1,0-1-1,-1 1 0,1-1 0,-1 1 0,-1 0 0,1-1 0,0 1 1,-1 0-1,0 0 0,-1 0 0,1 0 0,-1 0 0,0 1 0,0-1 1,0 1-1,-1 0 0,1 0 0,-1 0 0,0 0 0,0 0 0,-1 1 0,1 0 1,-1 0-1,-2-1-41,-5 2 7,0 1 1,0 1-1,0 0 0,0 0 1,0 2-1,0-1 1,0 1-1,1 1 1,-1 0-1,1 1 0,-1 0 1,1 1-1,-4 2-7,11-5-23,-221 96-2248,215-93 1943,1-1-1,-1 0 1,0 0 0,0-1 0,0 0-1,0-1 1,-1 0 0,1-1 0,-1 0-1,1 0 1,-1-1 0,0-1 0,1 0-1,-2 0 329,-64-27-2978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5:56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2572 736 7338,'-28'3'3775,"16"1"-3851,-4 14 164,-60 11 2794,47-5-2207,16-12-566,1 0-1,0 0 1,0 1 0,2 1-1,-1 0 1,-7 15-109,-3 2 56,-99 124 1011,27-30-552,83-112-476,0 0 0,2 1 1,0 0-1,0 1 0,1 0 1,1 0-1,1 0 0,-2 7-39,-24 116 51,29-117-41,1 1 0,1 0 0,2-1 0,0 1 0,1-1 0,1 1 0,1-1 0,3 7-10,-4-15 5,1 1-1,1-1 1,1 0-1,0-1 1,0 1-1,1-1 1,1 0-5,16 26 7,98 103 153,-87-100-124,3-3-1,1-1 1,2-1 0,1-3-1,47 28-35,79 11 10,-17-39 33,-85-24-29,-12-1-12,0-2-1,0-3 1,0-3 0,22-3-2,24-11 9,104-19 55,-149 22-52,0 2-1,1 3 1,9 2-12,11 1 5,-1-4-1,0-3 1,-1-3 0,40-13-5,-87 18-12,-2-2 1,0 0-1,0-2 1,-1 0-1,0-2 1,-1-1-1,13-11 12,-18 9-17,-2-1 0,0 0-1,-2-2 1,0 0 0,6-10 17,28-88-86,-4-7 70,-37-10-2,9-115-501,-18 237 524,1 0 1,-2 0-1,0 0 0,0 0 1,-2 0-1,1 1 0,-1 0 0,-1 0 1,-3-6-6,-1-4 4,-7-11 18,-2 0 1,-1 1-1,-1 0 1,-2 2-1,-1 1 1,-7-5-23,1-2 55,11 12 38,-2 0 1,-1 1-1,-1 0 1,-1 2-1,0 1 1,-5-1-94,-154-73 747,138 77-696,-1 1 0,-1 3 0,0 2 1,-1 1-1,-35-1-51,-47-2 172,-131 5-172,193 7-8,0 1-39,0 3-1,1 3 1,-1 3 0,1 3 0,1 3-1,1 2 1,0 3 0,1 3 0,1 3 0,-22 15 47,-282 156-1863,135-88-2532,132-78 1560</inkml:trace>
  <inkml:trace contextRef="#ctx0" brushRef="#br0" timeOffset="4656.816">5256 989 7218,'-44'-45'4121,"31"28"-4123,-58-15 2380,64 28-2247,1 1 0,-1 0-1,0 1 1,-1 0 0,1 0 0,0 0 0,-1 1 0,1 0-1,-1 0 1,1 1 0,-1 0 0,1 0 0,-1 1-1,1 0 1,0 0 0,-1 1 0,1 0 0,0 0 0,0 1-1,0 0 1,-6 3-131,-10 8 22,1 1 0,0 1 0,1 1 0,1 1 0,1 1-22,-14 11 76,5-2 175,0 0 0,3 3 0,0 0 0,2 1-1,-13 25-250,-32 78 53,37-34 224,29-87-261,0 0 0,1 1-1,1-1 1,0 1 0,1-1 0,1 1 0,0-1 0,0 0 0,3 6-16,12 88 257,56 4-166,-58-93-87,-3-4 20,1 0 0,1-1 1,0-1-1,1 0 0,0-1 1,1-1-1,0 0 0,7 2-24,30 13 48,0-3 0,2-2 0,1-3 0,0-2 0,28 3-48,-82-19-1,39 10 18,0-2 0,0-2 0,1-1 0,18-2-17,-43-3 6,0 0 0,0-2 0,-1 0 0,1-1 0,0 0 0,-1-2 0,0 0 0,1 0 0,-2-2 0,1 0 0,-1-1 0,4-3-6,-2 1 4,-1-2 0,0 0 1,-1 0-1,-1-2 0,0 0 0,0 0 0,-1-1 0,-1-1 0,-1 0 0,6-12-4,6-12 39,-11 21-16,0-1 0,-2-1 1,0 0-1,-1 0 1,-1-1-1,3-17-23,-2-5 13,-3 18-6,-1 0-1,-1 0 1,-1-1-1,-1 0 1,-2-6-7,-1 0 40,-1 1 0,-2-1 0,-2 1 0,0 0 0,-2 0 0,-2 1 0,-4-9-40,10 33 43,-1 0-1,1 0 1,-1 1 0,-1 0 0,1 0 0,-1 0 0,0 0 0,0 1 0,-1 0 0,1 1 0,-1-1 0,0 1 0,-1 1 0,1-1 0,0 1-1,-1 0 1,-2 0-43,-28-14 79,-267-154 2,280 159-299,-1 0-1,0 1 1,0 2 0,-1 1-1,-25-5 219,20 8-946,0 1-1,0 2 0,-1 1 1,1 2-1,-1 0 947,-115 15-3828</inkml:trace>
  <inkml:trace contextRef="#ctx0" brushRef="#br0" timeOffset="11287.291">4894 466 9162,'-49'2'2801,"-69"-2"270,-73-26-4485,-33-27 1076,-142-40 952,288 71-380,-1 3-1,-47-3-233,-128-7 499,-91 2-186,245 26-209,0 4 0,1 5 0,0 4-1,1 4 1,-24 11-104,-2 4-35,2 7 1,-22 13 34,-4 12-82,-116 70 82,232-115 19,1 2-1,1 1 0,0 2 0,2 1 0,1 1 1,1 1-1,1 1 0,1 1 0,1 2 1,2 0-1,1 1 0,-11 26-18,14-21 5,2 2 1,2-1-1,1 2 1,2 0-1,2 0 1,2 0-1,1 1 0,1 4-5,1 82-157,10 112 157,-4-193-46,29 303-330,-23-311 422,2 0 1,1-1-1,2 0 0,2-1 1,1-1-1,1-1 1,2 0-1,1-1 0,2-1 1,1-2-1,1 0 1,2-1-1,0-2 0,4 1-46,1 2 6,2-1 0,1-1 0,1-2 0,1-1 0,1-2 0,1-2 0,1-1 0,1-2 0,35 9-6,-23-14-38,0-1-1,1-3 1,1-2 0,-1-3 0,0-2-1,17-3 39,58-11-76,-1-4 0,51-18 76,306-74-2,14 9 32,-13 43-11,-44 18 29,-331 25-73,0-4 1,90-28 24,-155 32-36,0-2 0,-1-2 1,-1-2-1,-1-2 1,-1-2-1,-1-1 0,32-27 36,-23 14 37,-1-3-1,-2-1 1,-2-2-1,-2-3 1,-2-1-1,-2-2 1,-2-1-1,-3-3 1,-2 0-1,-2-2 1,2-12-37,-25 50 26,0 0 0,-1 0 0,-2-1 0,0 0 0,0 1 0,-2-1 0,0 0 0,-2-1 0,0 1 0,-1 0 0,-1 0 0,0 0 0,-2 0 0,0 1 0,-1-1 0,-3-4-26,-8-24 98,-3 0 1,-1 2 0,-2 1 0,-3 0-1,-1 2 1,-2 1 0,-2 1-1,-1 2 1,-2 0 0,-2 3-1,-1 1 1,-32-23-99,-3 9 207,-2 2 1,-2 4-1,-2 3 1,-45-15-208,29 16 105,-3 4 1,-1 4 0,-1 5-1,-27-1-105,58 16 48,-1 2 0,0 3-1,-1 3 1,-17 4-48,-7 8-765,1 3 1,0 5-1,1 3 0,1 5 1,-22 11 764,-94 46-3792,-15 14-660</inkml:trace>
  <inkml:trace contextRef="#ctx0" brushRef="#br0" timeOffset="12354.827">732 652 8658,'-3'-4'202,"0"-1"1,0 1 0,0 0-1,-1 0 1,1 0-1,-1 0 1,0 0 0,0 1-1,0 0 1,-1 0-1,1 0 1,-1 0-1,0 1 1,0 0 0,0 0-1,0 0 1,0 0-1,0 1 1,0 0 0,0 0-1,-1 0-202,-15-1 55,0 0 0,1 2 1,-1 0-1,1 1 0,-1 1 0,1 1 0,-1 1 1,1 1-1,0 0 0,1 2 0,0 0 0,0 1 0,0 1 1,1 1-1,0 0 0,0 2-55,-3 6 16,1 0 0,1 1 0,0 1 0,2 1 0,0 1 0,1 0 0,2 1 0,0 1 0,1 0 0,2 0 0,0 2 0,-3 15-16,-10 35 33,4 1-1,3 1 1,3 1-1,4 0 1,3 0 0,4 1-1,3 0 1,4-1 0,3 1-1,4-1 1,3 1-33,-7-48 3,1 0 1,1-1 0,2 0-1,2-1 1,0 0 0,2 0-4,-9-19 12,0-1 1,1 0 0,0 0-1,0 0 1,1-1-1,1 0 1,-1-1 0,1 0-1,1 0 1,-1-1-1,1 0 1,1 0-1,-1-1 1,1-1 0,0 0-1,0 0 1,7 1-13,-5-5 30,-1-1 1,1 0 0,0-1-1,-1 0 1,1-1-1,-1 0 1,1-1 0,-1-1-1,0 0 1,0 0-1,0-1 1,-1-1 0,0 0-1,0 0 1,0-1-1,-1-1 1,0 0 0,7-7-31,10-8 47,0-2 1,-2-1 0,-1-1 0,-1-1 0,-1-1-1,-1-1 1,12-26-48,14-28 88,-5-2 0,-3-1 0,9-38-88,-45 118 7,22-62 240,-2-1 0,-3-1 1,9-70-248,-26 123 106,0-1 0,-2 1 0,0-1 0,-1 1 0,-1-1 0,0 1 1,-2 0-1,0-1 0,-1 1 0,0 0 0,-2 1 0,0-1 1,-1 1-1,-1 0 0,-3-4-106,3 8-20,-1 0 0,0 0 0,-1 1 1,-1 0-1,0 1 0,0 0 0,-1 1 0,0 0 0,-1 1 0,0 0 1,-1 1-1,1 1 0,-2 0 0,1 1 0,-1 0 0,-11-2 20,1 5-94,1 1 0,-1 1-1,-1 1 1,1 1 0,1 2 0,-1 0-1,0 2 1,1 0 0,0 2-1,0 0 1,-11 7 94,-102 35-1066</inkml:trace>
  <inkml:trace contextRef="#ctx0" brushRef="#br0" timeOffset="255240.618">2700 1064 5217,'-10'-1'7617,"26"-12"-7194,-3 3-33,230-255 106,-140 147-477,-14 10 9,-4-3 1,25-52-29,-87 127 5,2 1 1,1 1-1,2 1 0,1 1 1,1 2-1,2 1 0,10-6-5,-25 24 24,-18 11-19,1 1 0,0-1 0,0 0 0,0 0 0,0 0 0,0 1 0,0-1 0,0 0 0,0 0 0,0 0 0,0 0 0,0 1 0,0-1 0,0 0 0,0 0 0,0 0-1,0 1 1,0-1 0,0 0 0,0 0 0,0 0 0,0 1 0,0-1 0,0 0 0,0 0 0,1 0 0,-1 0 0,0 1 0,0-1 0,0 0 0,0 0 0,0 0 0,0 0 0,1 0 0,-1 0-5,-60 80-3109,40-52 742</inkml:trace>
  <inkml:trace contextRef="#ctx0" brushRef="#br0" timeOffset="255714.906">2742 707 1248,'52'-81'9345,"-53"98"-7403,-64 138-1135,-19 82-807,37-102 337,47-134-328,1 0 1,0 0 0,-1 0-1,1 0 1,-1 0-1,1 0 1,0 0-1,0 0 1,-1-1-1,1 1 1,0 0-1,0 0 1,0-1-1,0 1 1,0-1 0,0 1-1,0-1 1,0 1-1,0-1 1,0 1-1,0-1 1,0 0-1,0 0 1,1 0-1,-1 1 1,0-1-1,0 0 1,0 0 0,0-1-1,0 1 1,1 0-1,-1 0 1,0 0-1,0-1 1,0 1-1,0-1 1,0 1-1,0-1 1,0 1 0,0-1-1,0 1 1,0-1-1,0 0 1,0 0-1,-1 1 1,1-1-1,0 0-9,3-1 19,268-114 162,-163 63-3024,-69 20 705</inkml:trace>
  <inkml:trace contextRef="#ctx0" brushRef="#br0" timeOffset="256694.862">4428 888 7586,'-45'16'4484,"34"-8"-4441,0 1 1,1 0-1,0 0 0,1 1 1,0 0-1,1 1 0,-3 4-43,-16 26 175,2 0-1,1 2 0,-14 38-174,34-75 38,1 0 0,0 0 0,0 0 0,0 1 0,1-1 0,-1 0 0,2 1 0,-1 0 0,1-1-1,0 1 1,0 0 0,1 0 0,0 0 0,0 0 0,0-1 0,1 1 0,0 0 0,1 0 0,-1-1 0,1 1 0,0-1 0,1 1 0,0-1 0,0 0 0,0 0 0,1 0-1,0-1 1,0 1 0,3 3-38,-2-4 13,1 0-1,0 0 0,-1 0 1,2-1-1,-1 0 0,0 0 1,1-1-1,0 0 0,0 0 1,0 0-1,0-1 0,0 0 1,0 0-1,1-1 0,-1 0 0,1 0 1,-1-1-1,1 1 0,-1-2 1,1 1-1,-1-1 0,1-1 1,-1 1-1,0-1 0,4-2-12,-2 2 44,-1-1 0,0-1 0,0 1-1,-1-1 1,1-1 0,-1 1-1,0-1 1,0-1 0,-1 1 0,1-1-1,-1 0 1,0-1 0,-1 1 0,0-1-1,0 0 1,0-1 0,-1 1 0,0-1-1,1-3-43,33-123 1523,-34 109-1275,0-1 0,-2-1 0,0 1 0,-2 0 0,-3-23-248,4 43 42,-1 1 0,0-1-1,-1 0 1,1 0-1,-1 1 1,0-1 0,-1 0-1,1 1 1,-1-1-1,0 1 1,-1-1-1,1 1 1,-1 0 0,0 0-1,0 0 1,-1 1-1,1-1 1,-1 1-1,0-1 1,0 1 0,-1 1-1,1-1 1,-1 1-1,0-1 1,0 1-1,0 1 1,0-1 0,0 1-1,-4-2-41,-5 2-4,-1 1-1,0 0 1,0 1-1,0 1 0,0 0 1,0 1-1,0 0 1,1 1-1,-1 1 1,1 0-1,0 1 1,0 1-1,0 0 1,1 1-1,0 0 1,0 1-1,1 1 1,-4 3 4,-15 12-760,1 2 0,1 1 0,1 1 0,-4 9 760,-52 55-3540</inkml:trace>
  <inkml:trace contextRef="#ctx0" brushRef="#br0" timeOffset="266617.49">3824 1062 2248,'-2'-1'132,"0"0"1,0 0-1,0 0 0,0 0 0,0 0 0,-1 0 0,1 1 0,0-1 0,0 1 0,-1-1 0,1 1 0,0 0 0,-1 0 0,1 0 0,0 0 0,-1 1 0,1-1 0,0 1 0,0-1 0,-1 1 0,1 0 0,0 0 0,0-1 0,0 2 0,0-1 0,0 0 0,0 0 0,0 1-132,-45 52 431,33-34-435,-51 63-16,-105 149 59,149-190-5,2 1 0,1 1 1,2 0-1,3 1 1,-7 36-35,9-37 41,-11 79 167,22-115-184,-1-1 1,1 0 0,1 1 0,0-1 0,0 1-1,0-1 1,1 0 0,0 0 0,0 0 0,0 0-1,1 0 1,0 0 0,1-1 0,0 1-1,0-1 1,1 2-25,-2-6 67,0 1 0,0 0 0,0-1 0,0 1 0,0-1 0,1 0 0,-1 0 0,1-1 0,-1 1 0,1 0-1,0-1 1,0 0 0,-1 0 0,1 0 0,0-1 0,0 1 0,0-1 0,0 0 0,0 0 0,0 0 0,0-1 0,0 1 0,0-1 0,0 0 0,-1 0-1,1 0 1,0-1-67,94-51 1923,-62 22-1655,-2-2 0,-1-2-1,-2 0 1,-1-3-1,-2 0 1,-2-1 0,-1-2-1,-2-1 1,-2-2-268,-7 20 82,-1-1 1,-1 0 0,-1-1-1,-2-1 1,0 1-1,-2-1 1,-1 0-1,-1-1 1,-1 0-1,-2 0 1,-1-3-83,-1 24 23,-1 0 1,0 0-1,0 1 0,-1-1 1,0 0-1,0 1 0,0-1 0,-1 1 1,0 0-1,0 0 0,-1 0 1,0 0-1,0 1 0,0-1 0,0 1 1,-1 0-1,0 0 0,0 1 1,-1-1-1,1 1 0,-1 0 1,0 1-1,0 0 0,0-1 0,0 2 1,0-1-1,-1 1 0,1 0 1,-1 0-1,-2 1-23,2 1-60,0 1-1,0 0 1,0 1 0,0 0 0,0 0-1,0 0 1,1 1 0,-1 0 0,1 0-1,0 1 1,0-1 0,0 2 0,0-1-1,0 0 1,1 1 0,0 0 0,0 1-1,0-1 1,1 1 0,0 0 0,0 0-1,0 0 1,1 1 60,-41 52-2555,0 1-160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7:41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11131 292 4073,'-10'-30'1917,"1"2"-77,-1 1 0,-1 0 1,-1 0-1,-15-22-1840,23 49 1023,8 14-554,26 61-43,4-1-1,2-3 1,18 23-426,-11-18 198,101 177 210,-111-195-323,19 31 286,-5 1 0,35 94-371,-44-81 946,-51-150-940,-26-16-5670,18 41 2409</inkml:trace>
  <inkml:trace contextRef="#ctx0" brushRef="#br0" timeOffset="483.998">11208 1295 6625,'-64'66'7169,"60"-60"-4951,14-15-1445,1 1-730,1-1 0,-1 0 0,-1-1 0,0 0 0,0-1 0,-1 0 0,0 0 0,-1-1 1,-1 0-1,0-1 0,0 1 0,-1-2 0,-1 1 0,4-12-43,-1 7 26,199-471 133,-157 388-155,-13 27 35,-2-1-1,17-59-38,-1-22 54,-50 153-47,0 0 1,-1 0-1,2 0 1,-1 0-1,0 0 1,1 0 0,-1 1-1,1-1 1,0 0-1,-1 1 1,2-1-1,-1 1 1,0 0-1,0 0 1,1 0-1,-1 0 1,1 0-1,-1 0 1,1 1 0,0-1-1,0 1 1,0 0-1,2-1-7,-3 1-36,-1 0 0,1 1-1,-1-1 1,1 0 0,-1 0-1,1 0 1,-1 0 0,0 0-1,0 0 1,1 0 0,-1-1-1,0 1 1,0 0 0,0-1-1,0 1 1,0 0 0,-1-1 0,1 1-1,0-1 1,-1 0 0,1 1-1,-1-2 37,6-13-1319</inkml:trace>
  <inkml:trace contextRef="#ctx0" brushRef="#br0" timeOffset="233266.79">414 22 5753,'-15'15'5578,"23"4"-4541,-4-14-938,0 1-1,-1-1 1,0 1-1,0 0 1,0 0 0,-1 0-1,1 0 1,-2 1-1,1-1 1,-1 0 0,0 1-1,0-1 1,-1 1-1,1-1 1,-1 1 0,-1-1-1,0 1 1,0-1-1,0 1 1,0-1-1,-1 1 1,-2 4-99,1 3 42,-32 169 1148,28-116-850,3 0 0,3-1 0,2 1 0,11 61-340,-5-45 50,-4 1-1,-3 0 1,-6 37-50,4-101 35,2-15-24,-2 15 130,1 1 0,0-1 0,2 0 0,0 1-1,2-1 1,0 0 0,1 0 0,5 15-141,-4-28 17,-1 0 1,2 0 0,-1 0 0,1-1 0,0 0 0,0 0-1,0 0 1,1-1 0,0 0 0,0-1 0,1 1-1,-1-1 1,1-1 0,0 1 0,0-1 0,0-1 0,0 1-1,0-1 1,1-1 0,-1 0 0,1 0 0,-1 0 0,1-1-1,3-1-17,26 7 47,210 49 75,-136-26-115,1-5 0,1-5 1,1-5-1,44-3-7,-56-2 7,0 5-1,-1 4 1,57 20-7,-107-24-2,1-1-1,1-3 1,-1-2-1,2-3 1,-1-2-1,0-3 1,2-1 2,196-36 11,-149 20 33,1 3-1,61 2-43,141 28 63,30-2-8,175-40-31,-281 22 17,11-6 24,1-9-47,28-9-10,-11-3 8,10 12-19,386-8 11,-380 15-3,379 44 6,-358-41 0,-1 2-3,0 20-35,17 8 30,22-25-6,11-37 16,-2-9-23,-12 10 0,5 6 12,7 14-2,408 6 0,-445 4 16,-252 8-17,132-7 4,0 8 0,11 9-3,369 40 3,-176 12 0,-163-47 19,32-10-22,-194-5-5,-20 4 4,1-2-1,0-1 1,0-3-1,-1-2 1,0-2-1,0-2 1,-1-2-1,0-1 1,-1-3-1,34-17 2,75-64 19,-135 84-20,0-1 1,-1-1-1,-1-1 0,0 0 1,-1-1-1,-1-1 0,-1 0 0,0 0 1,-1-1-1,7-19 1,-4 6-61,-2 0 0,-1 0 0,-2-1 0,-1 0 0,-2-1-1,-1 0 62,-1 12 7,-1-1 0,-1-1 0,-1 1 0,-2 0 0,0 0-1,-1 0 1,-1 0 0,-4-12-7,-24-81-37,-5 2-1,-22-39 38,57 149-3,-2-7 10,0 1 0,-1 0 0,0 1 0,-1-1 0,0 1 0,0-1 0,-1 1-1,0 1 1,-1-1 0,1 1 0,-2 1 0,1-1 0,-1 1 0,0 0 0,-1 1 0,1 0 0,-1 0 0,-1 1-1,-2-1-6,-94-29 92,11 2-160,48 26 115,1 2 0,-1 2 0,0 2 0,-13 2-47,-103-5 115,-65-1-41,-401-5 64,376 10-144,-9-3 18,-436 21 61,270-22-109,285-2 40,0 7 0,-40 9-4,-104 13-35,-6-22-71,-8 1-94,-3 6 129,-4-7 109,-5-1 52,-4 9-17,7 1-75,-7-7-4,4 1-84,-3 2 11,2-12 76,3 12 28,22-6-18,1-4-148,-10 0-118,-306-1 214,311-6 59,7-1-6,-188-5-150,178 13 120,-5 14 116,-247-8 42,282-8-175,-389-1 67,380 4-3,4 7 49,-383 17 423,515-9-358,-35 3 252,-62-7-391,212-8 3,-44-1-54,0 2 0,-52 9 51,115-9-351,-1 0 1,0 0 0,1 1-1,0 0 1,-1 0-1,1 0 1,0 0-1,0 1 1,0 0-1,0 0 1,1 0-1,-1 1 1,1-1-1,0 1 1,-3 3 350,-21 23-3552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37:34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9006 7247 7346,'-54'-211'9642,"54"211"-9571,1 0 0,-1 0 1,0 0-1,1 0 0,-1 0 1,0 0-1,1 0 0,-1 0 0,0 0 1,1 0-1,-1 0 0,0 0 1,1 0-1,-1 0 0,0 0 1,1 0-1,-1-1 0,0 1 1,1 0-1,-1 0 0,0 0 1,0-1-1,1 1 0,-1 0 0,0 0 1,0-1-1,1 1 0,-1 0 1,0-1-1,0 1 0,0 0 1,0-1-1,0 1 0,1 0 1,-1-1-1,0 1 0,0 0 1,0-1-72,96 222 708,90 128 65,-153-280-709,8 18 55,3-2 1,39 53-120,-30-47 195,-53-91-252,0 0 0,0 0 0,0 0 0,-1 0 1,1 0-1,0 0 0,0 0 0,0 0 0,0 0 0,-1 0 1,1 0-1,0 0 0,0 1 0,0-1 0,0 0 0,0 0 1,0 0-1,-1 0 0,1 0 0,0 1 0,0-1 1,0 0-1,0 0 0,0 0 0,0 0 0,0 1 0,0-1 1,0 0-1,0 0 0,0 0 0,0 0 0,0 1 0,0-1 1,0 0-1,0 0 0,0 0 0,0 0 0,0 1 1,0-1-1,0 0 57,-10-15-4797,4-2 480</inkml:trace>
  <inkml:trace contextRef="#ctx0" brushRef="#br0" timeOffset="740.328">9075 8196 6961,'-3'40'5532,"4"-40"-5457,-1-1 0,0 1 0,0 0 0,1-1 0,-1 1 0,0 0 0,1-1 0,-1 1 0,0 0 0,1 0 0,-1-1 0,1 1 0,-1 0 0,0 0 0,1 0 0,-1 0 0,1-1 0,-1 1 0,0 0 0,1 0 0,-1 0 0,1 0 0,-1 0 0,1 0-1,-1 0 1,1 0 0,-1 0 0,0 0 0,1 1 0,-1-1 0,1 0 0,-1 0 0,0 0 0,1 0 0,-1 1 0,1-1 0,-1 0 0,0 0 0,1 1 0,-1-1 0,0 0 0,1 1 0,-1-1 0,0 0 0,0 1 0,1-1 0,-1 0 0,0 1 0,0-1 0,0 0 0,1 1 0,-1-1 0,0 1 0,0-1-1,0 1 1,0-1 0,0 0 0,0 1 0,0-1 0,0 1 0,0-1 0,0 1 0,0-1 0,0 1 0,0-1-75,36-21 702,-27 11-611,0-1 0,-1 0 0,0 0 0,-1-1 1,0 0-1,-1 0 0,-1-1 0,0 0 0,0 0 0,1-6-91,0 1 65,42-131 795,13-83-860,24-105 443,-58 244-362,4 1-1,20-39-80,38-20 111,-135 212 409,-5 35-492,-77 331-156,46-227 227,3-21 42,54-154-93,38-33-1156,25-88-5683,-23 50 3221</inkml:trace>
  <inkml:trace contextRef="#ctx0" brushRef="#br0" timeOffset="1424.414">8965 7096 7890,'-4'3'6220,"7"13"-6010,-2-14 246,22 58-54,3-2 0,2 0-1,3-2 1,2-1 0,3-2-1,11 11-401,28 46 182,42 60 278,42 48 1159,-150-205-1465,-2-1 0,0 1 1,0 1-1,-1-1 0,-1 1 0,0 0 1,-1 1-1,0-1 0,0 7-154,0-5 38,-2-11 4,-3-10 35,-37-91-1908,-9 25-5530,32 55 4755</inkml:trace>
  <inkml:trace contextRef="#ctx0" brushRef="#br0" timeOffset="1934.549">9332 7743 5201,'-76'-113'8338,"47"79"-6335,25 39-1346,163 301-582,-37-71 143,-97-182-125,-25-54-85,0 1-1,0 0 1,0 0 0,1 0 0,-1 0 0,0 0-1,0 0 1,1 0 0,-1 0 0,0 0 0,0 0-1,0 0 1,1 0-8,-81-234 343,53 170-386,-2 0-1,-3 2 1,-3 1 0,-10-11 43,-24-8-1046,68 80 1018,1 0 1,-1 1-1,1-1 0,-1 1 1,0 0-1,1-1 0,-1 1 1,1-1-1,0 1 0,-1 0 0,1-1 1,-1 1-1,1 0 0,0-1 1,0 1-1,-1 0 0,1 0 1,0-1-1,0 1 0,0 0 1,0 0-1,0-1 0,0 1 1,0 0-1,0 0 0,0 0 0,0-1 1,0 1-1,1 0 0,-1 0 1,0-1-1,0 1 0,1 0 1,-1-1-1,0 1 0,1 0 1,-1-1-1,1 1 0,-1 0 1,1-1-1,-1 1 0,1-1 28,76 115-125,58 139 46,-40-33 124,-95-219-21,0-2-114,1-1 0,-1 1 0,0 0 0,0 0 0,0 0 0,1 0 0,-1 0-1,0 0 1,0 0 0,1 0 0,-1 0 0,0 0 0,0 0 0,1 0 0,-1 0 0,0 0 0,0 0 0,1 0 0,-1 0 0,0 0 0,0 0 0,1 0 0,-1 0 0,0 0 0,0 0 0,0 1 0,1-1 0,-1 0 0,0 0 0,0 0 90,1-23-2129</inkml:trace>
  <inkml:trace contextRef="#ctx0" brushRef="#br0" timeOffset="2476.312">9318 8202 7842,'-37'32'5714,"35"-51"-4595,5 3-1081,0 0 1,2 1-1,0-1 0,1 1 1,0 0-1,1 1 0,1-2-38,12-16 6,-3-1-1,0-1 1,-2-1-1,-2 0 1,-1 0-1,-2-2 1,-1 1-1,-1-12-5,12-270 84,-18 271-67,-1-23 23,3 0-1,3 1 0,6-17-39,-8 63 81,-8 36 205,-42 293 432,20-73-659,22-134-2741,2-96 528</inkml:trace>
  <inkml:trace contextRef="#ctx0" brushRef="#br0" timeOffset="25070.054">9311 6574 3497,'-4'-7'692,"0"0"0,-1 1 0,1-1 0,-1 1 0,-1 0 0,1 0 0,-1 0 0,0 1 0,0 0 0,0 0 0,-1 0 0,-6-3-692,-4 1 662,-13-8-345,0 2-1,-1 1 1,0 1-1,-1 2 1,-3 0-317,-153-15 222,14 33-19,7-8 44,138 0-138,0 2 0,0 1 0,1 1 0,-1 1 1,1 1-1,1 2 0,-26 11-109,20-3 69,0 0 0,1 3-1,1 0 1,1 2 0,-10 11-69,-53 47 174,4 5 0,-48 61-174,125-133 22,-27 26 37,2 2 1,2 2-1,2 1 0,1 2 0,3 1 0,1 1 0,-8 24-59,-33 167 162,57-188-94,2 1 1,3 1 0,1 27-69,3-52 17,2 0-1,1 0 1,2 0-1,1 0 1,0 0-1,2 0 1,2-1-1,0 0 1,2 0-1,1-1 1,1 0-1,1-1 1,1 0-1,1-1 1,1 0-1,1-1 1,2-1-1,0-1 1,1 0-1,1-1 1,1-1-1,14 9-16,116 55 4,4-6-1,3-7 1,3-6-1,156 37-3,-264-84 3,227 63-11,-187-61 8,0-3-1,17-3 1,-109-13 0,54 5-11,0-2-1,0-2 1,0-3 0,18-5 11,-21-1-5,-1-2 0,0-3 0,0-2 0,33-15 5,-39 10 14,-2-1 0,0-3 0,-2-1 0,-1-2 0,1-3-14,190-170 139,-204 174-131,-1 0-1,-2-2 0,-1-1 1,-1-1-1,-1-1 1,-2-1-1,3-10-7,-4 4 12,-2 0-1,-1-2 1,-3 0 0,-1 0-1,-1-1 1,-3-1-1,-1-1-11,-2-2 24,-1-1 0,-3 0 0,-1 0 0,-2 0-1,-3 1 1,-3-10-24,-3 0 127,-2 1 0,-3 0-1,-2 1 1,-25-49-127,12 45 178,-2 1-1,-2 1 1,-19-18-178,28 37 48,-202-258 151,197 257-189,-1 1 0,-2 1 0,-1 3 0,-2 0 0,-1 3 0,-2 1-1,-5-1-9,5 6-13,0 1-1,-2 2 1,0 1-1,-1 3 0,-8-1 14,6 5-260,0 2 0,-1 2 0,1 2 0,-1 2 0,-1 2 0,-10 2 260,-154 29-3211,-7 36-121</inkml:trace>
  <inkml:trace contextRef="#ctx0" brushRef="#br0" timeOffset="44767.051">12629 1769 8394,'-13'-25'5182,"12"26"-5092,0-1 1,0 1-1,0-1 0,1 1 0,-1 0 0,0-1 0,0 1 1,0 0-1,1 0 0,-1 0 0,0-1 0,1 1 1,-1 0-1,1 0 0,-1 0 0,1 0 0,0 0 0,-1 0 1,1 0-1,0 0 0,0 0 0,0 0 0,-1 1 1,1-1-1,0 0 0,0 0 0,1 0 0,-1 0 0,0 1-90,-6 113 506,6-1-1,4 1 0,5 0 0,6 5-505,18 115 936,-32-218-446,-4-21-215,-8-32-642,8 27-100,-12-79-4678,11 32 1165</inkml:trace>
  <inkml:trace contextRef="#ctx0" brushRef="#br0" timeOffset="45051.812">12533 1713 9154,'-13'10'8004,"24"-7"-7374,4-3-566,0-1 0,0 0 1,0-1-1,0-1 0,0 0 0,0-1 0,-1-1 1,5-2-65,-6 2 41,177-63 223,-14 42-191,-132 15-44,-44 11-127,1-1 0,-1 1-1,0-1 1,0 1-1,0-1 1,0 1 0,0 0-1,0-1 1,0 1-1,0-1 1,0 1 0,0-1-1,0 1 1,0 0-1,0-1 1,0 1 0,-1-1-1,1 1 1,0-1-1,0 1 1,0 0 0,-1-1-1,1 1 1,0 0-1,0-1 1,-1 1-1,1 0 1,0-1 0,-1 1-1,1 0 1,0-1-1,-1 1 1,1 0 0,-1 0-1,1 0 1,0-1-1,-1 1 1,1 0 0,-1 0-1,1 0 1,-1 0-1,1 0 1,0 0 0,-1 0-1,1 0 1,-1 0-1,1 0 1,-1 0 0,1 0-1,-1 0 1,1 0-1,0 0 1,-1 0 0,1 1-1,-1-1 1,1 0 98,-23 0-3413</inkml:trace>
  <inkml:trace contextRef="#ctx0" brushRef="#br0" timeOffset="45388.913">12574 2114 10122,'6'13'2265,"8"-8"1023,9-4-2904,16-8 1,4-8-9,16-10 8,3 3-120,5 2-40,-9 6-152,-5 5-16,-18 8-64,-11 7-80,-12 0-376,-4 12-280,-8 5-2833,-8 7 520</inkml:trace>
  <inkml:trace contextRef="#ctx0" brushRef="#br0" timeOffset="45551.257">12558 2707 9330,'4'12'2016,"10"2"985,12-4-2713,15-20 96,7-4 16,16-16 104,3-4-112,1-7-7,-7 14-177,-10 1-8,-16 16-160,-9 2 32,-8 2-192,-7 6-1593,-1 12-1743</inkml:trace>
  <inkml:trace contextRef="#ctx0" brushRef="#br0" timeOffset="47665.061">13483 1272 6601,'0'-1'181,"0"0"0,1 0-1,-1 1 1,0-1 0,0 0-1,0 0 1,0 1 0,0-1-1,0 0 1,-1 0 0,1 0-1,0 1 1,0-1 0,0 0-1,-1 1 1,1-1 0,0 0-1,-1 1 1,1-1 0,-1 0-1,1 1 1,-1-1 0,1 0-1,-1 1 1,1-1 0,-1 1-1,0-1 1,1 1-1,-1 0 1,0-1 0,1 1-1,-1 0 1,0-1 0,1 1-1,-1 0 1,0 0 0,0-1-1,1 1 1,-1 0 0,0 0-1,0 0 1,0 0 0,1 0-1,-1 0-180,-15 12 840,-39 97-136,41-72-675,1 0-1,2 2 1,2-1 0,1 1-1,3 1 1,-2 33-29,4-9-1,2 0 1,3 0-1,3 0 0,3 0 0,6 20 1,-11-71 2,0 0 0,1 0 1,0 0-1,1 0 0,0-1 0,1 0 0,0 0 0,1 0 1,1-1-1,0 0 0,0 0 0,1-1 0,0 0 0,1-1 1,0 0-1,12 8-2,-10-9-39,1-1 0,0-1-1,0 1 1,1-2 0,0 0 0,0-1 0,0 0 0,0-1-1,1-1 1,-1 0 0,1-1 0,-1 0 0,1-1 0,1-1 39,48-9-2626</inkml:trace>
  <inkml:trace contextRef="#ctx0" brushRef="#br0" timeOffset="48350.725">14073 1175 4009,'0'9'4049,"-7"18"-1153,-2 17 1,-3 18-2369,-4 9-408,-3 16 8,-1-8-56,-3 10 24,2-7-24,3-1 16,4-13-8,0-7 16,5-26-48,-1-17 40,2-6-40,-4-18 552,-5-12-3656,2-32 1407</inkml:trace>
  <inkml:trace contextRef="#ctx0" brushRef="#br0" timeOffset="48572.172">13683 1527 9002,'10'10'1960,"11"5"857,5 10-2601,13 3-72,5 4 16,11 5 24,-4-7-40,5 3-16,-10 4-32,-2 5-24,-9 4-16,-8 7 2041,-10 0-5082,-10 3 2377</inkml:trace>
  <inkml:trace contextRef="#ctx0" brushRef="#br0" timeOffset="49145.786">14160 842 8818,'10'3'2152,"1"0"713,7 19-2425,2 5-408,6 29 8,7 8 48,-1 28-32,0 2 16,6 11-40,-5-23 8,-12 11 0,-2-15 8,-13 10 0,-11 0 24,-7 11 24,-5-8-328,-8-3-2728,-10-24 823</inkml:trace>
  <inkml:trace contextRef="#ctx0" brushRef="#br0" timeOffset="49586.727">14774 1445 9522,'11'21'2545,"-2"-9"639,6 0-2544,9-6-616,8 5-16,0-4 8,8-4-8,-2-1 24,6 3-8,-5-5 24,-1 0-328,-8 1 0,-4 1-2936,-15 7 655</inkml:trace>
  <inkml:trace contextRef="#ctx0" brushRef="#br0" timeOffset="49907.135">14774 1927 7378,'17'18'3616,"-8"-21"-327,9-10-1184,13 10-2049,10-14-48,1 5 8,10 0 0,-5 9 8,6-5-2937,-8 3-384</inkml:trace>
  <inkml:trace contextRef="#ctx0" brushRef="#br0" timeOffset="52844.441">15773 982 11058,'-2'-5'2497,"10"8"960,7 2-3257,14-2-120,10 1-72,22-2 24,9-4 0,12-10 32,-3-1-24,4-4 16,-15-1-24,-4-5 40,-15 6-16,-2 1-192,-19 5-360,-8 2-3033,-15 9 664</inkml:trace>
  <inkml:trace contextRef="#ctx0" brushRef="#br0" timeOffset="53328.029">15899 1132 8970,'-22'-23'5316,"22"20"-5161,-1 0-1,1-1 0,0 1 0,0 0 1,0 0-1,0-1 0,0 1 0,1 0 1,0 0-1,0-1 0,-1 1 0,2 0 1,-1 0-1,0 0 0,1 0 0,0-1-154,0 0 24,1 1-1,0-1 1,0 0 0,0 1-1,0 0 1,0 0-1,1 0 1,-1 0-1,1 0 1,0 1 0,0 0-1,0-1 1,0 2-1,0-1 1,0 0 0,0 1-1,1 0 1,-1 0-1,1 0 1,-1 0-1,1 1 1,1-1-24,88-2-19,-87 4 18,0 0-1,-1 1 0,1-1 1,0 1-1,-1 1 0,1-1 0,-1 1 1,1 0-1,-1 1 0,0-1 1,-1 1-1,1 0 0,-1 1 1,1-1-1,-1 1 0,-1 0 1,1 1-1,-1-1 0,0 1 0,0-1 1,0 1-1,-1 1 0,0-1 1,0 0-1,-1 1 0,1-1 1,-2 1-1,1 0 0,-1 0 0,0 0 1,0 0-1,-1 0 0,0 5 2,2 9 11,-1 0 0,-1-1-1,-1 1 1,-1-1 0,0 1-1,-2-1 1,0 0 0,-3 5-11,1-8 19,-1 0 0,0 0 0,-2-1 0,1 0 0,-2 0 0,0-1 0,-1-1 0,-13 14-19,-4 5 151,2 1 1,1 1-1,1 1 1,2 1 0,2 1-1,-5 16-151,22-46 39,1-3-14,-1 0 1,1 0-1,0 0 0,0 0 1,1 1-1,-1-1 0,1 1 1,1-1-1,-1 1 0,1 0 1,0-1-1,0 1 0,0-1 1,2 5-26,-1-9 6,1 1 0,0-1 1,0 0-1,0 0 0,1 0 1,-1 0-1,0 0 0,0 0 1,0 0-1,1-1 0,-1 0 1,0 1-1,1-1 0,-1 0 1,0 0-1,1 0 0,-1 0 1,0 0-1,1-1 0,-1 1 1,0-1-1,1 1 0,-1-1 1,0 0-1,0 0 0,0 0 1,0 0-1,0-1 0,1 0-6,7-1 18,34-10-2,0 1 0,1 2 1,0 3-1,1 1 0,-1 3 0,1 1 0,20 3-16,38 14-1120,-90-17-2178</inkml:trace>
  <inkml:trace contextRef="#ctx0" brushRef="#br0" timeOffset="55922.083">17122 1026 4105,'3'-20'1847,"-2"12"535,-1 8 3814,-25 101-3237,2-1-2609,-5-2 0,-10 17-350,29-95 121,-1 0-1,0 0 1,-2-1-1,0-1 1,-10 12-121,-4-4 281,15-37-1582,4-15-3586,0 8 1324</inkml:trace>
  <inkml:trace contextRef="#ctx0" brushRef="#br0" timeOffset="56222.807">16847 1340 8026,'-6'-1'4659,"6"3"-1986,1 2-2850,27 21 1365,-14-15-1095,1 0 0,1-1 0,-1 0 0,2-2 0,-1 0 0,1 0 0,0-2 0,0 0 0,0-1 0,18 2-93,-8-1 55,41 20-135,-29 0-3568,-20-7 840</inkml:trace>
  <inkml:trace contextRef="#ctx0" brushRef="#br0" timeOffset="56741.988">17434 1373 7434,'0'14'5438,"-5"7"-2704,0-2-2241,0 4-151,-3 72 545,8-91-854,0-1-18,-1 1-1,1-1 1,0 0-1,0 0 1,0 0-1,1 0 1,-1 0-1,1 0 1,0 0-1,0 0 1,0 0-1,0 0 1,0 0-1,0 0 1,1-1-1,-1 1 1,1-1-1,0 1 1,0-1-1,0 1 1,0-1-1,0 0 1,1 0-1,-1 0 1,1 0-1,-1 0 1,1-1-1,0 1 1,-1-1-1,1 0 1,0 0-1,0 0 1,0 0-1,2 0-14,45-30-281,-23 2-3188,-26 25 3060,16-13-2740</inkml:trace>
  <inkml:trace contextRef="#ctx0" brushRef="#br0" timeOffset="57017.297">17402 989 11034,'-12'0'3049,"-6"3"864,6 2-3217,4-3-176,4-5-264,2 6-120,7-3-440,4-2 368,1 1-3985,3 4 1129</inkml:trace>
  <inkml:trace contextRef="#ctx0" brushRef="#br0" timeOffset="57610.499">17797 835 9146,'-14'54'6798,"20"35"-7194,-5-78 770,26 172-151,9-1 1,7 1-224,-38-164 62,7 23 355,-1 0-1,-3 1 0,-2 0 0,1 27-416,-21-98 1974,-6-38-1539,3 0 1,3-2 0,-5-62-436,13 60-22,2 0 0,4 0 0,2 0 0,4 0 0,2 0 0,5-4 22,-11 66-4,-1-1-2,1 0 1,0 0-1,1 1 0,0-1 0,0 1 0,1-1 0,0 1 0,1 1 0,-1-1 0,1 0 1,2 0 5,-5 6-13,0 0 1,0 0 0,0 0 0,1 1 0,-1-1 0,1 1 0,-1-1-1,1 1 1,0 0 0,0 0 0,-1 0 0,1 0 0,0 1 0,0-1-1,0 1 1,0-1 0,0 1 0,0 0 0,0 0 0,-1 1 0,1-1-1,0 1 1,0-1 0,0 1 0,0 0 0,0 0 0,-1 0 0,1 0-1,2 2 13,1 0-9,1 1 0,-1 0 0,0 1-1,0-1 1,-1 1 0,1 0 0,-1 1-1,0-1 1,0 1 0,-1 0-1,0 0 1,0 1 0,0-1 0,-1 1-1,0 0 1,0 0 0,-1 0 0,0 0-1,0 0 1,0 1 0,-1 0 9,1 20 6,-1 0 0,-1 0 0,-2 0 0,-1 0-1,-1 0 1,-1-1 0,-1 1 0,-2-1 0,0-1 0,-2 0 0,-2 3-6,7-19 17,-1 1 0,0-1-1,0 0 1,-1 0 0,0-1-1,-1 0 1,1 0 0,-2 0-1,0-1 1,0-1 0,0 0 0,-1 0-1,0 0 1,0-1 0,0-1-1,-1 0 1,-11 3-17,20-6-13,-1-2-1,1 1 1,-1 0 0,1 0-1,-1-1 1,0 0 0,0 1-1,1-1 1,-1 0-1,0 0 1,1-1 0,-1 1-1,0 0 1,1-1 0,-1 0-1,0 1 1,1-1-1,-1 0 1,1-1 0,-1 1-1,1 0 1,0-1 0,-1 1-1,1-1 1,0 0-1,0 1 1,0-1 0,0 0-1,1 0 1,-1-1 0,0 1-1,1 0 1,0 0-1,-1-1 1,1 1 0,0-1 13,-2-14-594,0 0 0,1-1 0,1 1 0,1-1 0,0 1 0,2 0 0,0-1 0,0 1 1,6-16 593,8-43-3455</inkml:trace>
  <inkml:trace contextRef="#ctx0" brushRef="#br0" timeOffset="58128.487">18354 988 5193,'5'12'9410,"-25"357"-4858,20-362-4507,5 88 437,-5-91-472,1-1 0,0 1 1,0-1-1,0 1 1,1-1-1,-1 0 1,1 1-1,0-1 0,0 0 1,0 0-1,0 0 1,1 0-1,-1-1 1,1 1-1,-1-1 0,1 1 1,0-1-1,0 0 1,0 0-1,1 0 0,-1 0 1,2 0-11,-1 0 9,0-1 0,0 1 0,0-1 0,1 0-1,-1 0 1,0-1 0,1 1 0,-1-1 0,0 0 0,1 0 0,-1-1 0,0 1 0,1-1 0,-1 0 0,0 0 0,0 0-1,0 0 1,0-1 0,0 0 0,0 0 0,0 0 0,1-1-9,-2 1-77,1 0 1,-1 0-1,0 0 0,1-1 1,-1 1-1,0-1 0,0 0 0,-1 0 1,1 0-1,-1 0 0,1-1 1,-1 1-1,0-1 0,0 1 1,-1-1-1,2-2 77,10-54-3311,-10-7-39</inkml:trace>
  <inkml:trace contextRef="#ctx0" brushRef="#br0" timeOffset="58396.578">18281 769 11370,'-15'2'3505,"8"1"720,1 0-2977,6 5-760,-1-13-15,5 8-489,4-17-4217,4-2 1352</inkml:trace>
  <inkml:trace contextRef="#ctx0" brushRef="#br0" timeOffset="72598.177">23505 1681 9370,'-8'22'5625,"3"70"-4674,3 1-1,11 92-950,-5-122 242,3 33-22,-1-39 145,-3-1 0,-3 1 0,-2 3-365,1-60 20,1 0 0,0 0-1,-1-1 1,1 1 0,0 0 0,-1 0-1,1 0 1,0 0 0,-1 0-1,1 0 1,0 0 0,-1 0 0,1 0-1,-1 0 1,1 0 0,0 0-1,-1 0 1,1 0 0,-1 0 0,1 0-1,0 0 1,-1 0 0,1 0-1,0 1 1,-1-1 0,1 0 0,0 0-1,-1 0 1,1 1 0,0-1-1,0 0 1,-1 1 0,1-1 0,0 0-1,0 0 1,-1 1 0,1-1-1,0 0 1,0 1 0,0-1-1,0 0 1,-1 1 0,1-1 0,0 1-1,0-1 1,0 0 0,0 1-1,0-1 1,0 1 0,0-1 0,0 0-1,0 1 1,0-1 0,0 0-1,0 1 1,0-1 0,1 1 0,-1-1-1,0 0 1,0 1 0,0-1-1,0 0 1,1 1 0,-1-1 0,0 0-1,0 0 1,1 1 0,-1-1-20,-12-28 862,6 5-734,2-1 0,0 0 0,2 0 0,1 0 0,1-13-128,-1 18 21,0-107-36,6 0 0,11-50 15,16 36-16,-30 135 7,0 0 0,0 1 0,0-1 0,1 1 0,0 0-1,0 0 1,0 0 0,1 0 0,-1 0 0,1 1 0,0-1 0,0 1-1,0 0 1,0 0 0,1 1 0,-1-1 0,1 1 0,-1 0 0,1 0 0,0 0-1,0 1 1,0 0 0,0 0 0,0 0 0,0 1 0,0-1 0,0 1 0,0 0-1,0 1 1,1-1 0,-1 1 0,0 0 0,4 2 9,-3-2-8,1 0-1,-1 1 1,1 0 0,-1 0 0,1 0 0,-1 1-1,0 0 1,0 1 0,-1-1 0,1 1 0,-1 0-1,1 0 1,-1 1 0,-1 0 0,1 0 0,-1 0-1,1 0 1,-1 1 0,-1-1 0,1 1 0,-1 0-1,0 0 1,-1 0 0,1 1 0,-1-1 0,0 1-1,-1-1 1,0 1 0,0 0 0,0-1 0,-1 1-1,0 0 1,0 1 8,-1 3 16,-2 1-1,1-1 1,-1 0-1,-1-1 1,0 1-1,0 0 1,-1-1-1,0 0 1,-1 0 0,0-1-1,-1 0 1,0 0-1,0 0 1,-1-1-1,0 0 1,-1 0-1,-7 5-15,-1 0 61,0-2-1,0 0 1,-1-1-1,0-1 1,0-1-1,-1 0 0,0-1 1,-1-1-1,-12 1-60,31-6-13,-1 0 0,0 0 0,1 0-1,-1 0 1,0-1 0,0 1 0,0-1 0,1 1-1,-1-1 1,0 0 0,0 0 0,0 0 0,0 0-1,0 0 1,0 0 0,1 0 0,-1-1 0,0 1-1,0-1 1,0 1 0,0-1 0,1 0 0,-1 0-1,0 0 1,1 0 0,-1 0 0,1 0 0,-1 0-1,1 0 1,-1-1 0,1 1 0,0 0 0,0-1-1,-1 1 1,1-1 0,0 0 0,1 1 0,-1-1-1,0 0 1,0-1 13,30-56-1756,-22 48 888,28-37-1740</inkml:trace>
  <inkml:trace contextRef="#ctx0" brushRef="#br0" timeOffset="72858.041">23933 2121 1464,'1'2'848,"1"-7"-848,2 2 81</inkml:trace>
  <inkml:trace contextRef="#ctx0" brushRef="#br0" timeOffset="73247.708">23926 2115 3321,'-14'7'6214,"13"-7"-6020,1 0-1,-1 1 1,1-1-1,-1 0 1,0 1-1,1-1 1,0 1-1,-1-1 1,1 1-1,-1-1 1,1 1-1,-1-1 1,1 1-1,0 0 0,0-1 1,-1 1-1,1-1 1,0 1-1,0 0 1,0-1-1,-1 1 1,1 0-1,0-1 1,0 1-1,0 0 1,0-1-1,0 1 1,0 0-1,1-1 1,-1 1-1,0 0 0,0-1 1,0 1-1,1-1 1,-1 1-1,0 0 1,0-1-1,1 1 1,-1-1-1,1 1 1,0 0-194,24-16 676,1 0 0,-2-2 0,0-1 0,-1-1 0,4-5-676,-25 23 19,18-18 101,0 0 1,-2-1-1,0-1 0,-1 0 0,-1-2 0,-1 0 1,1-4-121,3-20 165,-24 49-109,-54 117 54,49-96-99,0 1-8,0 1 0,1 1 0,2 0 0,0 0 0,2 0-1,1 1 1,1 0 0,1 16-3,11-5 32,-9-37-40,0-1-1,0 1 1,0-1 0,0 1 0,1-1 0,-1 1-1,0-1 1,0 1 0,1-1 0,-1 1-1,0-1 1,1 1 0,-1-1 0,0 1-1,1-1 1,-1 0 0,1 1 0,-1-1 0,1 0-1,-1 1 1,1-1 0,-1 0 0,1 0-1,-1 1 1,1-1 0,-1 0 0,1 0 0,0 0-1,-1 0 1,1 0 0,-1 0 0,1 0-1,0 0 1,-1 0 0,1 0 0,-1 0 0,1 0-1,-1 0 1,1 0 0,-1-1 0,1 1-1,0 0 1,-1 0 0,1-1 0,-1 1 0,0 0-1,1-1 1,-1 1 0,1 0 0,-1-1-1,1 1 1,-1-1 0,0 1 0,1-1 0,-1 1-1,0 0 1,1-1 0,-1 0 0,0 1 8,28-65-5992,-21 39 2021</inkml:trace>
  <inkml:trace contextRef="#ctx0" brushRef="#br0" timeOffset="73545.462">24227 1569 9546,'4'-3'3545,"-1"1"808,-4-1-2577,-2 3-176,0 2-487,-6 3-321,-2 1-496,2 4-144,1-1-88,5 0 16,8-3-600,12-1-4129</inkml:trace>
  <inkml:trace contextRef="#ctx0" brushRef="#br0" timeOffset="74652.491">23945 2187 7322,'-22'7'6593,"64"-16"-3295,-13-6-3032,0-1 0,-1-2 0,-2 0 0,0-2 0,0 0 0,-2-2 0,7-9-266,-20 20 85,0 3 21,-1-1-1,0-1 0,-1 0 0,0 0 0,-1-1 1,0 0-1,-1 0 0,0-1 0,0 0 0,-1-2-105,-5 13 25,-1 0 0,0 0-1,0 0 1,0 0 0,0 0 0,0 0-1,0 0 1,0 0 0,0 0 0,0 0-1,0-1 1,0 1 0,-1 0-1,1 0 1,0 0 0,-1 0 0,1 0-1,-1 0 1,1 1 0,-1-1-1,0 0 1,1 0 0,-1 0 0,0 0-1,0 1 1,1-1 0,-1 0 0,0 1-1,0-1 1,0 0 0,0 1-1,0-1 1,0 1 0,0 0 0,0-1-1,0 1 1,0 0 0,0-1-1,0 1 1,0 0 0,0 0 0,0 0-1,0 0 1,0 0 0,0 0 0,-1 0-1,1 1 1,0-1 0,0 0-1,0 1 1,0-1 0,0 0 0,0 1-1,0 0-24,-7 4 20,1 0-1,-1 1 0,1 0 1,0 1-1,1 0 1,0 0-1,0 0 0,0 0 1,1 1-1,0 0 0,1 0 1,0 1-1,-2 4-19,5-10 3,-6 10-1,0 1-1,2-1 1,-1 2-1,2-1 1,0 0-1,1 1 1,0 0 0,1 0-1,1 0 1,0 0-1,1 0 1,1 0-1,0 0 1,1 0 0,1-1-1,0 1 1,3 7-2,-4-18-6,0-1 0,0 1 0,0-1 1,0 0-1,0 1 0,1-1 0,0 0 1,-1 0-1,1-1 0,0 1 1,1 0-1,-1-1 0,0 0 0,1 0 1,-1 0-1,1 0 0,-1-1 0,1 1 1,0-1-1,0 0 0,0 0 0,0 0 1,1 0 5,23-10-606,0 1 207</inkml:trace>
  <inkml:trace contextRef="#ctx0" brushRef="#br0" timeOffset="63649.009">20769 489 10410,'0'7'6548,"2"36"-6178,-10 222 736,2-176-873,5 8-92,4 0 1,4-1 0,10 43-142,-19-290-4011,1 65 1117</inkml:trace>
  <inkml:trace contextRef="#ctx0" brushRef="#br0" timeOffset="63866.628">20698 496 9898,'15'-11'7275,"20"1"-6717,-23 7 142,70-22 111,-46 12-764,0 1 1,1 2-1,0 2 1,0 1-1,1 2 1,0 2-1,0 1 1,4 2-48,-38 0-39,-3 0-26,1 0-1,-1 0 0,0-1 1,1 1-1,-1 0 0,0 0 1,1 0-1,-1 0 0,0 0 0,0 1 1,1-1-1,-1 0 0,0 0 1,0 1-1,1-1 0,-1 1 1,0-1-1,0 1 0,0 0 1,0-1-1,0 1 0,0 0 1,0 0-1,0 0 0,0 0 1,0 0-1,0 0 0,0 0 0,-1 0 1,1 0-1,0 0 0,-1 0 1,1 1-1,-1-1 0,1 0 1,-1 0-1,1 2 66,-11 12-3214,-4-1-123</inkml:trace>
  <inkml:trace contextRef="#ctx0" brushRef="#br0" timeOffset="64066.739">20739 722 8514,'-12'11'2592,"10"-5"489,13-1-2329,11 5-304,9-7-168,20-7 56,5-7-32,14 1-15,-3-10-97,7 2-32,-10 5-40,-9 1-680,-13 14-2841,-18-2 776</inkml:trace>
  <inkml:trace contextRef="#ctx0" brushRef="#br0" timeOffset="64331.592">20708 1436 8810,'3'27'2945,"13"-24"343,14 1-1871,8-10-1033,19-12 96,10-15-8,17-11-32,-5-6-192,3 1-16,-13 11-336,-6 17 1776,-15 12-5408,2 1 2175</inkml:trace>
  <inkml:trace contextRef="#ctx0" brushRef="#br0" timeOffset="64771.034">21761 120 10730,'-10'-5'5619,"-12"19"-3776,-4 12-1773,1 1 0,2 1 1,0 2-1,2 0 0,2 1 1,0 1-1,2 1 0,2 0 1,1 1-1,2 1 0,1 0 0,1 1 1,2-1-1,0 14-70,-10 120 36,18-161-29,-1 1 0,1-1-1,0 0 1,1 1 0,0-1 0,0 0-1,0 0 1,1 0 0,1 0 0,-1 0-1,1 0 1,1-1 0,0 1 0,0-1-1,0 0 1,5 6-7,59 67 47,-60-69-297,1 0 0,0-1-1,1 0 1,0 0 0,1-1 0,0 0 0,9 5 250,24-8-3397</inkml:trace>
  <inkml:trace contextRef="#ctx0" brushRef="#br0" timeOffset="65320.238">22138 501 7666,'1'-2'254,"0"0"1,0-1-1,0 1 1,0 0-1,0 0 1,-1-1 0,1 1-1,-1-1 1,1 1-1,-1 0 1,0-1-1,0 1 1,0-1 0,0 1-1,-1-1 1,1 1-1,0 0 1,-1-1-1,0 1 1,0 0-1,0-1 1,0 1 0,0 0-1,0 0 1,0 0-1,-1 0 1,1 0-1,-1 0 1,1 0 0,-1 0-1,0 1 1,0-1-1,1 1 1,-1-1-1,0 1 1,-1 0-1,1-1 1,0 1 0,0 0-1,0 1 1,-1-1-1,-1 0-254,-2 1 111,1 0 0,0 1 0,0-1 0,0 2 0,0-1 0,0 0 0,0 1 0,0 0 0,0 0 0,0 0-1,1 1 1,-1-1 0,1 1 0,-1 0 0,1 1 0,0-1 0,1 1 0,-1 0 0,1 0 0,-1 0 0,0 1-111,-52 98 96,44-76-97,1 1 1,2 0-1,0 1 0,2 0 0,-2 18 1,8-44 0,0-1-1,0 0 1,0 1 0,1-1-1,-1 0 1,1 1 0,-1-1-1,1 1 1,0-1-1,0 1 1,0-1 0,0 1-1,1-1 1,-1 0 0,1 1-1,-1-1 1,1 1 0,0-1-1,0 0 1,0 0 0,0 1-1,0-1 1,1 0-1,-1 0 1,1 0 0,-1 0-1,1-1 1,0 1 0,0 0-1,-1-1 1,1 1 0,0-1-1,1 1 1,-1-1-1,0 0 1,0 0 0,0 0-1,1 0 1,-1 0 0,1-1-1,-1 1 1,0-1 0,1 0-1,-1 1 1,1-1-1,-1 0 1,1 0 0,0-1 0,12-1 19,0-1 0,1-1 0,-2 0 0,1-1 0,0-1 0,-1 0 0,0-1 0,-1 0 1,0-1-1,0-1 0,0 0 0,-1 0 0,0-2 0,-1 1 0,0-1 0,-1-1 0,0 0 0,-1-1 0,-1 1 0,0-2 1,0 1-1,-1-1 0,-1 0 0,0-1 0,-1 1 0,-1-1 0,0 0 0,-1-1 0,0-2-19,-4-12 36,1 30-37,0 1 0,0-1 0,0 1-1,0-1 1,0 0 0,0 1 0,0-1 0,0 1 0,0-1-1,-1 0 1,1 1 0,0-1 0,0 1 0,0-1-1,-1 0 1,1 1 0,0-1 0,0 0 0,-1 0-1,1 1 1,0-1 0,-1 0 0,1 1 0,0-1-1,-1 0 1,1 0 0,0 0 0,-1 1 0,1-1 0,-1 0-1,1 0 1,0 0 0,-1 0 0,1 0 0,-1 0-1,1 0 1,-1 0 0,1 0 0,0 0 0,-1 0-1,1 0 1,-1 0 0,1 0 0,0 0 0,-1 0 0,1-1-1,-1 1 1,1 0 0,0 0 0,-1 0 0,1-1-1,0 1 1,-1 0 0,1 0 0,0-1 0,-1 1-1,1 0 1,0-1 0,0 1 0,-1 0 0,1-1-1,0 1 1,0-1 0,0 1 0,-1-1 1,-12 32-44,1 1 0,1 0 1,2 1-1,1-1 0,-2 22 44,8-50-3,1-1 0,0 0-1,0 1 1,0 0 0,0-1 0,0 1-1,1 0 1,0-1 0,0 1 0,0 0-1,0-1 1,0 1 0,1 0-1,0-1 1,-1 1 0,1-1 0,1 1-1,-1-1 1,0 1 0,1-1 0,0 0-1,0 1 1,0-1 0,0 0 0,0-1-1,1 1 1,-1 0 0,1 0-1,1 0 4,1-2-175,-1 0 0,0 0-1,1 0 1,-1-1 0,1 0-1,-1 0 1,1 0 0,-1-1-1,1 1 1,-1-1-1,0 0 1,1 0 0,-1-1-1,0 1 1,0-1 0,2-1 175,38-35-2544</inkml:trace>
  <inkml:trace contextRef="#ctx0" brushRef="#br0" timeOffset="65934.279">22745 346 9074,'3'-1'2488,"-5"7"969,-3 7-2569,-7 24-23,-1 13-169,-13 23-112,2-1-320,-4 6-72,3-20-96,3-5-32,12-23-24,-2-4 24,4-10-24,2-2-80,-3-9-472,-8-11-3249,2-19 824</inkml:trace>
  <inkml:trace contextRef="#ctx0" brushRef="#br0" timeOffset="66238.465">22443 568 9722,'10'13'2193,"8"7"1079,8 3-2824,9 3-32,6-4-39,11 1-9,2-2-104,10 5 2968,-6-12-6608,-5-11 3288</inkml:trace>
  <inkml:trace contextRef="#ctx0" brushRef="#br0" timeOffset="66430.375">22987 0 8210,'26'17'2576,"-3"-2"617,6 17-1913,-1-2-536,4 17 89,-12 8-177,-2 10-136,-9 5-224,-7 27-64,-13 0-136,-16 9-16,-12-9-16,-19 2 32,-6 10-40,-1 8-88,15-15-720,18-25-3033</inkml:trace>
  <inkml:trace contextRef="#ctx0" brushRef="#br0" timeOffset="60360.805">19290 911 7754,'-8'1'2526,"-8"1"1952,20 2-2082,14-1-2303,1-2 0,0 0-1,-1-1 1,1 0 0,0-2 0,-1-1-1,14-3-92,-20 4 39,321-48-241,-305 52-3998,-32 4 994</inkml:trace>
  <inkml:trace contextRef="#ctx0" brushRef="#br0" timeOffset="60626.178">19340 1194 8266,'-6'6'2536,"9"-6"433,6 5-2281,11-2-248,5-5-200,21-2 8,5-1 0,15-8-24,-4-1-88,6 3-16,-16 5-16,-2 3 1657,-20 6-4994</inkml:trace>
  <inkml:trace contextRef="#ctx0" brushRef="#br0" timeOffset="63138.084">19684 688 10898,'40'-16'5680,"25"6"-5604,-51 9 163,0-1-251,31-3-11,0 1 0,0 3 0,26 3 23,-59-2-7,0 2 0,0-1 0,0 2 0,-1-1 0,1 2 0,-1 0 1,0 0-1,0 1 0,0 0 0,0 1 0,-1 0 0,0 0 1,-1 1-1,1 1 0,7 7 7,-14-11 4,1 0 0,-1 1 0,0-1 0,0 1 0,-1 0 0,1-1 0,-1 1 0,0 0 0,0 0 0,-1 1 1,0-1-1,1 0 0,-2 0 0,1 1 0,-1-1 0,0 1 0,0-1 0,0 0 0,-1 1 0,1-1 0,-1 0 0,-1 1 0,1-1 0,-1 0 0,-1 2-4,-28 73 339,-61 204 777,72-230-882,-2-1-1,-3-1 0,-6 8-233,20-44 46,-1-2 0,0 1 0,-1-1-1,0-1 1,-1 0 0,0-1-1,-1-1 1,0 0 0,-1-1 0,-1 0-1,1-2 1,-1 0 0,-1-1 0,-2 1-46,15-7-39,4 0-42,0 0-1,0 0 1,-1 0-1,1-1 1,0 1-1,-1 0 1,1-1 0,-1 1-1,1-1 1,-1 0-1,1 1 1,-1-1-1,1 0 1,0 0-1,-1 0 1,1 0-1,-1 0 1,1-1 0,-1 1-1,1 0 1,-1 0-1,1-1 1,-1 1-1,1-1 1,0 0-1,-1 1 1,1-1-1,-1 0 82,1-15-3603</inkml:trace>
  <inkml:trace contextRef="#ctx0" brushRef="#br0" timeOffset="69314.795">21130 1860 8666,'-11'1'2663,"-2"0"1659,22-3-1796,292-30-1723,-70-18-1140,-243 59-2852,-13-4 298</inkml:trace>
  <inkml:trace contextRef="#ctx0" brushRef="#br0" timeOffset="69738.868">21189 1872 8578,'-43'14'7088,"80"-9"-4826,-18-6-2244,0 1 1,1 1-1,-1 1 0,0 1 1,0 0-1,0 1 1,-1 1-1,1 1 0,-1 1 1,-1 0-1,1 2 1,-1 0-1,-1 0 0,1 2 1,2 3-19,-15-8 9,0 0 0,0 1 0,-1-1 0,0 1 0,0 0 0,-1 0 0,0 1 0,0-1 0,0 0 0,-1 0 1,0 1-1,-1-1 0,1 1 0,-2-1 0,1 1 0,-1-1 0,0 1 0,0-1 0,-1 0 0,0 0 0,-1 1 0,1-2 0,-1 1 0,-3 5-9,-11 29 60,0-1-1,-3-1 0,-20 29-59,40-68 1,-102 135 720,6-32 440,94-90-1065,24-18-109,-12 2 3,136-25 31,69-19 45,-13 30 80,-172 21-1753,-31-1-2035</inkml:trace>
  <inkml:trace contextRef="#ctx0" brushRef="#br0" timeOffset="70572.131">22342 1976 6153,'-1'-36'7501,"-25"16"-3872,22 18-3443,-1 1 0,-1 0 0,1 0 0,0 0 0,0 1 1,0-1-1,0 1 0,-1 0 0,1 1 0,0-1 1,0 1-1,0 0 0,-1 1-186,-9 4 24,1 1 0,0 0-1,0 1 1,0 1 0,2 0 0,-1 0 0,1 2-1,0-1 1,1 2 0,0-1 0,1 1 0,1 1 0,-1 0-1,2 0 1,0 1 0,1 0 0,0 1 0,1-1 0,1 1-1,0 0 1,1 1 0,1-1-24,1-12 0,1 1-1,0-1 1,0 1 0,0 0-1,0-1 1,0 1 0,1 0 0,0-1-1,0 1 1,0 0 0,0 0-1,1-1 1,-1 1 0,1 0-1,0-1 1,0 1 0,0-1 0,0 1-1,1-1 1,0 1 0,-1-1-1,1 0 1,1 0 0,-1 0-1,0 0 1,1 0 0,-1-1 0,1 1-1,0-1 1,0 1 0,2 0 0,3-2 5,1 0 0,0-1 0,-1 0 1,1 0-1,0-1 0,-1 0 0,1-1 1,-1 0-1,1 0 0,-1-1 0,0 0 1,0-1-1,0 1 0,0-1 0,-1-1 1,0 0-1,1 0-5,14-8 70,1-1 0,-2-1 0,0-1-1,0-1 1,-2-1 0,0-1 0,-1 0 0,14-21-70,1-22 519,-32 61-508,-1 1 0,0 0 0,1-1 0,-1 1 0,0-1 0,1 1 0,-1-1 0,0 0 0,0 1 0,1-1 0,-1 1 0,0-1 0,0 1 0,0-1 0,0 0 0,0 1 0,0-1 0,0 1 0,0-1 0,0 0 0,0 1 0,0-1 0,0 1 0,0-1 0,0 0 0,-1 1 0,1-1 0,0 1 0,0-1 0,-1 1 0,1-1 0,0 1 0,-1-1 0,1 1 0,-1-1 0,1 1 0,-1-1 0,1 1 0,-1 0 0,1-1 0,-1 1 0,1 0 0,-1-1 0,1 1 0,-1 0 0,1 0 0,-1 0 0,1-1 0,-1 1 0,0 0 0,1 0 0,-1 0 0,1 0 0,-1 0 0,0 0 0,1 0 0,-1 0 0,1 0-11,-6 7 12,0-1 0,1 1 0,0 0 0,0 0-1,1 1 1,0-1 0,1 1 0,-1 0 0,1 0-1,1 0 1,0 1 0,0-1 0,-1 6-12,2 79 91,2-90-117,-1-1-1,1 1 0,0-1 1,-1 0-1,1 0 1,0 1-1,0-1 1,1 0-1,-1 0 0,0 0 1,1 0-1,-1 0 1,1 0-1,0-1 0,0 1 1,-1 0-1,1-1 1,0 0-1,0 1 0,0-1 1,1 0-1,-1 0 1,0 0-1,0 0 1,1 0-1,-1-1 0,0 1 1,1-1-1,-1 1 1,1-1-1,-1 0 0,1 0 1,-1 0-1,0 0 1,1-1-1,-1 1 1,1-1 26,32-7-3230,0-5-1070</inkml:trace>
  <inkml:trace contextRef="#ctx0" brushRef="#br0" timeOffset="71168.561">22916 1803 8026,'21'-24'7689,"-35"43"-4130,-9 25-2764,-2 5-786,-159 239 127,151-238-82,24-67-1927,8-6-1651,6-2-337</inkml:trace>
  <inkml:trace contextRef="#ctx0" brushRef="#br0" timeOffset="71425.413">22623 1944 5545,'-1'4'3537,"4"2"-464,4-1-689,4 6-1448,3-4-272,2 10-23,5-2-137,5 8-160,0 1-192,9 8-48,-5-8-40,2 11-336,-5-11-384,2-7-2929,-6-5 512</inkml:trace>
  <inkml:trace contextRef="#ctx0" brushRef="#br0" timeOffset="71613.076">23150 2038 9650,'-9'20'2361,"-1"8"1047,4 4-2736,3 5-47,0-7-73,5 14-128,1-12-216,0-5-72,0-9-96,-2-2-672,-2-16 3576,-2-11-6552,-3-1 2687</inkml:trace>
  <inkml:trace contextRef="#ctx0" brushRef="#br0" timeOffset="71957.922">23083 1894 10570,'-14'-3'3529,"2"1"680,3 4-2841,4 1-512,5-2-336,2-2-119,6 4-393,-4-5-4281,-4-7 1424</inkml:trace>
  <inkml:trace contextRef="#ctx0" brushRef="#br0" timeOffset="68382.586">20111 2581 10890,'-3'-12'2833,"9"10"776,6 2-3113,18-3-304,13-7-184,16-2 56,3-4-24,18 0 8,-7 8-24,2-4 24,-19 7-16,-11-2-24,-16 2-368,-14-2 664,-22 8-3969,-25-2 1161</inkml:trace>
  <inkml:trace contextRef="#ctx0" brushRef="#br0" timeOffset="68648.008">20177 2752 9354,'-3'16'2304,"8"-7"833,8 3-2705,15-9-24,7-2-56,16-8 8,7-4-39,16-7 23,-4-17-144,6 5-8,-11 6-88,2 1-592,-9 27-3017</inkml:trace>
  <inkml:trace contextRef="#ctx0" brushRef="#br0" timeOffset="76488.997">21569 1554 2753,'0'-1'181,"0"0"0,1 0 0,-1 0 0,0 1 0,0-1 0,0 0 0,0 0 0,0 0 0,0 0 1,0 0-1,0 0 0,0 1 0,0-1 0,0 0 0,-1 0 0,1 0 0,0 0 0,0 0 0,-1 1 0,1-1 1,-1 0-1,1 0 0,-1 1 0,1-1 0,-1 0 0,1 1 0,-1-1 0,0 0 0,1 1 0,-1-1 0,0 1 1,0-1-1,1 1 0,-1-1 0,0 1 0,0 0 0,0-1 0,1 1 0,-1 0 0,0 0 0,0 0 1,0-1-1,0 1 0,0 0 0,0 0-181,-50-1 1651,44 1-1445,-18 1-151,0 1 1,0 1-1,0 1 1,1 2 0,-1 0-1,1 2 1,1 0-1,-1 2 1,1 0-1,1 2 1,0 0 0,1 2-1,0 0 1,1 1-1,1 1 1,0 1-1,1 1 1,1 0 0,1 1-1,1 1 1,-4 7-56,3-1 9,1 1 1,1 0 0,1 1-1,2 1 1,0 0-1,2 0 1,2 1 0,0 0-1,2 0 1,2 0 0,0 1-1,2-1 1,2 1-1,0 0 1,2-1 0,1 1-1,2-1 1,5 13-10,3-12 19,1-1 0,1-1 0,2 0 0,1-1 0,18 19-19,0 3 24,111 193 22,-138-224-41,1-1-1,1-1 0,0 0 0,2 0 0,0-2 0,0 0 0,2 0 1,0-1-1,0-1-4,-11-11 4,-1 0 0,0-1 0,1 0 0,-1 0 1,0 0-1,1 0 0,-1-1 0,1 0 0,0 1 0,-1-2 0,1 1 1,-1 0-1,1-1 0,-1 0 0,1 0 0,-1 0 0,2-2-4,3-2 13,-1-1 0,0-1 0,0 1 0,0-1 0,-1-1 0,0 1 0,0-1 0,-1 0 0,0-1 0,-1 0 0,2-3-13,102-206 231,-11 18 54,-5 17 435,-75 139-321,-1-1 0,-3-1 0,-2 0-1,-2-2-398,-8 34 132,-1 0-1,-1 0 1,0 0-1,-1-1 0,0 1 1,-1 0-1,-1 0 0,0 0 1,-1 1-1,0-1 1,-1 1-1,-1 0 0,0 0 1,-1 0-1,0 1 1,-1 0-1,0 1 0,-1 0 1,0 0-1,-1 0 1,0 2-1,-1-1 0,-9-6-131,-5-1 21,-1 1 0,0 1 0,-1 1 0,-1 1 0,0 2 0,0 1 0,-1 1 0,-29-4-21,9 6-733,8 6-1498</inkml:trace>
  <inkml:trace contextRef="#ctx0" brushRef="#br0" timeOffset="81099.884">22000 1781 4177,'69'-57'8215,"-49"18"-5827,-20 33-1159,-11 13 328,3-11-1335,0-1 0,1 1 0,0-1 0,0 0 0,0-1 0,0 0 0,1 0 0,0 0 0,1-1 0,-1 0 0,1 0 0,0-1-222,-58-58 78,51 60-74,1 0 0,-1 1 0,-1 0-1,1 1 1,-1 0 0,1 1 0,-1 1 0,0 0-1,-9 0-3,5 0 1,-41-5-5,0 2 0,1 3 0,-1 3 0,-6 3 4,-233-6 73,287 3-79,-36 2-37,-1 2 1,1 2-1,1 2 1,0 1-1,0 3 1,-16 8 42,45-11-10,0 2 0,1-1-1,0 2 1,1 0 0,0 1 0,1 0 0,1 1-1,0 0 1,1 1 0,0 1 0,2 0 0,0 0-1,1 0 1,0 1 0,2 1 0,-1 2 10,-8 14 16,-35 76 24,22-52-937,28-37-4344,5-22 1085</inkml:trace>
  <inkml:trace contextRef="#ctx0" brushRef="#br0" timeOffset="81492.97">20328 1759 7618,'11'0'4763,"-6"21"-3840,-5-16-777,7 68 249,-3 0 0,-6 68-395,1 27 239,1-162-225,8 50 100,-8-54-107,0-1 0,1 1 0,-1-1 0,1 0 1,-1 1-1,1-1 0,-1 0 0,1 0 0,0 1 1,0-1-1,0 0 0,0 0 0,0 0 0,0 0 1,0 0-1,0 0 0,0 0 0,0-1 0,1 1 1,-1 0-1,0-1 0,0 1 0,1 0 0,-1-1 1,0 0-1,1 1 0,-1-1 0,1 0 0,-1 0 1,1 0-1,-1 0 0,0 0 0,1 0 0,-1 0 1,1 0-1,-1 0-7,19-7 66,0 0-1,-1 0 1,0-2 0,-1-1 0,1 0 0,-2-1-1,6-5-65,-17 12 15,209-138-249,-153 105-2165,-12 1 181</inkml:trace>
  <inkml:trace contextRef="#ctx0" brushRef="#br0" timeOffset="113112.556">3216 9236 7538,'-52'3'4754,"-27"-8"-2761,-37 2-1289,85 8-294,1 2 0,-1 0 0,1 3 0,0 0 0,-10 7-410,-27 8 387,45-17-266,2-3-80,0 1-1,0 1 0,1 0 0,0 2 1,0 0-1,1 1 0,0 1 0,1 0 0,0 2 1,1 0-1,1 1 0,0 0 0,0 1 0,2 1 1,-2 2-41,1 4-4,1 0 0,0 1 0,2 0 0,1 0 1,1 2-1,1-1 0,1 1 0,1 0 0,1 0 1,1 1-1,1-1 0,2 1 0,1 9 4,27 241-69,-22-244 74,2-1 0,0 0-1,2-1 1,2 0 0,0 0 0,2-1 0,1 0 0,2-2 0,1 1-1,0-2 1,2-1 0,1 0 0,1-1 0,9 7-5,139 106 9,-71-82-21,-83-49 28,0-1-1,1-1 0,0 0 1,-1-1-1,1-1 1,0 0-1,1-1 0,-1-1 1,0 0-1,0-1 0,0-1 1,0-1-1,3-1-15,25-9 28,-1-1 0,0-3 0,-1-2 0,-1-1 0,-1-2-1,10-9-27,-11 8 17,112-70 11,-117 65-14,-1 0 0,-1-3-1,-2 0 1,0-2 0,-3-1 0,-1-1-1,0-3-13,87-140 106,-95 145-83,-2 0-1,-2-1 1,-1 0 0,-2-1 0,-1 0 0,-1-1 0,3-36-23,-8 47 6,11-128 38,-15 144-5,-1 1-1,0 0 0,0-1 1,-1 1-1,0 0 0,0 0 0,-1 0 1,0 1-1,-1-1 0,1 1 1,-1-1-1,-1 1 0,1 0 0,-1 1 1,-1-1-1,1 1 0,-3-1-38,-35-27 343,-2 2 0,-1 2 0,-1 2 1,-33-13-344,44 22 189,8 4-124,-1 0 0,0 2 0,0 2 0,-2 0 0,1 2 0,-1 1 0,0 2 0,-1 1 1,1 1-1,-14 1-65,19 3 4,0 2 0,0 0 0,0 2 0,0 0 0,1 2 0,0 1 0,0 1 1,1 1-1,0 1 0,0 2 0,1 0 0,-20 14-4,-108 104-896,19 19-4707,59-56 1374</inkml:trace>
  <inkml:trace contextRef="#ctx0" brushRef="#br0" timeOffset="198396.447">26038 3238 7146,'1'-17'1764,"-8"-41"4320,3 56-5988,0 1 1,0 0 0,1 1-1,-1-1 1,0 1 0,0-1-1,0 1 1,0 1-1,0-1 1,1 0 0,-1 1-1,0 0 1,0 0-1,0 0 1,1 0 0,-1 0-1,1 1 1,-1 0-1,1 0 1,-1 0 0,1 0-1,0 0 1,0 1-1,0-1 1,0 1-97,-11 9 10,1 1 0,0 0 0,0 1-1,2 1 1,0 0 0,0 0 0,2 1 0,0 0 0,0 0-1,2 1 1,0 1 0,1-1 0,1 1 0,0 0 0,2 0-1,-1 8-9,4-26 1,-6 84 64,6-81-61,0-1 1,0 0 0,0 0 0,1 1 0,-1-1 0,1 0-1,-1 0 1,1 0 0,0 1 0,0-1 0,0 0-1,0 0 1,0 0 0,1 0 0,-1-1 0,0 1 0,1 0-1,-1 0 1,1-1 0,0 1 0,0-1 0,-1 0 0,1 1-1,0-1 1,0 0 0,0 0 0,1 0 0,-1 0 0,0-1-1,0 1 1,0-1 0,0 1 0,1-1 0,1 1-5,7-2 33,0-1 1,-1 0 0,1 0 0,-1-1-1,1 0 1,-1-1 0,0 0-1,5-3-33,2-1 43,-1 0 0,1-1 1,-2-1-1,1-1 0,-2 0 0,1-1 0,-2 0 0,1-1 0,-2-1 1,0 0-1,0 0 0,-2-1 0,1-1 0,-2 0 0,0 0 0,-1-1 1,-1 0-1,-1 0 0,0-1 0,2-12-43,-7 26 22,0 1 1,-1-1-1,0 1 1,1-1-1,-1 0 0,0 1 1,-1-1-1,1 1 1,-1-1-1,1 1 1,-1-1-1,0 1 0,0-1 1,-1 1-1,1 0 1,-1-1-1,0 1 0,1 0 1,-1 0-1,-3-2-22,-21 11 141,20-3-123,1 1-20,-1-1-1,1 1 1,-1 0 0,1 0 0,0 1 0,1-1 0,-1 1-1,1 0 1,0 0 0,0 1 0,0-1 0,1 1-1,0 0 1,0 0 0,1 0 0,-1 0 0,1 0-1,1 1 1,-1-1 0,1 1 0,0-1 0,0 1-1,1-1 1,0 1 0,0 0 0,1-1 0,0 1-1,1 5 3,0-7-242,0 0-1,0 0 0,0 0 0,1 0 0,0-1 0,0 1 0,0-1 0,0 0 0,1 0 0,0 0 1,0 0-1,0 0 0,0-1 0,0 0 0,1 0 0,0 0 0,-1 0 0,1-1 0,0 0 0,0 0 0,1 0 243,33 10-3546</inkml:trace>
  <inkml:trace contextRef="#ctx0" brushRef="#br0" timeOffset="199006.934">26119 4009 5873,'-38'66'8950,"69"-120"-5270,138-177-2404,20-84-1120,-117 191-89,51-62-67,-146 207-84,-5 13 81,1 0 0,2 2 1,2 1-1,1 1 0,2 1 1,-11 33 2,6 23-6,25-94 6,0 0 0,0 0-1,0 0 1,0 0-1,-1 0 1,1 0 0,1 0-1,-1 0 1,0 0 0,0-1-1,0 1 1,0 0 0,1 0-1,-1 0 1,0 0 0,1 0-1,-1 0 1,1-1-1,-1 1 1,1 0 0,-1 0-1,1 0 1,-1-1 0,1 1-1,0-1 1,-1 1 0,1 0-1,0-1 1,0 1-1,0-1 1,-1 1 0,1-1-1,0 0 1,0 1 0,0-1-1,0 0 1,0 0 0,0 1 0,37-13-12,-1-12 38,-2-1-1,0-2 1,-2-1-1,27-31-25,-8 10 31,-14 14 10,-2-1-1,-1-2 0,-2-2 1,19-30-41,-39 35-2,-14 34 1,1 1 1,0-1 0,0 0-1,-1 1 1,1-1 0,0 0 0,-1 1-1,1-1 1,0 1 0,-1-1-1,1 1 1,-1-1 0,1 1 0,-1-1-1,1 1 1,-1 0 0,0-1 0,1 1-1,-1-1 1,1 1 0,-1 0-1,0 0 1,1 0 0,-1-1 0,0 1-1,1 0 1,-1 0 0,0 0-1,1 0 1,-1 0 0,0 0 0,1 0-1,-1 0 1,0 0 0,1 0 0,-1 1-1,0-1 1,1 0 0,-1 0-1,0 1 1,1-1 0,-1 0 0,1 1-1,-1-1 1,0 0 0,1 1-1,-1-1 1,1 1 0,-1-1 0,1 1 0,-11 5-8,1 1 1,-1 0-1,2 0 1,-1 1-1,1 0 1,0 0 0,-4 7 7,1-2 24,0 0 1,1 1-1,1 1 1,0 0 0,1 0-1,1 1 1,1 0-1,0 1 1,1 0-1,-4 14-24,8-21-93,0-1 0,1 1 0,0 0 0,0 0 0,1 0-1,1-1 1,-1 1 0,2 0 0,0 4 93,0-7-318,0 0 0,0 0 0,1-1 0,0 1 0,0 0 0,1-1 0,0 0 0,0 0 0,0 0 0,1 0 0,0-1 0,0 0 0,2 2 318,36 22-3328</inkml:trace>
  <inkml:trace contextRef="#ctx0" brushRef="#br0" timeOffset="176817.224">12416 5966 4385,'1'-1'161,"-1"1"1,0-1-1,0 0 1,0 0-1,0 1 0,0-1 1,0 0-1,0 0 1,0 1-1,0-1 0,0 0 1,0 1-1,-1-1 1,1 0-1,0 0 1,0 1-1,-1-1 0,1 0 1,0 1-1,-1-1 1,1 1-1,-1-1 0,1 1 1,-1-1-1,1 0 1,-1 1-1,1 0 1,-1-1-1,0 1 0,1-1 1,-1 1-1,0 0 1,1-1-1,-1 1 0,0 0 1,1 0-1,-1-1 1,0 1-1,1 0 0,-1 0 1,0 0-1,0 0 1,1 0-1,-1 0 1,0 0-1,0 0 0,1 0 1,-1 1-1,0-1 1,1 0-1,-1 0 0,0 1 1,1-1-1,-1 0 1,0 1-1,1-1 0,-1 1 1,0-1-1,1 1-161,-7 14 68,1 0 0,1 0 0,0 1 0,1 0 0,1 0 0,0 0 0,1 0 0,0 16-68,2-29 4,-2 70 25,3 0-1,4 0 1,5 21-29,-6-56 6,5 51 106,4-1-1,10 26-111,-22-110 22,-1-3 7,-1 1-1,1-1 0,0 0 1,0 1-1,0-1 1,0 1-1,0-1 1,0 0-1,0 1 0,1-1 1,-1 0-1,0 1 1,1-1-1,-1 0 1,1 0-1,0 1 1,-1-1-1,1 0 0,0 0 1,0 0-1,-1 0 1,1 0-1,0 0 1,0 0-1,0 0 0,0 0 1,0 0-1,1 0 1,-1-1-1,0 1 1,0 0-1,0-1 1,1 1-1,-1-1 0,0 0 1,1 1-1,-1-1 1,0 0-1,1 0 1,-1 0-1,1 0 0,-1 0 1,0 0-1,1 0 1,-1 0-1,0 0 1,1-1-1,0 1-28,10-12 268,0 0-1,0-1 1,-1 0 0,-1-1 0,0 0-1,-1 0 1,0-1-268,4-7 215,68-120 231,-7-3 1,-5-4 0,-3-14-447,-37 92 72,18-31 13,-46 102-100,-1-1-1,0 1 0,1-1 0,-1 1 1,1-1-1,-1 1 0,1-1 1,-1 1-1,1 0 0,-1-1 0,1 1 1,0 0-1,-1 0 0,1-1 1,-1 1-1,1 0 0,0 0 1,-1 0-1,1 0 0,-1 0 0,1-1 1,0 1-1,-1 0 0,1 1 1,0-1-1,-1 0 0,1 0 0,0 0 1,-1 0-1,1 0 0,-1 1 1,1-1-1,0 0 0,-1 1 1,1-1-1,-1 0 0,1 1 0,-1-1 1,1 0-1,-1 1 0,1-1 1,-1 1-1,0-1 0,1 1 1,-1-1-1,0 1 0,1 0 16,16 27-4978,-16-28 4701,4 17-3560</inkml:trace>
  <inkml:trace contextRef="#ctx0" brushRef="#br0" timeOffset="178448.108">13155 6380 4233,'16'-12'7495,"-26"-5"-4164,8 16-3263,0-1-1,-1 1 0,1 0 1,-1 0-1,1 0 1,-1 1-1,1-1 1,-1 1-1,1-1 0,-1 1 1,0 0-1,1 0 1,-1 0-1,1 0 1,-1 1-1,0-1 0,1 1 1,-1-1-1,1 1 1,-1 0-1,1 0 1,-1 0-1,1 0 0,0 0 1,0 1-1,-1 0-67,-52 45 165,34-21-122,1 2 1,2 1-1,0 0 0,2 1 1,2 1-1,-4 11-43,18-41 1,-2 2 8,0 0-1,0 1 0,1-1 1,0 0-1,-1 1 1,1-1-1,0 1 0,1 0 1,-1-1-1,1 1 1,-1 0-1,1-1 0,0 1 1,1 0-1,-1-1 0,1 1 1,-1 0-1,1-1 1,0 1-1,0-1 0,2 3-8,-2-5 8,0-1 0,1 1-1,-1-1 1,0 1 0,1-1-1,-1 1 1,1-1 0,-1 0-1,1 0 1,-1 0 0,1 0-1,-1 0 1,1 0 0,-1 0-1,1 0 1,-1 0 0,1-1 0,-1 1-1,1-1 1,-1 1 0,0-1-1,1 1 1,-1-1 0,1 0-8,0 0 10,13-8 39,0-1-1,-1 0 1,0 0 0,-1-2-1,0 0 1,-1 0 0,0-1-1,-1 0 1,-1-1 0,0-1-1,0 0 1,-2 0 0,5-10-49,19-28 102,-22 39-90,-7 21-84,0 9 27,1-7 46,1 0 1,0 0 0,1 0-1,0 0 1,0-1 0,1 0-1,0 0 1,0-1 0,1 0-1,-1 0 1,2-1 0,-1 0-1,1 0 1,0-1 0,0 0-1,1-1 1,8 4-2,-15-7 1,1 1-2,0-1 0,-1 1-1,0 0 1,1 0 0,-1 0 0,0 0 0,0 1-1,0-1 1,0 1 0,-1 0 0,1-1 0,-1 1-1,1 1 1,-1-1 0,0 0 0,0 0 0,-1 1 0,1-1-1,-1 1 1,1 0 0,-1-1 0,0 1 0,-1 0-1,1 0 1,-1-1 0,1 1 0,-1 3 1,0-3-10,0-4 16,0 0 0,1 0 0,-1 0 0,0-1 0,1 1 0,-1 0 0,1 0 0,-1 0 0,0 0 0,1 0 0,-1 0 1,1 0-1,-1 0 0,0 0 0,1 0 0,-1 0 0,1 0 0,-1 0 0,0 0 0,1 0 0,-1 0 0,1 0 1,-1 0-1,0 0 0,1 1 0,-1-1 0,0 0 0,1 0 0,-1 1 0,0-1 0,1 0 0,-1 0 0,0 1 0,1-1 1,-1 0-1,0 1 0,0-1 0,0 0 0,1 1 0,-1-1 0,0 0 0,0 1 0,0-1 0,0 1 0,0-1 0,1 0 1,-1 1-1,0-1 0,0 1 0,0-1 0,0 0 0,0 1 0,0-1 0,0 1 0,-1-1 0,1 0 0,0 1 0,0-1 1,0 0-1,0 1-6,11-12 96,-1-1 1,0 0-1,-1 0 0,0-1 1,-1 0-1,0-1 1,-1 0-1,-1 0 1,0 0-1,-1-1 1,0 0-1,-1 0 1,-1 0-1,0-1 1,-2 1-1,1-1 1,-2 1-1,0-8-96,-1 22 4,1 1 0,0-1 0,-1 0 0,1 0 0,0 1 0,0-1 0,0 0 0,0 0 0,0 0 0,-1 1 0,2-1 0,-1 0 0,0 0 0,0 0 0,0 1 0,0-1 0,0 0 0,1 0 0,-1 0 0,0 1 0,1-1 0,-1 0 0,0 0 0,1 1 0,-1-1 0,1 0 0,-1 1 0,1-1 0,-1 1 0,1-1 0,0 1 0,-1-1 0,1 1 0,0-1 0,-1 1 0,1 0 0,0-1 0,0 1 0,-1 0 0,1-1 0,0 1 0,0 0 0,0 0 0,-1 0 0,1 0 0,0 0 0,0 0 0,0 0 0,0 0-4,130 8 317,-117-10-2909,-12-2 491</inkml:trace>
  <inkml:trace contextRef="#ctx0" brushRef="#br0" timeOffset="178942.464">13950 5696 4169,'17'-55'8535,"-28"75"-6940,-43 88-945,14-30-351,3 2 0,-4 24-299,21-42 31,3 0 0,3 1-1,3 1 1,3 1 0,0 30-31,7-75 20,1 0 1,1 0-1,0-1 1,2 1 0,0 0-1,1-1 1,4 9-21,-6-20 15,1-2 0,0 1 0,0 0 0,0-1 1,1 1-1,0-1 0,0 0 0,1 0 0,-1 0 0,1-1 1,1 0-1,-1 0 0,1 0 0,0 0 0,0-1 1,0 0-1,0-1 0,1 1 0,0-1 0,-1 0 0,7 1-15,-4-2-23,1 0-1,0 0 0,0-1 0,-1 0 1,1-1-1,0 0 0,0-1 0,0 0 1,-1-1-1,1 0 0,0 0 24,61-26-2935,-32 4 434</inkml:trace>
  <inkml:trace contextRef="#ctx0" brushRef="#br0" timeOffset="179626.863">14296 6186 5393,'2'-4'900,"-1"2"-578,0 0-1,0 0 1,0 1-1,0-1 1,0 0-1,0 0 1,0 0-1,-1 0 1,1 0-1,-1-1 1,1 1-1,-1 0 1,0 0 0,0 0-1,0 0 1,0 0-1,0 0 1,-1 0-1,1-1 1,-1 1-1,1 0 1,-1 0-1,0 0 1,1 0-1,-1 0 1,0 1-1,-1-1 1,1 0-1,0 0 1,0 1-1,-1-1 1,1 0-1,-1 1 1,0-1-322,-5 3 120,-1 1-1,0 0 1,1 0-1,-1 0 1,1 1 0,0 0-1,0 0 1,0 1-1,0 0 1,1 1-1,-1-1 1,1 1 0,0 0-1,1 0 1,-5 6-120,-4 2-3,0 2 0,1 0 1,1 1-1,1 0 0,0 0 1,1 1-1,0 1 0,2 0 1,0 0-1,1 0 0,-4 19 3,10-35 2,0 0 0,0 0-1,0 1 1,1-1-1,-1 0 1,1 0 0,-1 0-1,1 1 1,0-1-1,0 0 1,0 0 0,0 1-1,1-1 1,-1 0-1,0 0 1,1 0-1,0 0 1,-1 1 0,1-1-1,0 0 1,0 0-1,0 0 1,0-1 0,1 1-1,-1 0 1,0 0-1,1-1 1,0 1 0,-1 0-1,1-1 1,0 0-1,-1 1 1,1-1 0,0 0-1,0 0 1,0 0-1,0 0 1,0 0 0,1-1-1,-1 1 1,0 0-2,10-2 21,-1-1 0,1 0 0,-1 0 0,0-1 0,0 0 0,0-1 0,0 0 0,-1-1 0,1-1 0,-1 1 0,0-1 0,-1-1 0,1 0-21,1-1 19,-1-1 0,0 1 1,0-2-1,-1 1 0,0-2 0,-1 1 0,0-1 0,0 0 0,-1-1 1,-1 1-1,0-1 0,-1-1 0,0 1 0,-1-1 0,0 0 0,-1 0 1,0-2-20,-4 7-27,-5 25-29,-10 113-108,22-31 158,-5-94-35,0 0 0,1-1 0,-1 1 0,1-1 0,0 0 0,0 1 0,1-1 0,0 0 0,-1 0 0,1-1 0,0 1 0,1 0 0,-1-1 0,1 0 0,-1 0 0,1 0 0,0 0 0,0-1 0,0 0 0,1 1 0,-1-1 0,1-1 0,-1 1 0,1-1 0,-1 0 0,1 0 0,0 0 0,-1 0 0,1-1 0,0 0 0,0 0 0,0 0 0,-1-1 0,1 1 0,0-1 0,-1 0 0,1-1 0,0 1 0,-1-1 0,1 0 41,46-15-2978,-3-16 86</inkml:trace>
  <inkml:trace contextRef="#ctx0" brushRef="#br0" timeOffset="180546.817">14997 5752 3665,'43'-89'9419,"-64"141"-6573,-91 147-1682,-266 353-106,340-496-829,99-230-3823,-44 109 1298</inkml:trace>
  <inkml:trace contextRef="#ctx0" brushRef="#br0" timeOffset="180788.332">14588 5793 8202,'-23'-26'6458,"23"48"-4589,14 6-1838,1-1 0,0-1 0,2 0-1,1-1 1,2 0 0,0-2 0,1 0 0,1-2 0,1 0 0,23 15-31,22 24 51,127 119 149,-162-151-719,-26-20-2152,-4-15 182</inkml:trace>
  <inkml:trace contextRef="#ctx0" brushRef="#br0" timeOffset="181279.165">15216 5262 5433,'24'31'8048,"25"62"-7818,-28-39-73,-2 0 1,-2 1-1,-2 1 0,3 40-157,-12-56 43,-3 1-1,-1 0 1,-2 0-1,-2-1 0,-2 1 1,-1-1-1,-2 0 1,-2 0-1,-1 0 0,-4 2-42,-7 14 104,-3-1 0,-3-1-1,-27 42-103,30-56-301,-2-2 0,-1 0 1,-2-2-1,-2-1 0,-18 15 301,-55 37-1408</inkml:trace>
  <inkml:trace contextRef="#ctx0" brushRef="#br0" timeOffset="182474.007">15618 6113 5809,'6'8'3105,"3"-5"-385,17 1-695,10-2-1889,16-4 40,6-5 8,16-8 0,-7-2-72,5 0-32,-11 2-48,-8 0 16,-16 9-8,-10 0-24,-19 9-256,-18 3-2689,-14 3 785</inkml:trace>
  <inkml:trace contextRef="#ctx0" brushRef="#br0" timeOffset="182718.415">15495 6448 4865,'-15'16'3257,"9"-1"-617,15-8-615,20-2-1601,12-5-248,28-12 80,6-8 0,20 0-8,-4-1-64,7 9-8,-20 12-208,0 11-2865,-11 5 945</inkml:trace>
  <inkml:trace contextRef="#ctx0" brushRef="#br0" timeOffset="97396.552">22902 5370 9050,'0'6'2224,"-1"9"729,-2 14-2513,-5 21-72,-1 14 8,-6 17 224,0 0-15,1 5-65,5-14-168,4-10-80,10-17-184,6-10 0,1-18-8,6-17-264,-3-15-320,0-17-80,-7-6-3033,-7-14 680</inkml:trace>
  <inkml:trace contextRef="#ctx0" brushRef="#br0" timeOffset="97666.423">22760 5455 9026,'0'-5'2536,"3"-4"809,4 1-2513,15-4-119,3-1-169,18-7-40,7 0-200,15-1-72,-4 1-96,3 2-24,-13 4-56,-2 8 24,-19 2-32,-1 5-208,-15 1-496,-2 5-3025,-9 5 592</inkml:trace>
  <inkml:trace contextRef="#ctx0" brushRef="#br0" timeOffset="98002.068">22867 5655 7890,'-4'6'2496,"10"-6"377,9-3-2057,18-8-80,11-8-104,20-12 192,1-2-15,11-5-73,-15 5-336,-2 7-104,-16 12-160,-7 10-608,-19 13-360,-7 12-2873,-11 6 232</inkml:trace>
  <inkml:trace contextRef="#ctx0" brushRef="#br0" timeOffset="98003.068">22836 6078 9210,'-2'2'2537,"14"-5"687,8-6-2424,15-7-111,7-3-97,14-4 32,1 2-104,2-1-136,-8 10-256,2-1-688,-9 4 3376,8 1-6552,-8 0 2655</inkml:trace>
  <inkml:trace contextRef="#ctx0" brushRef="#br0" timeOffset="98269.474">23659 5086 10418,'-11'6'4800,"-4"18"-3367,15-22-1415,-23 51 158,3 0-1,2 2 1,3 0 0,2 1 0,0 14-176,9-51 27,1 1 1,0-1 0,2 1 0,0 0-1,2 0 1,0-1 0,1 1-1,1 0 1,0-1 0,2 0-1,0 0 1,2 0 0,2 7-28,-5-20-7,0 0 0,0 0 0,1 0 0,0-1 0,0 0 1,0 1-1,0-2 0,1 1 0,0-1 0,0 0 0,0 0 0,1 0 0,-1-1 0,1 0 1,-1 0-1,1-1 0,0 0 0,0 0 0,1 0 0,-1-1 0,0 0 0,0-1 0,5 0 7,2 1-578,0-2 0,-1 0 0,1 0 0,0-1 0,-1-1 0,1-1 0,6-2 578,46-21-3101</inkml:trace>
  <inkml:trace contextRef="#ctx0" brushRef="#br0" timeOffset="82308.453">20202 3986 8138,'-6'3'2144,"9"2"585,9-2-2321,18-6-176,13-3-80,22-10 80,9-3-8,14-10 32,-6 8-64,9-5-24,-20 1-96,-2 0 32,-15 6-216,-10 3-992,-16 10-1913,-15 16 121</inkml:trace>
  <inkml:trace contextRef="#ctx0" brushRef="#br0" timeOffset="82680.144">20312 4317 8202,'-6'6'2024,"11"-3"609,8-3-2329,19-9-152,14-6-48,21-5 16,2-1 48,21-1 64,-10 6 1800,5 8-4784,-19 5 2264</inkml:trace>
  <inkml:trace contextRef="#ctx0" brushRef="#br0" timeOffset="83100.654">21364 3909 6689,'8'-55'7054,"-7"53"-6968,-1 1-1,0 0 0,0 0 0,0 0 0,0 0 1,0 0-1,-1 0 0,1 0 0,0 0 0,0 0 0,-1 0 1,1-1-1,-1 1 0,1 1 0,-1-1 0,1 0 0,-1 0 1,0 0-1,1 0 0,-1 0 0,0 0 0,0 1 1,1-1-1,-1 0 0,0 1 0,0-1 0,0 0 0,0 1 1,0-1-1,0 1 0,0 0 0,0-1 0,0 1 0,0 0 1,0-1-1,0 1 0,0 0 0,-1 0 0,1 0 1,0 0-1,0 0 0,0 0 0,0 0 0,0 1 0,0-1 1,0 0-1,0 1 0,0-1 0,-1 1-85,-9 5 65,1 0 0,-1 1 1,1 1-1,0 0 0,1 0 0,0 0 0,0 2 0,1-1 0,0 1 1,1 0-1,0 0 0,0 1 0,-1 6-65,7-16 5,-10 17 6,1 0 0,0 1-1,2 0 1,0 0 0,1 1-1,1 0 1,-3 19-11,8-36-1,0-1-1,0 1 1,0 0-1,1-1 1,-1 1-1,1 0 1,0-1-1,0 1 1,0 0 0,0-1-1,0 1 1,1 0-1,-1-1 1,1 1-1,0-1 1,-1 1 0,1-1-1,0 1 1,1-1-1,-1 1 1,0-1-1,1 0 1,-1 0-1,1 1 1,0-1 0,0 0-1,-1-1 1,1 1-1,1 0 1,-1 0-1,0-1 1,0 0-1,1 1 1,-1-1 0,0 0-1,1 0 1,0 0 1,3-2 4,0 0 0,1 0 0,-1-1 0,0 0 0,0 0 0,0-1 0,0 0 0,0 0 0,-1 0 0,1 0 0,-1-1 0,0 0 0,0 0 0,1-1-4,34-30 61,-1-2 0,-2-1 0,-2-1 0,-1-3 0,-2 0 1,-2-2-1,3-11-61,3-27 208,-34 67-122,-8 17-34,-10 26-30,6-9-24,1 0 0,1 0 0,1 1 0,0 0 0,2 0 0,0 0 1,1 1-1,2 0 0,0 0 0,1 0 0,1 0 0,0 0 0,2-1 0,3 13 2,-4-28-69,1 0 0,0 0 0,0 0 0,1-1 0,-1 1 0,1 0 0,0-1 0,0 0 0,1 0 0,-1 0 0,1 0 0,0 0 0,0-1 0,0 1 0,1-1 0,-1 0 0,1-1 0,3 2 69,60 8-3768,-8-23 220</inkml:trace>
  <inkml:trace contextRef="#ctx0" brushRef="#br0" timeOffset="83879.306">22168 3833 7778,'1'-3'346,"0"0"0,0-1 1,-1 1-1,1 0 0,-1 0 0,0 0 1,0 0-1,0-1 0,0 1 0,0 0 1,-1 0-1,1 0 0,-1-1 1,0 1-1,0 0 0,0 0 0,0 0 1,-1 1-1,1-1 0,-1 0 1,0 0-1,0 1 0,0-1 0,0 1 1,0-1-1,0 1 0,-1 0 1,1 0-1,-1 0-346,1 2 27,0 1 0,0-1-1,0 1 1,-1-1 0,1 1 0,1 0 0,-1 0 0,0 0 0,0 0 0,0 0-1,0 0 1,1 0 0,-1 1 0,0-1 0,1 1 0,-1-1 0,1 1 0,0 0-1,-1-1 1,1 1 0,0 0 0,0 0 0,0 1-27,-5 4 50,4 2 4,5-15 51,-3 6-84,23-18 282,-47 13-2165,13 0-1456,-1-5-311</inkml:trace>
  <inkml:trace contextRef="#ctx0" brushRef="#br0" timeOffset="84166.202">21956 3368 6073,'-22'-37'10312,"41"27"-9072,103-17-820,196-36-52,-174 40 7,-201 24-2519,13 15-1073,-4 5-328</inkml:trace>
  <inkml:trace contextRef="#ctx0" brushRef="#br0" timeOffset="84611.32">22019 3379 6873,'-60'33'6429,"60"-32"-6405,0-1 0,0 1 1,0-1-1,-1 1 0,1-1 1,0 1-1,0-1 1,0 1-1,0-1 0,0 1 1,1-1-1,-1 1 0,0-1 1,0 1-1,0-1 0,0 0 1,0 1-1,1-1 1,-1 1-1,0-1 0,0 1 1,1-1-1,-1 0 0,0 1 1,1-1-1,-1 0 1,0 1-1,1-1 0,-1 0 1,0 1-1,1-1 0,-1 0 1,1 0-1,-1 0 1,1 1-1,-1-1 0,0 0 1,1 0-1,-1 0 0,1 0 1,-1 0-1,1 0 1,-1 0-1,1 0 0,-1 0 1,1 0-1,-1 0 0,1 0 1,-1 0-1,1 0 1,-1 0-1,0-1 0,1 1 1,-1 0-1,1 0 0,-1-1-24,2 2 2,109 2 215,-90-4-120,1 1-1,-1 1 1,1 1 0,-1 0 0,0 2 0,4 1-97,-20-3 23,1 0 0,0 1 0,-1-1-1,1 1 1,-1 1 0,0-1 0,1 0 0,-2 1 0,1 0 0,0 1-1,-1-1 1,0 1 0,0-1 0,0 1 0,-1 0 0,1 1 0,-1-1-1,-1 0 1,1 1 0,-1 0 0,0 0 0,0 0 0,0 0 0,-1 0-1,0 0 1,0 0 0,-1 0 0,0 0 0,0 6-23,-3 15 44,-1 0-1,-2 1 1,-1-2 0,-1 1 0,-1-1-1,-1 0 1,-2-1 0,0 0 0,-1-1-1,-2-1 1,-6 8-44,-190 268 1358,169-233-429,42-66-919,0-1 0,1 1 0,-1 0 0,1 0 0,-1 0 0,0 0 0,1 0 0,-1 0 0,1 0 0,-1 0 0,1 0 0,-1 0 0,0 0 0,1 0 0,-1 0 0,1 0 0,-1 0 0,0 0 0,1 1 0,-1-1 0,1 0 0,-1 0 0,0 0 0,1 1 0,-1-1 0,0 0 0,1 1 0,-1-1 0,0 0 0,0 0 0,1 1 0,-1-1 0,0 1 0,0-1 0,1 0 0,-1 1 0,0-1 0,0 0 0,0 1 0,0-1 0,0 1 0,0-1 0,0 1 0,0-1 0,0 0 0,0 1 0,0-1 0,0 1 0,0-1 0,0 0 0,0 1-10,42-20 28,17-10 53,1 2 0,2 2 0,1 4 0,0 2 0,1 3 0,1 3 0,11 1-81,-71 11-19,0 1 0,1 0 1,-1 0-1,1 0 0,-1 1 1,0 0-1,1 0 0,-1 0 1,0 1-1,0-1 0,0 1 1,1 1 18,33 2-4851,-6-6 1174</inkml:trace>
  <inkml:trace contextRef="#ctx0" brushRef="#br0" timeOffset="92227.48">23103 3379 4361,'16'-33'7476,"-26"36"-4088,-94 161-1308,-105 208-786,190-332-876,40-76-4691,-11 12 1476</inkml:trace>
  <inkml:trace contextRef="#ctx0" brushRef="#br0" timeOffset="92633.68">22784 3637 8066,'-11'-5'7683,"28"19"-6520,4 0-1036,8 6 78,1-1-1,1-2 1,0-1 0,1-1 0,17 4-205,65 27 865,-121-54-2100,-1-16-2019,-6-5-175</inkml:trace>
  <inkml:trace contextRef="#ctx0" brushRef="#br0" timeOffset="93593.154">23388 3666 8370,'0'13'6227,"-7"40"-5599,7-50-351,-32 200 907,38-125-895,-6-76-280,1 0 1,-1 0-1,1 0 1,0-1-1,0 1 1,0 0-1,0 0 1,0-1-1,0 1 1,0-1 0,0 1-1,1-1 1,-1 1-1,0-1 1,1 0-1,0 0 1,-1 0-1,1 1 1,0-2-1,-1 1 1,1 0 0,0 0-1,0 0 1,0-1-1,0 1 1,-1-1-1,1 0 1,0 1-1,0-1 1,0 0-1,0 0 1,0 0-1,0-1 1,0 1 0,0 0-1,0-1 1,0 1-10,9-4 65,0-1 0,-1 1 1,0-2-1,0 1 0,0-2 1,-1 1-1,1-1 0,-2-1 1,1 1-1,-1-1 1,0-1-1,4-6-65,29-59-24,-34 17-2826,-12 4 343</inkml:trace>
  <inkml:trace contextRef="#ctx0" brushRef="#br0" timeOffset="93871.213">23398 3388 9034,'-15'-9'2937,"6"3"559,5 5-2287,2 1-681,4 6-112,5-5-208,8 5-8,2 2-432,7 5-3353,-2 4 1097</inkml:trace>
  <inkml:trace contextRef="#ctx0" brushRef="#br0" timeOffset="94106.653">23998 3233 7266,'4'-5'869,"7"-12"6835,-35 45-6615,18-16-889,-39 78 504,5 2 1,-22 72-705,16-41 323,14-34-58,32-89-291,0-1 0,0 1-1,0 0 1,0-1 0,1 1 0,-1-1-1,0 1 1,0 0 0,0-1-1,0 1 1,0-1 0,0 1-1,0 0 1,-1-1 0,1 1-1,0-1 1,0 1 0,0 0 0,0-1-1,0 1 1,-1 0 0,1-1-1,0 1 1,0 0 0,0-1-1,-1 1 1,1 0 0,0 0-1,-1-1 1,1 1 0,0 0 0,-1 0-1,1-1 1,0 1 0,-1 0-1,1 0 1,0 0 0,-1 0-1,1-1 1,0 1 0,-1 0-1,1 0 1,-1 0 0,1 0 0,0 0-1,-1 0 1,1 0 0,-1 0-1,1 0 1,0 0 0,-1 0-1,1 1 1,0-1 0,-1 0-1,1 0 1,0 0 0,-1 0 0,1 1-1,0-1 1,-1 0 0,1 0-1,0 1 1,-1-1 0,1 0-1,0 0 1,-1 1 26,-7-31-3297,-3-6-265</inkml:trace>
  <inkml:trace contextRef="#ctx0" brushRef="#br0" timeOffset="94283.355">23752 3317 8514,'1'-17'2840,"-2"11"465,-1 9-2281,5-1-424,4 7-279,8 4-161,-2 6-80,12-1-80,-1 8 16,2-7-8,-10 6 48,3-10-16,-9-2 48,-4-5-696,-4-6 2736,-8-4-5537,-5-1 2081</inkml:trace>
  <inkml:trace contextRef="#ctx0" brushRef="#br0" timeOffset="95005.813">23829 3294 7930,'-6'-37'8321,"6"36"-8279,0 1 0,0 0 0,-1 0 0,1 0 0,0 0 0,0-1 0,-1 1 0,1 0-1,0 0 1,-1 0 0,1 0 0,0 0 0,-1 0 0,1 0 0,0-1 0,0 1-1,-1 0 1,1 0 0,0 0 0,-1 0 0,1 1 0,0-1 0,-1 0 0,1 0-1,0 0 1,-1 0 0,1 0 0,0 0 0,0 0 0,-1 0 0,1 1 0,0-1-1,0 0 1,-1 0 0,1 0 0,0 1 0,0-1 0,-1 0 0,1 0 0,0 1 0,0-1-1,0 0 1,0 0 0,-1 1 0,1-1 0,0 0 0,0 1 0,0-1 0,0 0-1,0 1 1,0-1 0,0 0 0,0 0 0,0 1 0,0-1 0,0 0 0,0 1-1,0-1 1,0 0 0,0 1 0,0-1 0,0 1-42,-3 241 457,18 113-247,-13-309 97,-1 1 1,-2-1 0,-6 36-308,7-83 37,0 1-1,1 0 1,-1 0 0,0 0 0,0 0 0,1 0-1,-1 0 1,0 0 0,1 0 0,-1 0 0,0 0-1,0 0 1,1 0 0,-1 0 0,0 0 0,1 0-1,-1 0 1,0 1 0,0-1 0,1 0 0,-1 0-1,0 0 1,0 0 0,1 0 0,-1 1-37,7-97 483,4 0 1,15-54-484,77-291 132,-99 427-125,-4 10-9,1 1 0,-1-1 0,1 0 0,0 1 0,0-1-1,1 1 1,-1-1 0,0 1 0,1 0 0,0 0 0,0 0-1,0 0 1,0 0 0,1 0 0,-1 0 0,1 0 0,-1 1 0,1 0-1,1-1 3,-2 3-10,0 0-1,-1 0 0,1 0 1,0 1-1,0-1 0,-1 1 0,1-1 1,0 1-1,-1-1 0,1 1 1,0 0-1,-1 0 0,1 0 0,-1 0 1,1 0-1,-1 0 0,0 0 1,1 1-1,-1-1 0,0 0 0,0 1 1,0-1-1,0 1 0,0-1 1,0 1-1,0 0 0,-1-1 0,1 2 11,6 9-9,-1 0-1,-1 0 1,0 0-1,-1 1 0,0-1 1,-1 1-1,0 0 0,-1 0 1,0 0-1,-1 0 1,-1 0-1,0 1 0,-1-1 1,0 0-1,-1 0 0,-1 0 1,0 0-1,-1 0 1,0-1-1,0 0 0,-2 0 1,1 0-1,-2 0 0,1-1 1,-2 0-1,1 0 1,-2-1-1,-5 7 10,4-8 27,0-1 0,0 1-1,-1-2 1,0 1 0,0-1 0,-1-1-1,-9 4-26,17-8 12,0 0-1,0-1 0,-1 0 1,1 1-1,-1-1 0,1-1 1,-1 1-1,1-1 0,-1 1 1,1-1-1,-1 0 0,0-1 1,1 1-1,-1-1 0,1 0 1,-1 0-1,1-1 0,0 1 1,-1-1-1,1 0 0,0 0 1,0-1-1,-3-2-11,4 3-86,1 0-1,0 0 0,0-1 1,0 1-1,0-1 1,0 1-1,0-1 0,1 0 1,-1 0-1,1 0 1,0 0-1,0 0 0,0 0 1,0 0-1,1 0 1,-1 0-1,1 0 0,0 0 1,0 0-1,0-1 1,0 1-1,0 0 0,1-1 87,22-44-4761,14 15 526</inkml:trace>
  <inkml:trace contextRef="#ctx0" brushRef="#br0" timeOffset="95482.927">24145 3819 5337,'-41'112'12032,"57"-117"-9598,101-128-928,-97 111-1452,-1-1 0,-1-1 0,-1-1 0,-1 0 0,-2-1 0,0 0 0,-2-2 0,-1 1 0,-1-1 0,-1-1 0,-1 0 0,-2-1-54,-16 59-47,-3 30 2,3-19 39,2 0 1,2 0 0,1 0 0,2 0 0,2 1 0,2 24 5,17-2 82,-1-47-4536,-11-18 1163</inkml:trace>
  <inkml:trace contextRef="#ctx0" brushRef="#br0" timeOffset="96938.066">22138 4373 7458,'-39'40'4515,"5"37"-3122,26-55-1264,2 1 1,1-1 0,0 1 0,2 0 0,0 0-1,2 6-129,1-19 22,0-1-1,1 1 1,0-1-1,0 0 1,1 1-1,1-1 1,-1 0-1,2 0 1,-1 0-1,1-1 1,0 1-1,1-1 0,0 0 1,0 0-1,1-1 1,0 1-1,0-1 1,1 0-1,0-1 1,6 5-22,-3-4 40,0-1 0,1 0 0,0 0 0,0-1 0,1 0-1,0-1 1,-1-1 0,1 0 0,1 0 0,-1-1 0,0-1 0,0 0 0,1 0 0,-1-1 0,0-1 0,1 0 0,-1-1 0,0 0 0,0-1 0,0 0 0,0-1 0,-1-1 0,1 1 0,3-4-40,23-17 492,-1-3 0,-1-1 0,25-26-492,-5 4 309,-22 21-212,0 2-1,2 1 0,1 1 0,1 3 1,1 1-1,42-17-96,-73 35-1,1 0 1,0 1-1,0 0 1,0 0-1,1 1 1,-1 0-1,1 0 0,-1 1 1,1 1-1,-1-1 1,1 2-1,0-1 1,-1 1-1,1 1 1,-1 0-1,0 0 1,1 1-1,-1 0 1,0 0-1,0 1 0,-1 0 1,1 1-1,-1 0 1,0 0-1,0 1 1,-1 0-1,0 0 1,0 1-1,0 0 1,-1 0-1,0 1 1,3 3-1,-2 8 26,-1 0-1,-1 0 0,0 1 0,-2 0 0,0-1 0,-1 1 0,-1 0 0,-1 0 1,-1 0-1,0 0 0,-2 0 0,0 0 0,-1-1 0,-4 12-24,7-29 11,-6 44 215,7-46-224,0 1 0,0-1-1,0 0 1,0 1 0,1-1-1,-1 0 1,0 1-1,0-1 1,1 0 0,-1 1-1,0-1 1,1 0 0,-1 0-1,0 0 1,1 1 0,-1-1-1,0 0 1,1 0 0,-1 0-1,0 0 1,1 0 0,-1 1-1,0-1 1,1 0-1,-1 0 1,1 0 0,-1 0-1,0 0 1,1 0 0,-1 0-1,1 0 1,-1-1 0,0 1-1,1 0 1,-1 0 0,0 0-1,1 0 1,-1 0 0,0-1-1,1 1 1,-1 0 0,0 0-1,1 0 1,-1-1-1,0 1 1,0 0 0,1-1-1,-1 1 1,0 0 0,0-1-1,1 1 1,-1 0 0,0-1-1,0 1 1,0 0 0,0-1-1,0 1 1,0 0 0,1-1-1,-1 1-1,2-2 4,192-169 102,-117 99-22,4 3 1,6 1-85,-86 67 1,4-3-1,0 0 0,0 0 0,1 1 0,-1-1 0,1 1 1,0 1-1,0-1 0,0 1 0,0 0 0,0 0 0,0 1 0,1-1 0,-4 3-9,0 0 0,-1 0 0,1 0-1,0 1 1,-1-1 0,1 0 0,-1 1 0,0 0-1,0-1 1,1 1 0,-1 0 0,0 0 0,0 1-1,-1-1 1,1 0 0,0 1 0,-1-1-1,1 0 1,-1 1 0,0 0 0,0-1 0,0 1-1,0 0 1,0 0 0,-1-1 0,1 1-1,-1 0 1,0 0 0,0 0 0,0 1 9,4 11-9,18 56 5,-20-67 4,-1 0 0,1 0-1,0 0 1,0-1 0,0 1 0,1-1 0,-1 0-1,1 1 1,0-1 0,0 0 0,0-1 0,0 1 0,0 0-1,1-1 1,-1 0 0,1 0 0,0 0 0,-1 0-1,1-1 1,0 1 0,0-1 0,0 0 0,0 0-1,0 0 1,0-1 0,1 1 0,-1-1 0,0 0 0,0 0-1,0-1 1,0 1 0,0-1 0,1 0 0,2-1 0,15-3 9,0-1 1,0-1 0,-1-1 0,0-1 0,13-8-10,212-120 252,-211 123-207,-28 16-23,-18 11 15,-41 19-1356,41-37-1850,3-20-100</inkml:trace>
  <inkml:trace contextRef="#ctx0" brushRef="#br0" timeOffset="99168.31">24324 5045 5873,'13'-22'6812,"-20"32"-1683,-162 246-3173,18-8-1520,28-33-304,110-210-1344,7-20-3994,7-4 1400</inkml:trace>
  <inkml:trace contextRef="#ctx0" brushRef="#br0" timeOffset="99418.152">23916 5141 10066,'-5'1'2601,"5"5"703,9 3-2928,5 13-191,9 6-193,9 6 16,6 4 16,9 4 40,-2-4-32,7 0 8,-5-5 8,3-1 8,-6-7 8,3-6 32,-14-7-200,-8-12-3265</inkml:trace>
  <inkml:trace contextRef="#ctx0" brushRef="#br0" timeOffset="99979.586">24550 4678 8634,'8'-3'5377,"1"0"-4833,18 16-200,-1 18-184,7 22 144,5 15-40,-6 19 64,-9-4-24,-7 17 1,-11-6-105,-14 23-48,-14-3-64,-21 21 40,-6-5-40,-23 16-160,-6-20-536,-16 1-2817,10-22 528</inkml:trace>
  <inkml:trace contextRef="#ctx0" brushRef="#br0" timeOffset="183109.464">16639 5673 6833,'-29'-5'4934,"48"-3"-2662,820-120-1559,-899 131-5418,10-1 1643</inkml:trace>
  <inkml:trace contextRef="#ctx0" brushRef="#br0" timeOffset="183523.391">16713 5810 7370,'-9'3'3618,"25"0"-1935,182-16-730,-156 12-835,-1 2 1,0 1-1,34 8-118,-70-10 8,0 1 0,0 0 0,0 1 0,0-1 0,0 1 0,0 0 0,0 0 0,-1 0 0,1 1 0,-1 0 0,0 0 0,1 0-1,-1 0 1,-1 1 0,1-1 0,0 1 0,-1 0 0,0 0 0,0 1 0,0-1 0,0 1 0,-1-1 0,0 1 0,0 0 0,0 0 0,0 0 0,-1 0 0,0 0 0,0 0 0,0 0 0,-1 0 0,1 0 0,-2 4-8,-1 7 23,-2 0 1,0-1 0,0 0-1,-2 0 1,0 0 0,0 0-1,-2-1 1,0-1-1,0 1 1,-1-1 0,-10 11-24,-21 27 328,-2-2-1,-2-1 1,-2-3 0,-44 33-328,75-66 192,9-8-88,0 0 0,0 1 0,0 0 0,0 0 0,1 0-1,-1 1 1,2 0 0,-1 0 0,1 0 0,-1 1 0,-1 5-104,6-10 3,0 0 0,0 0 0,0 0 0,1 0 0,-1 0 0,1 0 0,0 0 0,-1 0 0,1 0 1,0-1-1,0 1 0,0 0 0,0 0 0,0-1 0,1 1 0,-1 0 0,0-1 0,1 0 0,-1 1 0,1-1 1,0 0-1,-1 0 0,1 1 0,0-1 0,0-1 0,-1 1 0,1 0 0,0 0 0,0-1 0,0 1 0,0-1 1,0 1-1,0-1 0,0 0 0,0 0 0,0 0 0,0 0 0,0 0 0,1-1 0,-1 1 0,0-1-3,73-3 69,-1-3 0,54-14-69,-22 4 56,95-9-186,-73 12-3597,-74 7 862</inkml:trace>
  <inkml:trace contextRef="#ctx0" brushRef="#br0" timeOffset="185434.192">18103 5172 8258,'0'-1'152,"-1"0"0,1 0 1,-1-1-1,0 1 0,1 0 1,-1 0-1,0 0 0,0-1 1,0 1-1,0 0 1,0 0-1,0 1 0,0-1 1,0 0-1,0 0 0,0 0 1,0 1-1,-1-1 0,1 0 1,0 1-1,-1-1 0,1 1 1,0 0-1,-1-1 0,1 1 1,0 0-1,-1 0 0,1 0 1,-1 0-1,1 0 0,0 0 1,-1 0-1,1 1 0,0-1 1,-1 0-1,1 1 0,0-1 1,-1 1-1,0 0-152,-12 7 72,1 1-1,1 1 1,-1 0 0,1 0 0,1 1-1,0 1 1,1 0 0,0 0 0,-1 3-72,-17 24 13,2 1 0,2 1 1,2 2-1,1 0 0,3 1 1,1 0-1,-8 41-13,5-5 23,3 1-1,4 1 1,0 47-23,8-62 17,4 0 0,2 0 0,9 55-17,-10-110 101,2 0 0,-1 0 0,2 0 1,0 0-1,0 0 0,1-1 1,0 1-1,1-1 0,0 0 1,1-1-1,0 1 0,1-1 0,0 0 1,1-1-1,0 1 0,0-2 1,1 1-1,0-1 0,0 0 1,1-1-1,0 0 0,0-1 0,1 0 1,7 2-102,39 8-1398,2-11 1047</inkml:trace>
  <inkml:trace contextRef="#ctx0" brushRef="#br0" timeOffset="187656.117">18253 5867 3649,'8'-39'10466,"-23"50"-7753,-8 6-2673,0 1 0,1 1 0,1 1 1,1 1-1,0 0 0,2 2 0,0 0 1,2 1-1,1 1 0,1 0 0,-9 21-40,8 15-2,15-60 3,-1 1-1,1-1 0,0 1 0,0-1 1,0 1-1,0-1 0,0 1 1,0-1-1,0 1 0,1-1 0,-1 1 1,0-1-1,1 1 0,-1-1 0,1 1 1,0-1-1,-1 0 0,1 1 0,0-1 1,0 0-1,0 1 0,0-1 1,0 0-1,0 0 0,0 0 0,1 0 1,-1 0-1,0 0 0,0-1 0,1 1 1,-1 0-1,1 0 0,-1-1 1,0 1-1,1-1 0,-1 0 0,2 1 0,4-2 14,1 0-1,-1 0 1,-1-1-1,1 0 0,0 0 1,0-1-1,-1 0 1,1 0-1,-1-1 0,0 1 1,0-1-1,0-1 1,-1 1-1,1-1 0,-1 0 1,0 0-14,-1 1 8,34-28 96,-2-3-1,-2-1 1,-1-1-1,-2-2 1,26-42-104,-30 20 121,-28 62-119,1-1 1,0 0-1,0 0 1,-1 0-1,1 0 1,0 0-1,0 0 1,0 0-1,-1 0 0,1 0 1,0 0-1,0 0 1,-1 0-1,1 0 1,0 0-1,0 0 1,-1 0-1,1 0 1,0 0-1,0 0 1,0 0-1,-1 0 0,1 0 1,0 0-1,0-1 1,0 1-1,-1 0 1,1 0-1,0 0 1,0 0-1,0 0 1,0-1-1,-1 1 0,1 0 1,0 0-1,0 0 1,0-1-1,0 1 1,0 0-1,0 0 1,-1 0-1,1-1 1,0 1-1,0 0 1,0 0-1,0-1 0,0 1 1,0 0-1,0 0 1,0-1-1,0 1 1,0 0-1,0 0-2,-15 19 41,3-3-36,2 0 1,0 1 0,1 1 0,0 0 0,2 0-1,0 0 1,1 1 0,1 0 0,0 0 0,2 0 0,0 3-6,2-19-20,1-1 0,-1 0 0,1 0 0,0 1 0,0-1 0,-1 1 1,2-1-1,-1 0 0,0 1 0,0-1 0,1 0 0,0 0 0,-1 1 0,1-1 1,0 0-1,0 0 0,0 0 0,0 0 0,0 0 0,1 0 0,-1 0 0,1 0 1,-1 0-1,1-1 0,-1 1 0,1-1 0,0 1 0,0-1 0,0 1 1,0-1-1,0 0 0,0 0 0,0 0 0,1 0 0,-1-1 0,0 1 0,0-1 1,1 1-1,-1-1 0,0 0 0,1 1 0,-1-1 0,0-1 0,1 1 1,-1 0-1,0 0 0,1-1 0,-1 1 0,2-2 20,76-40-5018,-39 11 1413</inkml:trace>
  <inkml:trace contextRef="#ctx0" brushRef="#br0" timeOffset="187929.912">18605 5767 6505,'-5'-28'7115,"23"43"-5653,30 127-1127,-32-71-173,-12-47-109,1-1-1,1 1 1,1-2-1,2 1 0,0-1 1,1 0-1,1 0-52,-10-20-92,0-2 46,0 1-1,-1-1 1,1 1-1,0-1 1,-1 1-1,1-1 1,-1 1-1,1-1 1,-1 1-1,1-1 1,-1 1-1,1 0 1,-1-1-1,0 1 1,1 0-1,-1-1 1,0 1-1,1 0 1,-1-1-1,0 1 1,0 0-1,0 0 1,0-1-1,0 1 1,0 0-1,0 0 1,0-1-1,0 1 1,0 0-1,0 0 1,0-1-1,0 1 1,-1 0-1,1 0 0,0-1 1,-1 1-1,1 0 1,0-1-1,-1 1 1,1 0-1,-1-1 1,1 1-1,-1-1 1,1 1-1,-1-1 1,0 1 46,-18-2-2954,-8-2-437</inkml:trace>
  <inkml:trace contextRef="#ctx0" brushRef="#br0" timeOffset="188208.612">18463 6054 8426,'4'-11'2424,"5"-5"689,10-3-2369,13-6-40,4-1-176,16-3-23,-1 0-153,2 2-72,-7 7-112,-4 2 0,-14 4-344,2 4-3289,-4 8 1056</inkml:trace>
  <inkml:trace contextRef="#ctx0" brushRef="#br0" timeOffset="188760.348">18851 6342 1024,'-1'-8'7825,"5"-7"-4676,-4 14-2840,19-62 4212,44-74-3601,-17 73-906,-47 86-214,-1-4 232,1-11 147,5-17 64,-1-22-22,-10 41 715,-86 216-864,76-151-34,16-72-39,1 0 1,0 0-1,0 0 0,0 0 0,0 0 0,1 0 0,-1 0 0,0 0 0,1 0 0,-1 0 0,1 0 1,0 0-1,0 0 0,0 0 0,0-1 0,0 1 0,0 0 0,0-1 0,0 1 0,1-1 0,-1 1 0,1-1 1,-1 1-1,1-1 0,-1 0 0,1 0 0,0 0 0,-1 0 0,1 0 0,0 0 0,0-1 0,0 1 0,0 0 1,0-1-1,0 0 0,0 1 1,2-1-38,0 0 1,0 0-1,0 0 1,0 0-1,0 0 1,0-1 0,-1 0-1,1 0 1,0 0-1,0 0 1,-1-1-1,1 1 1,0-1-1,-1 0 1,0 0-1,1 0 1,1-3 37,45-51-4414,-24 9 872</inkml:trace>
  <inkml:trace contextRef="#ctx0" brushRef="#br0" timeOffset="189089.158">19102 5720 6841,'-13'5'3713,"1"2"-184,2-1-1249,2 3-1463,5-1-345,-2 3-176,7-2-200,4 0-40,-1-2-152,4 1-1753,0-3-1759,-2-13-169</inkml:trace>
  <inkml:trace contextRef="#ctx0" brushRef="#br0" timeOffset="189692.373">19288 5949 8706,'0'6'2571,"0"-5"-2462,0 0 1,0-1-1,-1 1 0,1 0 1,0-1-1,0 1 1,0 0-1,0-1 0,1 1 1,-1 0-1,0-1 0,0 1 1,0 0-1,0-1 1,1 1-1,-1-1 0,0 1 1,1 0-1,-1-1 1,0 1-1,1-1 0,-1 1 1,1-1-1,-1 1 1,0-1-1,1 0 0,0 1 1,-1-1-1,1 1 1,-1-1-1,1 0 0,-1 1 1,1-1-1,0 0 1,-1 0-1,1 0 0,-1 1 1,1-1-1,0 0 1,-1 0-1,1 0 0,0 0-109,12 2 167,1-1 0,-1 0 0,0-1 0,1 0 0,-1-1-1,1-1 1,-1 0 0,0-1 0,0 0 0,0-1 0,4-2-167,101-16-261,-102 22-3775,-11 3 940</inkml:trace>
  <inkml:trace contextRef="#ctx0" brushRef="#br0" timeOffset="190343.537">20053 5732 6273,'0'-53'12452,"-1"52"-12387,-1 1-1,1 0 1,0-1-1,0 1 1,0 0-1,-1-1 1,1 1-1,0 0 1,0 0-1,-1 0 1,1 0-1,0 0 1,0 0-1,0 0 1,-1 1-1,1-1 1,0 0 0,0 1-1,0-1 1,-1 1-1,1-1 1,0 1-1,0 0 1,0-1-1,0 1 1,0 0-1,0 0 1,0-1-1,1 1 1,-1 0-1,0 0 1,0 0-1,1 0-64,-3 1 69,-13 8-68,0 1-1,1 1 0,0 0 1,1 1-1,0 1 0,1 0 1,1 0-1,0 2 0,1-1 1,1 1-1,0 1 1,1 0-1,1 0 0,0 1 1,2 0-1,0 0 0,1 1 1,-1 7-1,6-23-2,0-1 1,1 1-1,-1-1 0,0 1 1,1-1-1,0 0 0,-1 1 1,1-1-1,0 0 1,0 0-1,0 0 0,1 0 1,-1 0-1,0 0 1,1 0-1,0 0 0,-1 0 1,1 0-1,0-1 0,0 1 1,0-1-1,0 1 1,0-1-1,0 0 0,0 0 1,0 0-1,0 0 1,1 0-1,-1-1 0,0 1 1,1 0-1,-1-1 0,1 0 1,-1 0-1,0 0 1,1 0-1,-1 0 0,1 0 1,-1 0-1,1-1 1,-1 1-1,0-1 0,1 0 1,-1 0-1,0 0 0,0 0 1,1 0 1,20-9 19,-1-1 0,0-1-1,-1 0 1,0-2 0,-1 0 0,0-2 0,-2 0 0,0-1 0,0-1 0,-2 0-1,0-1 1,-1-1 0,8-15-19,15-35 107,-38 69-106,1 0 1,0 0 0,-1 0-1,1 0 1,-1 0-1,0 0 1,1 0-1,-1-1 1,0 1-1,1 0 1,-1 0 0,0 0-1,0-1 1,0 1-1,0 0 1,0 0-1,-1 0 1,1-1-1,0 1 1,0 0 0,-1 0-1,1 0 1,-1 0-1,1 0 1,-1-1-1,1 1 1,-1 0-1,0 0 1,1 0 0,-1 1-1,0-1 1,0 0-1,0 0 1,0 0-1,0 0 1,0 1-1,0-1 1,0 1 0,0-1-1,0 0 1,0 1-1,0 0 1,-1-1-1,1 1 1,0 0-1,0 0 1,0-1 0,-1 1-1,1 0 1,0 0-1,0 0 1,0 0-1,-1 1 1,1-1-2,-4 4-6,0 0-1,0 1 1,1-1 0,0 1 0,-1 0-1,2 1 1,-1-1 0,1 0 0,-1 1-1,2 0 1,-1 0 0,0 0 0,1 0-1,1 0 1,-1 1 0,0 1 6,1-5-57,-1 1 1,1-1-1,0 1 0,0-1 1,1 1-1,-1 0 0,1-1 1,-1 1-1,1 0 0,0 0 1,1-1-1,-1 1 0,0 0 1,1-1-1,0 1 0,0 0 1,0-1-1,1 1 0,-1-1 1,1 0-1,-1 1 0,1-1 1,0 0-1,1 0 0,-1 0 1,0 0-1,1-1 0,0 1 1,-1-1-1,1 1 0,0-1 1,0 0-1,1 0 0,-1 0 1,1 0 56,28 11-3624,4-1-236</inkml:trace>
  <inkml:trace contextRef="#ctx0" brushRef="#br0" timeOffset="191454.296">20097 6447 4521,'-36'30'8451,"36"-30"-8379,-1 0 1,1-1-1,-1 1 0,1 0 0,-1 0 1,1 0-1,0 0 0,-1 0 0,1 0 0,0 0 1,-1-1-1,1 1 0,-1 0 0,1 0 1,0-1-1,-1 1 0,1 0 0,0 0 1,0-1-1,-1 1 0,1 0 0,0-1 1,0 1-1,-1 0 0,1-1 0,0 1 1,0-1-1,0 1 0,-1 0 0,1-1 0,0 1 1,0-1-1,0 1 0,0 0 0,0-1 1,0 1-1,0-1 0,0 1 0,0-1 1,0 1-1,0 0 0,0-1 0,1 1 1,-1-1-1,0 1 0,0 0 0,0-1 1,0 1-1,1 0 0,-1-1 0,0 1 0,0 0 1,1-1-1,-1 1-72,22-53 1336,145-251-740,85-143-436,-215 354-24,-60 127 186,-4 17-317,2 1 0,3 1 1,2 0-1,-7 35-5,24-79-1,2-5 2,-1 1 0,1-1 1,0 1-1,0 0 0,0-1 0,1 1 0,0 0 0,0 0 0,0-1 0,0 1 0,1 0 0,-1-1 0,2 5-1,0-9 5,0 1-1,0-1 0,0 0 1,0 0-1,0 0 0,0 0 1,0-1-1,0 1 0,-1 0 0,1-1 1,0 0-1,0 1 0,0-1 1,-1 0-1,1 0 0,0 0 1,-1 0-1,1 0 0,0 0 0,-1 0 1,0-1-1,1 1 0,-1 0 1,0-1-1,0 1 0,1-1 1,-1 0-5,23-19 41,0-1 1,-1-2 0,-1 0-1,-2-2 1,0 0 0,-2-1-1,-1-1 1,-1 0 0,-1-1-1,-2-1 1,-1-1 0,8-29-42,-21 60 1,1 0 0,0 0 0,0 0 0,-1 0 0,1 0 0,0 0 0,0-1 0,0 1 1,-1 0-1,1 0 0,0 0 0,0 0 0,0 0 0,-1 0 0,1 0 0,0-1 0,0 1 1,0 0-1,-1 0 0,1 0 0,0 0 0,0-1 0,0 1 0,0 0 0,0 0 0,0-1 0,-1 1 1,1 0-1,0 0 0,0 0 0,0-1 0,0 1 0,0 0 0,0 0 0,0-1-1,-17 44 1,1 0-1,3 1 0,1 1 1,-5 39-1,16-77-7,1-1 0,-1 0 0,1 0 0,0 1 0,1-1 0,-1 0 0,1 1 0,0-1 0,1 0 0,0 0 0,0 0 1,0 0-1,0 0 0,1-1 7,-1-3-223,-1 0 0,1 0 0,0 0 1,-1 0-1,1 0 0,0 0 0,0-1 0,0 1 1,0-1-1,1 1 0,-1-1 0,0 0 0,1 0 1,-1 0-1,1 0 0,-1 0 0,1-1 0,-1 1 1,1-1-1,-1 0 0,1 0 0,1 1 223,37-4-3585</inkml:trace>
  <inkml:trace contextRef="#ctx0" brushRef="#br0" timeOffset="192122.714">20796 5098 7938,'8'2'3646,"8"10"-2399,-11-8-1041,11 11-32,-2 0-1,1 1 0,-2 1 0,0 0 0,-1 0 0,-1 1 0,-1 1 0,0 0 0,-2 0 0,4 12-173,0 3 79,-2 1-1,-1 1 0,-2 0 1,-1 0-1,-2 0 0,-2 1 0,-1 0 1,-2-1-1,-1 1 0,-2-1 0,-2 0 1,-1 0-1,-2 0 0,-1-1 0,-2 0 1,-1-1-1,-1-1 0,-3 0 0,-7 11-78,-6 9 404,-2-2-1,-1-2 0,-4-1 0,-1-2 0,-2-1 1,-6 2-404,-12 1-1642,7-17 1101</inkml:trace>
  <inkml:trace contextRef="#ctx0" brushRef="#br0" timeOffset="193204.851">20147 5341 1072,'-17'-6'144,"1"4"-144,-3 4-264</inkml:trace>
  <inkml:trace contextRef="#ctx0" brushRef="#br0" timeOffset="193563.107">19950 5443 1904,'-27'37'1769,"2"2"0,1 0 0,-8 22-1769,-41 130 1406,63-156-1379,2 0 1,1 1-1,2 0 1,2 0 0,1 0-1,1 1 1,3-1 0,0 0-1,3 0 1,1 0 0,3 6-28,-8-35 21,1 1 0,0-1 1,1 1-1,0-1 1,0 0-1,0 0 0,1 0 1,0 0-1,1-1 1,-1 1-1,1-1 0,0-1 1,1 1-1,-1-1 1,1 1-1,0-1 0,1-1 1,-1 0-1,1 0 1,7 4-22,-4-4 42,0-1 1,1 0-1,0-1 1,-1 0-1,1 0 1,0-1-1,0-1 1,0 1-1,0-2 1,0 0-1,0 0 1,0-1-1,0 0 1,-1-1-1,1 0 1,-1-1-1,8-3-42,41-25 173,-1-2-1,-1-2 0,6-9-172,48-31 176,108-70 158,-191 129-85,-1-2-1,-1-1 1,0-1-1,-2-1 1,0-2-1,-2 0 0,17-24-248,-36 45 50,-1 0 0,0 0-1,-1 0 1,1-1-1,-1 1 1,1-1 0,-1 1-1,0-1 1,0 1-1,0-1 1,-1 0-1,1 1 1,-1-1 0,0 0-1,0 1 1,0-1-1,-1 0 1,1 1 0,-1-1-1,0 0 1,0 1-1,0-1 1,-1 1-1,1-1 1,-1 1 0,1 0-1,-1 0 1,0-1-1,-1 1 1,1 1 0,0-1-1,-1 0 1,-2-1-50,-12-11 67,-1 2 0,-1 0 0,0 2 0,-1 0 1,0 0-1,-1 2 0,0 1 0,-12-3-67,-88-17-3274,64 24 739</inkml:trace>
  <inkml:trace contextRef="#ctx0" brushRef="#br0" timeOffset="195133.447">20942 5201 2489,'-26'21'6849,"20"-26"-2381,6-14-2286,1 17-2072,32-50 1709,204-171-1204,13-16-571,-81 70 19,-114 100 21,-55 69-87,0 0 1,0 1 0,0-1 0,-1 0 0,1 1-1,0-1 1,0 0 0,0 0 0,0 1 0,0-1-1,-1 0 1,1 1 0,0-1 0,0 0 0,-1 0-1,1 1 1,0-1 0,0 0 0,-1 0-1,1 0 1,0 0 0,-1 1 0,1-1 0,0 0-1,0 0 1,-1 0 0,1 0 0,0 0 0,-1 0-1,1 0 1,0 0 0,-1 0 0,1 0 0,0 0-1,-1 0 1,1 0 0,0 0 0,-1 0 0,1 0-1,0 0 1,-1 0 0,1 0 0,0-1-1,-1 1 1,1 0 0,0 0 0,0 0 0,-1-1-1,1 1 1,0 0 0,0 0 0,-1-1 0,1 1-1,0 0 1,0 0 0,0-1 0,0 1 0,-1 0-1,1-1 1,0 1 0,0 0 0,0 0 0,0-1-1,0 1 1,0 0 0,0-1 0,0 1 2,-72 63-2977,39-32 534</inkml:trace>
  <inkml:trace contextRef="#ctx0" brushRef="#br0" timeOffset="195408.314">21312 4566 5897,'23'-18'6977,"-14"14"-6380,197-84 1121,23 1-1449,-224 85-266,-4 1-2,0 0-1,-1 1 1,1-1-1,0 0 1,-1 1-1,1-1 0,0 1 1,0-1-1,0 0 1,0 1-1,-1 0 1,1-1-1,0 1 1,0 0-1,0-1 1,0 1-1,0 0 1,0 0-1,0 0 0,0 0 1,0 0-1,0 0 1,0 0-1,0 0 1,0 0-1,0 0 1,0 1-1,0-1 1,0 0-1,-1 1 1,1-1-1,0 0 0,0 1 1,0-1-1,0 1 1,-1 0-1,1-1 1,0 1-1,0 0 1,-1-1-1,1 1 1,-1 0-1,1 0 1,0-1-1,-1 2 0,-37 88 36,23-61-252,-41 105 659,52-126-781,2 1-1,-1-1 0,1 1 1,0 0-1,1-1 0,0 1 1,0 0-1,1-1 0,1 5 339,7 17-2239</inkml:trace>
  <inkml:trace contextRef="#ctx0" brushRef="#br0" timeOffset="197525.559">24822 3466 7017,'-9'-3'2601,"7"0"272,8 1-1937,14-3-216,9-1-344,24-3-128,9-3-80,23-5-8,0 1-80,9-4-24,-18 3-32,-2 4 16,-22 7-24,-16 1 0,-21 7-216,-18 8-1176,-24 5-1705,-15 14-39</inkml:trace>
  <inkml:trace contextRef="#ctx0" brushRef="#br0" timeOffset="197791.491">24788 3658 4857,'-10'12'2064,"8"-2"185,14-3-1001,8-2-408,19-1-79,13-2-225,21-8-24,3-2-216,13-4-80,-10-2-56,2-1-40,-18 1-48,-1 4-2825,-16 1 937</inkml:trace>
  <inkml:trace contextRef="#ctx0" brushRef="#br0" timeOffset="200816.701">21130 5024 6665,'14'-100'4855,"-11"88"-4558,1 0-1,0 0 1,0 0 0,2 0 0,-1 1-1,1 0 1,1 0 0,0 1-1,1-1 1,6-6-297,-3 5 207,1 0 1,0 1-1,0 0 0,1 1 0,0 0 1,1 1-1,0 0 0,1 1 0,0 1 1,1 0-208,-13 6 11,-1 0 1,1 0-1,0 0 1,-1 1-1,1-1 1,0 1-1,-1 0 1,1-1-1,0 1 1,0 0-1,-1 1 1,1-1 0,0 0-1,-1 1 1,1 0-1,0-1 1,-1 1-1,1 0 1,-1 0-1,1 1 1,-1-1-1,0 0 1,1 1-1,-1 0 1,0-1-1,0 1 1,0 0 0,0 0-1,0 0 1,-1 0-1,1 1 1,-1-1-1,1 0 1,-1 1-1,0-1 1,0 1-1,0-1 1,0 1-1,0-1 1,0 2-12,-2 13 20,1-1 0,-2 0 0,-1 0 0,0 0 0,0 0 1,-2 0-1,0-1 0,-1 1 0,0-1 0,-1-1 0,-1 1 0,-1-1 0,1-1 0,-2 0 0,-8 9-20,5-3 79,-2-1-1,0 0 1,-1-1-1,-1 0 1,0-1-1,-1-2 1,-1 1 0,-1-2-79,-29 10 872,104-2-650,-37-14-253,0-1 0,1-1 0,-1-1 0,1 0 0,0-1-1,0-1 1,0-1 0,0-1 31,106-13-4322,-66-16 1066</inkml:trace>
  <inkml:trace contextRef="#ctx0" brushRef="#br0" timeOffset="201390.199">21418 5635 5785,'3'-61'8143,"-14"207"-7084,-72 465 1119,81-593-1726,-1-42 1212,8-82-790,9 14-722,5 1 0,21-62-152,-5 44 3,4 2 1,23-40-4,-55 132 0,-2 2 0,1 0 0,0 0-1,1 1 1,1-1 0,0 2 0,0-1-1,7-6 1,-14 17-5,-1 0 0,1-1 0,0 1 0,0 0-1,0 0 1,0 0 0,0 0 0,0 0 0,1 0-1,-1 0 1,0 0 0,0 1 0,1-1 0,-1 0-1,0 1 1,1-1 0,-1 1 0,1-1 0,-1 1-1,1 0 1,-1-1 0,1 1 0,-1 0 0,1 0-1,-1 0 1,1 0 0,-1 1 0,1-1 0,-1 0 0,1 0-1,-1 1 1,1-1 0,-1 1 0,0 0 0,1-1-1,-1 1 1,0 0 0,0 0 0,1 0 0,-1 0-1,0 0 1,0 0 0,0 0 0,0 0 0,0 0-1,0 0 1,0 1 0,0-1 5,3 8-14,0 0-1,-1 0 1,0 1 0,0-1 0,-1 1-1,0 0 1,-1 0 0,0 0 0,0-1-1,-1 1 1,-1 0 0,1 0 0,-2 0-1,1 0 1,-1 0 0,-2 2 14,-6 16 9,0 0 1,-3-1 0,0 0-1,-1-2 1,-2 1-1,-1-2 1,0 0-1,-2-1 1,-1-1-1,0 0 1,-2-2-1,0 0 1,-2-2-1,-23 15-9,42-29-6,-42 18-98,46-23 29,0 1 1,1-1 0,-1 1 0,1-1 0,-1 1 0,1-1-1,0 0 1,-1 1 0,1-1 0,0 0 0,-1 1 0,1-1 0,0 0-1,0 1 1,-1-1 0,1 0 0,0 0 0,0 1 0,0-1-1,0 0 1,0 0 0,0 1 0,0-1 0,0 0 0,0 0-1,1 1 1,-1-1 0,0 0 0,0 1 0,1-1 0,-1 0-1,0 1 1,1-1 0,-1 0 0,1 1 0,-1-1 0,1 1-1,-1-1 1,1 1 0,-1-1 0,1 1 0,0-1 0,-1 1-1,1-1 1,0 1 0,-1 0 74,33-41-3874,10-9-928</inkml:trace>
  <inkml:trace contextRef="#ctx0" brushRef="#br0" timeOffset="201872.297">21781 5776 4041,'5'-5'2549,"-5"5"-2372,0-1 0,0 1-1,0-1 1,1 1-1,-1-1 1,0 1 0,1-1-1,-1 1 1,0 0 0,1-1-1,-1 1 1,0 0 0,1-1-1,-1 1 1,1 0 0,-1-1-1,0 1 1,1 0 0,-1 0-1,1-1 1,-1 1 0,1 0-1,-1 0 1,1 0 0,-1 0-1,1 0 1,-1 0 0,1 0-1,-1 0 1,1 0 0,-1 0-1,1 0 1,0 0 0,-1 0-1,1 0 1,-1 0-1,1 0 1,-1 1 0,0-1-1,1 0 1,-1 0 0,1 1-1,-1-1 1,1 0-177,-5 34 1356,-21 49-504,17-62-735,1-1-1,0 1 0,2 1 0,0-1 0,2 1 0,0 0 1,1 0-1,1 0 0,2 0 0,0 0 0,1 3-116,-1-23 8,-1 0 1,0 0-1,1 0 0,-1 0 0,1 0 0,0 0 1,0 0-1,0-1 0,0 1 0,0 0 0,0 0 1,0-1-1,0 1 0,1-1 0,-1 1 0,1-1 1,-1 1-1,1-1 0,-1 0 0,1 0 0,0 0 1,0 0-1,0 0 0,0 0 0,-1 0 0,1-1 1,0 1-1,0-1 0,0 1 0,0-1 0,0 0 1,1 0-1,-1 0 0,0 0 0,0 0 0,0 0 1,0 0-1,0-1 0,0 1 0,0-1 0,0 0 1,0 1-1,-1-1 0,1 0 0,0 0 0,0 0 1,1-1-9,87-66-823,-41 12-2701,-13 13 278</inkml:trace>
  <inkml:trace contextRef="#ctx0" brushRef="#br0" timeOffset="202172.929">21890 5436 9018,'-6'-1'2881,"-3"-1"847,6 2-2431,3 3-89,-1-3-304,-4 2-240,10 3-368,-7 4-384,1-2-608,1 1-3353</inkml:trace>
  <inkml:trace contextRef="#ctx0" brushRef="#br0" timeOffset="203664.442">15406 8055 5489,'-14'5'3353,"5"-14"-456,13 6-729,15 1-1784,17 2-136,14 0-168,27-4-16,10-3-48,30-3 16,0 1-8,8-3 24,-15 3-40,-1-2 32,-32 0 0,-11 7 8,-27-1-256,-21 11-2760,-27 0 855</inkml:trace>
  <inkml:trace contextRef="#ctx0" brushRef="#br0" timeOffset="203931.766">15495 8406 8522,'-3'0'2536,"14"-5"425,17-5-2193,27-1-616,32 2-72,14-9-40,27-1 32,-4 9-56,5 2 32,-18-2-32,-8 11 3513,-26 4-6570,-11-13 3353</inkml:trace>
  <inkml:trace contextRef="#ctx0" brushRef="#br0" timeOffset="205169.14">16930 7603 5881,'-1'-1'196,"-1"-1"0,0 1-1,1-1 1,0 0-1,-1 0 1,1 1 0,0-1-1,0 0 1,0 0-1,0 0 1,0 0 0,0 0-1,0 0 1,1-1 0,-1 1-1,1 0 1,0 0-1,0 0 1,0-1 0,0 1-1,0 0 1,0 0 0,0 0-1,1-1 1,-1 1-1,1 0 1,-1 0 0,1 0-1,0 0 1,0 0 0,0 0-1,0 0 1,0 0-1,0 0 1,1 0-196,9-7 95,1 0-1,-1 1 0,1 0 1,1 1-1,-1 1 1,1 0-1,1 0 1,-1 1-1,1 1 1,-1 0-1,3 1-94,-1-1 39,67-19-9,1 5 0,1 3 0,0 4 0,72 0-30,-45 13 33,-84 1-29,-27-2-4,1-1-1,-1 0 1,0 0 0,1 1 0,-1-1-1,0 0 1,1 1 0,-1-1-1,0 1 1,0-1 0,1 0-1,-1 1 1,0-1 0,0 1 0,0-1-1,0 1 1,0-1 0,1 0-1,-1 1 1,0-1 0,0 1 0,0-1-1,0 1 1,0-1 0,0 1-1,0-1 1,-1 1 0,1-1 0,0 0-1,0 1 1,0-1 0,0 1-1,-1-1 1,1 1 0,0-1-1,0 0 1,-1 1 0,1-1 0,0 0-1,0 1 1,-1-1 0,1 0-1,0 1 1,-1-1 0,1 0 0,-1 0-1,1 1 1,0-1 0,-1 0-1,1 0 1,-1 0 0,1 1 0,-1-1-1,1 0 1,-1 0 0,1 0-1,-1 0 1,1 0 0,0 0-1,-1 0 1,1 0 0,-1 0 0,1 0-1,-1 0 1,-157 60-4835,69-25 1711</inkml:trace>
  <inkml:trace contextRef="#ctx0" brushRef="#br0" timeOffset="205539.92">16915 7703 3561,'-53'23'6285,"72"-19"-4575,84-8-1238,1 4 0,0 5 0,14 5-472,-103-8 22,1 1 0,-1 0-1,-1 1 1,1 1 0,0 0-1,-1 1 1,9 6-22,-20-11 9,0 0-1,0 1 0,-1-1 1,1 1-1,-1 0 0,1 0 1,-1 0-1,0 0 1,0 0-1,0 1 0,0-1 1,0 1-1,0-1 0,-1 1 1,1 0-1,-1-1 1,0 1-1,0 0 0,0 0 1,0 0-1,0 0 1,-1 0-1,1 0 0,-1 0 1,0 0-1,0 0 0,0 0 1,0 0-1,0 1 1,-1-1-1,1 0 0,-1 0 1,0 0-1,0-1 1,0 2-9,-8 11 48,-1 0 0,0 0 0,-1-1 1,0 0-1,-1-1 0,-1-1 0,-10 9-48,5-3 40,-206 204 483,178-163-183,45-57-331,1 1 0,0-1 0,0 0 0,0 0 0,1 0 0,-1 0 0,0 0 0,1 0 0,0 0 0,-1 0 1,1 0-1,0 0 0,0 0 0,0-1 0,0 1 0,0 0 0,0 0 0,1-1 0,-1 1 0,0-1 0,1 1 0,-1-1 0,1 0 0,0 0 1,-1 1-1,1-1 0,0 0 0,0 0 0,0-1 0,0 1 0,0 0 0,0-1 0,0 1 0,0-1 0,0 1 0,0-1 0,0 0 0,0 0 0,0 0 1,2 0-10,36 5 40,-1-2 0,1-1 1,0-2-1,-1-2 0,1-2 1,1-1-41,2 0 26,-32 4-7,29-2-574,0-1 1,-1-3 0,0-1 0,0-1 0,20-10 554,23-22-2183</inkml:trace>
  <inkml:trace contextRef="#ctx0" brushRef="#br0" timeOffset="206791.443">18425 7805 2248,'69'-43'8137,"-69"44"-8051,0-1 0,-1 0 0,1 0 0,-1 0 0,1 0 0,0 0-1,-1 0 1,1 0 0,0 0 0,-1 0 0,1 0 0,0 0 0,-1 0 0,1 0 0,0 0 0,-1 0 0,1 0 0,0 0 0,-1 0 0,1 0 0,0 0 0,-1-1 0,1 1 0,0 0 0,-1 0-1,1 0 1,0-1 0,-1 1 0,1 0 0,0 0 0,0-1 0,0 1 0,-1 0 0,1-1 0,0 1 0,0 0 0,0-1 0,-1 1 0,1 0 0,0-1 0,0 1 0,0 0 0,0-1-1,0 1 1,0 0 0,0-1 0,0 1 0,0 0 0,0-1 0,0 1 0,0-1 0,0 1 0,0 0 0,0-1 0,1 1 0,-1 0 0,0-1 0,0 1 0,0 0 0,0 0 0,1-1-1,-1 1 1,0 0 0,0-1 0,1 1 0,-1 0-86,-12-3-82,0-1 82,-1 0-1,1 1 0,-1 0 0,0 1 0,0 1 0,0 0 0,0 1 0,1 0 0,-1 1 1,0 1-1,0-1 0,0 2 0,1 0 0,-1 1 0,-2 1 1,5-2 1,1 0 0,0 0 1,-1 1-1,2 0 0,-1 1 0,0-1 0,1 2 1,0-1-1,0 1 0,1 1 0,0-1 0,0 1 0,0 0 1,1 1-1,0 0 0,0 0 0,1 0 0,-1 3-1,5-8 2,0 0 0,0 0 0,1 1-1,-1-1 1,1 0 0,0 1-1,0-1 1,0 0 0,0 1 0,1-1-1,-1 0 1,1 1 0,0-1 0,0 0-1,0 0 1,0 0 0,1 0-1,-1 0 1,1 0 0,0 0 0,0 0-1,0-1 1,0 1 0,0-1 0,0 1-1,1-1 1,-1 0 0,1 0-1,0 0 1,-1 0 0,1-1 0,0 1-1,0-1 1,0 1 0,1-1-1,-1 0 1,0 0 0,0-1 0,1 1-1,-1-1 1,2 1-2,14 0 35,0-1 0,0-1 0,0 0 1,0-1-1,-1-2 0,1 0 0,-1 0 0,0-2 0,0 0 0,0-1 0,-1-1 1,0-1-1,-1 0 0,0-1 0,0-1 0,-1 0 0,-1-1 0,9-9-35,-18 17 12,1-1 34,1 0-1,-1 0 1,0-1-1,0 0 1,0 0 0,-1 0-1,0-1 1,0 1 0,0-1-1,-1-1 1,0 1 0,-1 0-1,0-1 1,0 0-1,0-2-45,-3 8 16,-1 1-1,0 0 0,1 0 0,-1-1 0,0 1 1,0 0-1,0 0 0,0 0 0,-1 0 0,1 0 1,0 0-1,0 0 0,0 1 0,-1-1 0,1 0 1,0 1-1,-1-1 0,1 1 0,-1-1 0,1 1 1,-1-1-1,1 1 0,-1 0 0,1 0 0,-1 0 1,1 0-1,-1 0 0,1 0 0,0 0 0,-1 1 1,1-1-1,-1 1 0,1-1 0,-1 1 0,1-1 1,0 1-1,-1 0 0,1-1 0,0 1 0,0 0 1,-1 0-1,1 0 0,0 0 0,0 0 1,0 0-16,-3 2-4,0 0 0,0 0 1,1 0-1,-1 0 0,1 1 1,0-1-1,-1 1 0,2 0 1,-1 0-1,0 0 0,1 0 1,0 0-1,0 0 1,0 1-1,0-1 0,1 1 1,0 0-1,0-1 0,0 1 1,0 0-1,1 0 0,0-1 1,0 1-1,0 0 0,0 0 1,1 0-1,0-1 0,0 1 1,0 0-1,1-1 1,-1 1-1,1-1 0,0 0 1,1 1-1,-1-1 0,1 0 1,-1 0-1,1 0 0,0-1 1,1 1-1,-1-1 0,1 0 1,-1 0-1,1 0 1,2 2 2,9 2-48,1-1-1,0 0 0,0-1 0,0-1 0,0 0 0,1-1 0,-1-1 0,1 0 0,0-1 0,0-1 0,-1-1 1,1 0-1,0-1 0,1-2 50,33-7-1321</inkml:trace>
  <inkml:trace contextRef="#ctx0" brushRef="#br0" timeOffset="207255.23">18778 7379 5593,'17'-59'5769,"-15"54"-5552,1-1 0,0 1 0,0 0 0,0 0 0,1 0 0,0 1-1,0-1 1,0 1 0,1 0 0,-1 0 0,1 0 0,0 1 0,5-3-217,-1 0 49,1 1 1,0 1 0,0 0-1,0 0 1,0 0 0,1 2-1,-1-1 1,1 1 0,0 1-1,0 0 1,-1 0 0,1 1 0,0 1-1,0-1 1,0 2 0,8 2-50,-17-4-3,1 0 0,-1 1 1,0 0-1,0 0 1,0-1-1,1 1 1,-1 0-1,0 1 0,0-1 1,-1 0-1,1 1 1,0-1-1,0 1 0,-1-1 1,1 1-1,-1 0 1,1 0-1,-1 0 1,0 0-1,1 0 0,-1 0 1,0 0-1,-1 0 1,1 0-1,0 0 1,0 0-1,-1 1 0,0-1 1,1 0-1,-1 1 1,0-1-1,0 0 1,0 1-1,0-1 0,-1 0 1,1 0-1,-1 1 1,1-1-1,-1 0 0,0 0 1,0 0-1,1 1 1,-2-1-1,1 0 3,-12 18 20,-1-1 0,-1 0-1,-1-2 1,0 0 0,-13 10-20,-49 55 240,76-81-228,0 0 0,1 1 0,-1-1 0,0 1 1,1 0-1,0-1 0,-1 1 0,1 0 0,0 0 0,0 0 0,0 0 1,0 0-1,0 0 0,0 0 0,1 0 0,-1 0 0,1 0 0,-1 1 0,1-1 1,0 0-1,0 0 0,0 0 0,0 1 0,0-1 0,1 0 0,-1 0 1,1 0-1,-1 0 0,1 1 0,0-1 0,0 0 0,-1 0 0,2 0 1,-1 0-1,0-1 0,0 1 0,1 0 0,-1 0 0,1-1 0,0 2-12,10 4 14,1 0 0,0-1 0,0 0 1,1-1-1,-1-1 0,1 0 0,0 0 0,0-2 0,0 0 0,1 0 0,-1-1 0,0-1 0,11-1-14,27 3-640,14 0-1947,-4-18 42</inkml:trace>
  <inkml:trace contextRef="#ctx0" brushRef="#br0" timeOffset="207691.476">19655 7213 8082,'12'-26'5518,"-13"26"-5437,0-1 0,0 1-1,1 0 1,-1-1 0,0 1 0,0 0-1,0 0 1,1-1 0,-1 1-1,0 0 1,0 0 0,0 0 0,0 0-1,0 0 1,1 0 0,-1 1 0,0-1-1,0 0 1,0 0 0,1 0-1,-1 1 1,0-1 0,0 0 0,0 1-1,1-1 1,-1 1 0,0-1-1,1 1 1,-1-1 0,0 1 0,1 0-1,-1-1 1,1 1 0,-1 0-81,-19 11 61,0 1 0,1 1 0,1 0 0,0 2 0,1 0 0,0 1 0,2 0 0,0 2 0,-1 2-61,2 0 2,0 0 1,2 1-1,0 1 0,2 0 0,-6 17-2,5-4-3,2 1 0,2-1 0,1 2 0,1-1 0,2 5 3,3-30 8,1-1-1,0 0 0,1 0 0,0 1 1,0-1-1,1 0 0,1-1 0,0 1 1,0-1-1,1 1 0,1-1 0,-1-1 1,2 1-1,-1-1 0,1 0 0,1 0 0,-1-1 1,1 0-1,1-1 0,0 1 0,0-2 1,0 1-1,9 3-7,-15-8-15,96 55-496,-29-36-3117,-28-18 591</inkml:trace>
  <inkml:trace contextRef="#ctx0" brushRef="#br0" timeOffset="208562.711">20406 7432 6785,'77'-74'7921,"-124"127"-5965,-337 351-1750,302-300 2,102-142-374,32-38-3629,-18 23 698</inkml:trace>
  <inkml:trace contextRef="#ctx0" brushRef="#br0" timeOffset="208787.903">20108 7536 8498,'-10'9'2048,"7"5"681,6 4-2401,3 5-288,10 0-24,5 0 64,9 4-8,4-4 32,10 7-24,-3 2 8,0 4-8,-8-7-152,2 3-1336,-8-6-1425,-1-4-112</inkml:trace>
  <inkml:trace contextRef="#ctx0" brushRef="#br0" timeOffset="209125.545">20722 7653 8882,'1'9'4698,"-6"13"-4301,2-7-211,-47 242 612,50-255-793,-1 3 16,0 1 0,1 0 0,-1-1 0,1 1 0,0 0 0,1-1 0,-1 1 0,1 0 0,0-1 0,1 1 0,1 4-21,-3-10 31,1 1 0,-1-1 1,1 1-1,0-1 1,-1 1-1,1-1 1,0 0-1,0 1 1,-1-1-1,1 0 1,0 0-1,0 1 0,-1-1 1,1 0-1,0 0 1,0 0-1,0 0 1,-1 0-1,1 0 1,0 0-1,0 0 0,0 0 1,-1 0-1,1-1 1,0 1-1,0 0 1,-1-1-1,1 1 1,0 0-1,-1-1 0,1 1 1,0-1-1,-1 1 1,1-1-1,0 1 1,-1-1-1,1 1 1,-1-1-1,1 0 1,-1 1-1,1-1 0,-1 0 1,0 1-1,1-1 1,-1 0-1,0 0 1,0 1-1,1-1 1,-1 0-1,0 0 0,0 1 1,0-2-32,6-6 896,18-18-2353,0-3 1029</inkml:trace>
  <inkml:trace contextRef="#ctx0" brushRef="#br0" timeOffset="209387.424">20774 7430 6545,'-23'-6'4033,"6"-8"-496,11 5-992,5 2-1849,2 5-360,5-1-152,6 5-64,0 5-840,10 4-2857,5-8 768</inkml:trace>
  <inkml:trace contextRef="#ctx0" brushRef="#br0" timeOffset="209654.326">21056 7595 8234,'-3'-1'3152,"3"-1"161,10-2-2161,18 4-591,7 1-409,15-4-96,0-4-16,4 4-40,-1 0 56,5 1-88,-12 5 3256,4-7-6576,-14-11 3224</inkml:trace>
  <inkml:trace contextRef="#ctx0" brushRef="#br0" timeOffset="210102.59">21434 7957 6497,'-43'66'7609,"59"-72"-5662,186-124 339,-146 87-2227,-2-3-1,-3-2 1,-1-3 0,-3-1 0,26-39-59,-52 65 13,-1 0-1,-1-1 1,-1 0-1,-2-2 1,-1 0-1,-1-2-12,-13 31 0,-1 0 0,1-1 0,-1 1 0,0 0 1,1-1-1,-1 1 0,0 0 0,1-1 0,-1 1 0,0-1 0,0 1 0,1-1 1,-1 1-1,0-1 0,0 1 0,0 0 0,1-1 0,-1 1 0,0-1 0,0 0 1,0 1-1,0-1 0,0 1 0,0-1 0,0 1 0,0-1 0,0 1 0,0-1 1,-1 1-1,1-1 0,0 1 0,0-1 0,0 1 0,-1 0 0,1-1 0,0 1 1,0-1-1,-1 1 0,1-1 0,0 1 0,-1 0 0,1-1 0,-1 1 0,1 0 1,0-1-1,-1 1 0,1 0 0,-1 0 0,1-1 0,-1 1 0,1 0 0,-1 0 1,1 0-1,-1 0 0,1 0 0,-28 15-26,15-1 10,1 0-1,0 1 0,1 0 0,1 1 0,1 0 1,0 1-1,1 0 0,0 0 0,2 1 0,-4 15 17,-12 71-29,21-102 29,1 1 0,-1-1 0,1 0 0,0 0 0,0 1 0,0-1 0,0 0 0,0 1 0,0-1 0,1 0 0,-1 0 0,1 1 0,0-1-1,0 0 1,-1 0 0,1 0 0,1 0 0,-1 0 0,0 0 0,0 0 0,1 0 0,-1 0 0,1-1 0,0 1 0,-1-1 0,1 1 0,0-1 0,0 1 0,0-1 0,0 0 0,0 0 0,0 0 0,0 0 0,0-1 0,0 1 0,1 0 0,-1-1 0,0 1 0,2-1 0,12 0 15,-1-2 1,1 1 0,0-2 0,-1 0 0,1-1-1,-1 0 1,0-1 0,0-1 0,-1 0 0,0-1 0,0-1-1,0 0 1,-1-1 0,6-5-16,3-3 18,0-1 0,-1 0 1,0-2-1,-2 0 0,0-2 0,-2 0 1,0-1-1,-1 0 0,-2-1 0,0-1 0,-2 0 1,2-8-19,-7-8 4,-7 40-5,0 0 1,0 0-1,0 1 0,0-1 0,0 0 1,0 0-1,0 0 0,0 1 0,0-1 1,-1 0-1,1 0 0,0 1 0,-1-1 1,1 0-1,0 0 0,-1 1 0,1-1 1,-1 1-1,1-1 0,-1 0 0,0 1 1,1-1-1,-1 1 0,1-1 0,-1 1 1,0-1-1,0 1 0,1 0 0,-1-1 1,0 1-1,1 0 0,-1 0 0,0-1 1,0 1-1,0 0 0,1 0 0,-1 0 1,0 0-1,0 0 0,0 0 0,1 0 1,-1 0-1,0 0 0,0 1 0,0-1 1,-7 4-9,0 0-1,0 0 0,0 1 1,1 0-1,0 0 0,0 1 0,0 0 1,1 0-1,-1 1 0,1 0 1,1 0-1,0 0 0,0 0 0,0 1 1,1 0-1,0 0 0,0 0 1,-1 8 9,0-5-16,2-1 1,-1 1 0,2 0-1,-1 0 1,1 0 0,1 0 0,0 0-1,1 0 1,0 1 0,0-1-1,2 0 1,0 7 15,0-9-498,1-1 0,-1 0-1,1 1 1,1-1 0,0-1-1,0 1 1,0-1 0,1 1 0,0-1-1,5 6 499,14 12-3590</inkml:trace>
  <inkml:trace contextRef="#ctx0" brushRef="#br0" timeOffset="210370.539">22596 7096 6657,'13'-15'2826,"2"17"994,-1 26-3493,-14-28-322,10 33-10,-1 0 0,-2 0 0,-2 0 0,-1 1 0,-1 0 1,-3 32 4,1-33 17,-2 1 0,-1 0 0,-2-1 0,-1 0 0,-7 21-17,8-37 36,0 0-1,-2-1 1,0 1 0,-1-1 0,0-1 0,-1 1-1,-1-1 1,-1-1 0,0 0 0,-1 0-1,-2 1-35,-21 15 99,-2-1 0,-1-3 0,-1-1 0,-1-1 0,-30 12-99,31-15-332,30-18-2016,17-12 107</inkml:trace>
  <inkml:trace contextRef="#ctx0" brushRef="#br0" timeOffset="210739.726">22785 6731 8650,'47'-59'4396,"22"25"-3310,-55 30-1051,0 1 0,1 0 0,0 1 0,-1 1 1,1 0-1,0 1 0,0 1 0,-1 0 0,5 2-35,75 28 325,-91-29-321,0 0 1,1 0-1,-1 0 0,0 0 0,0 0 0,-1 1 1,1-1-1,0 1 0,-1 0 0,1 0 0,-1 0 0,0 0 1,0 0-1,0 1 0,-1-1 0,1 0 0,-1 1 1,0-1-1,0 1 0,0 0 0,0-1 0,-1 1 0,1 0 1,-1-1-1,0 1-4,-3 10 11,-1-1 1,-1 1-1,0-1 0,-1 0 1,0-1-1,-1 0 0,-1 0 1,0 0-1,0-1 0,-1 0 1,0 0-1,-1-1 0,-1-1 1,1 1-1,-1-2 0,-1 1-11,-150 125 500,120-88-199,41-45-294,0 1 1,1-1-1,-1 1 0,0-1 0,1 1 1,-1 0-1,1-1 0,0 1 0,-1 0 0,1-1 1,0 1-1,0 0 0,0-1 0,0 1 1,1 0-1,-1-1 0,0 1 0,1-1 0,-1 1 1,1 0-1,-1-1 0,1 1 0,0-1 1,0 1-1,0-1 0,0 0 0,0 1 1,0-1-1,0 0 0,0 0 0,0 1 0,2 0-7,5 4 18,0-1-1,1 0 1,0 0-1,0 0 1,1-1-1,-1-1 1,1 1-1,0-2 1,0 1-1,7 0-17,0 1-1,191 27-6126,-139-29 2142</inkml:trace>
  <inkml:trace contextRef="#ctx0" brushRef="#br0" timeOffset="211321.584">23417 7222 8554,'1'1'119,"0"0"1,0 0-1,0 0 0,0-1 1,0 1-1,0 0 0,0-1 1,0 1-1,1-1 0,-1 1 1,0-1-1,0 0 0,1 1 1,-1-1-1,0 0 1,1 0-1,-1 0 0,0 0 1,0 0-1,1 0 0,-1 0 1,0 0-1,1-1 0,-1 1 1,0-1-1,0 1 1,1 0-1,-1-1 0,0 0 1,0 1-1,0-1 0,0 0 1,0 0-1,0 0 0,0 1 1,0-1-1,0 0 0,0 0 1,0 0-1,-1 0 1,1-1-1,0 1 0,-1 0 1,1-1-120,8-15 985,-10 25-547,-15 32-354,-20 39-35,2 1 1,5 1-1,3 2 1,3 1-1,4 0 1,4 2-1,-1 54-49,6-58 379,8-111 1959,10-26-1927,2-1 1,3 1 0,2 1-1,2 1 1,18-36-412,-15 36-15,3-12-50,3 1 1,3 1-1,3 2 0,12-17 65,-36 66-16,1-1 0,0 1 1,0 1-1,1 0 0,1 0 0,0 1 0,0 1 0,1-1 0,0 2 0,1 0 0,0 0 0,0 1 1,1 1-1,9-3 16,-21 8-10,0 0 0,1 0 1,-1 1-1,1 0 1,0-1-1,-1 1 0,1 0 1,-1 0-1,1 0 1,-1 1-1,1-1 0,-1 1 1,1-1-1,-1 1 1,1 0-1,-1 0 0,0 0 1,1 0-1,-1 0 1,0 0-1,0 1 0,0-1 1,0 1-1,0 0 1,0-1-1,0 1 0,-1 0 1,1 0-1,0 0 0,-1 0 1,0 0-1,1 1 1,-1-1-1,0 0 0,0 1 1,0 1 9,2 5-28,-1 0 1,0 0 0,0 0-1,-1 0 1,0 0 0,-1 1-1,0-1 1,0 0-1,-2 6 28,0-4-2,0 0 0,-1 0 0,0 0-1,-1-1 1,0 1 0,0-1-1,-1 0 1,-1 0 0,0-1 0,0 1-1,-1-1 1,0-1 0,0 1-1,-1-1 1,0-1 0,-1 1 0,1-1-1,-2-1 1,1 0 0,-1 0-1,-2 1 3,-23 12 21,0 0 0,-1-3-1,0-1 1,-1-2-1,-29 7-20,30-16 9,28-19-2778,22-18 284</inkml:trace>
  <inkml:trace contextRef="#ctx0" brushRef="#br0" timeOffset="211611.473">23977 7409 8362,'-3'6'4046,"-5"6"-2693,1-3-1015,-13 21 76,2 2 0,1 0 1,1 0-1,1 2 0,-7 29-414,20-59 21,0-1 1,1 0-1,-1 1 0,1 0 1,0-1-1,0 1 0,1 0 0,-1-1 1,1 1-1,-1 0 0,1 0 0,0-1 1,1 1-1,-1 0 0,1 0 1,0-1-1,-1 1 0,2 0 0,-1-1 1,0 1-1,1-1 0,-1 0 0,1 1 1,0-1-1,0 0 0,1 0 1,-1 0-1,0 0 0,1 0 0,0-1 1,0 1-1,0-1 0,0 0 1,0 0-1,0 0 0,0 0 0,1 0 1,-1-1-1,1 0 0,-1 1 0,1-1 1,0 0-1,-1-1 0,3 1-21,8-1 29,1-1 0,0 0 0,0-1 0,-1 0 0,1-1 0,-1-1 1,0-1-1,0 0 0,0 0 0,-1-1 0,0-1 0,0-1 0,0 1 0,-1-2 0,0 0 0,-1 0 0,2-4-29,-8 7-309,0-1 0,-1 0 0,1-1 1,-2 1-1,1-1 0,-1 0 0,0 0 0,-1 0 1,0 0-1,0 0 0,-1 0 0,0 0 1,0-5 308,1-56-3112</inkml:trace>
  <inkml:trace contextRef="#ctx0" brushRef="#br0" timeOffset="211825.621">24093 6993 8018,'-4'-10'2912,"2"8"473,1-1-2193,1 4-360,0-2-383,1 7-49,1-4-736,4 13-3081,0-24 992</inkml:trace>
  <inkml:trace contextRef="#ctx0" brushRef="#br0" timeOffset="212657.606">18256 7438 7106,'-21'-70'6045,"8"-83"-3473,9 140-2466,0 0 0,-2 0 0,0 0 0,0 1 0,-1 0 0,0 0 0,-1 1 0,0 0 0,-1 0 0,-1 1 0,1 0 0,-2 1 0,1 0 0,-1 0-1,0 1 1,-4-1-106,-24-17-25,0 2 0,-2 2 0,0 1 0,-25-7 25,29 13-1,0 1 0,-1 2-1,-1 2 1,0 1 0,-16 0 1,0 3-2,0 2-1,0 2 1,0 3 0,0 2 0,-1 3 2,-3 2-18,0 2-1,1 4 1,0 1 0,2 3-1,0 3 1,1 2 0,1 3-1,-4 4 19,39-18-11,0 1 0,1 0 1,0 2-1,1 0 0,-9 11 11,22-22-4,0 0 0,0 0 1,0 0-1,1 1 0,-1-1 1,1 1-1,0 0 1,0 0-1,1 1 0,0-1 1,-1 0-1,2 1 0,-1-1 1,1 1-1,0 0 0,0-1 1,0 1-1,1 0 0,0 0 1,0-1-1,0 1 1,1 0-1,0 0 0,0-1 1,1 1-1,-1-1 4,3 3-285,-1-1 1,1 0-1,1 0 1,-1-1-1,1 0 1,0 1-1,1-1 0,0-1 1,-1 1-1,2-1 1,-1 0-1,1-1 1,2 2 284,51 22-2728</inkml:trace>
  <inkml:trace contextRef="#ctx0" brushRef="#br0" timeOffset="213074.37">16525 7027 6329,'-15'-31'6891,"-70"164"-6443,54-74-442,3 1-1,2 1 0,3 2 1,3 0-1,3 1 0,2 1 1,0 23-6,8 25 60,7-111-47,-1-1 0,1 1 0,0 0 0,0 0 0,0-1 1,0 1-1,0 0 0,0 0 0,0-1 0,0 1 0,1 0 1,-1 0-1,1-1 0,-1 1 0,1 0 0,0-1 0,0 1 1,0-1-1,0 1 0,0-1 0,0 1 0,0-1 0,0 0 1,0 1-1,0-1 0,1 0 0,-1 0 0,1 0 0,-1 0 1,1 0-1,-1 0 0,1-1 0,0 1 0,-1 0 0,1-1 1,0 1-1,-1-1 0,1 0 0,1 1-13,86-21 863,111-44-83,185-88-780,-232 80-2703</inkml:trace>
  <inkml:trace contextRef="#ctx0" brushRef="#br0" timeOffset="216647.264">15890 9216 4905,'-26'3'2833,"1"0"-9,16-5 201,2 1-2273,8 2-192,19-4-304,27 0-64,21-1-96,28-5-8,7-9-8,21-4 0,-11 3-48,-2-1 8,-23 14-24,-19 6-56,-32 4-3120,-34 15 999</inkml:trace>
  <inkml:trace contextRef="#ctx0" brushRef="#br0" timeOffset="216825.404">15800 9494 7738,'-36'4'2296,"17"2"505,24-9-2193,27-4-184,21-6-216,36-6 24,13-1-104,30-10 40,-4 8-104,8 6 56,-27 5 3489,-13-3-6538,-40 11 3401</inkml:trace>
  <inkml:trace contextRef="#ctx0" brushRef="#br0" timeOffset="219736.727">17518 9105 3393,'4'-8'1628,"-3"8"-1477,-1-1 1,1 1-1,0-1 0,-1 1 0,1-1 1,-1 0-1,1 1 0,-1-1 0,1 0 1,-1 1-1,0-1 0,1 0 0,-1 0 1,0 1-1,1-1 0,-1 0 0,0 0 1,0 1-1,0-1 0,0 0 0,0 0 1,0 0-1,0 1 0,0-1 0,0 0 0,0 0 1,0 0-1,0 1 0,-1-1 0,1 0 1,0 0-1,0 1 0,-1-1 0,1 0 1,-1 0-1,1 1 0,-1-1 0,1 1 1,-1-1-1,1 0 0,-1 1 0,1-1 1,-1 1-1,0-1 0,1 1 0,-1-1 1,0 1-1,1 0 0,-1-1 0,0 1 1,0 0-1,0 0 0,1 0 0,-1-1 1,0 1-1,0 0 0,0 0 0,1 0 0,-1 0 1,0 0-1,0 0 0,0 0 0,1 1 1,-1-1-1,0 0 0,0 0-151,-20 1 18,0 0-1,0 1 0,0 1 1,0 1-1,1 1 1,-1 1-1,1 1 0,0 0 1,1 2-1,0 0 1,0 1-1,1 1 1,1 1-1,-1 0 0,2 1 1,0 1-1,1 1 1,-3 3-18,10-11-4,0 0 0,1 1 1,0 0-1,0 1 0,1 0 1,0 0-1,0 0 0,1 0 1,0 1-1,1 0 0,0 0 1,-2 9 3,6-17 0,0 0 1,1 0-1,-1 0 1,0 0 0,1-1-1,-1 1 1,1 0-1,-1 0 1,1-1-1,0 1 1,0 0 0,0-1-1,0 1 1,0-1-1,0 1 1,0-1 0,1 0-1,-1 1 1,0-1-1,1 0 1,-1 0 0,1 0-1,-1 0 1,1 0-1,0 0 1,-1-1-1,1 1 1,0 0 0,0-1-1,-1 1 1,1-1-1,0 0 1,0 0 0,0 1-1,0-1 1,-1-1-1,1 1 1,0 0 0,0 0-1,0 0 1,-1-1-1,1 1 1,2-2-1,22-3 39,0-1 0,-1-1 0,0-2 0,0 0 1,0-2-1,14-9-39,-11 6 31,-1-1 1,0-1-1,-1-2 1,-1 0-1,-1-1 1,0-2-1,-2-1 1,0 0-1,-2-2 1,0 0-1,0-4-31,6-26 348,-52 89 187,17-20-540,2 0 0,0 0 0,0 1 0,1-1 0,1 2-1,1-1 1,0 4 5,2-14 2,1-1-1,-1 1 1,1 0-1,0 0 1,1-1-1,0 1 1,0 0-1,0 0 1,0 0-1,1 0 1,0-1-1,0 1 1,1 0-1,0-1 1,0 1 0,0-1-1,0 1 1,1-1-1,0 0 1,0 0-1,0 0 1,1-1-1,0 1 1,0-1-1,0 0 1,0 0-1,1 0 1,-1 0-1,2 0-1,3-1-11,0 1 1,0-2-1,0 1 0,0-1 0,1 0 1,-1-1-1,0 0 0,1-1 0,0 0 0,-1 0 1,1-1-1,-1 0 0,0-1 0,1 0 1,-1-1-1,0 0 0,0 0 0,0-1 11,56-37-2888,-36 8 298</inkml:trace>
  <inkml:trace contextRef="#ctx0" brushRef="#br0" timeOffset="220128.993">17892 8870 5793,'-1'-18'1208,"-1"5"-571,1 0 0,0 1 0,1-1 1,1 0-1,0 1 0,0-1 0,1 0 1,1 1-1,0 0 0,1-1 0,0 1 0,1 1 1,0-1-638,3-2 75,0 1-1,1 0 1,0 1 0,1 0 0,1 0 0,-1 1 0,2 0 0,0 1 0,0 1 0,1 0 0,0 0 0,0 2 0,1-1 0,0 2 0,0 0 0,4-1-75,-14 6-6,1 0 0,0 1 0,-1-1 0,1 1 0,0 0 0,-1 0 0,1 0 0,0 1 0,-1 0 0,1 0 0,0 0 0,-1 0 0,1 1 0,-1 0 0,0 0 1,1 0-1,-1 0 0,0 0 0,0 1 0,-1 0 0,1 0 0,0 0 0,-1 0 0,0 1 0,0 0 0,0-1 0,0 1 0,-1 0 0,1 0 0,-1 0 1,0 1-1,0-1 0,0 0 0,-1 1 0,0-1 0,0 1 0,0 0 0,0-1 0,-1 1 0,1 4 6,-3 12 8,-1 0 0,0-1-1,-1 1 1,-2-1 0,0 0 0,-1 0-1,-1-1 1,-1 0 0,0 0-1,-1-1 1,-2 0 0,1-1 0,-2 0-1,0-1 1,-3 2-8,-9 8 66,-2-1 0,0-1 0,-1-1 0,-6 2-66,30-22 15,3-3-13,1 1 1,0-1-1,-1 0 0,1 0 1,-1 0-1,1 0 0,0 0 1,-1 0-1,1 0 0,0 1 1,-1-1-1,1 0 0,0 0 1,-1 1-1,1-1 1,0 0-1,0 0 0,-1 1 1,1-1-1,0 0 0,0 1 1,-1-1-1,1 0 0,0 1 1,0-1-1,0 0 0,0 1 1,0-1-1,-1 0 0,1 1 1,0-1-1,0 0 1,0 1-1,0-1 0,0 1 1,0-1-1,0 0 0,0 1 1,0-1-1,1 1 0,-1-1 1,0 0-1,0 1 0,0-1 1,0 0-1,0 1 1,1-1-1,-1 0 0,0 1 1,0-1-1,1 0 0,-1 0 1,0 1-1,0-1 0,1 0-2,22 6 78,-21-6-77,50 4 29,0-2 0,-1-2 0,1-2 0,17-5-30,82-3-3626,-80 11 893</inkml:trace>
  <inkml:trace contextRef="#ctx0" brushRef="#br0" timeOffset="220991.291">18678 8706 7106,'-1'-1'167,"1"0"0,-1-1 1,0 1-1,1 0 1,-1-1-1,1 1 1,0 0-1,-1-1 1,1 1-1,0-1 1,0 1-1,0-1 0,0 1 1,0 0-1,0-1 1,0 1-1,0-1 1,1 1-1,-1 0 1,1-1-1,-1 1 1,1-1-1,-1 1 0,1 0 1,0 0-1,-1-1 1,1 1-1,0 0 1,0 0-1,0 0 1,0 0-1,0 0 1,0 0-1,0 0 0,0 0 1,1 1-1,-1-1 1,0 0-1,1 0-167,57-19 382,170-21-80,-190 30-270,3 0 24,1 1 0,0 2-1,27-1-55,-11 4 96,-55 4 11,-25 5-74,-270 92-1153,79-31 851,142-25 710,69-39-431,1-1 0,0 0 0,-1 1 0,1-1 0,-1 1 1,1-1-1,0 0 0,0 1 0,-1-1 0,1 1 0,0-1 0,0 1 0,-1-1 0,1 1 0,0-1 1,0 1-1,0-1 0,0 1 0,0-1 0,0 1 0,0 0 0,0-1 0,0 1 0,0-1 1,0 1-1,0-1 0,0 1 0,0-1 0,0 1 0,1-1 0,-1 1 0,0-1 0,0 1 0,1-1 1,-1 1-1,0-1 0,1 0 0,-1 1 0,0-1 0,1 1 0,-1-1 0,0 0 0,1 1 0,-1-1 1,1 0-11,37 17 353,223 54-31,-259-71-319,0 0 0,0 0 0,1 0 0,-1 1 0,0-1 0,0 1 0,0 0 0,0 0 0,0-1 0,0 1 0,0 0 0,0 1 0,0-1 0,0 0 0,0 1 0,-1-1 0,1 1 0,-1-1 0,1 1 0,-1 0 0,0 0 0,1-1 0,-1 1 0,0 0 0,0 0 0,0 0 0,0 0 0,-1 0 0,1 1 0,-1-1 0,1 0 0,-1 0 0,0 0 0,1 1 0,-1-1 0,0 0 0,-1 0 0,1 0 1,0 1-1,-1-1 0,1 1-3,-4 7 9,0 1 1,-1-1-1,0 0 1,-1-1 0,0 1-1,0-1 1,-1 0 0,0-1-1,-1 0 1,1 0-1,-5 3-9,-8 9 16,-151 149 92,26-30 209,144-139-310,0 0-1,1 1 0,-1-1 1,0 0-1,1 0 0,-1 0 1,0 1-1,1-1 1,-1 0-1,0 0 0,1 1 1,-1-1-1,1 1 0,-1-1 1,0 1-1,1-1 0,-1 1 1,1-1-1,-1 1 0,1-1 1,0 1-1,-1-1 1,1 1-1,0 0 0,-1-1 1,1 1-1,0 0 0,0-1 1,-1 1-1,1 0 0,0 0 1,0-1-1,0 1 0,0 0 1,0-1-1,0 1 1,0 0-1,0 0 0,0-1 1,1 1-1,-1 0 0,0-1 1,0 1-1,1 0 0,-1-1 1,0 1-1,1 0 0,-1-1 1,0 1-1,1-1 1,-1 1-1,1-1 0,-1 1 1,1-1-1,-1 1 0,1-1 1,0 1-1,-1-1 0,1 0 1,0 1-7,102-11 342,100-36-37,54-9-61,-226 53 18,-20 4 984,-18 0-2972,-9-3 675</inkml:trace>
  <inkml:trace contextRef="#ctx0" brushRef="#br0" timeOffset="221603.782">19941 8519 4913,'4'-7'558,"-3"5"-211,1 0-1,0-1 0,-1 0 1,1 1-1,-1-1 0,0 0 1,1 0-1,-1 1 0,-1-1 1,1 0-1,0 0 0,-1 0 1,0 0-1,1 0 0,-1 0 1,0 0-1,-1 0 0,1 0 1,0 0-1,-1 0 0,0 0 1,0 0-347,1 2 56,-1 0 1,0 0-1,0 1 1,0-1 0,0 0-1,0 1 1,0-1-1,0 1 1,0-1-1,0 1 1,0-1 0,0 1-1,0 0 1,0 0-1,0-1 1,0 1-1,0 0 1,0 0 0,0 0-1,0 0 1,-1 0-1,1 0 1,0 1-1,0-1 1,0 0-1,0 0 1,0 1 0,0-1-1,0 1 1,0-1-1,0 1-56,-1-1 71,-15 8 9,0 0 0,0 0 0,1 2 0,0 0 0,0 1-1,1 0 1,1 1 0,0 1 0,-8 9-80,16-17 1,-14 15-5,-1 0 0,2 2 0,1 0 0,1 1 0,1 1 0,0 0 0,2 1 0,1 0 0,1 2 0,2-1 0,0 1 0,2 1 0,1-1 0,1 1 0,-1 16 4,6-33 10,0 0-1,1 0 0,0 0 1,1-1-1,0 1 0,1 0 1,0 0-1,1-1 0,0 0 1,0 1-1,1-1 0,1 0 1,0-1-1,0 1 0,1-1 1,0 0-1,0 0 0,7 6-9,1-3 0,0 0 0,0-2 0,1 0 0,1 0 0,-1-1 0,2-1 0,-1-1 0,1 0 0,0-1 0,0-1 0,1-1 0,0 0 0,-1-1 0,1-1 0,12 0 0,96-4-3106,-50-9 583</inkml:trace>
  <inkml:trace contextRef="#ctx0" brushRef="#br0" timeOffset="221891.015">20645 8688 5841,'10'-14'7094,"-61"93"-5599,-182 190-686,74-98-519,86-94-62,72-77-275,1 1-1,0-1 1,-1 1 0,1-1 0,0 1 0,-1-1 0,1 0 0,0 1 0,-1-1-1,1 0 1,-1 1 0,1-1 0,-1 0 0,1 1 0,-1-1 0,1 0 0,-1 0-1,1 0 1,-1 1 0,1-1 0,-1 0 0,1 0 0,-1 0 0,0 0 0,1 0-1,-1 0 1,1 0 0,-1 0 0,1 0 0,-1 0 0,1 0 0,-1-1-1,1 1 1,-1 0 0,0 0 0,1-1 0,0 1 0,-1 0 0,1 0 0,-1-1-1,1 1 1,-1-1 0,1 1 0,0 0 0,-1-1 0,1 1 0,-1-1 0,1 1-1,0-1 1,0 1 0,-1-1 0,1 1 0,0-1 0,0 1 0,0-1 0,0 1-1,-1-1 1,1 1 0,0-1 0,0 1 0,0-1 0,0 0 0,0 1 0,0-1-1,0 1 1,1-1 0,-1 1 0,0-1 47,11-28-2454</inkml:trace>
  <inkml:trace contextRef="#ctx0" brushRef="#br0" timeOffset="222133.972">20232 8824 8538,'-3'-4'2672,"4"10"361,5 11-2161,2 2-848,7 6-48,2 2-8,10 6 16,2-1 24,14 3 48,-1 5 0,10-9-8,-10-9-160,7-4 248,-7-8-3200,11-5 983</inkml:trace>
  <inkml:trace contextRef="#ctx0" brushRef="#br0" timeOffset="222398.687">20825 9084 8978,'-10'6'2080,"-3"3"785,1 3-2561,-6 17-16,1-3-32,2 6 32,3 0-24,6-4-32,8-14-136,2 3-16,10-10-16,13-5 0,8-4-272,10-10-2944,4-1 903</inkml:trace>
  <inkml:trace contextRef="#ctx0" brushRef="#br0" timeOffset="222619.657">20968 8791 10618,'-21'-20'2961,"2"4"752,12 10-3081,2 9-200,5 1-288,6 8-80,3 7-72,13 8-136,2-3-464,11-1-3105,-3-6 752</inkml:trace>
  <inkml:trace contextRef="#ctx0" brushRef="#br0" timeOffset="222877.965">21300 8885 8066,'17'37'5945,"1"-1"-4945,-24-38-344,10-10-304,18 2-104,14 4-136,17-2-15,2 2-49,10 0-88,-9 0-353,-1 1-2911,-22-8 767</inkml:trace>
  <inkml:trace contextRef="#ctx0" brushRef="#br0" timeOffset="223257.329">21625 9227 6817,'-17'13'2301,"4"-6"3352,85-66-2183,54-40-3154,-36 31-252,-3-4 0,-4-4 0,-3-3 0,3-10-64,-53 41 34,-37 46-46,-47 52-58,26-20 45,1 2 0,2 0 0,1 2 1,2 0-1,1 2 0,1 0 0,-3 15 25,22-50-1,0 0 0,0 0 0,0 1 0,0-1 0,0 1 0,0-1 0,1 1 0,-1-1 1,1 1-1,-1-1 0,1 1 0,0-1 0,-1 1 0,1 0 0,0-1 0,0 1 0,0-1 0,0 1 1,0 0-1,1-1 0,-1 1 0,0-1 0,1 1 0,-1 0 0,1-1 0,-1 1 0,1-1 0,0 0 1,0 1-1,0-1 0,0 0 0,0 1 0,0-1 0,0 0 0,0 0 0,0 0 0,1 0 1,-1 0-1,0 0 0,1 0 0,-1 0 0,0 0 0,2 0 1,6-3 8,0 1-1,0-1 1,-1-1-1,1 1 1,0-1 0,-1-1-1,0 0 1,1 0-1,-2 0 1,1-1 0,6-6-8,-10 9 4,20-16 24,0-1-1,-1-2 1,-1 0-1,-1-1 1,-1-1-1,-1-1 1,-1-1-1,-1-1 1,-2 0-1,0-1 1,-2-1-1,-1 0 1,-1 0-1,0-4-27,6-58 108,-18 90-105,1 0 0,0 1 0,-1-1-1,1 0 1,-1 0 0,1 0 0,-1 1-1,1-1 1,-1 0 0,1 0 0,-1 0-1,1 0 1,-1 0 0,1 0-1,-1 0 1,0 0 0,1 0 0,-1 0-1,1 0 1,-1 0 0,1-1 0,-1 1-1,1 0 1,0 0 0,-1 0 0,1-1-1,-1 1 1,1 0 0,-1-1 0,1 1-1,0 0 1,-1-1 0,1 1 0,0 0-1,-1-1 1,1 1 0,0-1-1,-1 1 1,1-1 0,0 1 0,0-1-1,0 1 1,-1-1 0,1 1 0,0-1-1,0 1 1,0-1 0,0 1 0,0-1-1,0 1 1,0-1 0,0 1 0,0-1-1,0 1 1,0-1 0,0 1 0,1-1-1,-1 1 1,0-1 0,0 1-1,0-1 1,1 1 0,-1-1-3,-25 38 49,16-19-63,1 0 0,1 1 0,1 0-1,0 0 1,1 0 0,2 1 0,0 0 0,1 0 0,0 10 14,1-18-96,0 0 1,1 0-1,1 0 0,-1 0 0,2 0 1,0 0-1,0 0 0,1-1 0,1 1 1,-1-1-1,2 1 0,0-1 0,0-1 1,1 1-1,0-1 0,1 0 1,0 0-1,1-1 0,5 6 96,22 11-3098,-3-7-131</inkml:trace>
  <inkml:trace contextRef="#ctx0" brushRef="#br0" timeOffset="223581.745">22575 8366 7066,'22'49'4871,"-3"-14"-4697,-2 3 58,-2 0 1,-1 1 0,-2 1-1,4 27-232,-12-47 109,-2 1-1,0 0 1,-1-1-1,-2 1 1,0 0-1,-1-1 1,-1 1-1,0-1 1,-5 12-109,-3-3 115,-2-1 0,0 0 0,-2-1 0,-1 0 1,-1-1-1,-1-1 0,-2-1 0,-20 21-115,-56 35 298,93-77-463,0-1 0,0 1 0,0-1 0,-1 0 0,1 0 0,-1 0 0,1 0 0,-1-1 1,0 0-1,1 1 0,-1-1 0,0-1 0,0 1 0,0 0 0,0-1 0,0 0 0,-2 0 165,-10-5-2199</inkml:trace>
  <inkml:trace contextRef="#ctx0" brushRef="#br0" timeOffset="223983.161">22685 8327 7378,'-3'-6'354,"1"0"0,-1 0 0,1 0 1,0 0-1,0 0 0,1 0 1,0-1-1,0 1 0,0 0 0,1-1 1,0 1-1,0-1 0,1 1 0,0 0 1,0-1-1,0 1 0,1 0 1,0 0-1,0 0 0,0 0 0,1 0 1,0 0-1,2-3-354,-2 4 45,1-1 1,0 1-1,0 0 1,0 0-1,0 0 0,1 1 1,0 0-1,-1-1 0,2 2 1,-1-1-1,0 1 1,1-1-1,0 1 0,-1 1 1,1-1-1,0 1 0,1 0 1,-1 1-1,0-1 1,0 1-1,1 1 0,-1-1 1,1 1-1,-1 0 0,1 0 1,-1 1-1,0 0 1,1 0-1,-1 0 0,0 1 1,0 0-1,0 0 1,0 1-1,0 0 0,0 0 1,-1 0-46,0-1 1,-1 0 1,0 0-1,0 1 1,0 0-1,0 0 1,0 0-1,-1 0 1,1 0-1,-1 1 1,0-1-1,0 1 1,0 0-1,0 0 1,-1 0-1,0 0 1,0 1-1,0-1 1,0 1-1,-1-1 1,1 1-1,-1-1 1,0 1 0,-1 0-1,1 0 1,-1-1-1,0 1 1,0 0-1,0 0 1,-1 0-1,0-1 1,0 1-1,0 0 1,0-1-1,-1 1 1,0-1-1,0 1 1,0-1-1,0 0 1,-1 0-1,1 0 1,-1 0-1,0 0 1,0-1-1,-1 1-1,-124 62 276,90-50-174,2 6 26,35-22-124,1 1 0,-1-1 0,0 1 0,1-1-1,-1 1 1,1-1 0,-1 1 0,0 0 0,1-1-1,-1 1 1,1 0 0,0-1 0,-1 1 0,1 0-1,-1 0 1,1-1 0,0 1 0,0 0-1,-1 0 1,1 0 0,0-1 0,0 1 0,0 0-1,0 0 1,0 0 0,0 0 0,0-1 0,0 1-1,0 0 1,1 0 0,-1 0 0,0-1 0,0 1-1,1 0 1,-1 0 0,1-1 0,-1 1 0,0 0-1,1-1 1,-1 1 0,1 0 0,0-1 0,-1 1-1,1-1 1,-1 1 0,1-1 0,0 1 0,0-1-1,0 1-3,10 4 26,0 0 0,1-1-1,-1 0 1,1 0-1,0-2 1,1 1-1,-1-2 1,10 1-26,-16-1 4,105 7-1562,5-10-3303,-28-4 635</inkml:trace>
  <inkml:trace contextRef="#ctx0" brushRef="#br0" timeOffset="224683.815">23371 8651 10954,'-5'-43'2801,"9"75"-1904,8 179-762,-14 21 68,-18 7-18,9-210 395,-4-43 1227,9-5-1361,0-1 0,2 0 0,0 0 0,1 0 0,0 0 0,2 0 0,1-14-446,0-10 60,1 0-1,3 0 0,2 0 0,1 0 0,2 1 0,3 0 0,1 1 0,1 1 0,3 0 0,10-15-59,-21 43-7,0 1 0,2 0-1,-1 0 1,1 1 0,1 0-1,0 0 1,1 1 0,0 0-1,0 1 1,1 0 0,0 1 0,1 0-1,0 1 1,0 0 0,0 1-1,1 0 1,0 1 0,0 1-1,1 0 1,-1 0 0,1 1-1,0 1 1,0 1 0,0 0 0,3 0 7,-14 1-7,0 1 1,0-1-1,0 1 1,0-1 0,0 1-1,0 0 1,0 0 0,0 0-1,0 1 1,0-1-1,0 1 1,-1 0 0,1-1-1,-1 1 1,1 0 0,-1 1-1,0-1 1,0 0-1,0 1 1,0-1 0,0 1-1,0-1 1,-1 1 0,1 0-1,-1 0 1,0 0 0,0 0-1,0 0 1,0 0-1,0 0 1,-1 0 0,0 0-1,1 0 1,-1 0 0,0 1-1,0-1 1,-1 0-1,1 0 7,-1 10-16,0 0 0,0-1 0,-1 1 0,-1-1 0,0 0 0,-1 0 0,0 0 0,-5 9 16,0-6 4,-1-2 0,-1 1 0,0-1 1,0-1-1,-2 0 0,1 0 0,-1-2 1,-1 1-1,0-2 0,0 0 0,-1 0 0,-13 4-4,-120 42 47,107-51-639,40-4 497,0 0-1,1 0 1,-1 0-1,0 0 1,1-1-1,-1 1 1,0 0-1,1 0 1,-1-1 0,0 1-1,1 0 1,-1-1-1,1 1 1,-1-1-1,1 1 1,-1-1-1,1 1 1,-1-1 0,1 1-1,-1-1 1,1 1-1,0-1 1,-1 0-1,1 1 1,0-1-1,-1 0 1,1 1 0,0-1-1,0 0 1,0 1-1,0-1 1,0 0-1,0 0 1,0 1-1,0-1 1,0 0 0,0 1-1,0-1 1,0 0-1,0 1 1,0-1-1,1 0 1,-1 1-1,0-1 1,1 0 0,-1 1-1,0-1 1,1 1-1,-1-1 1,1 0-1,-1 1 96,19-33-3829</inkml:trace>
  <inkml:trace contextRef="#ctx0" brushRef="#br0" timeOffset="225230.484">24128 8787 11899,'2'-14'3544,"-4"20"-2223,-5 11-825,-10 14-208,-6 13-288,-7 14-8,1-5 64,6 0 8,13-10-24,11 7-8,14-14 16,20-5 24,3-28 16,17-8 64,-1-21-208,0-13 3024,-18-4-6584,-13-8 2984</inkml:trace>
  <inkml:trace contextRef="#ctx0" brushRef="#br0" timeOffset="225544.175">24051 8435 8690,'-14'-11'3321,"10"9"143,10 7-2327,9-1-537,8 4-464,10 3 0,5-1-2017</inkml:trace>
  <inkml:trace contextRef="#ctx0" brushRef="#br0" timeOffset="245594.864">7458 11621 9290,'-1'-29'2400,"13"3"705,13-3-2609,9 5-320,13-2-88,4 8-48,19 3-24,-1 1 8,5 1-40,-6 8 56,0-1-184,-22 0-40,1-5-2952,-18-7 791</inkml:trace>
  <inkml:trace contextRef="#ctx0" brushRef="#br0" timeOffset="245847.9">7535 11710 9882,'2'5'2025,"18"-7"991,12-5-2920,24-12-40,9-3 24,21-12 0,-2 4-8,8-2-120,-19 9-256,3 2-2760,-24 9 735</inkml:trace>
  <inkml:trace contextRef="#ctx0" brushRef="#br0" timeOffset="246121.452">8126 11149 9130,'5'-3'4514,"13"1"-3803,2 1-696,0 0 0,0 1 0,0 1 0,0 0 0,0 2 0,0 0 0,-1 2 0,1 0 0,-1 1 0,0 1 0,-1 0 0,0 2 0,0 0 0,-1 1 0,6 5-15,-18-9 7,0 0 0,0 1-1,-1 0 1,0 0 0,0 0-1,0 0 1,-1 0 0,0 1-1,-1 0 1,0 0 0,0-1-1,0 1 1,-1 0 0,0 0-1,-1 0 1,0 1 0,0-1-1,-1 0 1,0 0 0,0 0-1,-1 0 1,0-1 0,0 1-1,-1 0 1,0-1 0,0 1-1,-2 0-6,-14 35 207,-2-2 0,-3 0 0,-1-1 0,-21 24-207,45-62 29,-86 107 523,61-92-758</inkml:trace>
  <inkml:trace contextRef="#ctx0" brushRef="#br0" timeOffset="252157.592">15076 10452 7906,'19'-86'8860,"-19"84"-8750,0 0 0,0 0 0,0-1 0,-1 1 0,1 0 1,-1 0-1,1 0 0,-1-1 0,0 1 0,0 0 0,0 0 1,0 0-1,0 0 0,0 0 0,0 1 0,-1-1 0,1 0 1,-1 0-1,1 1 0,-1-1 0,0 1 0,0 0 0,0-1 1,0 1-1,0 0 0,0 0 0,0 0 0,0 0 0,0 1 1,0-1-1,0 1 0,0-1 0,-1 1 0,1 0 0,0-1 1,0 1-1,-1 0-110,-3 2 6,0-1 1,0 1 0,0 0-1,1 1 1,-1-1 0,1 1-1,-1 0 1,1 0 0,0 1-1,0 0 1,0 0-1,1 0 1,-1 0 0,1 1-1,0 0 1,0-1 0,1 2-1,-1-1 1,1 0 0,1 1-1,-3 4-6,0-2 11,-17 27-10,2 2 0,2 0 0,1 0 0,-5 20-1,0 36 11,21-90-12,1-1-1,0 1 1,-1 0 0,1 0 0,0-1 0,1 1-1,-1 0 1,0-1 0,1 1 0,-1 0 0,1-1-1,0 1 1,0 0 0,0-1 0,0 1 0,1-1-1,-1 0 1,0 1 0,1-1 0,0 0 0,0 0-1,-1 0 1,1 0 0,0 0 0,1 0 0,-1-1-1,0 1 1,0-1 0,1 1 0,-1-1 0,1 0-1,1 1 2,4-2 5,-1 0 0,1 0 0,-1 0 0,0-1 0,1 0 0,-1 0 0,0-1 0,0 0 0,1 0 0,-2-1 0,1 1 0,0-2 0,0 1 0,-1-1 0,0 0 0,0 0 0,0-1 0,0 0 0,1-1-5,23-19 32,-1-1 0,-1-1 0,-2-1-1,0-2 1,-2-1 0,-1 0 0,10-21-32,-26 41 13,-1-1 0,0 0 0,0 0 0,-1 0 0,-1 0 0,0-1 0,0 0 0,-1 0-13,-3 11-10,1 0 1,0 0-1,-1 0 1,0 0-1,1-1 1,-1 1-1,0 0 0,0 0 1,0 0-1,0 0 1,-1-1-1,1 1 1,-1 0-1,1 0 1,-1 0-1,0 0 0,1 0 1,-1 0-1,0 0 1,0 0-1,-1 0 1,1 1-1,0-1 1,-1 0-1,1 1 0,-1-1 1,1 1-1,-1-1 1,0 1-1,1 0 1,-1 0-1,0 0 1,0 0-1,0 0 1,0 0-1,0 0 0,0 1 1,0-1-1,0 1 1,-1-1-1,1 1 1,0 0-1,0 0 1,0 0-1,0 0 0,-1 0 1,1 0-1,0 1 1,0-1-1,0 1 1,0 0-1,0-1 1,0 1-1,0 0 0,-2 1 10,-1 2-177,-1 0 0,1 0 0,0 0 0,0 1 0,1 0 0,-1 0-1,1 0 1,0 0 0,0 1 0,1-1 0,-1 1 0,1 0-1,0 0 1,0 4 177,-5 56-4994,18-33 1086</inkml:trace>
  <inkml:trace contextRef="#ctx0" brushRef="#br0" timeOffset="252569.826">15424 10542 8298,'-20'102'4363,"-22"40"-2471,-1 0-422,4 87 440,39-221-1478,3-14 18,4-17 146,11-52-366,4 0 1,2 2-1,4 1 1,3 1-1,3 2 1,10-11-231,-23 44-10,-15 24-2,1 0 1,0 0 0,0 1 0,2-1 0,-1 2 0,1-1-1,1 2 1,0-1 0,0 1 11,-8 8-7,-1 0 0,1 0 0,0 0 0,-1 1 0,1-1 0,0 1 0,-1-1 0,1 1 0,0 0 0,-1-1 0,1 1 0,0 0 0,0 0 0,-1 0 0,1 0 1,0 1-1,0-1 0,-1 0 0,1 1 0,0-1 0,-1 1 0,1 0 0,0-1 0,-1 1 0,1 0 0,-1 0 0,0 0 0,1 0 0,-1 0 0,0 1 0,1-1 0,-1 0 0,0 0 0,0 1 0,0-1 7,27 60-209,-29-54 205,0 0 0,0 0 0,-1 0 0,0 0 0,0-1 0,0 1 0,-1 0 0,0-1 0,-1 0 0,1 1 0,-1-1 0,0-1 0,-1 1 0,1-1 0,-1 1 0,0-1 0,0-1 0,-1 1 0,-3 2 4,-5 6 15,-1-1 1,1 0-1,-2-1 1,0-1-1,0 0 1,-1-1-1,0-1 1,0-1-1,-1 0 1,0-1-1,-7 0-15,26-6-2,-1 0-1,0-1 0,1 1 0,-1-1 0,1 1 0,-1-1 1,0 1-1,0-1 0,1 1 0,-1-1 0,0 0 1,0 1-1,0-1 0,0 1 0,1-1 0,-1 1 1,0-1-1,0 0 0,0 1 0,0-1 0,0 1 1,-1-1-1,1 0 0,0 1 0,0-1 0,0 1 1,0-1-1,-1 1 0,1-1 0,0 1 0,-1-1 0,1 1 1,0-1-1,-1 1 0,1-1 0,0 1 0,-1-1 1,1 1-1,-1 0 0,1-1 0,-1 1 0,1 0 1,-1-1-1,1 1 0,-1 0 0,1 0 0,-1-1 1,0 1-1,1 0 0,-1 0 0,1 0 0,-1 0 0,1 0 1,-1 0-1,0 0 0,1 0 0,-1 0 0,1 0 1,-1 0-1,0 0 0,1 0 0,-1 1 0,1-1 1,-1 0-1,1 0 0,-1 1 3,18-37-2818,4-8 188</inkml:trace>
  <inkml:trace contextRef="#ctx0" brushRef="#br0" timeOffset="253163.479">15786 10560 4161,'-1'2'502,"0"-1"0,0 1 0,0 0 0,0 0-1,0-1 1,1 1 0,-1 0 0,0 0 0,1 0 0,-1 0 0,1 0 0,0 0 0,0 0 0,0 0-1,0 0 1,0 0 0,0-1 0,0 1 0,1 0 0,-1 0 0,1 0 0,-1 0-502,21 7 2186,-9-12-2010,1 0-1,-1-1 1,0-1-1,-1 0 1,1 0 0,-1-1-1,0-1 1,0 0-1,0 0 1,-1-1 0,-1 0-1,5-5-175,-2 3 39,0-1 0,0-1-1,-1 0 1,0 0 0,-1-1-1,-1 0 1,0-1 0,4-9-39,-12 22 5,0-1 1,0 0 0,0 0-1,0 0 1,0 0 0,-1 0 0,1 0-1,0 0 1,-1 0 0,0-1-1,1 1 1,-1 0 0,0 0 0,0 0-1,0 0 1,-1-1 0,1 1-1,0 0 1,-1 0 0,1 0 0,-1 0-1,0 0 1,0 0 0,0 0-1,0 0 1,0 0 0,0 0 0,0 1-1,-1-1 1,1 0 0,-1 1-1,1-1 1,-1 1 0,1-1 0,-1 1-1,0 0 1,0 0 0,0 0-1,0 0 1,0 0 0,0 0 0,0 0-1,0 1 1,0-1 0,0 1-1,0-1 1,0 1 0,-1 0 0,0 0-6,-7 1 2,0 1 0,0 1 0,0 0 0,1 0 0,0 1 0,-1 0 0,1 0 0,0 1 0,1 1 1,-1-1-1,1 1 0,0 1 0,1-1 0,0 1 0,0 1 0,0-1 0,1 1 0,0 1 0,0-1 1,1 1-1,-4 8-2,4-7-5,0-1 1,0 1 0,1-1-1,0 1 1,1 0-1,0 1 1,1-1 0,0 1-1,0-1 1,1 1 0,1 0 4,0-10-2,0 1 0,0-1 0,0 1 0,0-1 0,0 1 1,0-1-1,1 0 0,-1 1 0,0-1 0,1 0 0,-1 1 1,1-1-1,0 0 0,-1 1 0,1-1 0,0 0 0,0 0 0,0 0 1,0 0-1,0 0 0,0 0 0,0 0 0,0 0 0,0 0 1,0 0-1,1-1 0,-1 1 0,0 0 0,0-1 0,1 1 1,-1-1-1,1 0 0,-1 1 0,0-1 0,1 0 0,-1 0 0,1 0 2,54-10-13,-49 8 17,53-16 17,-26 6-11,1 2 1,1 1 0,0 2 0,0 1 0,22 0-11,-54 6-6,0-1-1,0 1 1,0 0-1,0 0 1,0 0 0,0 1-1,0-1 1,0 1-1,0 0 1,0 0 0,-1 1-1,1-1 1,0 1-1,0 0 1,-1 0 0,0 0-1,1 0 1,-1 0 0,0 1-1,0 0 1,0-1-1,0 1 1,0 0 0,1 3 6,-9-70 1261,-13-94-1017,18 158-250,0-1 0,0 0 0,1 1-1,-1-1 1,0 0 0,0 1 0,0-1-1,0 0 1,0 1 0,0-1 0,0 0-1,-1 1 1,1-1 0,0 1 0,0-1 0,0 0-1,-1 1 1,1-1 0,0 1 0,-1-1-1,1 0 1,0 1 0,-1-1 0,1 1-1,-1-1 1,1 1 0,-1 0 0,1-1 0,-1 1-1,1-1 1,-1 1 0,1 0 0,-1 0-1,1-1 1,-1 1 0,0 0 0,1 0-1,-1-1 1,0 1 0,1 0 0,-1 0-1,0 0 1,1 0 0,-1 0 0,1 0 0,-1 0-1,0 0 1,1 0 0,-1 1 6,1 2-221,-1 0 0,1 1 0,0-1 1,0 0-1,1 1 0,-1-1 0,1 0 0,0 1 1,0-1-1,0 0 0,0 0 0,0 0 0,1 0 1,-1 0-1,1 0 0,1 1 221,21 16-3745,11-5-341</inkml:trace>
  <inkml:trace contextRef="#ctx0" brushRef="#br0" timeOffset="254181.143">16499 10325 7506,'-39'37'5881,"32"-25"-5584,0 1 0,2 0 0,-1 1 0,2 0-1,0-1 1,0 1 0,2 0 0,-1 4-297,2-14 68,0 2 49,0-1 0,0 1 0,0 0 0,1 0 0,0 0 0,0 0 0,0-1 0,1 1 0,-1 0 0,1 0 0,1 0 0,1 4-117,-2-9 15,0 0-1,0 0 0,1 0 0,-1 0 0,0-1 1,1 1-1,-1 0 0,1 0 0,-1-1 1,1 1-1,-1-1 0,1 1 0,-1-1 0,1 0 1,-1 0-1,1 1 0,-1-1 0,1 0 1,0 0-1,-1-1 0,1 1 0,-1 0 1,1 0-1,0-1 0,-1 1 0,1-1 0,-1 0 1,0 1-1,1-1 0,-1 0 0,1 0 1,-1 0-1,0 0 0,0 0 0,1 0 0,-1 0 1,0 0-1,0 0 0,0-1-14,22-16 12,0-1-1,-1-1 0,-1-1 1,-1-1-1,-1 0 1,-1-2-1,-1 0 0,-1-1 1,1-5-12,-5-5-612,-17 38 348,-4 13 238,1 0 1,0 1-1,1 0 1,1 0-1,0 0 1,1 1-1,2 0 1,-2 10 25,4-26 4,0 0 0,0-1 0,1 1 1,-1 0-1,1 0 0,-1-1 0,1 1 0,0 0 1,-1 0-1,1 0 0,0 0 0,0-1 1,0 1-1,1 0 0,-1 0 0,0 0 1,1 0-1,-1-1 0,1 1 0,-1 0 0,1 0 1,0-1-1,0 1 0,0 0 0,0-1 1,0 1-1,0-1 0,1 1 0,-1-1 1,0 0-1,1 0 0,-1 1 0,1-1 0,-1 0 1,1 0-1,-1 0 0,1-1 0,0 1 1,-1 0-1,1-1 0,0 1 0,0-1 1,0 1-1,0-1 0,-1 0 0,1 0 1,0 0-1,0 0 0,0 0 0,0 0 0,0 0 1,1-1-5,13-8-120,-1 0 1,0-1-1,-1-1 1,0 0-1,-1-1 1,0 0-1,-1-1 1,0-1 0,-1 0-1,-1 0 1,0-1-1,-1-1 1,0 1-1,2-10 120,1-2-171,-2-1 0,-1 0 1,-1 0-1,-2-1 0,-1 0 0,-1 0 0,-1-1 0,-2 1 0,-1-1 0,-1 1 0,-1-1 0,-3-7 171,-3 4 1113,-4 49 423,6 9-1443,1 0 1,2 1-1,0-1 1,2 1-1,1 0 1,0-1-1,2 1 1,2-1-1,0 2-93,26 148 19,4 0-22,-26-80 365,-30-232 3808,12 95-4084,-34-98-11,28 101-84,11 43-54,6 1-22,0-1-1,0 1 0,1-1 1,0 1-1,-1-1 0,2 0 1,-1 0-1,0 0 1,1 0-1,0 0 0,-1-1 1,2 1-1,-1-1 0,0 0 1,1 0-1,-1 0 0,1 0 1,0 0-1,0-1 0,0 0 1,0 0-1,0 0 1,1 0-1,-1-1 0,1 0 1,-1 1-1,1-2 0,1 1 86,7-1-390,1-2 0,0 0-1,0 0 1,-1-1 0,1-1 0,-1-1-1,0 1 1,0-2 0,-1 0-1,1 0 1,-1-2 0,-1 1-1,1-1 1,-1-1 0,5-5 390,-13 12-11,-1 0 0,1 0 0,-1 0 0,1 0 0,-1 0 0,0-1 0,0 1 0,0-1 0,0 1 0,0-1 0,-1 0 0,1 0 0,-1 0 0,0 0 0,1 0 0,-2 0 0,1 0 0,0 0 0,0-1 0,-1 1 0,0 0 0,0 0 0,0-1 0,0 0 11,-1 3 41,-1 0 0,1 0 0,-1 0 0,0 0 0,1 0 0,-1 1 0,0-1 0,1 1 0,-1-1 0,0 1 0,0-1 0,0 1 0,1 0 0,-1 0 0,0 0 0,0 0 0,0 0 0,1 0 0,-1 1 1,0-1-1,0 1 0,1-1 0,-1 1 0,0 0 0,1-1 0,-1 1 0,0 0 0,1 0 0,-1 0 0,1 0 0,0 0 0,-1 1 0,1-1 0,0 0 0,-1 1-41,-9 7 128,0 0 0,1 0 0,0 1 1,0 0-1,1 1 0,1 0 0,0 0 0,0 1 0,1 0 0,1 1 0,0-1 1,0 1-1,1 0 0,0 4-128,5-16 11,-1 0-1,1 1 1,-1-1 0,1 1 0,0 0 0,0-1 0,0 1 0,0-1-1,0 1 1,0-1 0,0 1 0,0-1 0,0 1 0,1 0-1,-1-1 1,1 1 0,-1-1 0,1 0 0,0 1 0,-1-1 0,1 0-1,0 1 1,0-1 0,0 0 0,0 0 0,0 1 0,0-1-1,1 0 1,-1 0 0,0 0 0,0-1 0,1 1 0,-1 0 0,0 0-1,1-1 1,-1 1 0,1-1 0,-1 1 0,1-1 0,-1 0-1,1 1 1,0-1-11,67-5 118,157-44 149,-224 49-266,0-1 5,0 1-1,1-1 0,-1 1 1,0 0-1,0 0 1,1 0-1,-1 0 1,0 0-1,0 1 0,0-1 1,1 1-1,-1-1 1,0 1-1,0 0 0,0 0 1,0 0-1,0 0 1,0 0-1,1 1-5,-3-2 46,0 0 1,0-1 0,0 1-1,0 0 1,0 0-1,-1-1 1,1 1-1,0 0 1,0 0-1,0-1 1,-1 1-1,1 0 1,0 0-1,0 0 1,0 0-1,-1-1 1,1 1-1,0 0 1,0 0-1,-1 0 1,1 0-1,0 0 1,0 0-1,-1 0 1,1 0-1,0 0 1,-1-1-1,1 1 1,0 0-1,0 0 1,-1 1-1,1-1 1,0 0-1,-1 0 1,1 0-1,0 0 1,0 0-1,-1 0 1,1 0-1,0 0 1,0 0-1,-1 1 1,1-1-1,0 0 1,0 0-1,0 0 1,-1 1-1,1-1 1,0 0-1,0 0 1,0 0 0,-1 1-1,1-1 1,0 0-1,0 0 1,0 1-1,0-1 1,0 0-1,0 0 1,0 1-1,0-1 1,0 0-1,0 1 1,0-1-47,-3-5 204,1 0 0,0 0 0,0 0 1,0 0-1,1-1 0,-1 1 0,1 0 1,1-1-1,-1 1 0,1-1 0,0 1 1,1-5-205,-2 1 80,1-2-35,-1-2-31,0-1 0,1 0 0,0 1-1,2-1 1,-1 0 0,1 1 0,1 0 0,1-1 0,0 1 0,5-12-14,-5 22-54,0-1 1,0 1-1,0 0 0,1 0 0,-1 1 1,1-1-1,0 1 0,0 0 1,0 0-1,0 1 0,0-1 1,0 1-1,0 0 0,0 0 1,0 1-1,0 0 0,1 0 1,-1 0-1,0 0 0,4 2 54,14-3-1113,41-6-2845,6-12-215</inkml:trace>
  <inkml:trace contextRef="#ctx0" brushRef="#br0" timeOffset="250263.056">12359 10507 8538,'9'-13'5678,"-2"36"-4581,14 306-567,-3-211-455,-18-117-64,-1 1-1,1 0 1,0 0 0,1 0-1,-1 0 1,0-1-1,0 1 1,1 0 0,-1 0-1,1-1 1,0 1-1,-1 0 1,1-1 0,0 1-1,0 0 1,0-1-1,0 1 1,0-1 0,1 0-1,-1 1 1,0-1 0,1 0-1,-1 0 1,1 0-1,-1 0 1,1 0 0,-1 0-1,1 0 1,0 0-1,-1-1 1,1 1 0,0 0-1,0-1 1,0 0-1,-1 1 1,1-1 0,0 0-1,0 0 1,0 0 0,0 0-1,-1 0 1,1-1-1,0 1 1,0-1 0,0 1-1,-1-1 1,2 0-11,13-10 168,0-1-1,-1-1 1,-1-1 0,0 0 0,-1 0 0,-1-1-1,4-7-167,0 3 122,33-51 111,-2-3 0,-4-2-1,-3-1 1,-3-2 0,7-29-233,-43 103 11,1-9 102,-17 33-202,-25 58-5332,26-54 1684</inkml:trace>
  <inkml:trace contextRef="#ctx0" brushRef="#br0" timeOffset="250636.469">13016 10739 8650,'-14'-4'6711,"-3"1"-5382,6 5-1253,1 1 0,0 0 0,0 1 0,0 0 0,0 0 0,1 1 0,0 1 0,0-1 0,0 2-1,0-1 1,1 1 0,0 0 0,1 1 0,0 0 0,0 0 0,0 0 0,1 1 0,0 0 0,1 0 0,0 1 0,1 0 0,0-1-1,0 2 1,1-1 0,0 0 0,1 0 0,0 1 0,1 0 0,-1 8-76,2-17-1,0 0-1,0 1 1,0-1 0,0 1 0,0-1-1,0 0 1,0 1 0,1-1-1,0 0 1,-1 1 0,1-1-1,0 0 1,0 0 0,0 0 0,0 0-1,0 0 1,1 0 0,-1 0-1,1 0 1,-1 0 0,1-1 0,0 1-1,-1 0 1,1-1 0,0 0-1,0 1 1,0-1 0,0 0-1,1 0 1,-1 0 0,0 0 0,0 0-1,0-1 1,1 1 0,-1-1-1,3 1 2,2-2 7,0 0-1,-1-1 1,1 1-1,0-1 1,-1 0-1,1-1 0,-1 0 1,0 0-1,0 0 1,0-1-1,0 0 1,3-3-7,15-9 31,0-2 1,-1-1 0,0-1-1,-2-1 1,-1-1-1,0 0 1,-2-2 0,0 0-1,-2-1 1,4-9-32,-2-19 113,-18 53-111,0 1 0,0-1 0,0 0 0,0 0 0,0 1 0,0-1 0,0 0 0,0 1-1,0-1 1,-1 0 0,1 0 0,0 0 0,0 1 0,0-1 0,0 0 0,0 0 0,0 1 0,-1-1 0,1 0 0,0 0-1,0 0 1,0 1 0,-1-1 0,1 0 0,0 0 0,0 0 0,0 0 0,-1 0 0,1 0 0,0 1 0,0-1 0,-1 0 0,1 0-1,0 0 1,0 0 0,-1 0 0,1 0 0,0 0 0,-1 0 0,1 0 0,0 0 0,0 0 0,-1 0 0,1 0 0,0 0 0,0-1-1,-1 1 1,1 0 0,0 0 0,0 0 0,0 0 0,-1 0 0,1 0 0,0-1 0,0 1 0,0 0 0,-1 0 0,1 0 0,0-1-1,0 1 1,0 0 0,0 0 0,-1 0 0,1-1-2,-15 23 35,-41 102-26,53-115-8,-1 0-1,1 0 1,1 1 0,0-1-1,0 1 1,1 0 0,0 0-1,0 0 1,1-1 0,1 7-1,0-15-5,0 0 1,0 1 0,0-1 0,0 0 0,0 0 0,0 0 0,0 1 0,0-1 0,1 0 0,-1-1 0,0 1 0,1 0 0,-1 0 0,1-1 0,-1 1-1,1 0 1,-1-1 0,1 1 0,-1-1 0,1 0 0,0 0 0,-1 0 0,1 0 0,-1 0 0,1 0 0,0 0 0,-1 0 0,1 0 0,-1-1 0,1 1-1,-1-1 1,1 1 0,-1-1 0,1 1 0,-1-1 0,1 0 0,-1 0 0,0 0 0,1 0 0,-1 0 0,0 0 4,81-38-4652,-37 16 1259</inkml:trace>
  <inkml:trace contextRef="#ctx0" brushRef="#br0" timeOffset="251602.534">13483 10267 8690,'0'-7'6566,"-4"25"-5006,1-7-1440,-33 102 401,23-77-405,1 0 0,1 1 0,2 0 1,2 1-1,1 0 0,2 0 0,2 0 1,1 23-117,1-56 10,0-1 1,0 1 0,0 0 0,1-1 0,0 1 0,-1-1-1,1 1 1,1-1 0,-1 1 0,1-1 0,0 0 0,0 1-1,0-1 1,0 0 0,1-1 0,0 1 0,0 0 0,0-1-1,0 1 1,0-1 0,1 0 0,-1 0 0,1 0 0,0-1-1,0 1 1,0-1 0,0 0 0,0 0 0,0 0 0,1-1-1,-1 0 1,1 1 0,-1-2 0,1 1 0,0 0 0,-1-1-1,1 0 1,-1 0 0,1 0 0,0-1 0,0 1-11,7-3 22,0-1 0,0 1 0,0-2 1,-1 1-1,1-2 0,-1 0 0,0 0 1,-1-1-1,0 0 0,0-1 0,0 0 1,-1 0-1,0-1 0,-1 0 0,0-1 1,0 0-1,-1 0 0,0-1 0,-1 1 1,0-2-1,-1 1 0,0-1 0,-1 1 1,0-1-1,-1 0 0,-1-1 0,1 1 1,-2-3-24,-3-8 23,2 24-23,0-1 1,0 0-1,0 0 1,-1 1-1,1-1 0,0 0 1,0 0-1,0 0 1,0 1-1,-1-1 1,1 0-1,0 0 1,0 0-1,0 1 1,-1-1-1,1 0 1,0 0-1,0 0 1,-1 0-1,1 0 1,0 0-1,0 0 1,-1 1-1,1-1 1,0 0-1,0 0 1,-1 0-1,1 0 0,0 0 1,-1 0-1,1 0 1,0 0-1,0 0 1,-1-1-1,1 1 1,0 0-1,0 0 1,-1 0-1,1 0 1,0 0-1,0 0 1,-1 0-1,1-1 1,0 1-1,0 0 1,0 0-1,-1 0 1,1-1-1,0 1 1,0 0-1,0 0 1,0 0-1,-1-1 0,1 1 1,0 0-1,0 0 1,0-1-1,0 1 1,0 0-1,0-1 1,0 1-1,0 0 1,0 0-1,0-1 1,0 1-1,0 0 1,-22 61-99,17-44 89,-1 1 2,0 1 0,1 0 0,1 0 1,1 1-1,1-1 0,0 1 0,2-1 8,0-17 1,0-1 0,0 0 0,0 0 0,0 0 0,0 1 0,0-1 0,0 0 0,1 0 0,-1 0 0,0 0 0,1 0 0,-1 0 0,1 0 0,-1 1 0,1-1 0,0 0 0,-1-1 0,1 1 0,0 0 0,0 0 0,0 0 0,-1 0 0,1-1 0,0 1 1,0 0-1,0-1 0,0 1 0,0-1 0,0 1 0,1-1 0,-1 1 0,0-1 0,0 0 0,0 1 0,0-1 0,1 0 0,-1 0 0,0 0 0,0 0 0,0 0 0,0 0 0,1 0 0,-1-1-1,47-18 77,-28 7-45,0-2 0,-1 0-1,-1-1 1,0-1 0,-1 0-1,-1-2 1,-1 0 0,0 0-1,-1-2 1,-1 1 0,4-11-32,7-21 46,-34 65-51,-9 27 25,2 0 1,1 1-1,-8 41-20,23-80 8,0-1 0,-1 1 0,1-1 0,0 1 0,1-1-1,-1 1 1,0 0 0,1-1 0,0 1 0,-1 0 0,1-1 0,0 1-1,0 0 1,1 0 0,-1-1 0,1 1 0,-1 0 0,1-1 0,0 1-1,0-1 1,0 1 0,0-1 0,0 1 0,1-1 0,-1 0 0,1 1-1,-1-1 1,1 0 0,0 0 0,0 0 0,0 0 0,0-1 0,0 1-1,0 0 1,1-1 0,-1 0 0,2 1-8,4-2 21,1-1 1,-1-1-1,0 1 0,0-1 1,1-1-1,-1 1 0,-1-1 1,1-1-1,0 0 0,-1 0 1,0 0-1,5-4-21,0 1 29,65-53 129,-70 50-81,3 1-70,-1-1-1,-1 0 1,0 0-1,0-1 1,-1-1-1,0 1 1,-1-1-1,0 0 1,2-9-7,21-68 194,-30 89-180,1-1-1,-1 1 1,1 0-1,-1-1 0,1 1 1,-1 0-1,1 0 1,-1-1-1,0 1 1,1 0-1,-1 0 0,1 0 1,-1 0-1,0 0 1,1 0-1,-1 0 0,0 0 1,1 0-1,-1 0 1,0 0-1,1 0 0,-1 0 1,1 0-1,-1 1 1,0-1-1,1 0 0,-1 0 1,1 1-1,-1-1 1,1 0-1,-1 1 0,1-1 1,-1 1-1,1-1 1,-1 0-1,1 1 0,-1-1 1,1 1-1,-1 0-13,-7 7 2,0 0 0,1 1-1,0 0 1,0 0 0,1 1-1,0-1 1,0 1 0,1 1-1,1-1 1,-1 1 0,2 0-1,-3 10-1,4-14 2,-16 74-32,18-78 28,-1-1 0,1 0 1,0 0-1,1 0 0,-1 1 0,0-1 0,0 0 0,1 0 0,0 0 0,-1 1 0,1-1 0,0 0 0,0 0 0,0 0 0,0 0 0,0 0 0,0-1 0,1 1 0,-1 0 0,1 0 1,-1-1-1,1 1 0,0-1 0,0 0 0,-1 1 0,1-1 0,0 0 0,0 0 0,0 0 0,0 0 0,0 0 0,1-1 0,-1 1 0,0-1 0,1 1 2,7 0-74,0-1-1,0 0 0,1 0 1,-1-1-1,0 0 1,0-1-1,0 0 1,-1 0-1,1-1 0,7-4 75,56-30-4008,-16-8 542</inkml:trace>
  <inkml:trace contextRef="#ctx0" brushRef="#br0" timeOffset="246605.206">9072 11128 8346,'0'4'2560,"-3"1"425,0 8-2145,0 7-688,0 15-56,0 14-72,0 7 16,0 4-16,5 7 8,-1-12-16,8-10 16,3-10-16,7-15 8,2-23 24,5-21-24,-5-14-208,8-23-2856,-19-15 863</inkml:trace>
  <inkml:trace contextRef="#ctx0" brushRef="#br0" timeOffset="246907.675">9016 11091 8410,'14'6'2472,"-2"-6"497,12-1-1985,4-4-664,11-5 192,2-4 8,15-7-7,-4-2-153,9-4-80,-8 4-192,-2-1-8,-16 8-16,-9 7-24,-14 8-360,-13 7-769,-13 12-2447,-12 8 199</inkml:trace>
  <inkml:trace contextRef="#ctx0" brushRef="#br0" timeOffset="247161.686">9103 11266 7626,'9'16'2344,"6"-14"537,3-5-1977,11-8-336,6-5-88,9-9-8,-2-2-152,7 3-48,-6 5-144,-9 6-320,-12 10 3345,-12 6-6354,-11 4 2961</inkml:trace>
  <inkml:trace contextRef="#ctx0" brushRef="#br0" timeOffset="247162.686">9174 11531 6089,'11'6'2809,"-5"-1"-9,12-8-959,5-8-1345,18-12 32,6-2-144,12-15-72,-1 1-120,4-10-328,-14 7-2936,-2-16 903</inkml:trace>
  <inkml:trace contextRef="#ctx0" brushRef="#br0" timeOffset="247410.313">9911 10953 8282,'-4'15'2280,"-10"14"753,-10 12-2297,-17 24-176,-1 7-80,-12 4-40,9-10-192,7-4-24,15-24-103,8-12-41,9-20-56,4-6-313,6-18-255,6-26-2760,-4-9 519</inkml:trace>
  <inkml:trace contextRef="#ctx0" brushRef="#br0" timeOffset="247625.932">9655 11071 8970,'2'8'2040,"5"6"793,1 1-2617,8 6-144,1 8-40,13-12 8,1-7 24,8-8-176,4-10 400,11-12-3129,-8-5 985</inkml:trace>
  <inkml:trace contextRef="#ctx0" brushRef="#br0" timeOffset="247864.998">10033 10997 6681,'-35'84'6480,"14"49"-5060,20-126-1298,-3 32 81,1 0-1,3 1 1,1-1-1,1 0 1,3 0-1,1 0 1,2-1-1,3 8-202,-1-15 778,-36-253 1888,24 196-2669,1 0 1,2 0-1,1 0 0,1 0 1,1 0-1,1 0 0,1 1 1,1 0-1,2 1 0,1-2 3,-10 23-7,1 0-1,0 1 1,0-1-1,0 1 1,1-1-1,-1 1 0,0-1 1,1 1-1,0-1 1,-1 1-1,1 0 1,0 0-1,0 0 1,0 0-1,0 1 1,1-1-1,-1 0 1,0 1-1,1-1 1,-1 1-1,1 0 1,0 0-1,-1 0 0,1 0 1,0 1-1,-1-1 1,1 1-1,0-1 1,0 1-1,0 0 1,-1 0-1,1 0 1,0 0-1,2 1 8,2 4-14,-1-1 1,1 1-1,-1 0 0,0 0 1,0 1-1,-1 0 0,0 0 1,0 0-1,0 1 0,0 0 1,-1 0-1,-1 0 0,1 0 0,-1 0 1,1 4 13,-4-5 2,1 0-1,-1-1 1,-1 1 0,1 0-1,-1 0 1,0 0 0,0-1 0,0 1-1,-1 0 1,0-1 0,0 0 0,-1 1-1,0-1 1,1 0 0,-2 0-1,1 0 1,0-1 0,-1 1 0,0-1-1,0 0 1,0 0 0,-1 0 0,-1 0-2,-1 4 10,0 0-3,0 0-1,0-1 0,-1 1 1,-1-2-1,1 1 0,-1-1 1,0 0-1,0-1 0,0 0 1,-1-1-1,0 0 0,-5 2-6,14-6-67,1 0 0,-1 0-1,1-1 1,0 1 0,-1 0-1,1 0 1,-1 0 0,1 0-1,-1 0 1,1 0-1,0-1 1,-1 1 0,1 0-1,-1 0 1,1-1 0,0 1-1,-1 0 1,1-1 0,0 1-1,-1 0 1,1-1-1,0 1 1,0 0 0,-1-1-1,1 1 1,0-1 0,0 1-1,0 0 1,-1-1 0,1 1-1,0-1 1,0 1-1,0-1 1,0 1 0,0-1-1,0 1 1,0 0 0,0-1-1,0 1 1,0-1 0,0 1-1,0-1 1,0 1 0,1-1-1,-1 1 1,0 0-1,0-1 1,0 1 0,1-1-1,-1 1 1,0 0 0,0-1-1,1 1 1,-1 0-1,0-1 1,1 1 0,-1 0-1,1-1 1,-1 1 0,0 0-1,1 0 68,-1-1-47,15-26-3055</inkml:trace>
  <inkml:trace contextRef="#ctx0" brushRef="#br0" timeOffset="248447.765">10395 11123 7642,'-5'14'3185,"4"-12"-2983,0 0 0,0 0 0,0 0 0,0-1 0,1 1 1,-1 0-1,1 0 0,-1 0 0,1 0 0,0 0 0,-1 0 0,1 0 0,0 0 0,1 0 1,-1 0-1,0 0 0,1 0 0,-1 0 0,1 0 0,-1 0 0,1 1-202,1 0 40,0 0 0,1 0-1,-1 0 1,0 0-1,1 0 1,-1-1 0,1 1-1,0-1 1,0 1 0,0-1-1,0 0 1,1-1 0,-1 1-1,0 0 1,1-1 0,-1 0-1,1 0 1,0 0-1,-1 0 1,1 0 0,0-1-1,-1 0 1,1 1 0,0-2-1,0 1 1,-1 0 0,1-1-1,0 1 1,-1-1 0,1 0-1,-1 0 1,1-1 0,-1 1-1,1-1 1,-1 1-1,0-1 1,0 0 0,0-1-1,0 1 1,0 0 0,0-1-1,-1 0 1,1 1 0,0-2-40,8-5 51,-1-1 1,0 0 0,0-1 0,-1 0 0,-1 0-1,1-1 1,-2 0 0,0 0 0,0-1 0,-1 0-1,-1 0 1,0 0 0,0-6-52,-5 17 8,0 0 0,0 1-1,0-1 1,-1 0 0,1 0 0,-1 1-1,1-1 1,-1 0 0,0 1 0,0-1 0,1 0-1,-1 1 1,0-1 0,-1 1 0,1 0-1,0-1 1,0 1 0,0 0 0,-1 0 0,1 0-1,-1-1 1,1 2 0,-1-1 0,1 0-1,-1 0 1,0 0 0,1 1 0,-1-1 0,0 1-1,1-1 1,-1 1 0,0 0 0,0-1-1,1 1 1,-1 0 0,0 0 0,0 1 0,0-1-1,1 0 1,-1 0 0,0 1 0,0-1-1,1 1 1,-1 0 0,0-1 0,1 1 0,-1 0-1,1 0 1,-1 0 0,1 0 0,-1 0-1,1 0 1,0 1-8,-8 4 5,1 1 0,0 0 0,0 0 0,0 1 0,1 0 0,0 0 0,1 0 0,0 1 0,0 0 0,1 1 0,0-1 0,1 1 0,0 0 0,0 0 0,1 0 0,-1 6-5,-32 135 40,40-99-4,-3-51-34,0 0-1,-1 0 1,1 0-1,0 0 1,0 0-1,0 0 1,-1 0 0,1 0-1,0 0 1,0 0-1,0-1 1,0 1-1,0 0 1,1-1-1,-1 1 1,0-1-1,0 1 1,0-1-1,1 0 1,-1 1-1,0-1 1,0 0-1,1 0 1,-1 0-1,0 0 1,0 0-1,1 0 1,-1 0 0,0 0-1,0 0 1,1-1-1,-1 1 1,0-1-1,0 1 1,0-1-1,0 1 1,1-1-1,-1 1 1,0-1-1,0 0 1,0 0-2,17-10 59,-1 0 0,-1-1 0,0-1 0,0-1 0,-1 0 0,0-2-59,12-10 234,35-34-2576,2-4 523</inkml:trace>
  <inkml:trace contextRef="#ctx0" brushRef="#br0" timeOffset="248757.462">10955 10921 8386,'-31'41'6227,"22"-30"-5992,0-1-1,1 2 1,0-1 0,0 1 0,2 0 0,-1 0-1,2 1 1,-1 0 0,2 0 0,-3 10-235,9 51-8,-1-72 8,-1 0 1,1 0-1,-1 0 1,1 0-1,0-1 1,-1 1-1,1 0 0,0-1 1,0 1-1,1-1 1,-1 1-1,0-1 1,0 1-1,1-1 1,-1 0-1,1 1 1,-1-1-1,1 0 1,-1 0-1,1 0 1,0 0-1,-1-1 1,1 1-1,0 0 1,0-1-1,0 1 1,0-1-1,-1 0 1,1 1-1,0-1 0,0 0 1,0 0-1,0 0 1,0-1-1,0 1 1,0 0-1,1-1 0,13-5-160,0-1 0,0 0 1,0-1-1,-1-1 0,-1-1 0,1 0 0,-2 0 0,1-2 0,-1 1 0,9-13 160,45-62-4866,-44 43 1771</inkml:trace>
  <inkml:trace contextRef="#ctx0" brushRef="#br0" timeOffset="249239.891">11197 10727 5745,'0'-66'8566,"-9"130"-4901,1-20-3588,2-8-48,2-1 1,1 1-1,1 0 0,2 0 0,2-1 0,1 1 1,2 0-1,2-1 0,0 0 0,6 9-29,-7-26 296,-132-208 354,88 146-564,41 49-93,1 0-1,0 0 0,1 0 0,-1-1 0,1 1 0,0-1 0,0 0 0,1-1 0,-1 1 1,1-1-1,-1 0 0,5 1 8,0-2 1,0-1 0,0 0 0,0-1 0,1 0 0,-1 0 0,0-1 0,0-1 1,0 1-1,0-2 0,-1 1 0,1-1 0,0-1 0,-1 0 0,0 0 0,0-1 0,0 0 0,2-2-1,0 1 20,1 1-1,-1-2 0,0 0 0,-1 0 1,0-1-1,0 0 0,-1-1 0,1 0 0,-2 0 1,0-1-1,0 0 0,1-2-19,-44 40-112,28-22 111,1 1 0,0 0 0,1 0-1,-1 0 1,1 1 0,1 0 0,-1-1-1,1 2 1,1-1 0,0 0 0,0 1 0,0 0-1,1 0 1,0 0 0,1-1 0,0 1-1,1 1 1,-1-1 0,2 0 0,-1 0 0,1 0-1,1 0 1,2 7 1,-3-13-4,1 0-1,1-1 1,-1 1 0,0-1 0,1 0-1,-1 1 1,1-1 0,-1 0-1,1 0 1,0-1 0,0 1-1,0-1 1,0 1 0,0-1-1,0 0 1,1 0 0,-1 0-1,0-1 1,1 1 0,-1-1-1,0 0 1,1 0 0,-1 0-1,0 0 1,1 0 0,-1-1-1,0 0 1,1 1 0,-1-1-1,0 0 1,0-1 0,0 1-1,0 0 1,0-1 0,0 0-1,0 0 1,1-1 4,25-12-667,-1-1 1,-1-2-1,0 0 0,16-16 667,-37 29-483,50-40-2052</inkml:trace>
  <inkml:trace contextRef="#ctx0" brushRef="#br0" timeOffset="249565.936">11788 10776 6129,'-31'28'7402,"-2"4"-5664,-17 39-637,45-65-1019,0 0 0,0 0 0,1 0 0,0 1 0,0-1 0,0 1 0,1 0 0,0 1 0,1-1 0,0 0 0,0 1 0,0-1 0,1 1 0,0 0 0,0-1 0,1 1 0,1 5-82,-1-11 12,1-1-1,1 1 1,-1-1 0,0 1-1,0-1 1,1 1 0,-1-1 0,0 0-1,1 0 1,-1 0 0,1 1-1,0-2 1,-1 1 0,1 0 0,0 0-1,0 0 1,-1-1 0,1 1 0,0-1-1,0 0 1,0 1 0,0-1-1,0 0 1,0 0 0,-1 0 0,1 0-1,0 0 1,0-1 0,0 1-1,0-1 1,0 1 0,-1-1 0,1 0-1,0 1 1,0-1 0,-1 0 0,1 0-1,1-1-11,18-10 80,-1-2 0,0 0 0,-1 0 0,0-2-1,-1 0 1,-1-2 0,-1 0-80,10-7 39,-2-1 0,-1-1 0,-1-1 0,-2-1 0,0-1 0,-2-1 0,5-14-39,-7-29 79,-16 75-76,0 0 0,0-1 0,0 1-1,0 0 1,-1 0 0,1-1 0,0 1 0,-1-1 0,1 1-1,-1 0 1,1-1 0,0 1 0,-1-1 0,1 1 0,-1-1-1,1 1 1,-1-1 0,0 1 0,1-1 0,-1 1-1,0-1 1,1 0 0,-1 0 0,0 1 0,1-1 0,-1 0-1,0 0 1,1 0 0,-1 1 0,0-1 0,1 0 0,-1 0-1,0 0 1,0 0 0,1 0 0,-1-1 0,0 1 0,0 0-1,1 0 1,-1 0 0,0-1 0,1 1 0,-1 0 0,0-1-1,1 1 1,-1 0 0,1-1 0,-1 1 0,1-1-1,-1 1 1,1-1 0,-1 1 0,1-1 0,-1 0 0,1 1-1,-1-1 1,1 1 0,0-1 0,-1 0 0,1 1 0,0-1-1,0 0 1,0 1 0,-1-1 0,1 0 0,0 0-3,-64 132 110,58-118-71,2 0 0,0 1 0,0-1 0,1 1 0,1 0-1,0-1 1,1 1 0,1 0 0,0 8-39,1-16-161,-1-1 0,1 0 0,0 0 0,0 1 0,1-1 0,0 0 0,-1 0 0,2-1 0,-1 1 0,0 0 0,1-1 0,0 1 0,0-1 0,1 0 0,-1 0 0,1 0 0,0 0 0,0-1 0,0 0 0,0 1 0,0-1 0,1-1 0,-1 1 0,1-1 0,4 2 161,32 6-2827</inkml:trace>
  <inkml:trace contextRef="#ctx0" brushRef="#br0" timeOffset="255475.333">11131 11634 7618,'3'-9'2768,"0"2"481,0 5-1985,-1 7-504,3 10-168,-4 9-343,2 16-169,0 5 8,2 11-40,-2-7 40,1-1-48,2-11 40,3-10-56,-2-10-8,2-10-480,0-16-161,-3-20-2783,0-7 415</inkml:trace>
  <inkml:trace contextRef="#ctx0" brushRef="#br0" timeOffset="255717.763">11031 11498 4865,'-7'-23'4313,"5"11"-816,1 0 95,1 6-2383,1 0-217,4 1-352,-2 5-240,3 2-264,4 4-104,7 0-144,3 7-1080,4-7-1057,8 7-1679,6-4-889</inkml:trace>
  <inkml:trace contextRef="#ctx0" brushRef="#br0" timeOffset="256093.999">11529 11463 5817,'-2'-1'8773,"-17"1"-5279,12 2-3414,0 0 0,1 1 0,-1 0 1,0 0-1,1 0 0,0 1 0,0 0 0,0 0 1,0 1-1,1 0 0,-1 0 0,1 0 0,0 0 0,1 1 1,0 0-1,-1 0 0,2 0 0,-1 0 0,1 1 1,0-1-1,0 1 0,1 0 0,0 0 0,-1 5-80,3-8-3,1 0 0,0-1 0,0 1 0,0-1 0,0 1 0,0-1 0,1 1 0,0-1 0,-1 0 0,1 0 0,0 0-1,1 0 1,-1 0 0,1 0 0,-1-1 0,1 1 0,0-1 0,0 0 0,0 1 0,0-1 0,0-1 0,0 1 0,0 0 0,1-1 0,-1 0 0,1 0-1,-1 0 1,1 0 0,0 0 0,-1-1 0,1 1 0,0-1 0,-1 0 3,11 4 4,179 51 16,-189-54-22,-1 0 0,0 0 0,1 0 0,-1 0 0,0 1 0,0-1 0,0 1 0,0 0 0,0 0 0,-1 0 0,1 0 0,0 0 0,-1 1 0,0-1 0,1 1 0,-1-1 0,0 1 0,0 0 0,-1 0 0,1 0 0,-1 0 0,1 0 0,-1 1 0,0-1 0,0 0 0,0 1 0,-1-1 0,1 0 0,-1 1 0,0-1 0,0 1 0,0-1 0,0 1 0,0-1 0,-1 0 0,0 1 1,0-1-1,0 0 0,-1 3 2,-3 2 27,-1-1 1,1 0 0,-2 0 0,1-1 0,-1 1 0,0-2-1,0 1 1,0-1 0,-1 0 0,0 0 0,0-1 0,-1 0-1,1 0 1,-1-1 0,-4 1-28,6-1 51,-1 0 0,-1-1 0,1 0 0,0 0-1,0-1 1,-1 0 0,1-1 0,-1 1 0,1-2 0,0 1 0,-1-1 0,1 0-1,-6-2-50,13 3-47,1-1-1,-1 1 1,0 0-1,0 0 1,0-1-1,1 1 0,-1 0 1,0-1-1,0 1 1,1-1-1,-1 1 1,0-1-1,1 1 0,-1-1 1,0 0-1,1 1 1,-1-1-1,1 0 1,-1 1-1,1-1 0,-1 0 1,1 0-1,0 1 1,-1-1-1,1 0 1,0 0-1,0 0 0,0 0 1,-1 1-1,1-1 1,0 0-1,0 0 1,0 0-1,0 0 0,0 0 1,1 1-1,-1-1 1,0 0-1,0 0 1,1 0-1,-1 0 0,1 0 48,22-36-4532,-19 32 3742,22-27-3484</inkml:trace>
  <inkml:trace contextRef="#ctx0" brushRef="#br0" timeOffset="257130.991">12473 11665 2593,'46'-98'11059,"-45"97"-10950,0 0-1,0 0 0,0 0 0,0 0 1,0 0-1,0-1 0,0 1 0,0 0 1,-1-1-1,1 1 0,0-1 0,-1 1 1,1-1-1,-1 1 0,0-1 0,1 1 1,-1-1-1,0 1 0,0-1 0,0 1 1,0-1-1,0 0 0,-1 1 0,1-1 1,0 1-1,-1-1 0,1 1 0,-1-1 1,1 1-1,-1 0 0,0-1 1,0 1-1,1 0 0,-1-1 0,0 1 1,0 0-1,0 0 0,0 0 0,-1 0 1,1 0-1,0 0 0,0 0 0,-1 0 1,1 0-1,0 1 0,-1-1 0,1 0 1,-1 1-1,1-1 0,-1 1 0,0 0-108,-4 2 85,-1 0 0,1 0 0,0 1 0,0 0 0,0 0-1,0 1 1,1 0 0,-1 0 0,1 0 0,0 0-1,1 1 1,-1 0 0,-2 4-85,4-7 11,-11 14-4,0 1 0,2 0 0,0 1 0,1 0 0,0 1 0,2 0 0,0 0 0,1 1 0,-3 17-7,8-31 0,2-1 1,-1 1-1,1 0 1,0 0-1,0 0 1,1 0 0,0 0-1,0 0 1,0 0-1,0 0 1,1 0-1,1 2 0,-1-6 3,0 0-1,0-1 0,1 1 1,-1 0-1,1-1 0,-1 0 0,1 1 1,-1-1-1,1 0 0,0 0 1,0 0-1,-1 0 0,1 0 0,0 0 1,0-1-1,0 1 0,0 0 1,0-1-1,0 0 0,0 1 0,0-1 1,0 0-1,0 0 0,0 0 1,0 0-1,0-1 0,0 1 0,0 0 1,0-1-1,0 0 0,0 1 1,0-1-1,0 0 0,0 0 0,-1 0 1,1 0-1,0 0 0,-1-1 1,1 1-1,0 0 0,-1-1 0,1 0-2,39-28 39,-2-3-1,0-1 0,-3-2 0,-1-2 1,-1-1-1,-1-3-38,-21 27-1,-1 1 0,0-1 0,-1-1 0,-1 0 0,0-1 0,2-8 1,-10 15-223,-13 30 101,4-6 112,0 1-1,2 0 1,0 0 0,0 1 0,2 0-1,-1-1 1,2 2 0,1-1 0,0 0-1,0 1 1,2-1 0,0 1-1,1-1 1,1 1 0,0-1 0,1 0-1,3 6 11,-5-19-20,0 0 0,1 0 0,-1 0 0,1 0 0,0-1 0,0 1-1,0 0 1,0-1 0,0 0 0,1 1 0,-1-1 0,1 0 0,-1 0-1,1-1 1,0 1 0,0 0 0,0-1 0,0 0 0,0 1 0,0-1 0,0-1-1,0 1 1,0 0 0,0-1 0,1 1 0,-1-1 0,2 0 20,51-18-3730,-20-9 602</inkml:trace>
  <inkml:trace contextRef="#ctx0" brushRef="#br0" timeOffset="257807.776">13054 11366 11058,'-4'5'279,"0"0"0,0 0 0,1 0 0,0 1 0,0-1 0,1 1 0,-1 0 0,1 0-1,0 0 1,1 0 0,-1 0 0,1 0 0,1 0 0,-1 0 0,1 1 0,0-1 0,1 4-279,16 108 3433,-16-118-3433,0 10 7,0 0-1,1-1 0,1 1 0,0-1 0,0 0 0,0 0 0,1 0 0,1 0 1,0 0-1,0-1 0,0 0 0,1 0 0,0-1 0,1 1 0,0-1 0,0-1 0,5 5-6,-8-11 10,-1 0-1,0 0 0,1 0 0,-1-1 0,0 1 1,0-1-1,1 1 0,-1-1 0,0 0 0,0 0 1,0-1-1,0 1 0,0-1 0,0 1 0,0-1 1,0 0-1,-1 0 0,1 0 0,-1-1 0,1 1 1,-1-1-1,0 1 0,0-1 0,0 0 0,0 1 1,-1-1-1,1 0 0,-1 0 0,0-1-9,13-16 32,-2-1 0,-1-1 0,-1 0-1,0 0 1,-2-1 0,-1-1 0,4-19-32,-9 24 0,-3 19-2,1-1 0,0 1 1,-1 0-1,1 0 0,-1 0 0,1 0 1,0-1-1,-1 1 0,1 0 0,-1 0 1,1 0-1,0 0 0,-1 0 0,1 0 1,-1 0-1,1 0 0,0 0 0,-1 0 1,1 0-1,-1 0 0,1 0 0,0 1 1,-1-1-1,1 0 0,-1 0 0,1 0 1,0 1-1,-1-1 0,1 0 0,0 0 1,-1 1-1,1-1 0,0 0 0,0 0 1,-1 1-1,1-1 0,0 0 0,0 1 1,-1-1-1,1 1 0,0-1 0,0 0 0,0 1 1,0-1-1,0 1 0,0-1 0,-1 0 1,1 1-1,0-1 0,0 1 0,0-1 1,0 0-1,0 1 0,1-1 0,-1 1 1,0-1-1,0 1 2,-10 19-29,1 2 0,1-1-1,1 1 1,1 0 0,1 0 0,1 1 0,0 5 29,3-24 7,0-1 0,0 1 1,1 0-1,-1 0 0,1 0 1,0 0-1,0 0 0,0-1 1,1 1-1,-1 0 0,1 0 0,0 0 1,0-1-1,0 1 0,1 0 1,-1-1-1,1 1 0,0-1 1,0 1-1,0-1 0,0 0 0,1 0 1,-1 0-1,1 0 0,0-1 1,0 1-1,0-1 0,0 1 0,0-1 1,1 0-1,-1 0 0,0 0 1,1-1-1,0 1 0,-1-1 1,4 1-8,1-3 19,1 1 0,-1-1 0,1-1 0,-1 1 0,1-1 0,-1-1 1,0 0-1,0 0 0,0 0 0,2-3-19,-10 6 1,266-148 315,-261 146-310,-4 1-8,-1 0 1,1 0-1,-1 1 1,1-1-1,-1 0 1,1 1-1,0-1 0,-1 0 1,1 1-1,0-1 1,0 1-1,-1-1 1,1 1-1,0-1 1,0 1-1,0 0 1,0-1-1,0 1 1,-1 0-1,1 0 1,0 0-1,0 0 0,0 0 1,0 0-1,0 0 1,0 0-1,0 0 1,0 0-1,0 0 1,-1 0-1,1 1 1,0-1-1,0 0 1,0 1-1,0-1 0,0 0 1,-1 1-1,1-1 1,0 1-1,-1 0 1,1-1-1,0 1 1,-1-1-1,1 1 1,0 0-1,-1 0 1,1-1-1,-1 1 0,1 0 1,-1 0-1,0 0 1,1-1-1,-1 1 1,0 0-1,0 0 1,1 1 1,-4 18 21,2-16 9,0 0 1,0 0-1,1-1 1,0 1-1,-1 0 1,1 0-1,0 0 1,1 0-1,-1 0 1,1-1-1,-1 1 1,1 0-1,0 0 1,1-1 0,-1 1-1,1 0-30,26-6 368,-25 0-330,91-55 356,-75 43-373,0 1 0,1 1 0,1 1 0,0 1 0,1 1 0,10-3-21,-30 11-4,-1 1 1,1 0 0,-1-1 0,1 1 0,-1 0 0,1 0 0,0-1 0,-1 1-1,1 1 1,-1-1 0,1 0 0,-1 0 0,1 0 0,-1 1 0,1-1-1,-1 1 1,1-1 0,-1 1 0,1 0 0,-1 0 0,1-1 0,-1 1 0,0 0-1,0 0 1,0 0 0,1 0 0,-1 1 0,0-1 0,0 0 0,0 0-1,-1 1 1,1-1 0,0 0 0,0 1 0,-1-1 0,1 1 0,-1-1 0,1 1-1,-1-1 1,0 1 0,1 0 0,-1 0 3,-2 66-118,-7-27 177,15-74-5300,-9 13 1467</inkml:trace>
  <inkml:trace contextRef="#ctx0" brushRef="#br0" timeOffset="258037.346">13746 11276 10762,'-9'8'2953,"9"-8"672,3 0-2937,4 1-560,4-2-632,16-16-3153,-7-4 856</inkml:trace>
  <inkml:trace contextRef="#ctx0" brushRef="#br0" timeOffset="258496.723">14187 11647 8474,'21'11'6853,"-18"-9"-6753,0-1 0,0 0 1,0 0-1,0 0 1,0 0-1,0-1 0,0 1 1,1-1-1,-1 0 1,0 0-1,0 0 0,0 0 1,0-1-1,1 1 1,-1-1-1,1 0-100,16-6 218,-1-2 0,0 0 1,0-1-1,-1-1 0,0 0 0,-1-1 0,0-1 1,12-14-219,-24 24 17,10-9 23,0-1 0,0 0 1,-2-1-1,1 0 1,-2-1-1,0-1 1,3-6-41,-14 21 6,0 0 0,0 0 0,0-1-1,-1 1 1,1-1 0,0 1 0,-1 0 0,1-1 0,-1 1 0,1-1 0,-1 0 0,0 1 0,1-1 0,-1 1 0,0-1 0,0 1 0,0-1 0,-1 0-1,1 1 1,0-1 0,0 1 0,-1-1 0,1 1 0,-1-1 0,0 1 0,1-1 0,-1 1 0,0 0 0,0-1 0,0 1 0,0 0 0,0 0 0,0 0-1,0-1 1,0 1 0,0 0 0,0 0 0,-1 1 0,1-1 0,-1 0 0,1 0 0,0 1 0,-1-1 0,1 1 0,-1-1 0,1 1 0,-1-1 0,1 1-1,-2 0-5,-8 0 17,0 1-1,0 0 1,0 1-1,0 0 1,0 1-1,0 0 1,0 0-1,1 2 1,0-1-1,0 1 1,0 0-1,0 1 1,1 1-1,0-1 1,0 1-1,1 1 0,0-1 1,0 1-1,1 1 1,-5 5-17,-2 3 17,1 1 0,1 0 1,0 1-1,2 0 0,0 1 0,1 0 0,1 0 1,0 1-1,2 0 0,1 0 0,0 1 1,0 9-18,5-29-2,-1 1 1,1 0 0,-1-1 0,1 1 0,0 0 0,0 0 0,0-1-1,0 1 1,1 0 0,-1 0 0,1-1 0,0 1 0,-1-1-1,1 1 1,1 0 0,-1-1 0,0 0 0,0 1 0,1-1 0,-1 0-1,1 1 1,0-1 0,0 0 0,0 0 0,0-1 0,0 1 0,0 0-1,0-1 1,1 1 0,-1-1 0,1 0 0,-1 1 0,1-1 0,-1 0-1,1-1 1,0 1 1,3-1-135,1-1 0,-1 0-1,1 0 1,-1 0 0,0-1 0,1 0-1,-1 0 1,0-1 0,0 1 0,0-1-1,0-1 1,-1 1 135,5-3-404,55-30-3053,3-9-285</inkml:trace>
  <inkml:trace contextRef="#ctx0" brushRef="#br0" timeOffset="258926.49">14708 11433 6497,'-51'31'8882,"-9"40"-6804,50-58-1631,2-3-267,0 1 1,1-1-1,0 2 1,0-1 0,1 1-1,1 0 1,0 0-1,-1 6-180,5-17 8,1 0 0,-1 0 0,1 0 1,0 0-1,-1 1 0,1-1 0,0 0 0,0 0 0,0 0 0,0 0 0,0 0 0,0 0 0,0 0 1,0 1-1,1-1 0,-1 0 0,0 0 0,1 0 0,-1 0 0,1 0 0,-1 0 0,1 0 0,-1 0 1,1 0-1,0 0 0,-1 0 0,1-1 0,0 1 0,0 0 0,0 0 0,-1-1 0,1 1 0,0 0 1,0-1-1,0 1 0,0-1 0,0 1 0,0-1 0,1 0 0,-1 1 0,0-1-8,51-6 90,51-30 46,-77 25-113,1 1 1,0 1 0,0 1 0,1 2 0,0 0-1,25 0-23,-50 5-4,0 1 0,-1-1 0,1 1 0,-1 0 0,1 0 1,-1 0-1,1 1 0,0-1 0,-1 0 0,1 1 0,-1 0 0,1-1 0,-1 1 0,0 0 0,1 1 0,-1-1 0,0 0 0,0 0 0,0 1 0,1 0 0,-2-1 0,1 1 0,0 0 0,0 0 0,0 0 0,-1 0 0,1 0 0,-1 0 0,0 0 0,0 1 0,0-1 0,0 1 1,0-1-1,0 1 4,0 36 141,18-66 563,-13 14-643,-1 0-1,0-1 1,-2 0-1,1 0 1,-1 0 0,-1 0-1,-1 0 1,0 0-1,-1-1 1,0 1 0,-1 0-1,-1 0 1,0-1-1,-3-7-60,3 16 23,2 5-20,-1 1 0,1 0 0,0 0 0,-1-1 0,1 1 0,0 0 0,-1-1-1,1 1 1,0 0 0,0-1 0,-1 1 0,1 0 0,0-1 0,0 1 0,0 0 0,0-1-1,-1 1 1,1-1 0,0 1 0,0 0 0,0-1 0,0 1 0,0-1 0,0 1-1,0-1 1,0 1 0,0 0 0,0-1 0,0 1 0,0-1 0,1 1 0,-1 0-1,0-1 1,0 1 0,0-1 0,0 1 0,1 0 0,-1-1 0,0 1 0,0 0-1,1-1 1,-1 1 0,0 0 0,1 0 0,-1-1 0,0 1 0,1 0 0,-1 0 0,0-1-1,1 1 1,-1 0 0,1 0 0,-1 0 0,0 0 0,1 0 0,-1 0 0,1-1-1,-1 1 1,0 0 0,1 0 0,-1 0 0,1 0 0,-1 1 0,1-1 0,-1 0-1,0 0 1,1 0-3,95 19-1091,-3-24-4166,-42-15 984</inkml:trace>
  <inkml:trace contextRef="#ctx0" brushRef="#br0" timeOffset="259640.964">15832 11492 7802,'-39'-41'7047,"35"39"-6913,1 0-1,-1 0 0,1 1 1,-1-1-1,0 1 0,0 0 0,0 0 1,0 0-1,0 0 0,0 1 1,0-1-1,0 1 0,0 0 1,0 1-1,0-1 0,0 1 1,0-1-1,1 1 0,-1 0 1,-2 1-134,-41 47 196,9 21 231,30-50-256,6-16-149,0 0-1,0 0 1,0 1 0,0-1 0,1 1-1,0-1 1,-1 1 0,2 0-1,-1-1 1,1 1 0,-1 0-1,1 0 1,0-1 0,1 1 0,-1 0-1,1-1 1,0 1 0,0 0-1,1-1 1,1 5-22,1-4 9,-1 0 1,1-1-1,0 1 0,1-1 0,-1 0 1,1 0-1,0 0 0,0 0 1,0-1-1,0 0 0,0 0 1,1-1-1,0 1 0,-1-1 0,1 0 1,0-1-1,0 1 0,0-1 1,0-1-1,0 1 0,0-1 1,0 0-1,1 0 0,-1-1 0,0 1 1,0-1-1,0-1 0,0 1 1,-1-1-1,1 0 0,0-1 0,-1 1 1,1-1-1,0 0-9,12-7 37,0-1 0,0-1 1,-1 0-1,-1-1 0,0-1 0,-1-1 0,-1 0 0,0-1 0,-1 0 1,0-1-1,-1 0 0,-2-1 0,1-1 0,-2-1-37,-6 17 21,-1-1 0,0 0-1,0 1 1,-1-1 0,1 0 0,-1 0 0,0 0-1,0-1 1,0 1 0,-1 0 0,0 0-1,1 0 1,-1-1 0,-1 1 0,1 0-1,-1 0 1,1 0 0,-1-1 0,0 1 0,-1 0-1,1 0 1,-1 1 0,0-1 0,1 0-1,-2 0 1,1 1 0,0-1 0,-1 1-1,0 0 1,1 0 0,-1 0 0,-1 0-1,1 0 1,0 1 0,-4-3-21,1 2 13,-1 0-1,1 1 1,-1 0 0,0 0-1,0 0 1,0 1 0,0 0-1,0 0 1,0 1 0,0 0-1,0 0 1,0 0 0,0 1-1,0 0 1,0 1 0,0 0-1,0 0 1,1 0 0,-1 1-1,1 0 1,-1 0 0,1 0-1,0 1 1,-3 2-13,-3 25-1035,31-4-3805,2-16 882</inkml:trace>
  <inkml:trace contextRef="#ctx0" brushRef="#br0" timeOffset="260389.357">16076 11375 8410,'5'-1'7347,"14"42"-6895,-9 11-300,-3-1 1,-1 1-1,-3 1 1,-2-1-1,-6 40-152,5 106 811,9-102 1331,-19-118-8,5-13-2018,0 1 1,2-1-1,2 0 1,1 0-1,2 0 1,1 0-1,2 0 0,2 1 1,0 0-1,9-20-116,-11 33-20,0 1 1,1 1-1,1-1 0,1 1 0,1 0 0,0 1 0,1 0 0,1 1 0,1 0 0,1 0 0,0 1 1,9-8 19,-19 22-12,-1 0 1,0 0-1,1 0 1,-1 1 0,1-1-1,0 1 1,-1-1 0,1 1-1,0 0 1,0 0-1,0 0 1,0 0 0,0 1-1,0-1 1,0 1-1,0 0 1,0 0 0,0 0-1,0 0 1,0 0 0,0 1-1,0-1 1,0 1-1,0 0 1,0 0 0,0 0-1,0 0 1,-1 0 0,1 1-1,2 1 12,-1 0-6,1 0 0,-1 1 1,0 0-1,0 0 0,0 0 0,0 0 0,-1 1 0,0 0 0,0-1 0,0 1 0,0 0 0,-1 0 1,0 1-1,0-1 0,0 0 0,-1 1 0,1-1 0,-1 1 0,-1 0 0,1-1 0,-1 1 1,0 0-1,0-1 0,-1 1 0,1-1 0,-1 1 0,-1 0 0,1-1 0,-1 0 0,0 1 1,0-1-1,0 0 0,-1 0 0,0 0 0,0 0 0,-1 0 6,-4 7 12,-1 0 0,0-1 1,-1 0-1,0 0 0,-1-1 0,0 0 0,0-1 0,-1-1 0,0 0 0,-4 1-12,13-7-8,0 0 0,0-1-1,0 1 1,0-1 0,0 0 0,-1 0-1,1 0 1,0-1 0,-1 1-1,1-1 1,-1 0 0,1 1-1,-1-2 1,1 1 0,0 0-1,-1-1 1,-1 0 8,4 1-149,-1-1 0,0 0-1,1 0 1,-1 1 0,1-1 0,0 0 0,-1 0-1,1-1 1,0 1 0,-1 0 0,1 0 0,0-1 0,0 1-1,0 0 1,0-1 0,0 1 0,0-1 0,1 1-1,-1-1 1,0 0 0,1 1 0,-1-1 0,1 0 149,1-16-4156,11 2-745</inkml:trace>
  <inkml:trace contextRef="#ctx0" brushRef="#br0" timeOffset="260959.305">16428 11518 7458,'7'4'5713,"17"-10"-3250,95-87 1461,-118 92-3908,9-7 24,-1 1-1,0-1 0,-1-1 0,0 1 1,0-2-1,-1 1 0,0-1 0,0 0 1,-1 0-1,-1-1 0,0 1 1,2-7-40,-7 16 3,1 0 1,-1 1-1,0-1 1,1 0-1,-1 0 1,0 0 0,0 0-1,0 0 1,0 0-1,0 0 1,0 0-1,0 0 1,0 0 0,0 0-1,-1 0 1,1 0-1,0 0 1,-1 0-1,1 0 1,0 1 0,-1-1-1,1 0 1,-1 0-1,1 0 1,-1 1-1,0-1 1,1 0-1,-1 0 1,0 1 0,0-1-1,1 1 1,-1-1-1,0 0 1,0 1-1,0 0 1,0-1 0,1 1-1,-1 0 1,0-1-1,0 1 1,0 0-1,0 0 1,0 0 0,0-1-1,0 1 1,0 0-1,0 1 1,0-1-1,0 0 1,0 0-1,0 0-2,-50 18 89,35-10-81,0 1 1,1 1-1,0 1 0,1 0 1,0 1-1,1 0 1,0 1-1,1 0 1,1 1-1,0 1 1,0 0-1,2 1-9,7-15-1,1 0 1,0 0-1,0 1 0,0-1 0,0 1 1,0-1-1,0 1 0,0-1 1,0 1-1,0 0 0,1-1 0,-1 1 1,1 0-1,-1-1 0,1 1 0,0 0 1,0 0-1,0-1 0,0 1 1,0 0-1,0 0 0,0-1 0,0 1 1,1 0-1,-1 0 0,1-1 0,-1 1 1,1 0-1,0-1 0,0 1 1,-1-1-1,1 1 0,0-1 0,1 1 1,-1-1-1,0 1 0,0-1 0,0 0 1,1 0-1,-1 0 0,1 0 1,-1 0-1,1 0 0,-1 0 0,1 0 1,1 0 0,13 0 14,0-1-1,0-1 1,0 0 0,0-1 0,0-1 0,12-4-14,24-3 43,104-7 36,-80 17 120,-73-2-140,-1 1 0,0-1 0,0 0 0,0 0 0,0 0 0,0 0 0,0 0 0,-1 0 0,1-1 0,0 1 0,-1-1 0,0 1 0,0-1 0,0 1 0,0-1 0,0 0-1,0 0 1,-1 1 0,1-1 0,-1 0 0,0 0 0,0-1-59,2-16 111,-2-1-1,0 0 1,-2 0-1,0 0 0,-1 1 1,-1-1-1,-1 1 1,-1 0-1,-4-10-110,-21-20 183,101 68-414,53-18-1226,-46-19-3555,-37 0 767</inkml:trace>
  <inkml:trace contextRef="#ctx0" brushRef="#br0" timeOffset="261645.88">13020 12132 3009,'0'5'1369,"1"-4"-1108,-1 0 0,0 1 0,1-1-1,-1 0 1,0 0 0,0 0-1,0 0 1,0 1 0,0-1 0,-1 0-1,1 0 1,0 0 0,0 0-1,-1 1 1,1-1 0,-1 0 0,1 0-1,-1 0 1,1 0 0,-1 0-1,0 0 1,1 0 0,-1 0 0,0 0-1,0-1 1,0 1 0,0 0-1,-1 0-260,10 1 4412,19 0-3196,22-4-532,1-3 0,-1-1-1,39-11-683,-41 8 146,351-64 346,63 5-420,-20 6-48,-425 60-18,118-18 112,-1-5 0,-1-6 0,86-34-118,-208 60 641,-22 7-154,-23 6 67,-29 12-265,64-21-455,-1 1 0,1-1 0,-1 0 0,1 0-1,0 1 1,0-1 0,-1 0 0,1 0 0,0 1 0,0-1 0,0 0-1,0 0 1,0 1 0,0-1 0,0 0 0,0 0 0,0 0-1,0 1 1,0-1 0,1 0 0,-1 0 0,0 1 0,0-1 0,1 0-1,-1 1 1,1-1 0,-1 0 0,1 1 0,-1-1 0,1 0 0,-1 1-1,1-1 1,-1 1 0,1-1 0,-1 1 0,2-1 166,9-14-4182</inkml:trace>
  <inkml:trace contextRef="#ctx0" brushRef="#br0" timeOffset="263651.954">17162 11200 7738,'-9'-41'8656,"8"41"-8568,-1 1 0,1 0 1,0-1-1,-1 1 0,1 0 0,0 0 0,0 0 0,0 0 0,-1 0 0,1 0 1,0 0-1,1 0 0,-1 0 0,0 0 0,0 1 0,0-1 0,1 0 0,-1 1 1,1-1-1,-1 1 0,1-1 0,-1 0 0,1 1 0,0-1 0,0 1-88,-6 15 32,1 1-1,1-1 0,0 1 0,1 0 0,1 0 1,1 0-1,1 0 0,0 0 0,1 0 0,2 5-31,-2-20 12,-1-1 0,1 1 0,-1-1-1,1 0 1,0 1 0,0-1-1,0 0 1,1 0 0,-1 0-1,0 1 1,1-2 0,-1 1 0,1 0-1,0 0 1,0 0 0,-1-1-1,1 1 1,0-1 0,1 1 0,-1-1-1,0 0 1,0 0 0,0 0-1,1 0 1,-1 0 0,0 0 0,1-1-1,-1 1 1,1-1 0,-1 0-1,1 0 1,-1 0 0,1 0 0,-1 0-1,1 0 1,-1-1 0,1 1-1,-1-1 1,0 0 0,1 1 0,-1-1-1,0 0 1,1 0 0,-1-1-1,0 1 1,1-1-12,3-1 33,1 0-1,-1 0 0,0-1 1,0 0-1,-1 0 1,1-1-1,-1 1 1,1-1-1,-2 0 1,1-1-1,0 1 0,-1-1 1,0 0-1,-1 0 1,1 0-1,-1 0 1,0-1-1,-1 0 0,1 1 1,-1-1-1,-1 0 1,1 0-1,-1 0 1,0 0-1,-1 0 1,0 0-1,0 0 0,-1-4-32,-4 2 140,0 22-100,4-3-49,0 0-1,0 0 0,1 0 0,0 0 0,0 0 1,1-1-1,1 1 0,0 0 0,2 7 10,-3-16 0,-1 0 0,1 1-1,-1-1 1,1 0 0,0 0 0,0 0-1,0 0 1,-1 0 0,1 0-1,0 0 1,0 0 0,0 0-1,1-1 1,-1 1 0,0 0-1,0-1 1,0 1 0,1 0-1,-1-1 1,0 0 0,0 1 0,1-1-1,-1 0 1,0 0 0,1 1-1,-1-1 1,0 0 0,1 0-1,-1-1 1,0 1 0,1 0-1,-1 0 1,0-1 0,1 1 0,-1 0-1,0-1 1,0 0 0,1 1-1,-1-1 1,0 0 0,0 1-1,0-1 1,0 0 0,51-42-184,-33 22-121,0-1 0,-2 0-1,-1-1 1,-1-1 0,-1-1 0,-1 0-1,-1-1 1,-1 0 0,-1 0 0,-2-1-1,0-1 1,-2 1 0,-1-1 0,-2 0 0,0-1-1,-2-18 306,-16-34 214,15 81-200,0-1 1,0 1-1,0-1 1,0 0 0,0 1-1,0-1 1,0 1 0,0-1-1,0 0 1,0 1-1,0-1 1,0 1 0,0-1-1,0 0 1,-1 1-1,1-1 1,0 1 0,-1-1-1,1 1 1,0-1-1,-1 1 1,1-1 0,0 1-1,-1-1 1,1 1-1,-1 0 1,1-1 0,-1 1-1,1 0 1,-1-1-1,1 1 1,-1 0 0,1-1-1,-1 1 1,1 0 0,-1 0-1,0 0 1,1 0-1,-1 0 1,1 0 0,-1-1-1,0 1 1,1 0-1,-1 1 1,1-1 0,-1 0-1,0 0 1,1 0-1,-1 0 1,1 0 0,-1 1-1,0-1 1,1 0-1,-1 0 1,1 1 0,-1-1-1,1 0 1,-1 1-1,1-1 1,0 1 0,-1-1-1,1 1 1,-1-1 0,1 1-1,0-1 1,-1 1-1,1-1 1,0 1 0,0-1-1,-1 1-14,-16 42 561,7-6-457,3 0 0,1 1 0,1 0 0,3-1 1,1 1-1,1 0 0,3 0 0,1 0 0,4 13-104,-6-36 39,2 0 0,0 0 0,1 0-1,0 0 1,1-1 0,1 0 0,0 0 0,1 0-1,0-1 1,10 11-39,8-10 182,-24-29 332,-39-75 616,20 49-957,-1 1 1,-3 0-1,-15-20-173,36 59 0,0 0 0,0 1 0,0-1 0,0 0-1,-1 0 1,1 1 0,0-1 0,0 0 0,0 1 0,0-1 0,-1 1 0,1-1-1,0 0 1,-1 1 0,1-1 0,0 1 0,-1-1 0,1 0 0,-1 1-1,1-1 1,-1 1 0,1 0 0,-1-1 0,1 1 0,-1-1 0,1 1 0,-1 0-1,0-1 1,1 1 0,-1 0 0,0 0 0,1-1 0,-1 1 0,0 0-1,1 0 1,-1 0 0,0 0 0,1 0 0,-1 0 0,0 0 0,1 0 0,-1 0-1,0 0 1,1 1 0,-1-1 0,0 0 0,1 0 0,-1 1 0,1-1-1,-1 0 1,0 1 0,1-1 0,-1 0 0,1 1 0,-1-1 0,1 1 0,-1-1-1,1 1 1,-1-1 0,1 1 0,0-1 0,-1 1 0,1 0 0,0-1-1,-1 1 1,1 0 0,0-1 0,0 1 0,0-1 0,-1 1 0,1 2-5,0-1-1,0 1 1,-1 0 0,1-1 0,1 1 0,-1-1 0,0 1-1,1-1 1,-1 1 0,1-1 0,0 1 0,0-1 0,0 1-1,0-1 1,0 0 0,0 1 0,1-1 0,-1 0 0,1 0-1,0 0 1,-1 0 0,1 0 0,0-1 0,0 1 0,0-1-1,0 1 1,0-1 0,1 1 0,-1-1 0,0 0 0,1 0-1,-1 0 1,1-1 0,-1 1 0,1 0 0,-1-1 0,1 0-1,-1 1 1,1-1 0,0 0 5,15-4-67,0-1 1,0 0-1,-1-1 0,0 0 0,0-2 1,-1 0-1,0-1 0,-1-1 0,1 0 1,-2-1-1,2-2 67,-11 10-26,61-48-317,-65 51 337,0 0-1,-1 0 0,1 1 1,0-1-1,-1 0 0,1 0 1,0 1-1,-1-1 0,1 0 1,-1 1-1,1-1 1,-1 1-1,1-1 0,-1 0 1,1 1-1,-1-1 0,1 1 1,-1 0-1,1-1 1,-1 1-1,0-1 0,1 1 1,-1 0-1,0-1 0,0 1 1,0 0-1,1-1 0,-1 1 1,0 0-1,0-1 1,0 1-1,0 0 0,0-1 1,0 1-1,0 0 0,0-1 1,0 1-1,-1 0 1,1-1-1,0 1 0,0 0 1,-1-1-1,1 1 0,0-1 1,-1 1-1,1 0 0,0-1 1,-1 1 6,1 2-18,-21 230-123,21-233 147,-1 1 0,1 0 1,0 0-1,-1 0 0,1-1 0,0 1 1,0 0-1,-1 0 0,1 0 1,0 0-1,0 0 0,0-1 0,0 1 1,0 0-1,1 0 0,-1 0 1,0 0-1,0 0 0,0-1 0,1 1 1,-1 0-1,0 0 0,1 0 1,-1-1-1,1 1 0,-1 0 0,1-1 1,-1 1-1,1 0 0,0-1 1,-1 1-1,1-1 0,0 1 0,-1-1 1,1 1-1,0-1 0,0 1 0,-1-1 1,1 0-1,0 1 0,0-1 1,0 0-1,0 0 0,-1 0 0,1 1 1,0-1-1,0 0 0,0 0 1,0 0-1,0 0 0,-1-1 0,2 1-6,51-49 443,-48 44-394,0 0-1,0 0 0,0-1 1,0 1-1,-1-1 0,0 0 1,0 0-1,0-1 1,-1 1-1,0-1 0,-1 0 1,1 0-1,-1 0 0,0 0 1,-1 0-1,0 0 0,0 0 1,-1 0-1,1-1 1,-1 1-1,-1 0 0,0 0 1,0 0-1,0-1 0,-1 1 1,0 0-1,0 1 0,-1-1 1,0 0-1,-1-2-48,-83-71 984,86 79-977,0 0-1,1 0 0,-1 0 1,1 1-1,-1-1 0,1 0 0,-1 0 1,1 0-1,0 0 0,-1 0 1,1 0-1,0 0 0,0 0 1,0-1-1,-1 1 0,1 0 0,1 0 1,-1 0-1,0 0 0,0 0 1,0 0-1,0 0 0,1 0 1,-1 0-1,0 0 0,1 0 0,-1 0 1,1 0-1,-1 0 0,1 1 1,0-1-1,-1 0 0,1 0 1,0 0-1,0 1 0,-1-1 0,1 0 1,1 0-7,36-29 27,-35 27-18,14-7-57,0 1-1,0 0 0,1 1 0,0 1 0,0 1 0,7-2 49,-24 8-18,0 0-184,0 0 1,0 0-1,0-1 0,1 1 0,-1 0 0,0-1 0,0 1 0,0-1 0,0 1 0,0-1 1,0 1-1,0-1 0,-1 0 0,1 1 0,0-1 0,0 0 0,0 0 0,-1 0 1,1 0-1,0 0 0,-1 0 0,1 0 0,-1 0 0,1 0 0,-1 0 0,0 0 0,1 0 1,-1 0 201,-2-25-4137</inkml:trace>
  <inkml:trace contextRef="#ctx0" brushRef="#br0" timeOffset="265157.389">17856 11002 8322,'-41'-18'9734,"-5"27"-7518,-30 44-2676,69-46 464,1 0 0,-1 1 0,2 0 0,-1 0 0,1 0 0,0 1 0,1 0 0,0 0 0,0 0 0,1 0 0,0 0 0,0 1 0,1-1 0,1 1 0,0 0 0,0-1 0,1 8-4,0-14 8,1 0-1,0 0 1,0 0-1,0 0 1,0-1 0,0 1-1,1 0 1,-1-1-1,1 1 1,0-1-1,0 0 1,0 1-1,0-1 1,0 0 0,0 0-1,0 0 1,1-1-1,-1 1 1,1 0-1,-1-1 1,2 1-8,-2-2 16,0 0 0,-1 0 0,1 0 0,0 0 1,-1-1-1,1 1 0,-1 0 0,1-1 0,-1 0 0,1 1 0,-1-1 1,1 0-1,-1 1 0,1-1 0,-1 0 0,0 0 0,0 0 0,1 0 0,-1 0 1,0-1-1,0 1 0,0 0 0,0 0 0,0-1 0,0 1 0,-1-1 0,1 0-16,4-4 28,138-143 300,-110 124-346,-32 25 14,0 1 0,0-1-1,-1 0 1,1 0-1,0 0 1,0 1-1,-1-1 1,1 0-1,0 1 1,-1-1 0,1 1-1,0-1 1,-1 1-1,1-1 1,-1 1-1,1-1 1,-1 1 0,1 0-1,-1-1 1,1 1-1,-1 0 1,0-1-1,1 1 1,-1 0-1,0-1 1,1 1 0,-1 0-1,0 0 1,0 0-1,0-1 1,0 1-1,0 0 1,0 0-1,0-1 1,0 1 0,0 0 4,1 3-13,3 11 20,-1 1 0,-1 0-1,0 0 1,-1 0 0,-1 0-1,0 0 1,-1 0 0,-2 6-7,7-40 823,21-170 509,-33 78-905,8 109-425,1 0 0,-1 0 0,0 1 0,0-1 0,1 0 0,-1 1 0,0-1 0,1 0 0,-1 1 0,1-1 0,-1 0 0,1 1 0,-1-1 0,1 1 0,-1-1 0,1 1 0,-1-1 0,1 1 0,0-1 0,-1 1 0,1 0 0,0-1 0,0 1 0,-1 0 0,1 0 0,0 0 0,0-1 0,-1 1 0,1 0 0,0 0 0,0 0 0,-1 0 0,1 0 0,0 0 0,0 0-1,-1 1 1,1-1 0,0 0 0,0 0 0,-1 0 0,1 1 0,0-1 0,-1 0 0,1 1 0,0-1 0,-1 1 0,1-1 0,0 1 0,-1-1 0,1 1-2,11 2-6,-3-2 6,0 0 0,0 0 0,-1-1 0,1 0 0,0 0 0,0-1 0,0 0 0,-1-1 0,1 0 0,-1 0 0,1-1 0,-1 0 0,0 0 0,0-1 0,0 0 0,6-4 0,-13 7 0,0 0 1,0-1-1,0 1 1,0 0-1,0 0 0,0 0 1,0-1-1,0 1 0,0 0 1,-1-1-1,1 1 1,-1-1-1,1 1 0,-1-1 1,1 1-1,-1-1 1,0 1-1,0-1 0,1 1 1,-1-1-1,0 1 0,-1-1 1,1 1-1,0-1 1,0 0-1,-1 1 0,1-1 1,-1 1-1,1 0 0,-1-1 1,0 1-1,1-1 1,-1 1-1,0 0-116,0 0 0,0 1 0,0-1 0,0 0 0,0 1 0,0 0 0,0-1 0,0 1 0,-1 0 0,1-1 0,0 1 0,0 0 0,0 0 0,0 0 0,0 0 0,-1 0 0,1 0 0,0 0 0,0 0 0,0 1 0,0-1 0,0 0 0,0 1 0,0-1 0,0 0 0,0 1-1,0 0 1,0-1 0,0 1 0,0 0 0,0-1 0,0 1 0,0 0 0,0 0 116,-20 18-4267,-2 5-573</inkml:trace>
  <inkml:trace contextRef="#ctx0" brushRef="#br0" timeOffset="-25754.31">2368 1835 6041,'-37'-14'4104,"32"13"-3950,-1 0 0,1-1-1,0 0 1,0 0 0,-1 0 0,2-1-1,-1 0 1,0 0 0,0 0 0,1 0-1,0-1 1,0 1 0,-1-2-154,4 3 5,0 0 1,0 0-1,-1 0 0,1-1 1,-1 2-1,0-1 1,1 0-1,-1 0 0,0 0 1,0 1-1,0-1 1,0 1-1,-1 0 0,1-1 1,0 1-1,0 0 1,-1 0-1,1 1 0,-1-1 1,1 0-1,0 1 0,-1 0 1,1-1-1,-1 1 1,-1 0-6,-164 15 549,-337 44 2185,461-53-2681,-14 0-13,1 2 0,1 3-1,0 3 1,-1 2-40,-102 53 299,-51 47-33,194-100-262,0-1 0,2 2 0,-1 0 0,2 0 0,0 1 0,2 1 0,0 0-1,-1 5-3,7-15 4,-4 6-1,0 1 1,1 0-1,1 1 0,1 0 1,0 0-1,1 0 0,1 1 0,1-1 1,0 1-1,1 0 0,1 0 1,1 0-1,1 0 0,0 0 1,2 6-4,6 22 15,3 0 0,1-1 1,2 0-1,2-1 1,2-1-1,2-1 1,10 13-16,-11-27 9,2 0 1,0 0-1,2-2 1,6 4-10,8 10 7,-21-24 37,0 0 0,1-1 0,0-1 0,1 0 0,14 6-44,4 2 130,-2 1-1,-1 1 1,0 3 0,16 17-130,-6 1 35,2-2-1,1-2 1,3-2 0,0-2 0,3-3 0,1-2 0,27 11-35,-26-21 13,2-2 1,0-3 0,1-2-1,1-3 1,0-2 0,0-3-1,1-2 1,0-3-1,10-3-13,47-5 31,1 6 0,33 6-31,67 14 30,2-10 1,25-9-31,392-2 95,-419-16-38,231-43-5,-251 36-21,0 1 2,-150 16-32,-1-2-1,0-2 1,-1-2-1,0-2 1,-1-1 0,-1-3-1,31-18 0,17-25-24,-2-4 0,14-18 24,58-21-21,-114 77 34,-40 23-23,1-1 0,-1 0-1,-1-1 1,1 1 0,-1-2 0,-1 1-1,1-1 1,-1 0 0,-1 0 0,1-1 0,-1 1-1,-1-1 1,0 0 0,0-1 0,-1 1-1,2-7 11,1-11-111,-1 1 0,-1-1 0,-1 0 0,-1 0 0,-2-13 111,-3-24-76,-2-1 0,-3 1 0,-3 1 0,-2-1-1,-4 2 1,-2 0 0,-4-4 76,15 45 70,-1 0 1,0 1-1,-1 0 0,-2 0 1,0 2-1,-1-1 0,0 1 1,-16-14-71,17 22 124,-1 1 0,-1 0 0,1 1 0,-1 1 1,-1 0-1,1 1 0,-1 1 0,0 0 0,-1 1 0,-13-2-124,-173-22 746,-123-16-888,53 3-320,-10 6 251,-38 39 206,72 12 36,67-3 24,-75-9-55,-110-34-16,-3-8 68,253 30 88,0 4 0,-46 8-140,12 10-4,0 7-1,-38 15 5,-313 87 631,350-101-2848,12-19 858</inkml:trace>
  <inkml:trace contextRef="#ctx0" brushRef="#br0" timeOffset="-15165.864">3135 3937 8258,'-33'-9'3984,"-17"4"-3191,-6-1-365,-162-32 1815,63 21-1471,115 13-703,1-1 1,0-2-1,1-1 0,0-3 0,0-1 0,1-2 0,0-1 1,-4-5-70,11 10 93,0 0 0,-1 2 0,0 2-1,0 0 1,-1 2 0,1 2 0,-1 1 0,1 1 0,-20 3-93,-127-7 157,126-2-168,-129-3 100,111 15 129,-1 3 0,1 3 1,1 3-1,-66 25-218,89-25 2,1 3 0,0 2 0,2 2 0,0 1-1,-16 14-1,14-4-17,2 3 0,2 1 0,1 2 0,2 1 0,-9 15 17,38-41 23,0 0-1,1 0 1,0 0-1,1 1 1,1 0-1,0 1 1,2-1-1,-1 1 1,2 0-1,0 1 1,1-1-1,0 0 1,2 1-1,0-1 1,0 0 0,3 12-23,5 30 55,3-1 1,3-1-1,1 0 1,5 3-56,-14-32-32,2-1 1,0 1 0,2-1-1,1-1 1,2 0 0,0-1-1,1 0 1,1-1-1,2 0 1,0-2 0,1 0-1,1-1 1,1 0-1,1-2 1,19 13 31,17-2-18,2-2 1,1-4-1,1-1 1,1-4-1,29 5 18,308 75 119,-294-80-105,19 2 1,0 5 1,51 21-16,-147-37-3,46 18 4,1-3 1,2-3-1,0-3 0,1-4 1,0-4-1,1-2 1,50-4-2,63-24 103,151-36-103,-286 46 1,235-56 87,-155 32-76,1 6 1,35 2-13,113 8 17,289 35-31,-440-10 22,41-3-138,-1-8 1,144-23 129,-264 20-85,-1-2 0,0-3 0,31-12 85,127-66-638,-179 72 570,-1-1 0,-1-2 1,-1-1-1,-1-1 0,-2-2 1,0 0-1,-1-2 1,-1-1-1,-2-1 0,1-5 68,-5 4 20,-1-1-1,-2-1 0,-1 0 1,9-31-20,25-52 57,-40 96-44,-3 6 26,0 0 0,1 1 0,0-1 0,1 1 1,0 1-1,1 0 0,8-8-39,-10 13 1,-1 0 1,0 0 0,-1-1-1,1 1 1,-1-1-1,-1 0 1,1-1 0,-1 1-1,-1-1 1,1 0-1,-1 0 1,0 0 0,-1 0-1,0-1 1,0-5-2,2-4 11,-1 1-1,-1-1 1,-1 1 0,0-1 0,-2 0 0,0 1 0,-1-1-1,0 1 1,-1-1 0,-2 1 0,1 0 0,-2 1-1,0-1 1,-1 1 0,-1 0 0,0 1 0,-1-1 0,-5-4-11,-6-1 53,-1 1 1,-1 1 0,-1 1 0,0 1-1,-1 0 1,-1 2 0,0 2 0,-1 0-1,-3 0-53,-61-21 62,0 3 0,-12 2-62,1-1 33,-150-41 21,122 50 123,-127-5-177,79 10 61,-109-15 5,251 28-65,-139-12 15,0 6-1,-103 12-15,163 6-11,-136 9-36,-58-11 47,209-12-6,0-4 0,-13-7 6,-215-36 21,-10 12-4,-24 17-17,274 23-459,-1 4 0,0 4 0,-41 10 459,-35 12-3148,-10 1 22</inkml:trace>
  <inkml:trace contextRef="#ctx0" brushRef="#br0" timeOffset="271740.999">6105 3646 6721,'-132'-39'8069,"90"26"-7825,-1 2 0,-1 1 0,0 2 1,0 3-1,-1 1 0,1 2 0,-1 2 1,-22 4-245,-144 2 32,-68-2 398,-22 16 955,-37 15 22,-16-10-822,202-27-318,-79-15-267,-163-36-79,-36 20-128,123 35 189,90 5 19,-46 15-1,-204 43 177,355-41-51,2 4-1,1 5 1,-54 26-126,23-4-5,3 5 1,2 7-1,-95 64 5,197-106-16,1 2 1,2 0-1,0 2 0,3 1 1,0 2-1,2 0 0,1 2 0,-5 11 16,25-39-6,-2 3 1,0-3-1,1 1 0,0 0 0,0-1 0,1 1-1,0 1 1,0-1 0,1 1 0,-1-1-1,2 1 1,-1 0 0,1 0 0,0 0 0,1 1-1,0-1 1,0 0 0,1 0 0,0 1 0,1-1-1,0 2 7,11 24-9,2 0 0,1 0 0,2-2 0,2 0 0,0-1 0,16 18 9,-14-18-8,0-1-1,2-2 1,1 0 0,1-2 0,1 0 0,2-2 0,0-1 0,1-1-1,28 15 9,8-5-24,1-3 0,1-2 0,59 13 24,252 59-37,67-20 44,56-8-34,80 2 24,-293-42 21,47-12-18,-100-19-106,204-29 106,-239 4-264,-1-8 0,103-36 264,396-131-520,-66 9 413,-474 134 123,-3-7-1,77-47-15,-223 107 0,107-56 1,-2-6 1,80-61-2,-155 97-2,0-1 1,-3-1 0,0-2-1,-3-2 1,-1-1 0,7-12 1,-28 33-7,0-1-1,-1 0 1,0 0 0,-2-1 0,0 0 0,-1-1 0,0 0 0,-2 0 0,0 0-1,-2 0 1,0-1 0,-1 0 0,-1 0 0,-1 1 0,0-1 0,-2 0-1,0-1 8,0 7 8,-1-1-1,-1 1 1,0 0-1,0 0 1,-2 1-1,0-1 1,0 1-1,-1 0 0,-1 1 1,0 0-1,-1 0 1,-3-4-8,-18-12 45,-2 1 1,0 1-1,-1 2 1,-2 1-1,0 2 1,-1 1-1,-2 2 1,1 2-1,-14-3-45,-135-35 104,48 31-137,-2 5-1,0 6 0,0 7 1,-58 7 33,-115 19-1197,-53 19-2137,-4 8-58</inkml:trace>
  <inkml:trace contextRef="#ctx0" brushRef="#br0" timeOffset="279330.461">11298 9149 5041,'-73'17'5415,"-39"2"-4931,39-7 166,-241 18 2195,178-20-2534,-395 28-211,229-7-41,-38-19-69,-20-5 6,-4 5 131,-15-16 60,-4-15-77,-34 10-72,-10 0 52,9-18 160,15-14-8,-7 8-160,-3 30 68,-11 7 50,4-7-67,-7-12-85,-6-18-50,-7 1 44,15 25 88,-2 21 112,22 0-152,14 1-67,21 8 88,25-3 29,44 0 189,265-19-181,0 2 0,0 2 0,0 1-1,0 2 1,1 1 0,1 2 0,0 1 0,0 2 0,1 1-1,1 1 1,0 2 0,1 2 0,-22 18-148,43-29-8,0 1 0,1 1-1,0-1 1,0 1 0,1 1 0,1 0 0,0 0 0,1 0 0,0 1 0,0 0-1,0 6 9,-6 23-50,2 0 0,2 0-1,2 1 1,2 0-1,1 0 1,3 0-1,2 8 51,1-21 34,2 0 0,0-1-1,3 0 1,0 0 0,2 0 0,1-1 0,1-1-1,1 0 1,16 23-34,-12-21 25,28 50-56,4-2 1,20 20 30,-47-71-31,1-1-1,1-1 1,0-1-1,2-1 1,1-1-1,1-1 1,0-2-1,1-1 1,1-1-1,1-1 1,0-2-1,1-1 1,0-2 0,1-1-1,4-1 32,100 10 19,264 9 3,131-2-4,24 32 7,-268-47-68,203-21 43,-193-7 6,-18 16 6,16 5-18,3-9 20,122-29-32,-140 10-6,137 11 24,-120 9 4,8-12 2,-23-12-2,272-7-14,-2 12 40,-281 9-37,-16-9-1,-4-4 19,0 2 1,-229 23-12,580-53 4,-337 55 7,-129 2-8,87-11-3,-103-3 3,401-29 0,-400 37-3,0-4 0,-1-7 0,0-4 0,49-18 0,-147 31-34,0 0 1,0-2 0,-1-1-1,-1 0 1,1-2 0,-2 0-1,0-2 1,0 0 0,9-10 33,-23 19-16,10-6 6,-1-1 0,0-1 0,-1-1 0,-1 0 0,0 0 0,-1-1 0,0-1 0,-2 0 0,1-1 0,5-13 10,-8 3 37,-1 0 0,-1 0 0,-1 0 0,-1 0 0,-2-1 0,0 0 0,-2 1 0,-2-1 0,0 0 0,-2 1 0,0 0 0,-2 0 0,-2 0 0,-6-17-37,3 22 39,-2 1-1,0 0 0,-1 1 0,-1 1 1,0 0-1,-2 1 0,0 0 0,-1 2 1,-1 0-1,0 1 0,-1 1 0,-1 1 0,0 1 1,-1 0-1,-20-6-38,-28-14 87,-1 3 1,-1 3-1,-2 4 1,0 2-1,-1 4 1,-1 4-1,-57-3-87,77 10-58,-1 3-1,1 2 1,-1 2-1,1 3 1,0 2-1,-28 9 59,-109 45-2894,-50 46 515</inkml:trace>
  <inkml:trace contextRef="#ctx0" brushRef="#br0" timeOffset="283326.24">6648 9122 8810,'-63'-28'4382,"-25"-23"-3736,73 45-630,0 1 0,0 0 0,0 1 0,0 1 0,-1 0 1,1 1-1,-1 0 0,0 1 0,1 1 0,-1 1 0,0 0 0,0 1 1,1 1-1,0 0 0,-12 5-16,17-6 24,-112 23 1128,2 5 0,-89 35-1152,179-53 86,2 0 1,-1 2-1,2 1 1,0 1 0,0 2-1,2 0 1,0 2-1,2 1 1,0 0 0,1 2-1,1 1 1,2 0-1,0 2 1,1 0 0,2 1-1,-1 3-86,-18 44-25,4 1 1,-18 64 24,36-99-6,2 1 1,2 0 0,2 1-1,1 0 1,1 38 5,5-36-8,2 0-1,2 0 1,2 0 0,2-1-1,2 0 1,1 0 0,3-1-1,1-1 1,2-1-1,2 0 1,18 28 8,-28-55 0,0-1 0,1 1-1,0-2 1,0 0 0,2 0-1,-1-1 1,1 0 0,1-1 0,-1 0-1,2-1 1,-1 0 0,1-1 0,0-1-1,1 0 1,-1-1 0,6 0 0,5 1 6,0-1 0,0-2 1,1 0-1,-1-2 0,1-1 0,0-1 1,-1-1-1,0-1 0,13-3-6,-19 1 10,0-1-1,0 0 1,0-2 0,-1 0 0,0-1-1,0-1 1,-1 0 0,-1-1-1,1-1 1,-2-1 0,0 0-1,8-10-9,23-27 37,-3-2 0,-2-2 0,-1-3-37,-33 47 4,201-294 153,-163 224-84,-4-3 0,-3-1 0,-1-11-73,-18 45 97,-3-1 1,-3 0-1,-1-2 1,-3 1-1,-2-1 1,-3-1-1,-1 1 1,-3 0-1,-3-1 1,-2 1-1,-3-10-97,5 46 64,-1 1 0,0-1-1,-1 1 1,-1 0 0,0 1 0,-1-1-1,-1 1 1,-1 1 0,0-1 0,0 2-1,-2-1 1,1 1 0,-2 1 0,0 0-1,-12-9-63,12 12-68,-1 0 0,-1 1-1,1 1 1,-1 0 0,-1 1 0,1 0-1,-1 1 1,0 1 0,0 0-1,-1 2 1,1-1 0,-1 2-1,1 0 1,-9 1 68,-16 2-1122,1 2-1,-1 1 1,-34 11 1122,-165 53-3434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2:2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3404 315 6465,'-51'-40'5322,"44"33"-5264,0 0 1,-1 0 0,-1 1-1,1 0 1,-1 0 0,0 1-1,0 1 1,-5-3-59,-133-10 3231,20-7-3005,82 14-145,-1 2 0,0 2 0,0 1 0,-1 3 0,-31 3-81,-63 18 668,1 6 0,-50 20-668,143-34-28,-5 0 38,-1-2 1,-1-2-1,1-3 0,-1-2 0,0-3 0,1-2 0,-1-2 0,1-3 0,-34-9-10,62 11 12,-130-30 189,-83-5-201,-128-10 225,341 48-179,0 2 0,0 1 0,0 1 1,0 1-1,1 1 0,-1 1 0,1 2 1,0 0-1,0 1 0,0 2 0,1 0 1,1 2-1,-2 1-46,3 2-7,0 2-1,2 0 1,0 1 0,1 1-1,0 1 1,2 0 0,0 1-1,1 1 1,1 1 0,-1 5 7,-9 9 6,-61 109-86,-13 70 100,72-149-3,17-50-20,1 1 0,0 0 0,1 1-1,1-1 1,1 1 0,1 0 0,0 1 0,1-1 0,1 1 0,1 0 0,1-1-1,0 1 1,1 0 0,2-1 0,-1 1 0,3 2 3,3-3-2,2 0 1,0-1-1,1 0 0,0-1 1,2 0-1,7 7 2,-16-19 1,196 210 25,-178-195-7,0-2 1,2 0-1,-1-2 0,2 0 0,0-2 0,1 0 0,0-2 1,1-1-1,0-1 0,0-2 0,24 4-19,33 7 107,130 19-46,81-18-42,53-23 101,-160 1-89,-96 0-15,0 4-1,13 5-15,61 5 4,0-6 0,48-10-4,206-16 24,-342 15-26,-17 2-6,-1-1 0,0-4 0,35-10 8,-69 10-3,0-2 1,-1 0-1,0-2 1,21-13 2,24-13 12,61-32 2,-51 24-6,-47-11-28,1-106 153,-30 139-111,1 1 0,1-1-1,2 1 1,0 0 0,7-11-22,13-39-4,29-62 18,-53 122-11,0-1 1,-1 1-1,-1-1 1,0 1 0,-1-1-1,-1 0 1,0 1-1,-1-1 1,-1 0-1,0 1 1,-2-3-4,0-16 6,2 0 38,-1 1-1,-2-1 0,-2 0 1,-1 1-1,-1 1 0,-2-1 1,0 1-1,-3 1 1,0 1-1,-2 0 0,-1 0 1,-2 2-1,-12-14-43,10 22 62,-1 1 0,-1 1 0,-1 1 0,0 1 0,-1 1 0,-14-5-62,11 4 51,0 2 0,-1 0 1,0 2-1,-1 2 0,0 0 0,0 2 0,-1 1 0,0 2 0,0 1 0,-25 1-51,20 5-92,-1 1 0,1 2 0,0 2 1,1 1-1,0 2 0,0 1 0,1 2 0,-17 10 92,-55 33-4070,-94 67 4070,142-86-1244,-169 107-2772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2:47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1223 171 4497,'-88'-86'8535,"80"80"-8502,1 1 1,-1 0 0,0 0 0,0 0 0,-1 1 0,1 1 0,-1-1 0,0 1 0,0 1-1,0 0 1,0 0 0,-1 1 0,1 0 0,0 0 0,-1 1 0,1 0 0,0 1 0,-7 1-34,-19 7 32,1 2 1,0 1-1,0 2 1,2 2 0,0 0-1,0 2 1,2 2-1,0 0 1,2 2 0,0 1-1,-24 27-32,7 1 75,3 3 0,2 1 0,-29 54-75,55-87-6,-62 99 62,6 2 0,-21 60-56,23 3 172,59-162-148,0 0-1,2 1 1,1 0-1,0 0 1,2 0 0,2 1-1,0 0 1,1-1-1,1 1 1,2 0 0,1 0-1,0-1 1,2 0-1,1 0 1,1 0 0,8 16-24,-10-29-4,0 0 1,1 0 0,1-1 0,0 0 0,0 0 0,1-1 0,1 0 0,0 0 0,0-1 0,0 0 0,1-1 0,1 0-1,-1 0 1,1-1 0,1-1 0,3 2 3,3-1 10,1-1 0,0 0 1,0-2-1,0 0 0,1-1 0,-1-1 0,1-1 0,0-1 0,-1-1 0,1 0 1,11-3-11,12-4 69,0-1 1,-1-3-1,0-1 1,24-12-70,-17 1 91,-2-2 1,-2-2-1,0-1 1,-2-3-1,-1-2 1,-2-1-1,-1-2 1,-2-2-1,-2-1 1,-1-2 0,-2-2-1,-3 0 1,-1-2-1,17-39-91,-19 32 225,-1-2-1,-3-1 0,-3-1 1,11-48-225,-17 46 332,-1 0 1,-4 0-1,-2-1 0,-1-36-332,-5 69 153,0 0 0,-2 0 0,-1 0 0,-1 0 0,-2 1-1,0-1 1,-2 1 0,-1 1 0,0 0 0,-2 0 0,-1 1 0,-1 0-1,-11-14-152,13 26-36,-1 1 0,0 1 0,0 0-1,-1 0 1,0 1 0,0 1-1,-1 0 1,0 1 0,-1 0 0,1 2-1,-1-1 1,-1 2 0,1 0-1,0 1 1,-1 0 0,0 1 0,0 1-1,0 0 1,1 2 0,-1 0-1,0 0 1,0 1 0,1 1 0,-12 4 36,-129 36-393,-41 43-2735,-11 37 198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3:10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6057,'-11'6'3901,"-3"2"667,23-6-3179,117 17-6,26 25-76,-29-11-1273,1-6 0,119 11-34,-202-34 10,1-2 0,-1-1 0,0-3 0,0-1 0,0-2 0,9-3-10,-10 2 84,0 2 0,0 2 0,1 1-1,-1 3 1,0 1 0,0 1 0,0 3-1,0 1 1,-1 2 0,22 10-84,-16-5 47,-1-1 1,2-2 0,0-2-1,0-2 1,0-3-1,18 0-47,169-18 56,-194 12 76,0 2 0,0 1 0,-1 2-1,30 8-131,101 7 297,-136-20-284,0 0 0,0-3-1,1 0 1,-2-3 0,1 0-1,1-3-12,122-23 675,-131 42 1007,-36 2-2119,-13-3-745,-16 9-2804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3:35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29 7778,'-22'-1'3938,"19"0"-3854,-1 0 0,1 1-1,-1-1 1,1 1 0,-1 0 0,1 0-1,-1 0 1,0 0 0,1 1 0,-1-1-1,1 1 1,-1 0 0,1 0 0,0 0-1,-1 1 1,1-1 0,0 1 0,0 0-1,0 0 1,0 0 0,0 0 0,0 0-1,1 1 1,-1-1 0,1 1 0,-1 1-84,-14 27 481,2 1 1,1 0-1,2 1 0,-2 13-481,-22 78 577,6 1 0,5 2-1,4 8-576,16-73 46,3-1-1,3 1 1,3 0 0,2-1-1,13 56-45,-14-88 51,1-1 0,1 1 0,1-2 0,2 1 0,1-1 0,1-1-1,1 0 1,2-1 0,0 0 0,2-1 0,0-1 0,10 9-51,-21-27 3,0 0 1,0 0-1,0-1 1,1 0-1,-1 0 1,1 0-1,0-1 1,0 0-1,0 0 1,1-1-1,-1 0 1,1 0-1,-1-1 1,1 1-1,0-2 1,-1 1-1,1-1 1,0-1-1,-1 1 0,1-1 1,0 0-1,-1-1 1,1 0-1,-1 0 1,0-1-1,0 0 1,0 0-1,0-1 1,0 1-1,-1-1 1,1-1-1,-1 1 1,3-4-4,17-17 57,-1-2 0,-1-1 1,-2-1-1,0-1 0,-2 0 1,-1-2-1,-1-3-57,74-152 496,-73 145-465,-1 0 0,-2-1 0,-2-1 0,-2 0 0,-2-1 0,-2 0 0,-2 0-1,-2-1 1,-2 0 0,-2 0 0,-1 0 0,-3 1 0,-2-1 0,-2 1 0,-2 0 0,-1 1 0,-13-27-31,18 54 70,0 2 0,-2-1 0,0 1 0,-1 0 1,0 0-1,-1 1 0,-1 0 0,0 1 1,-1 1-1,0-1 0,-1 2 0,0 0 0,-1 0 1,0 2-1,-1-1 0,0 2 0,0 0 1,-1 1-1,0 0 0,0 1 0,-1 1 0,0 1 1,0 0-1,0 2 0,0-1 0,-2 2-70,5 2-165,0 0-1,0 1 0,1 0 1,-1 2-1,1-1 0,-1 2 1,1 0-1,1 0 0,-1 1 1,1 1-1,0 0 0,0 0 1,1 1-1,0 1 0,0 0 1,1 1-1,0-1 0,-2 5 166,-58 70-3838,-2 15-419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3:4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337 670 2537,'-26'-178'3511,"11"106"256,14 71-3617,-1 0 0,1 0 0,-1 0 0,1 1 0,-1-1 0,1 0 0,-1 1-1,1-1 1,-1 1 0,0 0 0,1-1 0,-1 1 0,0 0 0,1 0-1,-1 0 1,0 0 0,1 0 0,-1 0 0,0 1 0,1-1 0,-1 1 0,1-1-1,-1 1 1,0-1 0,1 1 0,-1 0-150,-6 1 234,-13 5-54,1 1 0,-1 1 0,2 0 0,-1 2 0,-7 5-180,19-12 68,0 1 0,0 0 0,1 0-1,-1 1 1,1-1 0,0 2 0,1-1 0,-1 1 0,1 0 0,1 0 0,-1 1-1,1 0 1,1 0 0,-1 0 0,1 0 0,1 1 0,0-1 0,0 1 0,0 0 0,1 0-1,1 1-67,25 138-613,76 308-2661,-96-433 3362,0 1 1,2-1-1,1 0 1,1-1-1,1 0 0,3 6-88,3-1 1024,28 61 1930,-36-75-2956,0 0 0,1 0 0,0-1 0,1 0 0,0-1 0,1 1 0,0-2 0,1 1 0,0-2 0,0 1 0,1-2 1,1 1-1,-1-2 0,1 0 0,1 0 0,-1-1 0,1-1 0,2 0 2,-5-4 7,1 0-1,-1-2 1,1 1 0,-1-2 0,1 1-1,-1-2 1,0 1 0,0-1 0,0-1-1,0 0 1,0-1 0,-1 0 0,0 0-1,0-1 1,0-1 0,4-3-7,76-73 137,-4-8 70,63-89-207,-126 151 62,-2-1-1,0-1 1,-2-1-1,-2-1 1,0-2-62,20-93 614,-22 63-406,1-20 138,-5-1 1,0-60-347,-9 93 296,-3 1 0,-2 0 0,-2-1 0,-11-44-296,10 81 129,0 0 0,-1 1 0,-1 0-1,0 0 1,-1 1 0,-1 0 0,0 0 0,-1 1-1,0 1 1,-1 0 0,0 0 0,-1 1 0,0 1-1,-9-5-128,8 5 42,-1 1 0,1 0-1,-2 1 1,1 0 0,-1 1-1,0 1 1,0 1 0,-1 0-1,0 1 1,0 1 0,0 1-1,0 0 1,-15 1-42,10 1-18,1 0 0,-1 2 1,0 1-1,0 0 0,1 2 1,0 0-1,-20 8 18,7 3 12,2 1-1,0 1 1,1 2 0,1 1-1,0 2 1,2 0 0,1 2-1,1 1 1,-8 13-12,-67 85-3414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4:03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14918 355 6145,'-77'2'5136,"-37"10"-3568,90-9-1512,0-2 0,0-1-1,0 0 1,1-2 0,-1-1-1,0-1 1,1 0 0,-20-8-56,-326-59 849,312 66-556,0 2-1,0 3 1,-40 5-293,42 2 18,1 3 0,0 3 0,0 1-1,-30 15-17,55-20 17,-32 11-5,1 1-1,1 4 1,1 2 0,1 2 0,1 3 0,-17 16-12,45-28 15,0 1 0,2 1 0,0 1 1,1 2-1,2 1 0,0 0 0,2 2-15,10-13-2,1 1 0,1 0 0,0 0 0,1 1 0,1 0-1,1 1 1,0-1 0,1 1 0,1 0 0,0 10 2,1 1 16,3 0 1,0-1 0,1 1-1,2 0 1,1-1-1,2 1 1,0-1-1,2-1 1,1 1 0,1-1-1,1-1 1,3 2-17,9 13 21,1-1 1,3-1 0,1-2-1,2-1 1,1-1 0,2-1-1,1-2 1,2-1 0,12 6-22,30 18 35,2-3 0,3-5-1,1-2 1,8-2-35,-40-18 7,1-3 1,0-1-1,2-3 0,0-3 0,1-2 0,0-2 0,1-3 0,0-2 0,9-3-7,-33-4 28,1-1 0,-1-2 0,0-1 0,0-2 0,-1-1 0,0-1 0,0-2 0,-1-2-1,-1 0 1,0-2 0,-1-1 0,17-14-28,42-34 386,-4-5-1,52-55-385,-118 106 34,0-1 0,-2 0 1,0-1-1,-1-1 0,-2 0 0,0-1 0,-1 0 1,-1-1-1,-1 0 0,-1-1 0,-1 0 0,-1-1 1,-2 1-1,2-12-34,1-9 141,-2 0 1,-1-1-1,-3 0 1,-2 0-1,-2 1 1,-1-1-1,-3 1 1,-2 0-1,-4-11-141,9 45 101,-1 0 0,-1 0 0,0 0-1,0 0 1,-1 1 0,0 0 0,-1 0 0,0 1-1,-1-1 1,0 1 0,0 1 0,-1 0-1,0 0 1,0 1 0,-1 0 0,0 0-101,-20-8-83,0 1 0,-1 1 1,-1 1-1,0 2 0,0 1 1,-1 2-1,0 1 0,0 2 1,0 1-1,-27 1 83,-59 8-1659,-32 13-1970</inkml:trace>
  <inkml:trace contextRef="#ctx0" brushRef="#br0" timeOffset="7263.103">16028 480 6809,'-118'22'5412,"101"-16"-5298,11-4-39,-1 0 1,1 0 0,0 1-1,0 0 1,0 0-1,0 0 1,1 1 0,-1 0-1,1 0 1,0 0 0,0 1-1,0 0 1,1 0 0,0 0-1,0 0 1,0 1 0,0-1-1,-1 6-75,-21 56 88,3 1-1,2 1 0,-6 50-87,27-116 2,-14 64 48,3 2-1,3-1 0,3 9-49,3-21 45,3 1 0,2-2 0,3 1 0,2 0-1,3 1-44,-8-38 16,2-1-1,0 0 1,1 0-1,1 0 1,0-1-1,2 0 1,0 0-1,0-1 0,2 0 1,0-1-1,1 0 1,3 2-16,-1-4 17,1-1 0,1-1 0,0-1 0,0 0 0,1-1 1,0-1-1,0 0 0,1-1 0,0-1 0,1-1 0,-1-1 0,1 0 0,0-1 1,0-1-1,0-1 0,0-1 0,0-1 0,0 0 0,0-1 0,0-1 0,-1-1 1,1-1-1,-1 0 0,0-2 0,0 0 0,-1 0 0,0-2 0,0 0 0,-1-1 1,0-1-1,-1 0 0,2-3-17,7-12 54,0-1-1,-2-1 1,-1-1 0,-2-1 0,0 0 0,-2-2-1,-2 0 1,0-1 0,3-16-54,3-10 116,-3-1 0,-2-1 0,-3 0 0,-2-1 0,0-42-116,-7 59 196,-2 1-1,-2-1 1,-2 0 0,-2 1 0,-2 0-1,-1 0 1,-3 0 0,-2 1-1,-1 0 1,-3 1 0,-2-1-196,9 27 25,-1 0 1,0 1 0,-1 1 0,-1-1 0,0 2 0,-1 0 0,-1 0 0,0 2 0,-1-1 0,0 2-1,0 0 1,-1 1 0,0 0 0,-1 1 0,0 1 0,0 1 0,-1 0 0,1 2 0,-1-1-1,0 2 1,-1 1 0,1 0 0,0 1 0,-18 2-26,-44 14-1531,5 8-1927</inkml:trace>
  <inkml:trace contextRef="#ctx0" brushRef="#br0" timeOffset="-6216.676">19 1683 9634,'-18'-2'5579,"84"-27"-5534,-8 10-51,0 3 1,2 2-1,0 3 1,0 2-1,31 1 6,153-33 40,-5 3-24,11 39 85,125 48 83,-59-24-126,-132-18 12,0-8 0,0-8 1,-1-8-1,62-18-70,-169 19 244,-19 3 676,1 2 1,0 3-1,45 0-920,-21 22 1687,-110-8-2455,10-12-2803,-4-4-81</inkml:trace>
  <inkml:trace contextRef="#ctx0" brushRef="#br0" timeOffset="-2151.4">10012 1804 10506,'8'-13'5552,"-23"0"-4567,-31-2-1751,-72-8 893,-125 0 406,-77-17-437,-83 3-45,284 24-45,0 6 0,-14 6-6,23-1 25,-231-16 70,-280-46-75,425 40-4,-184-47-16,-155-21 800,495 85-786,1 2-1,-1 1 1,0 2 0,0 2 0,0 2 0,0 1-1,0 2 1,1 2 0,0 1 0,0 2-1,1 2 1,-24 11-14,34-9 15,1 1 1,0 1-1,1 1 0,1 1 1,0 2-1,2 0 0,0 2 0,1 0 1,-10 16-16,-32 23 30,52-52-21,0 2 1,0-1 0,1 1-1,1 1 1,0 0 0,1 1 0,0-1-1,0 2 1,1 1-10,-1 5 0,1 1 1,2-1-1,0 1 1,1 0-1,1 1 1,1-1-1,1 1 1,1-1-1,1 1 1,0 0-1,2-1 1,1 1-1,0-1 1,2 0-1,0 0 1,2 0-1,0 0 1,1-1-1,1-1 1,1 1-1,0-1 1,2-1-1,0 0 0,1-1 1,8 8-1,10 10 2,5 7 3,2-2 1,1-1 0,2-2 0,1-2 0,22 13-6,-8-16 4,1-2 1,1-3-1,2-2 1,0-2-1,2-4 1,0-2-1,12 0-4,61 6 1,0-5-1,127 0 0,98-12-2,-1-17-3,12-31 10,2-16 13,3 10-12,-26 9-12,-1-11 8,-15-22-190,58-53-479,-29 11 582,-298 81 17,-64 31 79,0 0 1,-1 0-1,1 0 1,0 0-1,-1-1 1,1 1-1,-1 0 0,0 0 1,0 0-1,0-1 1,0 1-1,0 0 0,0 0 1,-1-1-1,1 1 1,-1 0-1,1 0 0,-1 0 1,0 0-1,0 0 1,0 0-1,0 0 0,0 0 1,0 0-1,-1 0 1,1 1-1,-1-1 0,1 0 1,-1 1-1,0-1 1,1 1-1,-3-1-11,-1-5 47,-13-12 5,0 0 0,-2 1 0,0 1 0,-1 0 0,-1 2 0,-10-5-52,-58-38 145,-2 5 0,-3 4 0,-1 4 0,-3 4-1,-96-25-144,-88-4-1131,188 45-2071,11 5-108</inkml:trace>
  <inkml:trace contextRef="#ctx0" brushRef="#br0" timeOffset="13390.744">5931 477 4761,'-44'-2'7426,"2"9"-5520,22-2-1941,-91-1 521,1 2 2066,88-2-2397,-19-6-76,21-5-52,0 0 0,0 1-1,-1 1 1,0 1-1,0 0 1,-8 1-27,23 3 11,-94-12 241,-266-29 948,70 8-996,83-22 121,-5 0-112,173 49-173,-1 1 1,1 3-1,-1 1 0,0 2 1,1 3-1,-1 1 1,-37 11-41,-61 23 2,71-18 20,-131 61-68,194-79 47,1 0 0,0 1 0,1 0-1,-1 0 1,1 1 0,0 0 0,0 1 0,0 0-1,1 0 1,-5 5-1,12-11 0,-10 12-18,1-1 0,1 1-1,0 1 1,0-1 0,2 2 0,-1-1-1,1 3 19,-45 111-25,41-109 19,1 1 0,1-1 0,0 1 0,1 1 0,2-1 0,0 1-1,1 0 1,0 1 0,2-1 0,1 1 0,0 16 6,1-11 0,0-1 1,2 0-1,0 1 0,2-1 0,1 0 0,0 0 0,2-1 0,1 0 1,6 12-1,3-1-6,1 1 0,1-2 0,3 0 0,0-2 0,2 0 0,1-2 0,2-1 0,1-1 0,1-1 0,1-1 0,2-2 0,0-1 0,1-2 0,27 13 6,189 86 0,-179-88 3,1-3 1,1-4-1,1-3 1,6-1-4,-52-14-8,45 9 13,1-3-1,0-3 1,0-3-1,1-3 0,-1-4 1,4-3-5,89-5 16,100-22-16,-164 15-6,-2-5-1,0-4 1,57-24 6,-63 11 1,-36 14-6,1 1 0,1 4 0,46-9 5,-55 19-3,159-38 16,-79 0-105,-123 42 68,0 0-1,-1-1 0,1 0 1,-1 0-1,0-1 1,-1 0-1,0 0 1,0 0-1,0-1 0,0 0 1,-1 0-1,0 0 1,-1-1-1,0 0 1,0 0-1,0 0 0,-1 0 1,-1 0-1,1-1 1,-1 1-1,0-1 25,0-35 12,-1-1 0,-2 1-1,-2 0 1,-2 0 0,-2 1 0,-7-25-12,6 47 18,0 1-1,-2 0 1,0 0 0,-1 1 0,-1 1 0,-13-16-19,-17-28 157,-59-95-14,94 145-141,-5-9 11,-1 1-1,0 0 0,-1 1 0,-2 1 0,0 0 0,-9-8-11,-2 8 71,-1 1 0,0 2 0,-1 0 0,-1 2 0,0 1 0,0 2 0,-1 0 0,-1 3 0,0 0 1,0 2-1,-18 0-71,-44-11-1374,11 2-2115,-11 0-98</inkml:trace>
  <inkml:trace contextRef="#ctx0" brushRef="#br0" timeOffset="17280.213">7670 78 8450,'-35'3'5757,"11"24"-4630,8 69-1084,0 67-85,-44 142 506,-33 73-464,88-363 51,-6 21 169,2 1-1,1 0 0,2 0 1,-1 24-220,8 8 81,3-1 1,11 53-82,-8-66 47,-6-53-40,-1 1 0,1 0-1,0-1 1,0 1-1,0 0 1,0-1 0,1 1-1,-1-1 1,1 0 0,0 0-1,-1 1 1,1-1 0,0 0-1,0 0 1,0 0-1,0-1 1,1 1 0,-1-1-1,0 1 1,1-1 0,-1 0-1,1 1 1,0-1-1,-1-1 1,1 1 0,1 0-7,75 10 215,100-21-68,235 25-124,-219 1 2,-120-6-32,0 3 0,-2 3 0,0 4 0,51 21 7,-1-6 11,1-5-1,2-6 1,0-5 0,2-6-1,30-4-10,-5 4 52,-1 7-1,39 15-51,64 2 59,-185-30-2,-1-4 0,58-4-57,396-69 513,-508 68-489,5 0 44,1 0 0,0 1 1,0 1-1,0 1 0,0 1 1,0 0-1,0 2 0,9 3-68,109 42 451,-91-58 380,-38 6-803,5 1-20,-1-2 0,0 0 1,0 0-1,0-1 0,-1-1 0,0-1 0,11-6-8,-7 0-8,0 0 0,-2-2 0,1 0 0,-2 0 0,0-2 0,-1 1 0,-1-2 0,0 0-1,-1 0 1,-1-1 0,-1-1 8,21-48 19,-4-1 0,9-40-19,-12 34 26,-10 33-46,-1 0-1,-3 0 1,-2-1-1,-1 0 1,-2-1 0,-2 1-1,-4-30 21,-32-370 36,0 107 220,21 281 70,7 52-294,-1 1 0,1-1 0,-1 1 0,0 0 0,0 0 0,0 1 1,0 0-1,0 1 0,0-1 0,0 1 0,0 0 0,0 1 0,0 0 0,0 0 1,-4 1-33,-20 1 69,-214-1-77,-7 12 179,-219 2 382,129-28-436,-56 3-108,-54-2-10,-53-20-20,-36-39-7,13-19-123,426 78-306,-1 4-1,0 5 1,0 4-1,-61 10 458,-47 24-1713,-30 16-2111</inkml:trace>
  <inkml:trace contextRef="#ctx0" brushRef="#br0" timeOffset="50272.076">4495 2464 7794,'-4'-5'5855,"13"1"-5510,47-7-106,-1 3 0,2 3 0,-1 2 1,1 3-1,17 3-239,83 8 733,0 7 1,75 21-734,-8-10 133,274-16-81,-13-22 43,123 2 338,-254 17-275,34-16-58,21-16 80,-9 3 244,-11 11-127,-25 17 198,176 54 715,-351-36-1020,75-2 1009,-264-25-1234,-1 0-1,1 1 0,0-1 1,0 0-1,0 0 0,0 1 0,0-1 1,0 0-1,0 1 0,0-1 1,0 0-1,0 0 0,0 1 1,0-1-1,0 0 0,0 0 0,0 1 36,-37 1-3566,-15 3 95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6:26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1808 15524 7970,'-10'-1'5065,"19"3"-4248,157 27 662,-31-3-1289,198 22-130,-273-42-38,113 6-16,1-7-1,19-9-5,22 8 97,71 16-97,78 2 90,-222-17 11,72 1 491,13-10-592,172 4 658,175 9 257,-82 6-705,-48 1-147,249 8-15,-379-3-55,247-13 21,-217-2-6,-3 13-23,-8 16 23,-9 2 9,9 2-3,-2-7-25,9-12 22,8-11-9,682-16 18,-747-10-34,354-21 1093,-452 31 371,-168 8-848,-20 5-827,-27 6-3338,-14-2 396</inkml:trace>
  <inkml:trace contextRef="#ctx0" brushRef="#br0" timeOffset="-86243.417">8590 4242 10354,'8'0'5231,"9"5"-4730,-11-4-245,25 5-197,-1-1-1,1-2 1,1-1-1,-1-1 1,0-2 0,0-1-1,0-2 1,-1-1-1,7-3-58,-33 8 9,47-7 439,0 2 0,0 3-1,12 2-447,334-10 724,-195 2-713,-21-2 4,5-8 55,-45 23 101,80 29 64,-66-18-206,392-15 254,-482-4-251,0-3 0,-1-2 1,34-11-33,-9 3 8,101-12-5,-134 31 8,0 3-1,-1 2 1,2 2-11,-6-1 9,35 7 5,111 13 22,-93-26-16,1-4 1,20-7-21,24 0 8,-20-3 25,19 14 375,-71 7 114,109-12 109,-162 7 14,-42-4 111,-13 1-2561,-3 7-2220</inkml:trace>
  <inkml:trace contextRef="#ctx0" brushRef="#br0" timeOffset="-78598.901">13992 4239 9122,'-7'-3'3910,"7"3"-2687,18 4-675,400 30-297,-268-24 2,407-13 299,-431 0-531,0 5 0,0 6-1,-1 5 1,32 11-21,-16 0 49,2-7-1,0-5 0,130-8-48,-32-15 295,3 10 917,39-15-33,-269 17-1009,2-1 791,-22-7-939,-9 3-1572,-14-4-2071</inkml:trace>
  <inkml:trace contextRef="#ctx0" brushRef="#br0" timeOffset="-65084.235">15653 2876 7914,'-5'-7'4876,"8"-8"-4082,70-65 1125,-30 38-1523,25-37-104,-4-4 0,38-65-292,-38 53 39,-51 76-35,7-10 11,1 0 0,1 1 0,1 1 0,2 1 0,5-3-15,88-78 29,-79 78-882,-43 43-2641,-6 0 885</inkml:trace>
  <inkml:trace contextRef="#ctx0" brushRef="#br0" timeOffset="-64819.901">15806 2958 10282,'1'0'257,"-1"0"0,0 0 1,0 0-1,1 0 0,-1 0 0,0 0 0,0 0 0,1 1 0,-1-1 1,0 0-1,0 0 0,1 0 0,-1 0 0,0 1 0,0-1 0,0 0 0,1 0 1,-1 0-1,0 1 0,0-1 0,0 0-257,215-151 604,-165 117-503,-2-3-1,-1-2 1,32-36-101,46-66 57,60-100-431,-173 218-3510,-19 19 891</inkml:trace>
  <inkml:trace contextRef="#ctx0" brushRef="#br0" timeOffset="-64268.613">15881 1991 7778,'1'-2'3775,"4"4"-1856,35 56-174,88 203-216,-83-160-1346,-27-64-132,123 244 97,-133-267-168,0 0-1,1-1 1,1 0 0,0-1 0,1 0 0,0-1 0,0 0 0,2 0 0,-1-1 0,1-1-1,1 0 1,1 0 20,-13-8-187,0 0 0,0 0-1,0 0 1,0 0 0,0-1 0,0 1-1,0-1 1,0 1 0,0-1-1,0 0 1,0 1 0,0-1 0,0 0-1,1-1 1,-1 1 0,0 0 0,0-1-1,0 1 1,0-1 0,0 1-1,0-1 188,9-21-3055</inkml:trace>
  <inkml:trace contextRef="#ctx0" brushRef="#br0" timeOffset="-62013.117">17243 1394 6761,'1'-4'242,"8"-61"5059,-9 64-5204,-1 0-1,1-1 1,0 1 0,-1-1 0,1 1 0,0 0 0,-1 0 0,0-1 0,1 1 0,-1 0 0,0 0 0,1 0 0,-1-1 0,0 1 0,0 0 0,0 0 0,0 1 0,0-1 0,0 0 0,0 0 0,-1 0-1,1 1 1,0-1 0,0 0 0,-1 1 0,1-1 0,0 1 0,-1 0 0,1-1 0,0 1 0,-1 0 0,1 0 0,0 0 0,-1 0 0,1 0 0,-1 0 0,1 0 0,0 0 0,-1 1 0,1-1-1,0 1 1,-1-1 0,1 1 0,0-1 0,-1 1-97,-16 6 188,1 0-1,0 1 1,0 0-1,1 1 0,0 1 1,1 1-1,0 0 1,0 1-1,1 1 0,1 0 1,0 1-1,1 0 1,0 3-188,2-3 9,1 1 0,0 0 0,1 0-1,1 1 1,1 0 0,0 1 0,1-1 0,1 1 0,0 0 0,1 0 0,1 1 0,1-1 0,0 0 0,2 1 0,0-1 0,0 0 0,2 1-1,0-1 1,1 0 0,1-1 0,0 1 0,1-1 0,1 0-9,-5-11 4,0-1 0,0 0 0,0 0 0,1 0 0,-1 0 0,1-1 0,0 1 0,0-1 0,0 1 1,1-1-1,-1 0 0,1 0 0,0-1 0,0 1 0,-1-1 0,2 1 0,-1-1 0,0-1 0,0 1 0,1-1 0,-1 1 0,1-1 0,-1-1 0,1 1 0,-1 0 0,1-1 0,0 0 0,-1 0 0,1-1 0,-1 1 0,1-1 0,0 0 0,-1 0 0,0 0 0,2-1-4,15-9 36,-1-1-1,-1 0 0,0-2 0,0 0 0,-2-1 0,0-1 0,0 0 0,-2-2 0,0 1 0,11-18-35,87-132 308,-107 159-258,-1 0 0,1-1 0,-2 0-1,1 0 1,-1-1 0,-1 1 0,1-1-1,-2 0 1,1 0 0,-1 0 0,-1 0 0,0 0-1,0 0 1,-1 0 0,-1 0 0,1 0-1,-2-1 1,1 1 0,-1 0 0,-1 1-1,0-1 1,-3-7-50,1 9-18,1-1-1,-2 1 0,1 0 1,-1 1-1,-1-1 0,1 1 1,-1 1-1,0-1 0,-1 1 0,1 0 1,-1 1-1,-1 0 0,1 0 1,-1 1-1,1 0 0,-1 0 1,0 1-1,-1 0 0,1 1 1,0 0-1,-1 0 0,1 1 1,-1 0-1,0 1 0,1 0 1,-1 0-1,0 1 0,1 1 1,-1 0-1,1 0 0,-7 2 19,-66 47-4721,72-43 2749,-5 1-1837</inkml:trace>
  <inkml:trace contextRef="#ctx0" brushRef="#br0" timeOffset="-61734.703">16908 811 9530,'-9'3'2457,"1"20"695,5 25-2624,5 16-408,10 36 72,3 5 32,20 18 41,6-8-9,21 10 16,-1-24-112,19 13-40,-7-17-56,7-4 0,-14-27-16,-3-3 64,-17-28-288,-1-11-3313,-13-12 1080</inkml:trace>
  <inkml:trace contextRef="#ctx0" brushRef="#br0" timeOffset="-53368.37">17955 1010 7698,'-8'44'7723,"4"38"-8090,4-68 875,0 9-438,-3 48 126,4 0 0,3 1 1,5 17-197,8-35 145,-16-54-136,0 0-1,0 0 0,0 0 1,0 0-1,0 0 0,0 0 1,0 0-1,-1 0 0,1-1 1,0 1-1,0 0 0,0-1 1,0 1-1,0 0 0,0-1 1,0 1-1,-1-1 1,1 0-1,0 1 0,0-1 1,-1 1-1,1-1 0,0 0 1,-1 0-1,1 1 0,0-1 1,-1 0-1,0 0 0,1 0 1,-1 0-1,1 0 1,-1 0-1,0 0 0,1 0-8,126-219 667,-126 218-671,0 0 1,0 0-1,0 0 0,0 0 1,0 0-1,0 0 0,0 1 0,1-1 1,-1 0-1,1 1 0,-1-1 1,1 1-1,0 0 0,0-1 1,-1 1-1,1 0 0,0 0 0,0 0 1,0 1-1,0-1 0,0 0 1,0 1-1,0-1 0,1 1 1,-1-1-1,0 1 0,0 0 0,0 0 1,0 0-1,1 1 0,-1-1 1,0 0-1,0 1 0,0-1 0,0 1 1,0 0-1,0-1 0,0 1 1,0 0-1,0 1 4,6 7-8,0 0 1,0 0-1,-2 1 0,1 0 0,-1 1 1,0-1-1,-1 1 0,-1 0 1,2 5 7,-5-14 2,5 13 108,0 0-1,0 0 0,-2 1 0,0 0 1,-1 0-1,0 0 0,-1 0 0,-1 0 1,-1 0-1,0 1 0,-1-1 1,-1 0-1,0 0 0,-1 0 0,-1 1-109,2-13 99,-1 0 0,0 0-1,0-1 1,0 1 0,0-1-1,0 1 1,-1-1 0,0 0 0,1 0-1,-1-1 1,0 1 0,0-1-1,-1 0 1,1 0 0,0 0-1,-1 0 1,1-1 0,-1 0-1,0 0 1,1 0 0,-1 0-1,0-1 1,0 0 0,1 0 0,-1 0-1,0-1 1,1 1 0,-1-1-1,0 0 1,1 0 0,-1-1-1,1 0 1,-1 1 0,1-1-1,0-1 1,0 1 0,0-1 0,0 1-1,0-2-98,-131-82 270,159 104-3694,2-10-639,-1-2-452</inkml:trace>
  <inkml:trace contextRef="#ctx0" brushRef="#br0" timeOffset="-52576.538">18428 1404 5465,'-16'14'9446,"37"-31"-8102,-5 8 241,-15 9-1581,-1 1 1,0-1-1,1 1 0,-1 0 1,0-1-1,1 1 1,-1-1-1,1 0 0,-1 1 1,1-1-1,-1 1 1,1-1-1,-1 0 0,1 1 1,-1-1-1,1 0 0,0 1 1,-1-1-1,1 0 1,0 0-1,-1 0 0,1 0 1,0 0-1,-1 1 1,1-1-1,0 0 0,-1 0 1,1-1-1,0 1 1,-1 0-1,1 0 0,-1 0 1,1 0-1,0-1 1,-1 1-1,1 0 0,0 0 1,-1-1-1,1 1 1,-1 0-1,1-1 0,-1 1 1,1-1-1,-1 1 0,1-1 1,-1 1-1,1-1-4,1 0 13,5-3-1,0-1 0,0 0 0,0-1 0,0 0 0,-1 0 0,0 0 0,0 0 0,0-1 0,-1 0 1,0-1-1,-1 1 0,1-1 0,2-7-12,1 1 44,1 0 0,-2-1 1,0 0-1,-1-1 0,-1 1 1,0-1-1,-1 0 0,0 0 0,-2-1 1,1-12-45,-3 29 19,1-1 1,-1 0-1,0 1 1,0-1-1,0 0 1,0 1-1,0-1 1,0 0-1,0 0 1,0 1-1,0-1 1,0 0-1,-1 1 1,1-1-1,0 1 0,0-1 1,-1 0-1,1 1 1,0-1-1,-1 0 1,1 1-1,-1-1 1,1 1-1,0-1 1,-1 1-1,1-1 1,-1 1-1,1 0 1,-1-1-1,0 1 1,1-1-1,-1 1 1,1 0-1,-1 0 1,0-1-1,1 1 1,-1 0-1,0 0 1,1 0-1,-1 0 1,0 0-1,1 0 1,-1 0-1,0 0 1,0 0-1,1 0 1,-1 0-20,-29 17 575,16-4-542,1 1-1,0 1 1,1 0 0,0 1 0,1 0 0,1 1 0,-1 4-33,3-8 16,-9 15 1,1 1-1,1 0 0,2 2 0,1-1 1,-2 9-17,13-35-2,0-1 1,0 1-1,0-1 0,0 1 1,0 0-1,1-1 1,-1 1-1,1 0 1,0-1-1,0 1 1,1 0-1,-1-1 0,1 1 1,-1 0-1,1-1 1,0 1-1,1-1 1,-1 1-1,1-1 1,-1 0-1,1 0 0,0 0 1,0 1-1,0-2 1,1 1-1,-1 0 1,1 0-1,-1-1 0,1 1 1,0-1-1,0 0 1,0 0-1,0 0 1,1 0-1,-1-1 1,0 1-1,1-1 0,-1 0 1,1 0-1,0 0 1,1 0 1,12-3-104,-1 0 1,0-2-1,1 0 1,-1 0 0,-1-1-1,1-1 1,-1-1-1,0 0 1,-1-1 0,1-1-1,-1 0 1,-1-1-1,9-8 104,-6 6-1401,0-2 0,-1 0 1,-1 0-1,0-1 0,0-1 0,9-17 1401,11-19-4335</inkml:trace>
  <inkml:trace contextRef="#ctx0" brushRef="#br0" timeOffset="-52303.738">18906 1027 3977,'-33'8'7101,"0"29"-3919,25-14-2795,1-1-1,0 1 0,2 0 0,1 0 1,0 1-1,2-1 0,1 1 0,1 3-386,-1-23 26,1 1 0,0-1 0,0 0 0,1 1 0,-1-1 0,1 0 0,0 1 0,0-1 0,1 0 0,-1 0 0,1 1 0,0-1 0,0-1 0,0 1 0,0 0 0,2 2-26,-2-5-115,0-1-1,0 1 0,0 0 0,0-1 0,0 1 1,0-1-1,0 0 0,0 1 0,0-1 0,1 0 1,-1 0-1,0 0 0,0-1 0,0 1 0,0 0 1,0-1-1,0 0 0,0 1 0,0-1 0,0 0 0,-1 0 1,1 0-1,0 0 0,0 0 0,-1-1 0,1 1 1,0 0-1,-1-1 0,0 1 0,1-1 0,-1 0 116,34-29-3542,1-5-803</inkml:trace>
  <inkml:trace contextRef="#ctx0" brushRef="#br0" timeOffset="-51660.875">19304 902 8210,'-8'-1'531,"0"1"0,0 0 0,0 0 1,1 0-1,-1 1 0,0 0 0,1 1 1,-1 0-1,0 0 0,1 0 0,0 1 0,-1 0-531,-1 2 231,1 0-1,-1 0 0,1 1 1,0 0-1,0 0 0,1 1 1,-1 0-1,-3 6-230,-1 2 50,1 0 0,1 1 0,0 0-1,2 1 1,-1 0 0,2 0 0,1 1 0,0 0 0,-2 9-50,3-9 64,1 0 1,0 1-1,2 0 1,0-1-1,0 1 1,2 0-1,1 0 1,0 0-1,1-1 1,1 1-1,4 11-64,-6-28 12,0 1-1,1-1 1,-1 0-1,1 0 1,-1 0-1,1 0 1,0-1-1,0 1 1,0 0-1,0-1 1,0 1-1,0-1 1,0 0-1,0 0 1,1 0-1,-1 0 1,0 0-1,1 0 1,-1 0 0,1-1-1,-1 1 1,1-1-1,-1 0 1,1 0-1,-1 0 1,1 0-1,0 0 1,-1-1-1,1 1 1,-1-1-1,0 1 1,1-1-1,-1 0 1,1 0-1,-1 0 1,0 0-1,0-1 1,0 1-1,1-1 1,-1 1-1,-1-1 1,1 1 0,0-1-1,0 0 1,-1 0-1,1 0 1,0-1-12,14-13 53,-1 0 0,0-1 0,-1 0 0,-1-1 0,-1-1 0,-1 0 0,0 0 0,-1-1 0,-2-1 0,0 1 0,-1-2 0,-1 1-53,25-150 245,-37 214-226,1 0 1,3 0-1,2 0 0,1 0 0,2 0 1,2 0-1,6 16-19,3-24 12,-13-34-11,-1 0 0,0-1 1,1 1-1,-1 0 0,0-1 1,1 1-1,-1 0 0,1-1 0,-1 1 1,1-1-1,-1 1 0,1-1 1,0 1-1,-1-1 0,1 0 1,0 1-1,-1-1 0,1 0 0,0 1 1,-1-1-1,1 0 0,0 0 1,0 0-1,-1 0 0,1 1 1,0-1-1,0 0 0,-1 0 1,1 0-1,0-1 0,0 1 0,-1 0 1,1 0-1,0 0 0,-1-1 1,1 1-1,0 0 0,0 0 1,-1-1-1,1 1 0,-1-1 1,1 1-1,0-1 0,-1 1 0,1-1-1,36-66 154,-20 17-63,-3-1 0,-1 0 0,-3-1 0,2-31-91,-11 64 11,3 30-73,14 224 21,2-183 95,-20-51-50,1 0-1,-1 0 1,1 0-1,0 0 0,0-1 1,-1 1-1,1 0 1,0 0-1,0-1 0,0 1 1,0-1-1,0 1 1,0 0-1,0-1 0,0 0 1,0 1-1,0-1 1,0 0-1,0 1 1,0-1-1,0 0 0,0 0 1,0 0-1,1 0 1,-1 0-1,0 0 0,0 0 1,0 0-1,0-1 1,0 1-1,0 0 1,0-1-1,0 1 0,0-1 1,0 1-1,0-1 1,0 1-1,0-1 0,0 0 1,0 1-1,-1-1 1,1 0-1,0 0 0,0 1 1,0-2-4,7-7 33,0-1-1,-1 0 1,0-1 0,0 1 0,-1-2-1,0 1 1,-1-1 0,-1 1 0,2-7-33,31-124 306,-30 154-375,42 205 24,-24-156 49,-24-60-4,-1-1 1,0 1-1,0-1 1,0 1-1,1-1 1,-1 1-1,0-1 1,0 1 0,1-1-1,-1 0 1,1 1-1,-1-1 1,0 0-1,1 1 1,-1-1-1,1 0 1,-1 1-1,1-1 1,-1 0-1,0 0 1,1 1-1,-1-1 1,1 0 0,0 0-1,-1 0 1,1 0-1,-1 0 1,1 0-1,-1 0 1,1 0-1,-1 0 1,1 0-1,-1 0 1,1 0-1,-1 0 1,1 0 0,-1 0-1,1-1 1,-1 1-1,1 0 1,-1 0-1,1-1 1,-1 1-1,1 0 1,-1-1-1,0 1 1,1 0-1,-1-1 1,0 1 0,1-1-1,-1 1 1,0 0-1,1-1 1,-1 1-1,17-30-41,39-128-5058,-39 100 1466</inkml:trace>
  <inkml:trace contextRef="#ctx0" brushRef="#br0" timeOffset="-51310.811">20006 825 10018,'-52'58'6378,"-9"43"-3987,58-96-2291,-6 13 152,-44 104 1145,52-121-1393,1-1 0,-1 1 0,1-1 0,0 1 0,-1 0 1,1-1-1,0 1 0,0 0 0,-1-1 0,1 1 0,0 0 0,0-1 0,0 1 0,0 0 0,0-1 0,0 1 0,0 0 0,0 0 0,0-1 0,0 1 0,0 0 0,1-1 0,-1 1 0,0 0 0,0-1 0,1 1 0,-1-1 0,0 1 0,1 0 0,-1-1 0,1 1 0,-1-1 0,0 1 0,1-1 0,-1 1 0,1-1 0,0 1 0,-1-1 0,1 0 0,-1 1 0,1-1 0,0 0 0,-1 1 0,1-1 0,0 0 0,-1 0 0,1 0 0,0 0 0,-1 0 0,1 1 0,0-1 0,-1 0 0,1 0 0,0-1 0,0 1 0,-1 0 0,1 0 1,0 0-1,-1 0 0,1-1 0,0 1 0,-1 0 0,1-1 0,0 1-4,44-25-3,-2-7 15,-26 19-17,0 0 0,1 0 0,0 2 0,1 0 0,1 1 0,-1 1 0,1 1 0,14-3 5,-29 10-8,-1 0 0,1 0 0,0 1 0,0 0 0,-1 0 0,1 0 0,0 1 0,-1-1 0,1 1 0,0 0 0,-1 0 0,1 1 0,-1 0 0,1-1 0,-1 2 0,0-1-1,0 0 1,0 1 0,0 0 0,0-1 0,-1 2 0,1-1 0,-1 0 0,0 1 0,0-1 0,0 1 0,0 0 0,0 0 0,-1 0 0,0 1 0,0-1 0,0 0 0,-1 1 0,1-1 0,-1 1 0,0 0 0,0 4 8,0 5 51,0 0 0,-1 0 0,-1 0 0,0 0 0,-1 0 0,-1 0 0,0 0 0,-1-1 0,0 1 0,-1-1 0,-1 0 0,0 0 0,-1-1 0,0 0 0,0 0 0,-2 0 1,1-1-1,-3 1-51,9-9 1,0-1 1,-1 0 0,1 0 0,-1 0-1,1 0 1,-1 0 0,0 0 0,0-1-1,0 1 1,0-1 0,0 0 0,0 0-1,0 0 1,0 0 0,0 0 0,-1-1-1,1 0 1,0 1 0,0-1 0,-1 0-1,1-1 1,0 1 0,0-1 0,0 1-1,-1-1 1,1 0 0,0 0 0,0 0-1,0 0 1,0-1 0,0 1 0,1-1-1,-1 0 1,0 0 0,1 0-2,-9-6-389,0-1 1,1-1-1,1 1 1,0-1-1,0-1 0,1 0 1,0 0-1,-1-3 389,-7-22-2462</inkml:trace>
  <inkml:trace contextRef="#ctx0" brushRef="#br0" timeOffset="-50937.612">20405 1072 7626,'6'-3'604,"-1"2"-45,0-1-1,0-1 1,-1 1 0,1-1 0,-1 0 0,1 0 0,-1 0 0,0 0 0,0-1-1,0 0 1,0 0 0,-1 0 0,0 0 0,0 0 0,1-1-559,3-16 353,0 0 0,-1-1 1,0 1-1,-2-1 0,-1 0 0,-1-1 0,0-14-353,-6-13 160,4 49-146,0 0 0,0 0 1,-1 0-1,1 0 0,-1 0 0,1 0 0,0 0 0,-1 0 0,1 0 1,-1 0-1,0 0 0,1 0 0,-1 0 0,0 0 0,0 0 0,0 1 1,1-1-1,-1 0 0,0 1 0,0-1 0,0 1 0,0-1 0,0 1 1,0-1-1,0 1 0,0-1 0,0 1 0,0 0 0,0 0 0,-1 0 1,1-1-1,0 1 0,0 0 0,0 0 0,0 1 0,0-1 0,0 0 1,0 0-1,0 0 0,-1 1-14,-3 1 48,1 0 0,-1 1 1,1-1-1,-1 1 0,1 0 0,0 1 1,0-1-1,0 1 0,1-1 0,-1 1 0,1 0 1,-1 2-49,-8 11 69,1 0 0,1 1 1,0 0-1,2 0 0,0 1 1,1 0-1,1 0 0,1 1 1,0 0-1,2 0 1,0 0-1,1 0 0,1 0 1,1 9-70,14 49 283,-13-76-278,-1 0 1,1 1-1,0-1 0,0 0 1,1 0-1,-1 0 0,0 0 1,1-1-1,-1 1 0,1 0 1,-1-1-1,1 1 1,0 0-1,0-1 0,0 0 1,0 0-1,0 1 0,0-1 1,0 0-1,0 0 0,0-1 1,0 1-1,1 0 0,-1-1 1,0 0-1,1 1 1,-1-1-1,0 0 0,1 0 1,-1 0-1,0 0 0,1-1 1,-1 1-6,9-3-72,0-1 0,0-1 0,-1 1 0,1-2 0,-1 1 0,0-1 0,0-1 0,1-1 72,-1 1-305,66-45-3145,1-5 171</inkml:trace>
  <inkml:trace contextRef="#ctx0" brushRef="#br0" timeOffset="-50036.405">21228 729 8410,'0'-3'466,"0"-1"33,0 1 0,0 0 0,0 0 0,0-1 0,0 1 0,-1 0 0,1 0 0,-1 0 0,0 0 0,0-1 0,0 1 0,0 0 0,0 0 0,-1 1 0,0-1 0,0-1-499,1 4 55,1 0 1,-1 0 0,1 0-1,-1 0 1,0-1 0,1 1 0,-1 1-1,0-1 1,1 0 0,-1 0-1,1 0 1,-1 0 0,1 0-1,-1 1 1,0-1 0,1 0 0,-1 0-1,1 1 1,-1-1 0,1 0-1,-1 1 1,1-1 0,-1 1-1,1-1 1,0 0 0,-1 1 0,1-1-1,-1 1 1,1-1 0,0 1-1,0-1 1,-1 1 0,1 0 0,0-1-1,0 1 1,0-1 0,-1 1-1,1 0 1,0 0-56,-4 12 151,0 0 0,1 0 0,0 0 1,1 1-1,1-1 0,0 1 0,1 10-151,-1-12 44,0 19-15,2 0 0,1 0 0,1 0 0,1 0 0,4 9-29,25 31-3,-32-69 3,0-1 0,1 1 0,-1 0 1,1-1-1,-1 0 0,1 1 0,0-1 0,0 0 0,0 0 1,0 0-1,0 0 0,0 0 0,0 0 0,0-1 0,0 1 1,0-1-1,0 1 0,0-1 0,0 0 0,0 0 0,0 0 1,1 0-1,-1 0 0,0-1 0,0 1 0,0 0 0,0-1 1,0 0-1,0 1 0,0-1 0,0 0 0,0 0 0,0 0 0,0 0 1,0-1-1,10-7 22,-1-1 0,-1 0 0,0-1 0,0 0 1,-1 0-1,0-1 0,-1 0 0,0-1 1,-1 0-1,-1 0 0,0 0 0,4-15-22,36-65 143,-27 81-180,-9 35-45,5 55-7,16 45 170,-31-121-78,0-1-1,0 1 1,1-1-1,-1 1 1,0-1-1,1 0 1,0 1-1,-1-1 1,1 1-1,0-1 1,-1 0-1,1 0 1,0 1-1,0-1 1,0 0-1,0 0 0,0 0 1,0 0-1,1 0 1,-1 0-1,0 0 1,0-1-1,1 1 1,-1 0-1,0-1 1,1 1-1,-1-1 1,1 1-1,-1-1 1,1 0-1,-1 1 1,1-1-1,-1 0 1,1 0-1,-1 0 1,1 0-1,-1 0 1,1-1-1,-1 1 0,0 0 1,1-1-1,-1 1 1,1-1-1,-1 0 1,0 1-1,1-1 1,-1 0-1,0 0 1,1 0-3,10-11 31,-1 0 1,-1 0-1,0-1 1,-1 0-1,0-1 1,3-9-32,6-8 41,-8 16-21,-3 2-12,0 1 1,1-1-1,1 2 1,0-1-1,0 1 0,1 1 1,1-1-1,6-3-8,-16 12-3,1 1 0,0 0 0,0 0 0,0 0-1,0 0 1,0 0 0,0 1 0,0-1 0,0 1 0,0-1 0,1 1 0,-1 0-1,0 0 1,0 0 0,0 0 0,0 0 0,1 0 0,-1 0 0,0 1-1,0-1 1,0 1 0,0 0 0,0-1 0,0 1 0,0 0 0,0 0 0,0 1-1,0-1 1,-1 0 0,1 0 0,0 1 0,-1-1 0,1 1 0,-1 0-1,1 0 4,37 69-59,-22 21 101,-20-86-577,-2-17-829,-3-18-2272,-6-16-231</inkml:trace>
  <inkml:trace contextRef="#ctx0" brushRef="#br0" timeOffset="-49802.986">21634 345 10626,'-10'15'2601,"-1"5"832,6 0-3041,5 0-304,3-5-584,10-5-2929,0-5 784</inkml:trace>
  <inkml:trace contextRef="#ctx0" brushRef="#br0" timeOffset="-48489.105">22570 583 10002,'1'-1'271,"-1"0"-1,0 0 1,0 0-1,0-1 1,-1 1 0,1 0-1,0 0 1,0-1-1,-1 1 1,1 0 0,-1 0-1,1 0 1,-1 0-1,1-1 1,-1 1 0,1 0-1,-1 0 1,0 0-1,0 0 1,0 1-1,0-1 1,1 0 0,-1 0-1,0 0 1,0 1-1,-1-1 1,1 0 0,0 1-1,-1-1-270,0 0 104,-1 1 0,0 0-1,1 0 1,-1 0 0,1 0-1,-1 0 1,1 0 0,-1 1-1,1-1 1,-1 1 0,1 0 0,-1 0-1,1 0 1,0 0 0,-1 0-1,1 0 1,0 0 0,0 1 0,0-1-1,0 1 1,-1 1-104,-9 10 19,1 1-1,0 0 1,1 1 0,0 0-1,1 0 1,1 1 0,1 0-1,0 1 1,1 0 0,1 0-1,0 0 1,1 1 0,1 0-19,1-11-3,1 0 1,0 1 0,0-1-1,0 0 1,1 0 0,0 1-1,1-1 1,-1 0-1,1 0 1,1 0 0,-1 0-1,1 0 1,2 5 2,-2-11-3,-1 0 0,0 0 0,0 0 0,0-1-1,1 1 1,-1-1 0,0 1 0,1-1 0,-1 1 0,1-1 0,-1 0 0,0 1 0,1-1 0,-1 0-1,1 0 1,-1 0 0,1 0 0,-1 0 0,0-1 0,1 1 0,-1 0 0,1-1 0,-1 1 0,0-1-1,1 1 1,-1-1 0,0 0 0,0 1 0,1-1 0,-1 0 0,0 0 0,0 0 0,0 0-1,0 0 1,0 0 0,0 0 0,0 0 0,0 0 0,-1-1 0,1 1 0,0 0 0,-1-1 0,1 0 3,2-1-7,39-47-49,-34 39 42,1 0 0,0 0 0,0 1 0,1 0 0,0 1 0,1 0 0,0 1 0,0 0 1,5-2 13,-15 10-12,1 0 0,0 0 1,0 0-1,0 0 1,0 0-1,-1 1 0,1-1 1,0 0-1,0 1 0,-1 0 1,1-1-1,0 1 1,-1 0-1,1 0 0,-1 0 1,1 0-1,-1 0 0,1 0 1,-1 0-1,0 1 1,1-1-1,-1 0 0,0 1 1,0-1-1,0 1 1,0-1-1,0 1 0,0 0 1,-1-1-1,1 1 0,-1 0 1,1-1-1,-1 1 1,1 0-1,-1 0 0,0 0 1,0-1-1,0 2 12,36 185-281,3 84 329,-32-202 43,-3 0 0,-3 0 1,-3 0-1,-3 0 1,-3-1-1,-9 29-91,17-96 7,0 0 1,0-1 0,0 0 1,0 0-1,1 1 0,-1-1 1,0 0-1,-1 1 0,1-1 1,0 0-1,0 1 0,-1-1 1,1 0-1,0 0 1,-1 1-1,1-1 0,-1 0 1,0 0-1,1 0 0,-1 0 1,0 0-1,0 0 0,0 0 1,1 0-1,-1 0 1,0 0-1,0 0 0,-1 0 1,1-1-1,0 1 0,0 0 1,0-1-1,0 1 0,-1-1 1,1 1-1,0-1 1,0 0-1,-1 1 0,1-1 1,0 0-1,-1 0 0,1 0-8,-29-56 312,22 24-291,2 1 0,1-1 0,2 0 0,1 0 0,1 0 0,2 0 0,1 0 0,5-24-21,5-20-7,4 0 0,2 1 0,24-58 7,63-156 52,-99 272-37,-1 0 0,-1-1 1,-1 1-1,-1-1 0,0 0 0,-1 0 0,-1 1 0,-2-16-15,2 33 1,0 0-1,0 0 0,0 1 0,0-1 0,0 0 0,-1 0 0,1 1 0,0-1 0,0 0 0,0 0 0,-1 0 1,1 0-1,0 1 0,0-1 0,-1 0 0,1 0 0,0 0 0,0 0 0,-1 0 0,1 0 0,0 0 0,0 0 1,-1 0-1,1 0 0,0 0 0,-1 0 0,1 0 0,0 0 0,0 0 0,-1 0 0,1 0 0,0 0 0,0 0 0,-1 0 1,1 0-1,0 0 0,0 0 0,-1-1 0,1 1 0,0 0 0,0 0 0,-1 0 0,1 0 0,0-1 0,0 1 1,0 0-1,-1 0 0,1 0 0,0-1 0,0 1 0,0 0 0,0 0 0,0-1 0,0 1 0,0 0 0,-1 0 1,1-1-1,0 1 0,0 0 0,0-1 0,0 1 0,0 0 0,0 0 0,0-1 0,0 1 0,0 0 0,0 0 1,1-1-1,-14 22-15,3 2 10,0 0 0,2 1 0,1 0 0,0 0 0,2 1 0,1-1 0,1 1 0,1 0 0,1 0 0,2 20 5,-1-42-1,0 0 0,0 0 0,0 1-1,0-1 1,1 0 0,-1 0 0,1 0 0,0 0 0,0 0 0,0 0 0,0 0 0,1 0 0,-1 0 0,1 0 0,0-1 0,-1 1 0,1-1 0,0 1-1,1-1 1,-1 0 0,0 0 0,1 0 0,-1 0 0,1 0 0,0 0 0,-1-1 0,1 1 0,0-1 0,0 0 0,3 1 1,-1-3-1,1 0 0,-1 0 0,0 0 0,1-1-1,-1 0 1,0 0 0,0 0 0,-1-1 0,1 0 0,0 0 0,-1 0 0,4-3 1,-7 5 1,170-148 107,-113 116-100,-56 33-10,0 0 0,0 0 0,1 1 0,-1-1 0,0 1 0,0-1 0,0 1 0,0 0 0,0 0 1,0 0-1,-1 0 0,1 0 0,0 0 0,0 1 0,-1-1 0,1 0 0,-1 1 0,1-1 0,-1 1 0,0 0 0,1 0 0,-1-1 0,0 1 1,0 0-1,0 0 0,0 0 0,-1 0 0,1 0 0,0 0 0,-1 0 0,0 0 0,1 1 0,-1-1 0,0 0 0,0 0 0,0 0 1,0 0-1,-1 0 0,1 2 2,1 5 0,15 85 61,-16-93-59,1-1-1,-1 1 0,0 0 0,0-1 0,0 1 0,0 0 0,0-1 0,1 1 0,-1-1 1,0 1-1,0 0 0,1-1 0,-1 1 0,1-1 0,-1 1 0,0-1 0,1 1 0,-1-1 0,1 1 1,-1-1-1,1 0 0,-1 1 0,1-1 0,-1 0 0,1 1 0,0-1 0,-1 0 0,1 0 1,-1 0-1,1 1 0,0-1 0,-1 0 0,1 0 0,0 0 0,-1 0 0,1 0 0,0 0 1,-1 0-1,1 0 0,-1 0 0,1-1 0,0 1 0,-1 0 0,1 0 0,0 0 0,-1-1 0,1 1 1,-1 0-1,1-1 0,-1 1 0,1-1 0,-1 1 0,1 0 0,-1-1 0,1 1 0,-1-1 1,1 0-2,23-36 63,-22 34-58,49-112 173,-28 69-155,-23 46-26,1-1 1,0 1-1,-1 0 1,1 0-1,-1 0 1,1 0-1,0 0 1,-1 0 0,1 0-1,0 0 1,-1 0-1,1 0 1,0 0-1,-1 0 1,1 0 0,0 0-1,-1 0 1,1 1-1,-1-1 1,1 0-1,0 1 1,-1-1 0,1 0-1,-1 1 1,1-1-1,-1 1 1,1-1-1,-1 0 1,1 1 0,-1-1-1,0 1 1,1 0-1,-1-1 1,0 1-1,1-1 1,-1 1 0,0 0-1,0-1 1,1 1-1,-1-1 1,0 1-1,0 0 1,0-1 0,0 1-1,0 0 1,0-1-1,0 1 1,0 0-1,0-1 1,0 1-1,0 0 4,1 4-15,31 99 15,-31-102-1,-1-1 0,1 0 0,0 0 0,-1 0 0,1 0 0,0 0 0,0 0 0,0 0 0,0 0 0,0 0 0,0 0 0,0-1 0,0 1 0,0 0 0,1-1 0,-1 1 0,0-1 0,0 1 0,1-1 0,-1 0 0,0 1 0,0-1 0,1 0-1,-1 0 1,0 0 0,1 0 0,-1 0 0,0 0 0,1 0 0,-1-1 0,0 1 0,1 0 0,-1-1 0,0 1 0,0-1 0,0 1 0,1-1 0,-1 0 0,0 1 0,0-1 0,44-37 40,-40 33-32,7-6 15,-1-1 0,-1-1 0,0 0 0,-1 0 0,0-1 0,-1 0 0,0 0 0,-1-2-23,-54 153 8,46-137-8,1 1 0,0 0-1,0-1 1,0 1 0,0 0 0,-1 0-1,1-1 1,0 1 0,1 0-1,-1 0 1,0-1 0,0 1 0,0 0-1,0 0 1,0-1 0,1 1-1,-1 0 1,0-1 0,1 1 0,-1 0-1,1-1 1,-1 1 0,0 0-1,1-1 1,-1 1 0,1-1 0,0 1-1,-1-1 1,1 1 0,-1-1 0,1 0-1,0 1 1,-1-1 0,1 0-1,0 1 1,-1-1 0,1 0 0,0 0-1,0 1 1,-1-1 0,1 0-1,0 0 1,0 0 0,-1 0 0,1 0-1,0 0 1,0 0 0,-1-1 0,1 1-1,0 0 1,-1 0 0,1 0-1,0-1 1,0 1 0,-1 0 0,1-1-1,-1 1 1,1-1 0,0 1-1,-1-1 1,1 1 0,-1-1 0,1 1-1,-1-1 1,1 1 0,-1-1-1,1 0 2,6-2-1,9-5 4,1 0 1,0 2-1,0 0 0,1 1 1,0 1-1,12-1-4,-15 3 0,1 1-1,-1 0 0,0 1 1,1 1-1,-1 0 0,0 1 1,0 1-1,0 0 0,0 1 1,-1 1-1,1 0 0,8 6 1,-23-12 7,0 1-1,-1 0 1,1-1-1,0 1 1,0-1 0,0 1-1,0 0 1,0-1-1,0 1 1,0 0-1,0-1 1,0 1-1,0 0 1,1-1 0,-1 1-1,0 0 1,0-1-1,0 1 1,0 0-1,0-1 1,1 1-1,-1 0 1,0 0 0,0-1-1,0 1 1,1 0-1,-1 0 1,0-1-1,1 1 1,-1 0 0,0 0-1,0-1 1,1 1-1,-1 0 1,0 0-1,1 0 1,-1 0-1,0 0 1,1 0 0,-1 0-1,0 0 1,1 0-1,-1-1 1,1 1-1,-1 1 1,0-1-1,1 0 1,-1 0 0,0 0-1,1 0 1,-1 0-1,0 0 1,1 0-1,-1 0 1,0 0-1,1 1 1,-1-1 0,0 0-1,0 0 1,1 0-1,-1 1 1,0-1-1,0 0-6,-12-29 617,6 17-499,0 2 0,-1-1 0,0 1 1,-1 0-1,0 0 0,0 1 0,-1 0 0,-5-4-118,14 14-4,1-1 0,-1 0 0,0 0-1,0 0 1,1 1 0,-1-1 0,0 0 0,0 1-1,0-1 1,1 0 0,-1 1 0,0-1-1,0 0 1,0 1 0,0-1 0,0 0 0,0 1-1,0-1 1,1 0 0,-1 1 0,0-1 0,0 0-1,0 1 1,-1-1 0,1 1 0,0-1-1,0 0 1,0 1 0,0-1 0,0 0 0,0 1-1,0-1 1,-1 0 0,1 1 0,0-1 0,0 0-1,0 0 1,-1 1 0,1-1 0,0 0-1,0 1 1,-1-1 0,1 0 0,0 0 0,-1 0-1,1 1 1,0-1 0,-1 0 0,1 0 0,0 0-1,-1 0 1,1 0 0,0 0 0,-1 0-1,1 0 1,-1 0 4,6 3-159,0 0 0,0 0 0,1-1 0,-1 0 0,0 0 0,1 0 0,-1-1 0,1 0 0,0 0 0,-1 0 0,4-1 159,-1 1-330,4 0-425,1-1 0,-1 0 0,1 0-1,-1-2 1,1 1 0,-1-2 0,1 1 0,-1-2 0,0 0 0,-1 0-1,1-1 1,9-6 755,15-11-2979</inkml:trace>
  <inkml:trace contextRef="#ctx0" brushRef="#br0" timeOffset="-47958.198">24104 591 8330,'-33'16'5454,"0"34"-3826,29-42-1379,-2 2 6,1 0 1,0 0 0,0 0 0,1 1-1,1 0 1,0 0 0,0 0-1,1 0 1,1 0 0,-1 1 0,2-1-1,0 6-255,0-16 19,0 0 0,0 0 0,0 0 0,0 0 0,0 0 0,0 0 0,1 0-1,-1 0 1,0 0 0,1 0 0,-1 0 0,1 0 0,-1 0 0,1 0 0,-1-1 0,1 1-1,0 0 1,-1 0 0,1 0 0,0-1 0,0 1 0,0 0 0,0-1 0,-1 1 0,1-1-1,0 1 1,0-1 0,0 1 0,0-1 0,0 0 0,0 1 0,0-1 0,0 0 0,0 0-1,0 0 1,0 0 0,1 0 0,-1 0 0,0 0 0,0 0 0,1 0-19,39-20 126,-23 6-85,-2-1 0,0 0 1,-1-1-1,0-1 0,-1 0 1,-1-1-1,-1-1 0,-1 0 1,6-13-42,0 2 16,-4 22-87,-11 29-32,-7 33 12,4 87 122,1-139-26,0 0-1,0 0 1,0 1-1,1-1 1,-1 0-1,1 0 1,-1 0-1,1 0 1,0 0-1,0 0 1,0 0-1,0 0 1,0 0-1,0 0 1,0 0-1,1 0 1,-1-1-1,1 1 1,-1-1-1,1 1 1,0-1-1,0 0 1,-1 1-1,1-1 1,0 0-1,0 0 1,0 0-1,0-1 1,0 1-1,1 0 1,-1-1-1,0 1 1,0-1-1,0 0 1,0 0-1,1 0 1,-1 0-1,0 0 1,0 0-1,0 0 1,1-1-1,-1 1 1,2-2-5,10-5 31,-1-1 0,0 0 0,0-1 0,-1-1 0,0 0 0,-1-1 0,0 0 0,-1 0 0,0-1 0,0-1 0,4-9-31,4-11 26,-1-2-1,-2 0 1,-1-1-1,-2 0 1,-1-1-1,-2-1 1,-2 1 0,-1-1-1,-2-1 1,-2 1-1,-1 0 1,-3-14-26,-4-10-35,5 61 32,1 1 1,-1 0-1,1 0 0,-1 0 0,0 0 1,1 0-1,-1 0 0,1 0 1,-1 0-1,1 0 0,-1 1 0,1-1 1,-1 0-1,1 0 0,-1 0 1,1 1-1,-1-1 0,1 0 0,-1 0 1,1 1-1,-1-1 0,1 0 0,0 1 1,-1-1-1,1 1 0,-1-1 1,1 1-1,0-1 0,0 0 0,-1 1 1,1-1-1,0 1 0,0-1 1,-1 1-1,1-1 0,0 1 0,0 0 1,0-1-1,0 1 0,0-1 0,0 1 1,0-1-1,0 1 0,0-1 1,0 1-1,0-1 0,0 1 0,0 0 1,1-1-1,-1 1 0,0-1 0,0 1 1,1-1-1,-1 1 0,0-1 1,0 0-1,1 1 3,-3 7-21,-55 173 134,53-168-88,1 0 0,1 0 0,0 0 0,0 0 0,1 0 0,1 1 0,0-1 0,1 0 0,1 0 0,0 1-1,0-1 1,1-1 0,1 1 0,0 0 0,1-1 0,1 0 0,0 0 0,0 0 0,1 0-25,-3-5-29,1 1 1,0-1 0,1 0-1,-1 0 1,1-1-1,0 0 1,1 0-1,0 0 1,0-1 0,0 0-1,0 0 1,1-1-1,0 0 1,0 0-1,0-1 1,0 0-1,0 0 1,1-1 0,-1 0-1,1 0 1,0-1-1,1 0 29,-5-1-292,0-1 0,-1 0 0,1 0 0,0 0 0,0 0 0,0-1-1,-1 1 1,1-1 0,-1 0 0,1-1 0,-1 1 0,0-1 0,0 0-1,0 0 1,0 0 0,0-1 0,-1 1 0,1-2 292,29-34-4068</inkml:trace>
  <inkml:trace contextRef="#ctx0" brushRef="#br0" timeOffset="-43822.809">19267 2067 10578,'11'38'8354,"-2"83"-8301,-8-117 155,-1 23-157,1 11 25,2 0 0,1 1-1,1-2 1,3 4-76,-8-40 2,0 1 0,-1-1 0,1 1 0,0-1 1,0 1-1,0 0 0,1-1 0,-1 1 0,0-1 0,0 1 1,1-1-1,-1 1 0,1-1 0,0 0 0,-1 1 0,1-1 1,0 1-1,0-1 0,0 0 0,-1 0 0,1 1 0,1-1 1,-1 0-1,0 0 0,0 0 0,0 0 0,1 0 0,-1-1 0,0 1 1,1 0-1,-1 0 0,0-1 0,1 1 0,-1-1 0,1 0 1,-1 1-1,1-1 0,0 0 0,-1 0 0,1 0 0,-1 0 1,1 0-1,-1 0 0,1 0 0,-1 0 0,1-1 0,-1 1 1,1-1-1,-1 1 0,1-1-2,73-105 101,15-26 23,-88 128-128,1 0 1,-1 0-1,1 0 0,0 1 0,0-1 1,0 1-1,1 0 0,-1 0 0,1 0 1,0 1-1,-1-1 0,1 1 0,0 0 0,1 0 1,-1 0-1,0 0 0,0 1 0,1 0 1,-1 0-1,1 0 0,-1 0 0,1 1 1,-1-1-1,1 1 0,0 0 0,-1 1 0,1-1 1,-1 1-1,3 1 4,-4-1-8,0 0 0,0 1 0,0 0-1,-1 0 1,1 0 0,0 0 0,-1 0 0,1 0 0,-1 0 0,0 1 0,0 0 0,0-1 0,0 1-1,0 0 1,0 0 0,-1 0 0,1 0 0,-1 0 0,0 0 0,0 0 0,0 1 0,-1-1-1,1 0 1,-1 1 0,0-1 0,1 0 8,5 42-4,-2 0 0,-2 0-1,-1 0 1,-6 41 4,5-84 3,0 17 95,-1 0 0,-1 1 0,-1-1 0,-1-1 0,0 1 0,-1 0 0,-1-1 0,-1 0 0,0 0 0,-2-1-98,5-11 102,0-1 1,-1 0-1,0 0 1,0 0-1,0-1 1,0 0-1,-1 0 1,1 0-1,-1 0 1,0-1-1,-1 0 1,1 0-1,0-1 1,-1 0-1,-5 1-102,4-2-32,-1-1 0,1 0 0,0 0 0,0-1 0,0 0 0,0-1 0,1 0 0,-1 0 0,0 0 0,1-1-1,-1 0 1,1-1 0,0 0 0,0 0 0,0 0 0,1-1 0,-1 0 0,1 0 0,0-1 0,1 0 0,-2-1 32,-27-21-1508,-12-2-4462,33 22 1892</inkml:trace>
  <inkml:trace contextRef="#ctx0" brushRef="#br0" timeOffset="-43446.956">19993 2456 6921,'50'25'7554,"-48"-26"-7430,-1 0 0,1 0 0,-1 0-1,0 0 1,1 0 0,-1 0 0,0-1 0,0 1 0,0 0-1,0-1 1,0 1 0,0 0 0,0-1 0,0 0 0,0 1-1,-1-1 1,1 1 0,-1-1 0,1 0 0,-1 1 0,0-1-1,0 0 1,0 0-124,2-2 173,26-151 1204,-10 26-1046,-18 128-322,0 1 1,0-1-1,1 0 0,-1 1 1,0-1-1,0 0 0,0 1 1,0-1-1,0 0 0,0 1 1,0-1-1,0 0 0,0 1 1,0-1-1,0 0 0,0 1 0,0-1 1,-1 0-1,1 1 0,0-1 1,-1 0-1,1 1 0,0-1 1,-1 1-1,1-1 0,0 1 1,-1-1-1,1 1 0,-1-1 1,1 1-1,-1-1 0,0 1 0,1-1 1,-1 1-1,1 0 0,-1-1 1,0 1-1,1 0 0,-1 0 1,0 0-1,1-1 0,-1 1 1,0 0-1,1 0 0,-1 0 1,0 0-1,1 0 0,-1 0 0,0 0 1,1 0-1,-1 0 0,0 1 1,1-1-1,-1 0 0,0 0 1,1 1-1,-1-1 0,1 0 1,-1 1-1,0-1 0,1 0-9,-47 56 354,30-12-317,1 1 0,3 1 0,1 0 0,2 1 1,2 3-38,8-48 0,-6 36 41,1 0-1,2 1 0,2 0 1,1 10-41,0-44 8,-1 0 0,1 1 0,0-1 0,1 0-1,-1 0 1,1 0 0,0 1 0,0-1 0,1 0 0,0 0 0,-1-1 0,2 1 0,-1 0 0,0-1 0,1 1 0,0-1 0,0 0 0,0 0 0,1 0 0,-1 0 0,1 0 0,0-1 0,0 0 0,0 1 0,1-2 0,-1 1-1,1 0 1,1 0-8,1-1-50,0-1 0,0 1-1,0-1 1,0-1 0,0 1-1,0-1 1,1 0-1,-1-1 1,0 0 0,0 0-1,0 0 1,0-1 0,5-2 50,57-25-3470</inkml:trace>
  <inkml:trace contextRef="#ctx0" brushRef="#br0" timeOffset="-42698.752">20945 2205 7634,'-15'-48'8651,"14"46"-8517,-1 0-1,1 0 1,-1 0-1,1 0 0,-1 1 1,0-1-1,1 0 1,-1 1-1,0 0 1,0-1-1,0 1 1,0 0-1,0 0 1,0 0-1,-1 0 1,1 0-1,0 1 1,-1-1-1,1 1 1,0-1-1,-1 1 1,1 0-1,0 0 1,-1 0-1,1 0 1,0 0-1,-1 1 1,1-1-1,0 1 1,-2 0-134,-1 1 33,0 1 0,0 1 1,0-1-1,0 1 0,1 0 1,-1 0-1,1 0 0,0 1 1,0-1-1,1 1 0,-1 0 1,1 0-1,0 0 0,0 1 1,1-1-1,0 1 0,0-1 1,0 1-1,0 0 0,1 0 1,0 0-1,1-1 1,-1 1-1,1 4-33,-4 10 3,1 1 0,0 0 0,2 0 0,0 0 0,2 0 0,0 0 0,2 0 0,0 0 0,1-1 0,1 1 0,1-1 0,4 10-3,-9-28-1,1-1 0,-1 1 0,0-1 1,1 0-1,-1 0 0,0 1 0,1-1 0,0 0 0,-1 0 1,1 0-1,-1-1 0,1 1 0,0 0 0,0-1 0,0 1 1,-1-1-1,1 1 0,0-1 0,0 0 0,0 0 0,0 0 1,0 0-1,-1 0 0,1 0 0,0 0 0,0-1 0,0 1 1,0-1-1,-1 1 0,1-1 0,0 0 0,-1 0 0,1 0 1,0 0-1,-1 0 0,1 0 0,-1 0 0,1 0 0,-1-1 1,0 1-1,0 0 0,1-1 0,-1 1 0,0-1 0,0 0 2,52-59-4,150-236 162,-184 270-141,-1 0 0,-1 0 0,-1-2 1,-2 0-1,-1-1 0,-1 0 1,-2 0-1,-1-2 0,-1 1 1,-2-1-1,3-31-18,-12 33-11,-6 34-41,-12 97-89,-14 137 133,30-84 232,5-140-195,1 0 1,0-1-1,1 1 1,0-1-1,1 1 1,1-1-1,0 0 1,4 6-30,-8-17 3,1-1 0,-1 1 0,1 0 0,-1 0 0,1-1 1,0 1-1,0-1 0,0 1 0,0-1 0,0 1 0,0-1 0,0 1 0,0-1 0,0 0 0,1 0 0,-1 1 1,1-1-1,-1 0 0,1 0 0,-1-1 0,1 1 0,-1 0 0,1 0 0,0-1 0,0 1 0,-1-1 0,1 1 1,0-1-1,0 0 0,-1 0 0,1 0 0,0 0 0,0 0 0,0 0 0,-1 0 0,1-1 0,0 1 0,0-1 1,-1 1-1,1-1 0,0 0 0,-1 1 0,1-1 0,0-1-3,64-93 72,-55 76-51,98-199 221,-92 174-212,-12 69-199,-10 50 111,1-29 81,1 0 1,3 1-1,2-1 1,7 40-24,2-53 12,6-33 1,-7-14-53,-2-1 0,1 0 0,-2 0 0,0 0-1,-1-1 1,0 0 0,-1 0 0,0-3 40,-4 15-45,31-122-5276,-24 80 1236</inkml:trace>
  <inkml:trace contextRef="#ctx0" brushRef="#br0" timeOffset="-41214.157">21790 1644 8458,'1'-5'957,"3"-11"2199,0 18 758,1 40-3529,-1 2 0,-2-1 0,-3 31-385,0-29 177,-10 299 1317,8-206-863,6 1 1,9 31-632,-11-157 16,16 46 52,-10-59-30,2-58 65,-10-54-845,-5-1-1,-8-29 743,5 47-809,8 92 787,1 1 0,0-1-1,0 0 1,1 0-1,-1 0 1,0 0 0,1 0-1,0 1 1,0-1-1,0 0 1,0 1 0,0-1-1,0 0 1,1 1-1,-1 0 1,1-1 0,0 1-1,-1 0 1,1 0 0,0-1-1,0 2 1,1-1-1,-1 0 1,0 0 0,1 1-1,-1-1 1,1 1-1,-1 0 1,1 0 0,0-1 22,11-6-33,13-14 39,-2 0 0,-1-2-1,-1 0 1,-1-2 0,-1 0-1,-1-1 1,-1-1 0,-2-1 0,-1-1-1,-1 0 1,-2-1 0,-1-1-1,-1 0 1,2-14-6,19-85 112,-30 97-45,-9 29-59,3 9-11,1 1 0,-1-1 0,1 1 0,0-1 0,1 1 1,-1 0-1,1 0 0,0 0 0,0 0 0,1 1 0,-1-1 0,1 3 3,-32 135 452,6 2-1,3 36-451,17-136 352,3 1 0,2-1-1,1 0 1,4 17-352,11 44 329,-14-107-328,0 1 0,0 0 0,0 0 0,0-1 0,0 1 0,0 0 0,0 0 0,1 0-1,-1-1 1,0 1 0,0 0 0,0 0 0,0 0 0,0-1 0,1 1 0,-1 0 0,0 0-1,0 0 1,0 0 0,0 0 0,1-1 0,-1 1 0,0 0 0,0 0 0,1 0 0,-1 0-1,0 0 1,0 0 0,1 0 0,-1 0 0,0 0 0,0 0 0,0 0 0,1 0 0,-1 0-1,0 0 1,0 0 0,1 0 0,-1 0 0,0 0 0,0 0 0,1 0 0,-1 0 0,0 1-1,0-1 1,0 0 0,1 0 0,-1 0 0,0 0 0,0 0 0,0 1 0,0-1 0,1 0-1,-1 0 1,0 0 0,0 1 0,0-1 0,0 0 0,0 0 0,0 0 0,0 1 0,1-1-1,-1 0 1,0 0 0,0 1 0,0-1-1,33-108 103,37-155-917,-70 262 788,0 0 0,0 1-1,0-1 1,0 0-1,0 1 1,0-1 0,0 0-1,0 0 1,0 1 0,1-1-1,-1 0 1,0 1-1,0-1 1,1 0 0,-1 1-1,0-1 1,1 0 0,-1 1-1,1-1 1,-1 1 0,1-1-1,-1 1 1,1-1-1,-1 1 1,1-1 0,0 1-1,-1-1 1,1 1 0,-1 0-1,1-1 1,0 1-1,-1 0 1,1 0 0,0 0-1,0-1 1,-1 1 0,1 0-1,0 0 1,0 0-1,-1 0 1,1 0 0,0 0-1,-1 0 1,1 1 0,0-1-1,0 0 1,-1 0 0,1 0-1,0 1 1,-1-1-1,1 1 27,27 30-616,-18-18 592,-8-11 30,0 1 1,0-1 0,0 0 0,0 0-1,0 0 1,1 0 0,-1 0 0,1 0-1,-1-1 1,1 1 0,0-1 0,0 0-1,-1 0 1,1 0 0,0 0 0,0 0-1,0 0 1,0-1 0,0 0 0,0 1-1,0-1 1,0 0 0,0-1 0,0 1-1,0 0 1,0-1 0,0 0 0,0 0-1,0 0 1,0 0 0,0 0 0,2-2-7,2-2 56,1-1 0,-1 0 0,0 0 0,-1-1 0,0 0 0,0 0 0,0-1 0,4-7-56,6-7 120,-16 21-123,1 1 0,-1 0 0,0 0 0,1 0 1,-1 0-1,1 0 0,-1 0 0,1-1 0,-1 1 1,1 0-1,-1 0 0,1 0 0,-1 1 0,1-1 1,-1 0-1,0 0 0,1 0 0,-1 0 0,1 0 1,-1 0-1,1 1 0,-1-1 0,0 0 0,1 0 1,-1 1-1,0-1 0,1 0 0,-1 0 0,1 1 1,-1-1-1,0 0 0,0 1 0,1-1 0,-1 1 1,0-1-1,0 0 0,1 1 0,-1-1 0,0 1 1,0-1-1,0 1 0,0-1 0,0 0 0,0 1 0,0-1 1,0 1-1,0-1 0,0 1 0,0-1 0,0 1 1,0-1-1,0 1 0,0-1 0,0 0 0,0 1 1,-1 0 2,2 2-5,3 9 8,1-1-1,-1 0 1,2 0 0,0 0-1,0-1 1,1 0-1,0 0 1,0-1-1,10 9-2,-13-14 16,-1-1 1,2 1-1,-1-1 0,0 0 0,1 0 1,-1-1-1,1 1 0,0-1 0,0 0 0,0 0 1,0-1-1,0 1 0,0-1 0,0 0 1,0 0-1,1-1 0,-1 0 0,0 0 0,1 0 1,-1 0-1,0-1 0,0 0 0,2-1-16,10-4 77,0-1 0,-1-1 0,0 0 0,-1-2-1,0 0 1,0 0 0,-1-1 0,6-6-77,27-20 191,-40 32-171,-7 4-22,0 1 1,0-1-1,1 1 1,-1-1-1,1 1 1,-1-1-1,0 0 0,1 1 1,-1-1-1,1 1 1,-1 0-1,1-1 1,0 1-1,-1-1 1,1 1-1,-1 0 1,1 0-1,0-1 1,-1 1-1,1 0 1,0 0-1,-1 0 0,1-1 1,0 1-1,-1 0 1,1 0-1,0 0 1,-1 0-1,1 0 1,0 0-1,-1 1 1,1-1-1,0 0 1,-1 0-1,1 0 1,0 1-1,-1-1 0,1 0 1,-1 1-1,1-1 1,0 0-1,-1 1 1,1-1-1,-1 1 1,1-1-1,-1 1 1,1-1-1,-1 1 1,0-1-1,1 1 1,-1 0-1,0-1 0,1 1 1,-1-1-1,0 1 1,0 0-1,0-1 1,1 1-1,-1 0 2,7 22-23,-7-20 28,1 0-1,-1-1 1,1 1-1,-1 0 1,1-1 0,0 1-1,0-1 1,0 1-1,0-1 1,0 1 0,1-1-1,-1 0 1,1 0-1,-1 1 1,1-1 0,0 0-1,0 0 1,0-1-1,0 1 1,0 0 0,0-1-1,1 1 1,-1-1-1,0 0 1,1 0 0,-1 0-1,1 0 1,-1 0-1,1 0 1,2 0-5,3-2 14,1 1 0,0-1 0,-1-1 1,0 0-1,1 0 0,-1 0 0,0-1 0,0-1 1,0 1-1,-1-1 0,1 0 0,-1-1 0,0 0 0,0 0 1,3-4-15,87-95 167,-65 64-202,-26 45-42,1 109-180,-7-112 256,1 0 1,-1-1 0,0 1 0,0 0 0,1-1-1,-1 1 1,1-1 0,-1 1 0,1 0 0,0-1-1,-1 1 1,1-1 0,0 0 0,0 1 0,0-1-1,0 0 1,0 1 0,1-1 0,-1 0 0,0 0 0,0 0-1,1 0 1,-1 0 0,1 0 0,-1 0 0,1-1-1,-1 1 1,1-1 0,-1 1 0,1-1 0,0 1-1,-1-1 1,1 0 0,0 0 0,-1 0 0,1 0-1,0 0 1,1 0 0,58-22 5,-49 13 12,-1 0 0,0 0 0,0-1 0,-1 0 0,0-1 0,-1 0 0,0-1 0,7-11-17,-8 11 7,24-37 0,-2-2-1,-3-1 1,-2-1 0,-2-1 0,6-25-7,-13 22-206,-22 81 219,1-1 1,1 1 0,1 1-1,1-1 1,1 0 0,1 1-1,1-1 1,1 0 0,2 0-1,0 0 1,2 0 0,6 17-14,-9-27-2,1-1 0,0 0 1,1 0-1,0 0 1,1 0-1,1-1 0,0 0 1,0-1-1,1 1 0,1-2 1,0 1-1,0-1 1,1 0-1,9 7 2,-11-12 36,-7-5-65,-1 0 0,0 0-1,0-1 1,0 1 0,0 0 0,0 0 0,1 0 0,-1-1-1,0 1 1,0 0 0,0 0 0,1 0 0,-1-1 0,0 1-1,0 0 1,1 0 29,-41-42-1309,-2 3 0,-2 1 1,-8-3 1308,34 27-199,-138-104 498,156 117-296,-9-5 489,15 8 86,-2 0-520,14 4 55,0-1 0,0-1-1,1 0 1,-1-2 0,1 0 0,-1-1-1,1-1-112,150-10 475,-164 9-781,1 0 0,-1 0 0,1 0 0,-1-1 0,1 0 0,-1 0 0,0 0 0,0-1 0,0 0 0,0 0 0,-1 0-1,2-1 307,3-14-2790</inkml:trace>
  <inkml:trace contextRef="#ctx0" brushRef="#br0" timeOffset="-40746.73">21546 1468 9730,'-18'2'4185,"3"13"-96,1-6-2297,5 0-1272,6-3-384,3 0-1048,14 0-1664,10 6-1505,2-4-1064</inkml:trace>
  <inkml:trace contextRef="#ctx0" brushRef="#br0" timeOffset="-45916.342">27119 447 8674,'1'-1'262,"0"-1"1,0 1 0,-1 0-1,1-1 1,0 1-1,-1 0 1,1-1-1,-1 1 1,0-1 0,1 1-1,-1-1 1,0 1-1,0-1 1,0 1 0,0-1-1,0 1 1,0-1-1,0 1 1,-1-1-1,1 1 1,-1-1 0,1 1-1,-1-1 1,1 1-1,-1 0 1,0-1-1,1 1 1,-1 0 0,0 0-1,0 0 1,0-1-1,0 1 1,0 0 0,0 0-1,-1 0 1,1 0-1,0 1 1,0-1-1,-1 0 1,1 0 0,-1 1-1,1-1 1,0 1-1,-1-1 1,1 1-1,-1 0-262,-5 2 112,1 0 0,-1 0 0,0 1 0,1 0 0,0 0 0,0 1 0,0-1 0,0 1 0,0 1 0,1-1 0,-1 1 0,1 0 0,1 0 0,-1 1 0,1-1-1,-4 6-111,-2 2 3,-1 1 0,2 0 0,-1 1 0,2 0-1,0 1 1,1 0 0,1 0 0,0 0-1,1 1 1,1-1 0,0 1 0,2 0-1,0 1 1,0-1 0,2 8-3,0-20-77,1-1 0,-1 0 1,1 1-1,0-1 0,0 0 1,1 0-1,-1 0 0,1 0 1,0 0-1,0 0 0,0 0 1,0 0-1,1-1 0,0 1 1,-1-1-1,1 0 0,0 0 1,1 0-1,-1 0 0,1-1 0,-1 1 1,1-1-1,0 0 0,0 0 1,0 0-1,0 0 0,0-1 1,0 0-1,0 1 0,0-2 1,1 1-1,-1 0 0,0-1 1,1 0-1,-1 0 0,0 0 1,1-1-1,-1 1 0,0-1 0,1 0 1,-1 0-1,0-1 0,0 1 1,3-2 76,50-28-3980,4-14-441</inkml:trace>
  <inkml:trace contextRef="#ctx0" brushRef="#br0" timeOffset="-45050.286">27444 406 9186,'-77'96'7724,"69"-83"-7587,1 0-1,0 1 1,1 0-1,0 1 0,2-1 1,-1 1-1,2 0 1,0 0-1,1 1 1,0 10-137,1-22 7,0 0 0,0 0 0,1 0 0,0 0 0,-1 0 0,2 0 0,-1 0 0,0 0 0,1 0 0,0 0 0,0 0 0,0 0 0,0 0 0,1-1 0,-1 1 0,1 0 0,0-1 0,0 1 0,0-1 0,1 0 0,-1 0 0,1 0 0,-1 0 0,1 0 0,0 0 0,1-1 0,-1 1 0,0-1 0,1 0 0,-1 0 0,1 0 0,-1-1 0,1 1 0,0-1 0,0 0 0,0 0 0,0 0 0,-1-1 0,1 1 0,2-1-7,-1-1 23,1 0 0,-1 0 1,1-1-1,-1 1 1,0-1-1,1 0 0,-1-1 1,0 1-1,0-1 1,-1 0-1,1-1 1,-1 1-1,1-1 0,-1 0 1,0 0-1,-1 0 1,1 0-1,-1-1 0,0 1 1,0-1-1,0 0 1,0 0-1,-1 0 0,0 0 1,0-1-1,0 1 1,0-3-24,0-4 97,1 0 0,-2-1 1,1 1-1,-2 0 0,0-1 1,0 1-1,-1 0 1,-1-1-1,0 1 0,-1 0 1,-3-10-98,-27-46 361,33 67-362,-1 0 1,1 0-1,0 1 0,0-1 1,0 0-1,-1 0 0,1 1 0,0-1 1,-1 0-1,1 1 0,-1-1 1,1 0-1,-1 1 0,1-1 0,-1 1 1,1-1-1,-1 1 0,0-1 1,1 1-1,-1-1 0,0 1 1,1 0-1,-1-1 0,0 1 0,1 0 1,-1-1-1,0 1 0,0 0 1,1 0-1,-1 0 0,0 0 0,0 0 1,0 0-1,1 0 0,-1 0 1,0 0-1,0 0 0,1 0 0,-1 0 1,0 1-1,0-1 0,1 0 1,-1 1-1,0-1 0,1 0 1,-1 1-1,0-1 0,1 1 0,-1-1 1,1 1-1,-1-1 0,0 1 1,1-1-1,0 1 0,-1 0 0,1-1 1,-1 1-1,1 0 0,0-1 1,-1 1-1,1 0 1,-14 50-90,12-40 85,0 0-1,1 0 1,0 0 0,1 0 0,0 1 0,1-1 0,0 0-1,1 0 1,0 0 0,0 0 0,1-1 0,1 1 0,0-1-1,0 0 1,1 0 0,1 0 5,-2-6-1,0-1 0,0 0 1,1-1-1,-1 1 0,1-1 0,0 1 0,-1-1 0,1-1 1,0 1-1,0-1 0,1 0 0,-1 0 0,0 0 0,0-1 1,0 0-1,1 0 0,-1 0 0,0 0 0,0-1 0,0 0 1,0 0-1,0-1 0,0 1 0,0-1 0,0 0 0,0 0 1,-1-1-1,1 0 0,-1 1 0,1-1 0,-1-1 0,3-3 1,8-4 19,-1-2 0,-1 0-1,0 0 1,-1-1-1,-1-1 1,0 0-1,-1 0 1,-1-1 0,0-1-1,-1 1 1,-1-1-1,0-1 1,-1 1-1,-1-1 1,1-12-19,-4 18 13,-10 42-55,4-5 26,0 1 0,2 0 1,0-1-1,2 1 0,2 19 16,-2-43-1,0 0 1,0 0-1,0 0 1,0 0-1,0-1 0,0 1 1,0 0-1,1 0 1,-1 0-1,1 0 0,-1-1 1,1 1-1,0 0 0,0-1 1,0 1-1,-1 0 1,2-1-1,-1 1 0,0-1 1,0 1-1,0-1 0,1 0 1,-1 1-1,1-1 1,-1 0-1,1 0 0,-1 0 1,1 0-1,0 0 1,-1-1-1,1 1 0,0 0 1,0-1-1,0 1 0,-1-1 1,1 0-1,0 0 1,0 1-1,0-1 0,0 0 1,1-1 0,8-4 10,-1 0 1,0-1-1,0-1 1,0 1-1,-1-2 1,0 1-1,0-1 1,-1-1-1,0 1 0,0-1 1,-1-1-1,0 0 1,-1 0-1,2-5-10,66-142 150,-68 152-223,-7 26 8,0-14 51,0 7-18,-2 21 3,1 1 1,1-1-1,2 0 1,2 0-1,6 29 29,-9-60-1,0 0 1,1-1-1,0 1 0,-1-1 0,1 1 1,0 0-1,1-1 0,-1 0 1,1 1-1,0-1 0,-1 0 0,1 0 1,1 0-1,-1 0 0,0 0 0,1 0 1,-1-1-1,1 1 0,0-1 1,0 0-1,0 1 0,0-2 0,0 1 1,1 0-1,-1 0 0,0-1 0,1 0 1,-1 0-1,1 0 0,0 0 1,-1 0-1,1-1 0,0 0 0,-1 0 1,1 0 0,10-5 13,-1 0 1,0-1 0,-1-1 0,1 0-1,-1-1 1,-1 0 0,0-1-1,0 0 1,0-1 0,-1 0-1,-1 0 1,1-1 0,-2-1 0,0 0-1,0 0 1,-1 0 0,-1-1-1,5-12-13,7-16-23,-2-1 0,-2-1-1,-1 0 1,-3 0-1,-2-1 1,-1-1-1,-2-11 24,-1-19-330,-4 75 323,0 0 1,0 1 0,-1-1-1,1 0 1,0 1 0,0-1-1,-1 0 1,1 0 0,0 0 0,-1 1-1,1-1 1,0 0 0,-1 0-1,1 0 1,0 0 0,-1 0-1,1 1 1,-1-1 0,1 0-1,0 0 1,-1 0 0,1 0-1,-1 0 1,1 0 0,0 0-1,-1 0 1,1-1 0,0 1 0,-1 0-1,1 0 1,-1 0 0,1 0-1,0 0 1,-1-1 0,1 1-1,0 0 1,0 0 0,-1 0-1,1-1 1,0 1 0,-1 0-1,1-1 1,0 1 0,0 0 0,-1 0-1,1-1 1,0 1 0,0-1-1,0 1 1,0 0 6,-1 1 0,-13 18 5,1 0 0,1 1 0,0 1-1,2 0 1,0 1 0,2 0 0,0 0 0,2 1 0,0-1 0,2 2 0,0 1-5,2-14 8,0 1 0,0-1-1,1 1 1,1-1 0,0 1-1,1-1 1,0 1 0,0-1-1,2 1 1,-1-1 0,1 0-1,1 0 1,0 0 0,0-1-1,1 1 1,1-1 0,0 0-1,0 0 1,1-1 0,1 1-8,-5-7-15,0 0 0,1-1 1,0 0-1,-1 1 1,1-1-1,0 0 0,0-1 1,0 1-1,0-1 0,1 0 1,-1 0-1,0 0 1,0 0-1,1-1 0,-1 0 1,0 0-1,1 0 0,-1 0 1,1-1-1,-1 1 1,0-1-1,0 0 0,0-1 1,1 1-1,-1-1 0,0 0 1,0 0 14,62-49-5273,-35 13 1353</inkml:trace>
  <inkml:trace contextRef="#ctx0" brushRef="#br0" timeOffset="-44679.516">28697 289 9338,'-99'144'6223,"91"-130"-5903,0 1 1,2 0-1,0 0 1,0 0-1,1 1 1,1 0-1,1 0 1,0 0-1,0 9-320,2-22 31,1 0-1,-1 0 1,1-1-1,0 1 0,0 0 1,-1 0-1,2-1 1,-1 1-1,0 0 0,1 0 1,-1 0-1,1-1 1,0 1-1,0 0 0,0-1 1,0 1-1,0-1 1,1 1-1,-1-1 1,1 0-1,-1 0 0,1 1 1,0-1-1,0 0 1,0 0-1,0-1 0,0 1 1,1 0-1,-1-1 1,0 1-1,1-1 0,-1 0 1,1 0-1,0 0 1,-1 0-1,3 0-30,1-2 10,-1 0 1,1-1-1,0 0 0,0 0 1,-1 0-1,1-1 0,-1 1 0,0-1 1,0-1-1,0 1 0,0-1 1,-1 0-1,1 0 0,1-2-10,20-19 46,0-2-1,-2-1 0,-1-1 1,-1-1-1,7-15-45,-6 6 43,-1-1 1,-2-1-1,-2-1 0,13-43-43,-27 71 19,0 0-1,-1 0 1,-1-1-1,0 1 1,-1-1-1,0 0 1,-1 0-1,-2-4-18,3 17 4,-1-1 0,0 1-1,0-1 1,0 1 0,0-1-1,0 1 1,0-1 0,-1 1-1,1 0 1,-1-1 0,0 1-1,0-1 1,0 1-1,0 0 1,0 0 0,0-1-1,-1 1 1,1 0 0,-1 0-1,1 0 1,-1 1 0,0-1-1,0 0 1,0 1 0,0-1-1,0 1 1,0-1 0,0 1-1,0 0 1,0 0 0,-1 0-1,1 0 1,0 1 0,-1-1-1,1 0 1,-1 1-1,1 0 1,-1 0 0,1-1-1,-1 1 1,1 1 0,-1-1-4,-5 5-3,1 0 1,0 1-1,0 0 1,0 0-1,1 0 1,-1 1-1,2 0 1,-1 0-1,1 1 1,0 0-1,0 0 1,1 0-1,0 0 1,1 0-1,0 1 1,0 0-1,0 5 3,-2-1 10,1 0 0,0 0 0,1 0 0,0 0 0,1 1 0,1 0 0,0-1 0,1 1 0,0-1 0,1 1 0,0-1-1,2 1 1,-1-1 0,2 0 0,0 0 0,0 0 0,1 0 0,1-1 0,0 1 0,0-1 0,1-1 0,1 0 0,0 0 0,1 0 0,0-1 0,0 0 0,1-1 0,2 2-10,-8-8-78,0 0 0,0-1 0,0 1 0,0-1 0,1 0 0,-1 0 0,0 0 0,1 0 1,0-1-1,-1 0 0,1 0 0,0 0 0,0-1 0,1 1 78,40-16-3864,-9-12 328</inkml:trace>
  <inkml:trace contextRef="#ctx0" brushRef="#br0" timeOffset="-46831.314">25329 181 9634,'0'0'111,"0"-1"23,0 1-1,0-1 1,0 0 0,0 1 0,0-1 0,0 1 0,0-1-1,0 0 1,0 1 0,0-1 0,0 1 0,0-1-1,0 0 1,-1 1 0,1-1 0,0 1 0,0-1 0,-1 1-1,1-1 1,0 0 0,-1 1 0,1-1 0,-1 1 0,1 0-1,0-1 1,-1 1 0,1-1 0,-1 1 0,1 0-1,-1-1 1,1 1 0,-1 0 0,0 0 0,1-1 0,-1 1-1,1 0 1,-1 0 0,0 0 0,1 0 0,-1 0-1,1-1 1,-1 1 0,0 0 0,1 1 0,-1-1 0,1 0-1,-1 0 1,0 0 0,1 0 0,-1 0 0,1 1-1,-1-1 1,1 0 0,-1 0 0,0 1 0,1-1 0,-1 0-1,1 1-133,-18 63 1286,14-9-1205,2 1 0,3 0 0,2-1 1,2 1-1,3-1 0,9 27-81,38 116 61,-47-186 133,-11-44 29,2 30-222,-10-54 147,-3 0 0,-2 1 0,-13-29-148,-14-30 38,30 86-72,13 28 29,0 0 0,0 1 0,0-1 0,0 0 1,0 0-1,0 1 0,0-1 0,0 0 0,-1 1 0,1-1 1,0 0-1,0 0 0,0 1 0,0-1 0,0 0 0,-1 0 1,1 1-1,0-1 0,0 0 0,0 0 0,-1 0 0,1 1 1,0-1-1,0 0 0,-1 0 0,1 0 0,0 0 0,0 1 1,-1-1-1,1 0 0,0 0 0,-1 0 0,1 0 0,0 0 1,0 0-1,-1 0 0,1 0 0,0 0 0,-1 0 0,1 0 1,0 0-1,0 0 0,-1 0 0,1 0 0,-1 0 5,5 13-25,-1 1 0,2 0 0,0-1 0,0 0-1,1 0 1,1 0 0,0-1 0,1 0 0,0-1 0,0 1 0,2-1-1,-1-1 1,1 0 0,1 0 0,7 4 25,-11-11 8,-1 0-1,1 0 1,0-1 0,1 0-1,-1-1 1,0 0 0,0 0 0,1 0-1,-1-1 1,0 0 0,1 0 0,-1-1-1,0 0 1,1 0 0,-1-1-1,0 0 1,0 0 0,0-1 0,0 0-1,-1 0 1,1 0 0,-1-1 0,0 0-1,0-1 1,0 1 0,0-1-1,-1 0 1,0 0 0,5-6-8,3 0 77,-1-1 1,0 0 0,0-1-1,-2 0 1,1-1-1,-2 0 1,0-1 0,0 0-1,-1 0 1,-1-1-1,-1 0 1,0 0-1,-1 0 1,-1-1 0,-1 0-1,0 0 1,-1 0-1,-1 0 1,0 0 0,-1 0-1,-1 0 1,-1 0-1,-3-16-77,-27-22 236,31 53-237,1 1 0,-1 0 0,0 0 0,0 0 0,0 0 0,-1 0 0,1 0 0,0 0 0,0 0 1,0 0-1,-1 0 0,1 0 0,0 1 0,-1-1 0,1 1 0,-1-1 0,1 1 0,-1-1 0,1 1 0,-1 0 0,1 0 0,-1 0 0,1 0 0,-1 0 0,1 0 1,-1 0-1,1 0 0,-1 1 0,1-1 0,0 0 0,-1 1 0,1-1 0,-1 1 0,1 0 0,0 0 0,-1-1 0,1 1 0,0 0 1,-3 3-6,0 1 0,1 0-1,0-1 1,0 1 0,0 0-1,0 1 1,1-1 0,0 0-1,0 1 1,0-1 0,0 6 6,0-3-3,-10 37 20,3 0 0,1 1 0,3 0 0,1 0-1,3 45-16,19 30-67,-17-116 63,0 0 0,1 0 0,0 0-1,0 0 1,0-1 0,1 1 0,0-1-1,-1 1 1,2-1 0,-1 0 0,0 0-1,1 0 1,0-1 0,0 1 0,0-1-1,0 0 1,0 0 0,1-1 0,-1 1 0,1-1-1,1 1 5,1-2-2,-1-1 0,1 1 0,-1-1 0,1 0-1,0-1 1,-1 0 0,1 0 0,-1 0 0,1 0 0,-1-1-1,0-1 1,0 1 0,1-1 0,-2 0 0,1 0-1,0 0 1,-1-1 0,1 0 0,0-1 2,2-2 19,0 1 0,-1-2 0,0 1 1,-1-1-1,1 0 0,-2 0 0,1-1 0,-1 1 1,0-1-1,-1-1 0,0 1 0,0 0 0,-1-1 0,0 0 1,-1 0-1,0 0 0,-1 0 0,0 0 0,0 0 1,-1 0-1,-1-4-19,-5 42 145,5-10-142,1-1-1,1 1 0,0 0 1,2 0-1,0-1 1,1 0-1,0 1 1,2-1-1,0-1 1,1 1-1,0-1 0,9 12-2,-15-24 1,1-1-1,0 0 0,0 0 0,1 1 0,-1-1 0,1-1 0,-1 1 0,1 0 0,0-1 1,0 1-1,0-1 0,0 0 0,0 0 0,1 0 0,-1 0 0,1-1 0,-1 1 1,1-1-1,0 0 0,-1 0 0,1-1 0,0 1 0,0-1 0,0 1 0,-1-1 0,1 0 1,0-1-1,0 1 0,0-1 0,-1 1 0,1-1 0,0 0 0,-1-1 0,1 1 0,-2-2-51,1 0-1,-1-1 0,0 1 1,0 0-1,-1-1 0,1 0 1,-1 1-1,0-1 0,0 0 1,0 0-1,0 1 0,0-1 1,-1 0-1,0 0 0,0 0 0,0 0 1,0 0-1,-1 0 0,0 0 1,1 0-1,-1 1 0,-1-1 1,1 0-1,-2-2 52,0-11-799,-8-44-3031,-1-7-313</inkml:trace>
  <inkml:trace contextRef="#ctx0" brushRef="#br0" timeOffset="-46566.479">25916 285 8058,'-8'-3'3905,"5"3"-89,0 4-1423,5-1-1777,-4 0-128,2 0-232,5 3-128,4-4-112,6 5-656,11 2-400,12 2-2897,4 0 176</inkml:trace>
  <inkml:trace contextRef="#ctx0" brushRef="#br0" timeOffset="-46351.428">26244 377 7770,'-47'40'9629,"34"-30"-9268,2 2 1,-1 0 0,2 0 0,-1 1-1,2 0 1,0 1 0,-4 7-362,12-21 2,1 1 0,-1-1 0,0 1 1,0-1-1,0 1 0,1 0 0,-1-1 0,0 1 0,1 0 1,-1 0-1,1 0 0,-1 0 0,1-1 0,-1 1 0,1 0 1,-1 0-1,1 0 0,0 0 0,0 0 0,-1 0 0,1 0 1,0 0-1,0 0 0,0 0 0,0 0 0,0 0 0,0 0 1,0 0-1,1 0 0,-1 0 0,0 0 0,0 0 0,1 0 0,-1 0 1,1 0-1,-1 0 0,1 0 0,-1-1 0,1 1 0,0 0 1,-1 0-1,1-1 0,0 1 0,-1 0 0,1-1 0,0 1 1,0 0-1,0-1 0,0 1 0,-1-1 0,1 0 0,0 1 1,0-1-1,0 0 0,0 1 0,0-1 0,0 0 0,0 0 1,0 0-1,0 0 0,1 0-2,60-21-39,-55 17 20,0 1-1,0-1 1,1 2 0,-1-1-1,1 1 1,-1 0-1,1 1 1,-1 0 0,1 0-1,0 1 1,0 0 0,0 0-1,-1 0 1,1 1 0,1 1 19,-2 1-1,-1 0 0,1 1 0,-1-1 0,0 1 1,0 1-1,0-1 0,-1 1 0,0 0 0,0 0 1,0 1-1,0 0 0,-1-1 0,0 2 0,0-1 1,-1 0-1,1 1 0,-1-1 0,-1 1 0,1 0 1,-1 0-1,-1 0 0,1 0 0,-1 1 0,0-1 1,-1 0-1,0 0 0,0 1 0,0-1 0,-1 0 1,0 1-1,-1-1 0,1 0 0,-1 0 0,-1 0 1,1 0-1,-1-1 0,-1 1 0,1-1 0,-1 0 1,0 1 0,-87 93 1753,90-98-1780,-1 0 0,1-1 0,-1 1-1,1 0 1,-1-1 0,0 1 0,0-1 0,1 1-1,-1-1 1,0 0 0,0 0 0,0 0 0,0 0-1,-1 0 1,1 0 0,0-1 0,0 1 0,0-1-1,-1 1 1,1-1 0,0 0 0,-1 0 0,1 0-1,0 0 1,-1 0 0,1-1 0,0 1 0,0-1-1,0 1 1,-1-1 0,1 0 0,0 0 0,0 0-1,0 0 1,0 0 0,0-1 0,0 1 0,0 0-1,1-1 1,-1 1 0,1-1 0,-1 0 0,1 0-1,-1 0 1,1 1 0,0-1 0,0 0 0,-1-2 27,-4-37-3944,3-20-299</inkml:trace>
  <inkml:trace contextRef="#ctx0" brushRef="#br0" timeOffset="-39353.312">24581 1441 6577,'1'-16'1249,"1"8"-423,-1-1 0,-1 0-1,1 0 1,-2 1 0,1-1 0,-1 0 0,0 0 0,-1 1 0,0-1 0,-1-2-826,3 10 51,-1 1 0,1-1 0,-1 1 0,1-1 0,-1 0 0,1 1 0,-1-1 0,1 1 0,-1 0 0,1-1 0,-1 1 0,0-1 0,1 1 0,-1 0 0,0 0 0,1-1 0,-1 1 0,0 0 0,1 0 0,-1 0 0,0 0 0,0 0 0,1 0 0,-1 0 0,0 0 0,1 0 0,-1 0 0,0 0 0,0 0 0,1 0 0,-1 0 0,0 1 0,1-1 0,-1 0 0,0 1 0,1-1 0,-1 0 0,1 1 0,-1-1 0,1 1 0,-1-1 0,0 1 0,1-1 0,0 1 0,-1-1 0,1 1 0,-1 0 0,1-1 0,0 1 0,-1 0 0,1-1 0,0 1 0,0 0 0,-1-1 0,1 1 0,0 0 0,0-1 0,0 1 0,0 0 0,0 0 0,0-1 0,0 1 0,0 0 0,0-1 0,1 1 0,-1 0 0,0 0-51,-16 82 233,-30 272-228,41-313 10,2 0 0,1 0 1,3 1-1,1-1 0,2 0 0,9 38-15,32 17 76,-28-85 72,-23-42 371,-82-227-70,19 49-418,66 197-138,10 15-25,2 4 88,0-1 22,0-1 0,0 0-1,1 0 1,0-1 0,0 0 0,0-1 0,1 0-1,-1-1 1,1 0 0,0-1 0,0 0 0,0 0-1,0-1 1,0-1 0,0 0 0,1 0 0,1-1 22,6-3-888,0-1 0,-1 0 0,1-1 0,-1-1 1,0-1-1,-1-1 0,5-3 888,18-12-4137</inkml:trace>
  <inkml:trace contextRef="#ctx0" brushRef="#br0" timeOffset="-38364.3">24831 1548 4657,'-10'-36'8224,"7"34"-4793,-2 15-2211,-7 222-9,12-201-1193,2 0-1,0 1 1,3-1 0,1-1 0,8 28-18,18-5 14,-31-55-10,0 0 1,0 0-1,0 0 0,0 0 1,1 0-1,-1 0 0,0-1 1,1 1-1,-1 0 0,1-1 1,-1 1-1,1-1 0,-1 1 0,1-1 1,-1 0-1,1 0 0,-1 1 1,1-1-1,0 0 0,-1-1 1,1 1-1,-1 0 0,1 0 1,-1-1-1,1 1 0,-1 0 1,1-1-1,-1 0 0,1 1 0,-1-1 1,0 0-1,1 0 0,-1 0 1,0 0-1,0 0 0,1 0-4,3-5 61,-1-1 0,0 1-1,0-1 1,-1 0 0,1 0-1,-2 0 1,1-1 0,-1 1 0,0-1-1,0 1 1,-1-1 0,0 0-1,-1 0 1,1 1 0,-2-1-1,1 0 1,-1 0 0,0 1-1,0-1 1,-2-3-61,-3-22 195,-2 0 0,-2 0 0,0 1 0,-2 0 0,-14-25-195,4 19-75,21 52-85,1-8 119,1 0 0,0 0-1,1 0 1,0 0 0,-1-1 0,2 1-1,-1 0 1,1-1 0,0 1 0,0-1-1,0 0 1,1 0 0,0 0 0,0-1-1,0 1 1,1-1 0,-1 0 0,1 0-1,0-1 1,0 1 0,0-1 0,0 0-1,1-1 1,0 1 0,-1-1 0,1 0-1,0 0 1,0-1 0,0 0 0,1 0 41,6-2-165,-1-2 0,-1 0 1,1 0-1,0-1 0,-1 0 1,0-1-1,0-1 0,0 1 1,0-2-1,-1 1 0,0-2 1,-1 1-1,1-1 0,-2-1 1,1 0-1,-1 0 0,0 0 1,-1-1-1,6-10 165,8-6 3,-20 29 13,-3 82 70,7 106 388,17-130-119,-21-60-341,1 1-1,-1-1 1,0 0-1,0 0 1,1 0-1,-1 0 1,1 0-1,-1 0 1,1-1 0,0 1-1,-1 0 1,1-1-1,-1 1 1,1-1-1,0 0 1,0 1-1,-1-1 1,1 0-1,0 0 1,-1 0-1,1 0 1,0-1-1,0 1 1,-1 0-1,1-1 1,0 1 0,-1-1-1,1 1 1,-1-1-1,1 0 1,-1 0-1,1 0 1,-1 0-1,1 0 1,-1 0-1,0 0 1,1-1-14,19-15 138,-1 0 0,-1-2 0,-1 0 0,0-2 1,0-1-139,57-62 317,-74 83-318,0-1 1,0 0-1,1 1 0,-1-1 1,0 1-1,1-1 0,-1 1 0,1 0 1,-1-1-1,1 1 0,-1 0 1,1 0-1,0 0 0,0 0 0,0 1 1,-1-1-1,1 0 0,0 1 1,0-1-1,0 1 0,0 0 1,0 0-1,0-1 0,0 1 0,0 1 1,0-1-1,0 0 0,0 0 1,0 1-1,0-1 0,0 1 0,0 0 1,-1-1-1,2 1 1,0 5-7,1 0 0,-1 1-1,-1-1 1,1 1 0,-1 0 0,0-1 0,0 1-1,-1 0 1,0 0 0,0 5 7,2 10 0,2 2 17,-5-15-10,1 1-1,0-1 0,1 0 1,0 0-1,1 0 1,0 0-1,0 0 0,1-1 1,0 1-1,0-1 1,1 0-1,0 0 0,0-1 1,5 4-7,-8-10 3,1 0-1,-1 0 1,1 0 0,-1-1 0,1 1 0,0-1-1,-1 0 1,1 0 0,0 0 0,-1 0 0,1 0-1,0-1 1,-1 1 0,1-1 0,-1 0 0,1 0-1,-1 0 1,1 0 0,-1 0 0,1 0 0,-1-1 0,0 1-1,0-1 1,0 1 0,0-1 0,0 0 0,0 0-1,0 0 1,0 0 0,-1 0 0,1 0 0,0-3-3,5-2 16,139-152 282,-145 157-302,0 0-1,0 0 1,1 0 0,-1 0 0,1 1 0,-1-1 0,1 0-1,0 1 1,0-1 0,0 1 0,-1 0 0,1 0-1,1 0 1,-1 0 0,0 0 0,0 0 0,0 0-1,0 1 1,1-1 0,-1 1 0,0 0 0,0-1 0,1 1-1,-1 0 1,0 0 0,1 0 0,-1 1 0,0-1-1,0 1 1,1-1 0,-1 1 0,0 0 0,0 0-1,0 0 1,0 0 0,0 0 0,0 0 0,0 0 0,0 1-1,0-1 1,-1 1 0,1-1 0,0 1 4,17 68-40,12 21 28,-31-89 13,1-1 0,0 0-1,0 0 1,0 0 0,0 0 0,0 0 0,0 0 0,0 0 0,0 0 0,0 0 0,1 0 0,-1-1 0,0 1-1,1 0 1,-1-1 0,0 1 0,1-1 0,-1 0 0,0 1 0,1-1 0,-1 0 0,1 0 0,-1 0-1,1 0 1,-1 0 0,0 0 0,1 0 0,-1-1 0,1 1 0,-1 0 0,0-1 0,1 1 0,-1-1 0,0 0-1,1 1 1,-1-1 0,0 0 0,1 0-1,41-36 68,-43 37-68,72-85 179,-71 85-181,-1-1 0,0 0 0,1 1 0,-1-1 0,1 1 0,-1-1 0,0 0 0,1 1-1,0-1 1,-1 1 0,1-1 0,-1 1 0,1 0 0,0-1 0,-1 1 0,1-1 0,0 1 0,-1 0 0,1 0 0,0-1 0,-1 1 0,1 0-1,0 0 1,0 0 0,-1 0 0,1 0 0,0 0 0,0 0 0,-1 0 0,1 0 0,0 0 0,-1 0 0,1 1 0,0-1 0,0 0-1,-1 0 1,1 1 0,0-1 0,-1 0 0,1 1 0,-1-1 0,1 1 0,0-1 0,-1 1 0,1-1 0,-1 1 0,1-1 0,-1 1 0,1 0-1,-1-1 1,0 1 0,1 0 0,-1-1 0,0 1 0,0 0 0,1-1 0,-1 2 2,6 45-226,-5 30 1198,-3-69-3276,3-19 639</inkml:trace>
  <inkml:trace contextRef="#ctx0" brushRef="#br0" timeOffset="-37310.568">26772 1256 9130,'-4'0'7558,"1"16"-6193,15 195-263,-6-103-1069,-4-40 55,3-1-1,2 0 1,15 52-88,-13-93 73,-9-25-67,1-1-1,-1 0 1,1 1-1,-1-1 1,1 0-1,-1 0 1,1 0-1,-1 0 1,1 1-1,-1-1 1,1 0-1,-1 0 1,1 0-1,0 0 1,-1 0 0,1 0-1,-1 0 1,1 0-1,-1 0 1,1-1-1,-1 1 1,1 0-1,-1 0 1,1 0-1,-1-1 1,1 1-1,-1 0 1,1 0-1,-1-1 1,0 1-1,1 0 1,-1-1-1,1 1 1,-1-1-1,0 1 1,1-1-1,-1 1 1,0 0 0,0-1-1,1 1 1,-1-1-1,0 1 1,0-1-1,0 1 1,0-1-1,0 1 1,1-1-1,-1 1 1,0-1-1,0 0 1,0 1-1,0-1 1,0 1-1,-1-1 1,1 1-1,0-1 1,0 1-6,6-30 161,-2-1-1,-1 1 1,-1-1 0,-2 1-1,-1-1 1,-3-11-161,2 5 37,-3 1-1,-1 0 1,-2 0-1,-1 1 1,-4-7-37,13 43-5,0-1-1,0 1 1,0-1 0,-1 0 0,1 1 0,0-1-1,0 1 1,-1-1 0,1 0 0,0 1 0,-1-1-1,1 0 1,-1 0 0,1 1 0,0-1 0,-1 0-1,1 0 1,-1 1 0,1-1 0,0 0 0,-1 0-1,1 0 1,-1 0 0,1 0 0,-1 0-1,1 0 1,-1 0 0,1 0 0,-1 0 0,1 0-1,0 0 1,-1 0 0,1 0 0,-1 0 0,1 0-1,-1 0 1,1-1 0,-1 1 0,1 0 0,0 0-1,-1-1 6,1 8-7,0-1 0,0 0 0,0 1 0,1-1-1,-1 0 1,2 0 0,-1 0 0,1 0 0,0 0 0,0 0-1,0 0 1,1 0 0,0-1 0,0 1 0,1-1-1,-1 0 1,1 0 0,0 0 0,1-1 0,-1 1-1,1-1 1,0 0 0,0-1 0,0 1 0,0-1-1,1 0 1,-1 0 0,1 0 0,0-1 0,0 0-1,0 0 1,0 0 0,1-1 7,8-2 14,0-2 1,0 0-1,0 0 1,-1-2-1,0 0 1,1 0-1,-2-1 0,1-1 1,-1 0-1,0-1 1,-1 0-1,1-1 0,-2-1 1,1 0-1,-1 0 1,-1-1-1,0-1 1,-1 1-1,0-2 0,0 1 1,5-14-15,-8 0 166,-11 31-134,-5 8-31,1 1-1,0 0 0,0 0 1,1 1-1,1-1 0,1 2 1,0-1-1,1 1 0,0 0 1,1 0-1,1 0 0,1 1 1,-1 15-2,3-22-4,0 1-1,1 0 0,0 0 0,0-1 0,1 1 0,1-1 1,0 1-1,0-1 0,1 0 0,0 0 0,1-1 0,0 1 1,0-1-1,1 0 0,0 0 0,4 3 6,-9-9 0,1 0 0,0-1 0,-1 1 0,1 0 1,1-1-1,-1 0 0,0 1 0,0-1 0,1 0 0,0 0 0,-1 0 0,1 0 0,0-1 0,0 1 0,0-1 0,0 0 0,0 0 1,0 0-1,0 0 0,0 0 0,0-1 0,0 1 0,1-1 0,-1 0 0,0 0 0,0 0 0,1 0 0,-1-1 0,0 1 0,0-1 1,0 0-1,1 0 0,-1 0 0,1-1 0,4-7 25,-1 0 0,1 0-1,-1-1 1,-1 0 0,0-1 0,0 1 0,-1-1 0,0-1 0,-1 1 0,-1 0 0,1-1 0,0-10-25,3 0 30,-2 0 1,0 0-1,-2-1 1,0 0-1,-2 0 1,0 0-1,-1 1 1,-2-1-1,-1-4-30,3 27-2,0 0-1,0 0 1,-1 0-1,1 1 1,0-1-1,0 0 1,-1 0 0,1 0-1,0 0 1,0 0-1,-1 0 1,1 0-1,0 0 1,-1 0-1,1 0 1,0 0-1,0 0 1,-1 0-1,1 0 1,0 0 0,-1 0-1,1 0 1,0 0-1,0 0 1,-1 0-1,1 0 1,0-1-1,0 1 1,-1 0-1,1 0 1,0 0-1,0 0 1,0-1 0,-1 1-1,1 0 1,0 0-1,0-1 1,0 1-1,0 0 1,-1 0-1,1-1 1,0 1-1,0 0 1,0 0-1,0-1 1,0 1 0,0 0-1,0 0 1,0-1-1,0 1 1,0 0-1,0-1 1,0 1-1,0 0 1,0 0-1,0-1 1,0 1-1,0 0 1,0 0-1,0-1 1,0 1 0,0 0-1,1 0 1,-1-1-1,0 1 3,-27 33-90,20-19 89,0 0-1,2 1 1,0 0 0,0 0 0,2 1 0,0-1 0,0 1 0,2-1 0,0 1 0,1 0 0,0 0 0,1-1 0,2 11 1,18 46 10,-19-70-9,-1 0 0,1 0 0,-1 0 0,1 0 0,0 0 0,0 0 0,0 0 0,0-1 0,0 1 1,0-1-1,0 0 0,1 1 0,-1-1 0,1 0 0,-1 0 0,0 0 0,1-1 0,-1 1 0,1-1 1,0 1-1,-1-1 0,1 0 0,-1 0 0,1 0 0,0 0 0,-1-1 0,1 1 0,-1-1 0,1 1 1,0-1-2,76-31 66,-76 30-59,115-63-949,-12 5-3458,-28 20 618</inkml:trace>
  <inkml:trace contextRef="#ctx0" brushRef="#br0" timeOffset="-36411.644">26039 2897 7898,'-1'1'106,"0"-1"1,1 0-1,-1 1 0,1-1 1,-1 0-1,0 1 1,1-1-1,-1 1 0,1-1 1,-1 1-1,1-1 1,-1 1-1,1 0 1,-1-1-1,1 1 0,0 0 1,-1-1-1,1 1 1,0 0-1,0-1 0,-1 1 1,1 0-1,0 0 1,0-1-1,0 1 1,0 0-1,0 0 0,0-1 1,0 1-1,0 0 1,0-1-1,0 1 1,1 0-1,-1 0 0,0-1 1,0 1-1,1 0 1,-1-1-1,0 1 0,1 0 1,-1-1-1,1 1 1,-1-1-1,1 1 1,-1 0-1,1-1 0,-1 0 1,1 1-1,-1-1 1,1 1-1,0-1 0,-1 0 1,1 1-1,0-1 1,-1 0-1,1 1 1,0-1-1,0 0 0,0 0-106,8-1 226,0-1 0,1 0-1,-1-1 1,0 0 0,-1 0-1,1-1 1,0 0-1,-1-1 1,0 1 0,0-2-1,3-2-225,-6 5 100,4-2 74,0-1 0,0 0 1,-1 0-1,0-1 0,0 0 0,0 0 0,-1-1 0,0 0 0,-1 0 0,0-1 0,0 0 0,-1 0 0,1-2-174,-6 8 44,1 0 0,-1-1 0,0 1 0,0 0-1,0 0 1,-1 0 0,1-1 0,-1 1 0,1 0-1,-1 0 1,0 0 0,-1 0 0,1 0 0,0 0 0,-1 0-1,0 0 1,1 1 0,-1-1 0,0 0 0,0 1-1,-1 0 1,1-1 0,0 1 0,-1 0 0,0 0-1,1 1 1,-1-1 0,0 0 0,0 1 0,0 0-1,0-1 1,0 1 0,-1 0-44,-2 1 4,-1 0 0,0 1 0,0 0 1,1 0-1,-1 0 0,0 1 0,1 0 0,0 0 0,-1 0 0,1 1 1,0 0-1,0 0 0,0 1 0,1 0 0,-1 0 0,1 0 0,0 1 1,0-1-1,0 1 0,1 0 0,0 1 0,0-1 0,0 1 1,1 0-1,-1 0 0,1 0 0,1 0 0,-1 1-4,-2 2-5,0 1 1,0 0-1,1 0 0,0 0 0,1 0 1,0 0-1,1 1 0,0-1 0,0 1 1,1 0-1,1 0 0,0-1 0,0 1 1,1 0-1,1-1 0,0 1 0,0 0 0,1-1 1,0 0-1,0 0 0,2 0 0,-1 0 1,2 1 4,-4-7-3,0-1 1,1 0 0,-1 0-1,1 0 1,-1 0 0,1 0 0,0-1-1,0 1 1,1-1 0,-1 0-1,0 0 1,1 0 0,-1 0-1,1-1 1,0 1 0,-1-1-1,1 0 1,0 0 0,0 0-1,0-1 1,0 1 0,0-1-1,0 0 1,0 0 0,0-1 0,-1 1-1,1-1 1,0 1 0,2-2 2,7-2-3,0 0 0,-1-1 0,0 0 0,0-1 1,0-1-1,0 0 0,-1 0 0,1-2 3,255-211 107,-204 189-76,-61 31-34,-1 1 0,1-1 0,0 1 0,0 0 0,-1-1 1,1 1-1,0 0 0,-1 0 0,1 0 0,-1 0 0,1 0 0,-1 0 1,0 1-1,0-1 0,1 0 0,-1 1 0,0-1 0,0 1 1,0-1-1,0 1 0,0 0 0,-1-1 0,1 1 0,0 0 0,-1 0 1,0-1-1,1 1 0,-1 0 0,0 0 0,0 0 0,0-1 0,0 1 1,0 0-1,0 0 0,0 0 0,-1 0 0,1-1 0,-1 3 3,1 5-7,19 93 39,-19-100-32,1-1 0,-1 1 0,0 0 0,0 0 1,1-1-1,-1 1 0,1 0 0,0-1 0,-1 1 0,1 0 1,0-1-1,0 1 0,0-1 0,0 1 0,0-1 0,0 0 1,0 1-1,1-1 0,-1 0 0,0 0 0,1 0 0,-1 0 1,1 0-1,-1 0 0,1 0 0,0-1 0,-1 1 1,1 0-1,0-1 0,-1 0 0,1 1 0,0-1 0,0 0 1,-1 0-1,1 0 0,0 0 0,0 0 0,-1 0 0,2 0 0,71-64 46,-59 48-33,1 0 4,-9 7-10,0 1-1,1 1 1,0-1 0,0 1 0,0 1 0,1 0 0,0 0 0,1 0 0,1 0-7,-8 6-3,0 1 1,0-1-1,0 0 1,0 1-1,-1 0 0,1-1 1,0 1-1,0 0 1,-1 0-1,1 1 1,-1-1-1,1 1 1,-1-1-1,0 1 1,1 0-1,-1-1 0,0 1 1,0 1-1,0-1 1,0 0-1,-1 0 1,1 1-1,-1-1 1,1 1-1,-1-1 0,0 1 1,0-1-1,0 1 1,0 0-1,0 1 3,8 13 3,-7-15-3,-1 0 0,0 1-1,1-1 1,-1 0-1,1 0 1,0 0 0,0 0-1,0-1 1,0 1 0,0 0-1,0-1 1,0 1-1,0-1 1,1 0 0,-1 0-1,1 0 1,-1 0-1,0 0 1,1 0 0,0-1-1,-1 1 1,1-1-1,-1 0 1,1 0 0,0 0-1,-1 0 1,1 0 0,-1 0-1,1-1 1,0 1-1,-1-1 1,1 0 0,-1 0-1,0 0 1,1 0-1,-1 0 1,0 0 0,2-2 0,58-51-1494,-26 12-2952,-9 13 590</inkml:trace>
  <inkml:trace contextRef="#ctx0" brushRef="#br0" timeOffset="-35963.238">27192 2841 8498,'-7'10'749,"0"-1"1,1 1 0,1 1-1,-1-1 1,2 1 0,-1 0-1,2 0 1,-1 3-750,-9 94 1426,17-59-1486,1 1 0,3-1 0,6 19 60,24 103 262,-38-167 1211,-3-24-457,5-47-266,3 1 0,12-54-750,-11 69-41,3 1 0,2 0-1,2 0 1,3 1 0,9-18 41,-25 65-8,1-1 1,0 1 0,0 0 0,0-1 0,1 1-1,-1 0 1,0 0 0,1-1 0,0 1-1,-1 0 1,1 1 0,0-1 0,0 0 0,0 0-1,0 1 1,0-1 0,0 1 0,1 0 0,-1 0-1,0-1 1,1 1 0,-1 1 0,1-1 0,-1 0-1,1 1 1,-1-1 0,1 1 0,0 0 0,-1 0-1,1 0 1,0 0 0,-1 0 0,1 1-1,-1-1 1,1 1 0,-1-1 0,2 2 7,-1-2-12,0 0 9,-1 0 1,1 0 0,0 0-1,0 0 1,-1 1 0,1-1 0,0 1-1,-1-1 1,1 1 0,0 0-1,-1 0 1,1 0 0,-1 0-1,0 1 1,1-1 0,-1 1 0,0-1-1,0 1 1,0 0 0,0 0-1,0 0 1,0 0 0,0 0 0,-1 0-1,1 1 1,-1-1 0,0 0-1,0 1 1,1-1 0,-1 1-1,-1 0 1,1-1 0,0 1 0,-1 0-1,1-1 1,-1 1 0,0 0-1,0-1 1,0 1 0,0 0 2,-9 13 121,-1 0 1,0-1 0,-1-1 0,0 0-1,-1 0 1,-1-1 0,0 0-1,-8 5-121,17-15 36,-2 3 30,0 0 1,0 0-1,0-1 0,-1 0 0,0 0 0,0 0 0,-1-1 0,1 0 0,-1-1 1,0 0-1,0 0 0,-4 1-66,10-4-66,1 0 1,0-1-1,-1 1 1,1 0-1,0-1 1,0 1-1,-1-1 0,1 0 1,0 1-1,0-1 1,0 0-1,0 0 1,0 1-1,0-1 1,0 0-1,0 0 1,0 0-1,0 0 0,0-1 1,0 1-1,1 0 1,-1 0-1,0 0 1,1-1-1,-1 1 1,1 0-1,0-1 1,-1 1-1,1 0 0,0-1 1,0 1-1,0 0 1,0-1-1,0 1 1,0 0-1,0-1 1,0 1-1,1 0 1,-1-1-1,0 1 0,1 0 1,-1-1-1,1 1 1,0 0-1,-1 0 1,1 0-1,0-1 66,17-39-3847,7-2-601</inkml:trace>
  <inkml:trace contextRef="#ctx0" brushRef="#br0" timeOffset="-35146.661">27715 2120 7234,'-1'3'4752,"-15"38"-493,-18 194-2522,25-150-1360,-15 159 656,22-225-928,1 1 1,1-1-1,0 1 0,1-1 0,1 0 0,1 1 0,1-1 1,2 4-106,8 2 108,-20-53 252,-64-64-656,34 59-194,49 37 260,5 4 205,1-1 1,-1 0 0,1-2-1,1 0 1,-1-1 0,1-1 0,-1 0-1,1-2 1,0 0 0,10-2 24,6-1 94,0-2-1,0-1 1,0-2 0,19-7-94,-50 13 34,-1 0 1,0-1 0,1 1 0,-1-1 0,0 0 0,0 0 0,0-1-1,0 1 1,-1-1 0,1 0 0,-1 0 0,1 0 0,-1 0 0,0 0-1,0-1-34,-3 4 8,-1 0 0,1 0 1,0 0-1,0 1 0,-1-1 0,1 0 0,0 0 0,0 0 0,-1 0 0,1 0 0,0 0 0,0 0 0,-1 0 0,1 0 0,0 0 1,0 0-1,-1 0 0,1 0 0,0 0 0,0 0 0,-1 0 0,1 0 0,0-1 0,0 1 0,-1 0 0,1 0 0,0 0 0,0 0 1,0 0-1,-1-1 0,1 1 0,0 0 0,0 0 0,0 0 0,0 0 0,-1-1 0,1 1 0,0 0 0,0 0 0,0-1 0,0 1 1,0 0-1,0 0 0,0-1 0,-1 1 0,1 0 0,0 0 0,0-1 0,0 1 0,0 0-8,-23 16 127,21-15-122,-3 3 3,0 0 0,0 1 1,0-1-1,0 1 0,0 0 0,1 1 0,0-1 0,0 1 0,1 0 1,-1 0-1,1 0 0,-1 4-8,4-9 0,-1-1-1,1 1 1,0 0 0,-1 0-1,1-1 1,0 1 0,0 0 0,0 0-1,0 0 1,0 0 0,0-1-1,0 1 1,0 0 0,0 0 0,0 0-1,0 0 1,0-1 0,1 1-1,-1 0 1,0 0 0,0 0 0,1-1-1,-1 1 1,1 0 0,-1-1-1,1 1 1,-1 0 0,1-1-1,-1 1 1,1 0 0,0-1 0,-1 1-1,1-1 1,0 1 0,-1-1-1,1 0 1,0 1 0,0-1 0,-1 0-1,1 1 1,0-1 0,0 0-1,0 0 1,-1 0 0,1 0 0,0 0-1,0 0 1,0 0 0,0 0-1,-1 0 1,2 0 0,44-10 27,112-63 197,-157 72-235,0 0 0,0 1 0,0-1 0,0 0 0,0 1 0,1-1 0,-1 1 1,0-1-1,0 1 0,0 0 0,1-1 0,-1 1 0,0 0 0,0 0 0,1 0 0,-1 0 0,0 0 0,0 0 1,1 0-1,-1 0 0,0 1 0,0-1 0,0 0 0,1 1 0,-1-1 0,0 1 0,0-1 0,0 1 0,0 0 1,0 0-1,0-1 0,0 1 0,0 0 11,7 148-272,-2-93 287,2 0 1,3 0 0,1-1-1,18 44-15,-24-87 7,-1 0 0,0 1-1,-1 0 1,0-1 0,-1 1-1,0 1 1,-2-1 0,1 0-1,-1 1 1,-1-1 0,-1 0-1,0 1 1,0-1 0,-2 5-7,2-16 40,0 0 0,1 0 1,-1 0-1,0 0 1,0 0-1,-1 0 0,1-1 1,0 1-1,0 0 0,-1-1 1,1 1-1,-1-1 0,0 0 1,1 1-1,-1-1 0,0 0 1,0 0-1,0 0 1,1 0-1,-1 0 0,0-1 1,0 1-1,0 0 0,-1-1 1,1 0-1,0 1 0,0-1 1,0 0-1,0 0 1,0 0-1,0 0 0,0-1 1,0 1-1,0 0 0,-1-1-40,-3-1 108,0-1-1,0 1 0,0-1 1,1 0-1,-1 0 1,1-1-1,0 0 0,0 0 1,0 0-1,1 0 1,-2-2-108,-10-11-48,2 0 0,0-1 0,0 0 1,2-1-1,1 0 0,0-1 0,1-1 0,1 0 1,1 0-1,1 0 0,1-1 0,1 0 0,1 0 1,0-1-1,2 1 0,1-1 0,1 0 0,1-10 48,20-23-2594,8 30-2204,-2 7 517</inkml:trace>
  <inkml:trace contextRef="#ctx0" brushRef="#br0" timeOffset="-34812.979">28605 2530 12083,'-42'46'6449,"33"-32"-6260,1 1 1,1-1 0,1 2-1,0-1 1,1 1-1,0-1 1,1 1-1,1 1 1,0 5-190,4-19-10,0 1 0,1-1 0,-1 0 0,0 0 0,1-1 0,0 1 0,0 0 0,0 0 0,0-1 0,0 1 0,0-1 0,1 0 0,-1 1 0,1-1 0,0 0 0,0-1 0,-1 1 0,1 0 0,0-1 0,0 0 0,1 0 0,-1 1 0,0-2 0,0 1 0,1 0 0,-1-1 0,0 1 0,0-1 0,1 0 0,-1 0 0,0-1 0,1 1 1,0-1 9,11 3-107,165 5-1474,-180-7 1578,0-1-1,1 1 0,-1 0 0,1 0 1,-1-1-1,0 1 0,1 0 0,-1 0 1,1 0-1,-1 0 0,1-1 1,-1 1-1,1 0 0,-1 0 0,1 0 1,-1 0-1,1 0 0,-1 0 0,1 0 1,-1 0-1,1 1 0,-1-1 1,0 0-1,1 0 0,-1 0 0,1 0 1,-1 1-1,1-1 0,-1 0 0,0 0 1,1 1-1,-1-1 0,1 0 1,-1 1-1,0-1 0,0 0 0,1 1 1,-1-1-1,0 1 0,1-1 1,-1 0-1,0 1 0,0-1 0,0 1 1,0-1-1,1 1 0,-1-1 0,0 1 1,0-1-1,0 1 0,0-1 1,0 1-1,0-1 0,0 1 0,0-1 1,0 1-1,-1-1 0,1 1 4,-24 18 190,-125 53 1450,88-51-1004,61-21-660,-1 1 1,0-1-1,0 0 0,1 0 1,-1 1-1,0-1 0,0 0 1,1 0-1,-1 0 0,0 0 1,0 0-1,0 0 0,1 0 1,-1 0-1,0-1 0,0 1 1,1 0-1,-1 0 0,0-1 1,0 1-1,1 0 0,-1-1 1,0 1-1,1-1 0,-1 1 1,0-1-1,1 1 0,-1-1 1,1 1-1,-1-1 0,1 0 1,-1 1-1,1-1 0,-1 0 1,1 1-1,0-1 0,-1 0 1,1 1-1,0-1 0,0 0 1,0 0-1,-1 0 0,1 0 24,10-32-4877,6 13 775</inkml:trace>
  <inkml:trace contextRef="#ctx0" brushRef="#br0" timeOffset="-34113.658">28896 2783 7946,'3'2'654,"1"-2"0,-1 1 0,0 0 0,1-1 0,-1 0 0,1 1 0,-1-2 0,1 1 0,-1 0 0,1 0 0,-1-1 0,0 0 0,1 0 0,-1 0 0,3-1-654,23-6 1535,-21 2-1490,0-1 1,0 0 0,-1-1-1,0 1 1,0-1 0,0-1-1,-2 1 1,1-1-1,-1 0 1,0-1 0,-1 1-1,0-1 1,0 0 0,1-5-46,2-8 17,-1 1 1,-1-1-1,0 0 1,-2-1 0,0-17-18,-1-39 44,-2 81-43,0-1 0,-1 1 1,1-1-1,-1 1 1,1-1-1,0 0 1,-1 1-1,1-1 0,-1 1 1,1-1-1,-1 0 1,1 0-1,-1 1 1,1-1-1,-1 0 0,0 0 1,1 0-1,-1 0 1,1 0-1,-1 1 1,1-1-1,-1 0 0,0 0 1,1 0-1,-1-1 1,1 1-1,-1 0 1,1 0-1,-1 0 0,1 0 1,-1 0-1,0-1 1,1 1-1,-1 0 1,1 0-1,-1-1 0,1 1 1,0 0-1,-1-1 1,1 1-1,-1-1 1,1 1-1,0-1 0,-1 1 1,1-1-1,0 1 1,-1-1-1,1 1 0,0-1 1,0 1-1,-1-1 1,1 1-1,0-1 1,0 1-1,0-1 0,0 1 1,0-1-1,0 0 1,0 1-2,-2 1 2,-19 41 33,-29 161-11,4-49-40,45-151 18,1-1 0,0 1 0,0-1 0,0 1 0,0-1 0,0 1 0,0-1 0,1 1 0,-1-1 0,1 0 0,0 1 0,-1-1 0,1 0 0,0 1 0,1-1 0,-1 0-1,0 0 1,1 0 0,-1 0 0,1 0 0,-1 0 0,1 0 0,0-1 0,0 1 0,0-1 0,0 1 0,0-1 0,0 0 0,0 1 0,1-1 0,-1 0 0,0-1 0,2 2-2,3 0 10,-1-1 1,1 1-1,0-1 1,0 0-1,0-1 1,0 0-1,-1 0 1,1 0-1,0-1 1,0 0-1,1 0-10,90-32 236,-86 27-210,-1-1-1,1-1 0,-1 0 1,-1 0-1,1-1 1,-2-1-1,1 1 1,-1-2-1,-1 1 1,0-1-1,0-1 0,-1 1 1,0-1-1,-1 0 1,-1-1-1,0 1 1,0-1-1,0-7-25,0 7 22,29-75 193,-3-2 0,-5-2-1,-4 0 1,5-54-215,-25 72 223,-3 72-223,1 1 1,-1 0 0,1 0-1,-1 0 1,1 0 0,-1 0-1,1 0 1,-1 0 0,0 0-1,0 0 1,0 0 0,1 0-1,-1 0 1,0 1 0,0-1 0,0 0-1,0 1 1,0-1 0,0 0-1,-1 1 1,1-1 0,0 1-1,0 0 1,0-1 0,0 1-1,-1 0 1,1 0 0,0 0-1,0 0 1,0 0 0,-1 0-1,1 0 1,0 0 0,0 0-1,0 1 1,-1-1 0,1 0-1,0 1 1,0-1 0,0 1-1,-1 0 0,-38 33-31,35-23 29,0 1-1,1 0 1,0 0 0,1 1 0,0-1 0,1 1 0,0-1-1,1 1 1,0 0 0,1 0 0,1-1 0,2 12 2,-2-6-1,29 300 29,1-153-32,-31-165 4,1 5-1,0-1 1,0 0-1,0 0 1,0-1-1,1 1 0,0 0 1,0 0-1,0-1 0,0 1 1,0-1-1,1 1 1,-1-1-1,1 0 0,0 0 1,0 0-1,0-1 0,1 1 1,-103-70-3732,84 49 3454,1 0 0,1 0 0,1-1 1,0-1-1,2 0 0,-7-18 278,11 26-58,-118-277 693,106 237 204,11 43-53,8 9-356,3 0 53,46 0-52,0-2 0,-1-3 0,46-10-431,-84 13 46,190-30-89,-97-1-3396</inkml:trace>
  <inkml:trace contextRef="#ctx0" brushRef="#br0" timeOffset="-20687.42">8117 8746 6241,'-12'15'1156,"-62"54"4562,80-71-5477,1 1-1,0 1 1,0-1 0,0 1-1,0 0 1,0 0 0,0 1-1,0 0 1,0 0 0,-1 1 0,1 0-1,0 0 1,-1 0 0,1 1-1,4 3-240,44 11 869,32-12-480,73 15-169,115 16 489,33 14-57,-289-48-638,7 2-3,0-1 1,0-1-1,0-1 1,0-2-1,1-1 1,11-2-12,83-36 76,-98 31 6,2 0 1,-1 1-1,1 1 1,0 1-1,3 1-82,23-3 512,-47 7-459,-1 1-1,1-1 1,-1 1-1,1 0 1,0 0-1,-1 0 1,1 0 0,0 0-1,-1 1 1,1 0-1,-1 0 1,1 0-1,-1 0 1,0 0-1,1 1 1,-1-1 0,3 3-53,-6-4 29,1 0 0,-1 1 1,1-1-1,-1 0 1,0 0-1,1 0 0,-1 1 1,1-1-1,-1 0 1,1 0-1,-1 0 0,1 0 1,-1 0-1,0 0 1,1 0-1,-1 0 0,1 0 1,-1 0-1,1 0 0,-1 0 1,1-1-1,-1 1 1,0 0-1,1 0 0,-1 0 1,1-1-1,-1 1 1,0 0-1,1 0 0,-1-1 1,0 1-1,1 0 1,-1-1-1,0 1 0,1 0 1,-1-1-1,0 1 1,0 0-1,0-1 0,1 1 1,-1-1-1,0 1 1,0 0-1,0-1 0,0 1 1,0-1-1,1 1 0,-1-1 1,0 1-1,0-1-29,-16-1 728,-44 8-1678,14 10-844,-37 14-2404</inkml:trace>
  <inkml:trace contextRef="#ctx0" brushRef="#br0" timeOffset="-15705.627">10654 8723 6929,'-11'5'5667,"13"-4"-3446,19-7-1971,100-33 16,61 33 1529,46 22-891,-145-7-861,1-4-1,76-6-42,106-44 19,-198 31-7,0 2 0,1 3 0,1 4 0,-1 2 0,29 4-12,147 19 25,-163-12-23,0-2 0,0-4 0,0-4 0,0-3 0,52-12-2,112-31 8,-167 34 155,1 3 0,0 3 0,0 4 0,22 4-163,-55 5 499,0 3 0,-1 1 0,35 13-499,47 9 136,-104-29-145,-33-7-1042,-48-10-4123,13 1 1198</inkml:trace>
  <inkml:trace contextRef="#ctx0" brushRef="#br0" timeOffset="5775.403">5694 12272 4689,'-13'-47'3118,"8"22"-3046,3 25 85,1-1-1,0 1 1,-1 0-1,1 0 1,-1 0-1,1 0 1,0 0-1,-1 0 1,1 0-1,0 0 1,-1 1-1,1-1 1,0 1-1,-1-1 1,1 1-1,0-1 1,0 1-1,-1 0 1,1-1-1,0 1 1,0 0-1,0 0 1,0 0-1,0 0 1,0 0-1,0 0 1,0 0-1,0 0-156,-9 8 164,-14 11 300,0 0 0,2 2 0,0 1 0,2 0-1,-6 9-463,-71 118 865,46-50-232,37-75-618,2 0 1,1 1-1,1 0 0,2 1 1,0 0-1,2 1 0,0 0 1,1 12-16,1 18 1,2 1 0,3 0 1,2-1-1,3 0 0,7 23-1,34 49 70,-28-88-32,1 0 1,1-1-1,3-1 0,1-2 1,7 7-39,-28-40 6,0 0 1,0 0-1,1-1 0,-1 1 1,1-1-1,0 0 1,1 0-1,-1 0 0,0-1 1,1 0-1,0 0 1,0 0-1,0-1 0,0 0 1,0 0-1,0 0 0,1-1 1,-1 0-1,1 0 1,-1-1-1,1 0 0,-1 0 1,0 0-1,1-1 1,-1 0-1,1 0 0,-1-1 1,0 1-1,0-1 0,0-1 1,0 1-1,0-1 1,4-3-7,7-9 22,-1 0 0,0-2 0,-1 0 0,0-1 0,-2 0 0,0-1 0,-1-1 0,-1 0 0,-1 0 0,-1-1 0,-1 0 0,0-1 0,-2 0 0,0 0 0,0-13-22,11-44 97,-4-2 0,-4 1 0,-3-2 0,-5-74-97,5-54 200,-3 166-170,-3-99 516,-1 135-491,-1 1 0,0 0-1,0 0 1,-1 1 0,1-1-1,-1 0 1,-1 1 0,1 0-1,-1-1 1,-1 1 0,1 1 0,-1-1-1,0 1 1,0 0 0,0 0-1,-1 0 1,0 1 0,-4-3-55,1 2-7,1 0-1,-1 1 1,0 0 0,-1 1-1,1-1 1,0 2 0,-1 0-1,0 0 1,0 1 0,1 0 0,-1 0-1,0 1 1,0 0 0,0 1-1,-7 2 8,-92 9-3066</inkml:trace>
  <inkml:trace contextRef="#ctx0" brushRef="#br0" timeOffset="17022.7">5189 12028 13219,'-132'12'1407,"-11"-4"205,98 1-1503,1 3-1,1 1 1,0 2-1,1 2 0,0 2 1,-20 14-109,22-13 144,1 1 0,2 1 1,0 3-1,1 0 0,2 3 0,1 1 0,-12 13-144,34-28 3,1 0 0,0 0 0,1 1-1,0 0 1,2 0 0,0 1-1,0 0 1,1 0 0,1 1 0,1-1-1,1 1 1,0 0 0,0 3-3,-1 40-17,2 0 0,2 0 0,4 7 17,-2-27-3,-2-36 2,1 39 5,1-1 0,2 1 0,3-1 1,0 0-1,3 0 0,5 8-4,27 48 6,4-2-1,5-2 1,27 35-6,-44-78-8,2-2-1,3-1 1,1-2 0,2-1-1,3-3 1,1-1-1,8 2 9,-24-24-1,1-1 0,0-2 0,1-1 0,1-2-1,0-1 1,1-1 0,0-2 0,1-2-1,0-1 1,0-1 0,0-2 0,1-2-1,-1-1 1,18-3 1,37-2-8,-1-5-1,0-3 1,-1-4-1,0-4 1,-2-4-1,35-17 9,-80 27-2,0-1-1,-2-3 0,0-1 0,-1-1 0,-1-3 0,-1-1 0,-1-1 0,-2-2 0,0-1 0,7-12 3,-17 17-45,-2-1 0,0-1 0,-2-1 0,-1-1 0,-1-1 0,-2 0-1,0-1 1,-2-1 0,-2 0 0,-1 0 0,4-22 45,-9 22 19,-1-1 0,-1 0 0,-2 0 0,-2 0 0,0 0 0,-2 0 0,-2 1 0,-1-1-1,-1 1 1,-2 0 0,-1 1 0,-1 0 0,-1 1 0,-2 0 0,-6-7-19,1 6 159,-3 0 1,0 1-1,-2 2 0,0 0 0,-17-11-159,-55-64 144,21 6-120,42 51 20,-3 1 1,-1 2 0,-1 2 0,-4 0-45,4 9 185,-3 0-1,0 3 1,-2 2 0,-13-5-185,33 19 97,-175-75 763,165 77-795,-1 1 0,1 1 0,-1 2 0,-1 2 0,1 1 0,0 1 0,-1 2 0,1 2 0,-1 1 0,-6 2-65,-27 11-648,1 3 0,1 2 1,-44 22 647,-91 37-1839</inkml:trace>
  <inkml:trace contextRef="#ctx0" brushRef="#br0" timeOffset="19805.036">7267 13718 7402,'-21'5'6347,"28"-9"-3696,199-5-2327,278-4 481,-249 9-233,22 12-572,29 0 70,42-9-37,16-10 15,1-3 105,4-8 47,-21-9 203,75-18 919,-343 44-267,-87 27 653,0-5-5333</inkml:trace>
  <inkml:trace contextRef="#ctx0" brushRef="#br0" timeOffset="27073.957">2124 2243 7666,'-2'-1'123,"1"-2"31,0 1 1,0 1-1,0-1 0,-1 0 1,1 0-1,-1 0 0,1 1 1,-1-1-1,0 1 0,0-1 1,1 1-1,-1 0 0,0-1 1,0 1-1,0 0 0,0 0 1,-1 1-1,1-1 0,0 0 1,0 1-1,-1-1 0,1 1 1,0 0-1,0 0 0,-1 0 1,1 0-1,-2 0-154,-4 5 15,1 0 1,-1 0-1,1 1 1,0 0-1,1 0 1,-1 1-1,1 0 1,0 0-1,1 0 1,0 1-1,0 0 1,1 0-1,0 0 1,0 0-1,1 1 1,0 0-1,0 0-15,-1 0 9,-114 303 148,-4 79-145,4 0-6,2-9 53,-163 588 168,102-188-228,15 36 70,24 45 93,27 25-113,19 59-54,91-928 5,-55 861 260,55-666 59,9-1-1,23 127-318,-9-208 88,5-1 0,6-1 0,46 114-88,33 33 23,35 43-23,158 275 16,41-5 13,-254-447-23,5-4 0,86 91-6,-92-132-8,3-5-1,5-4 1,45 28 8,9-5-6,6-6 0,7-5 6,351 166 36,-286-162-16,68 13-20,-293-116 0,102 38-16,1-5 0,36 4 16,-78-27-23,0-2 1,1-3-1,0-3 0,0-3 1,0-3-1,0-3 0,45-10 23,-43-1-16,0-3 0,-1-4-1,0-2 1,58-32 16,-7-3 7,-3-6 1,41-34-8,-33 11 20,-5-4 0,-4-6 0,60-69-20,-63 53 9,-6-5 0,-3-6-9,-3-6 18,78-134-18,-78 84 8,-9-5 1,62-182-9,-57 85-9,31-163-3,-5-75 12,47-457 18,-59 41 40,-29 5 282,-6-81 93,-51 647-377,38-817 15,-53 788-11,-32-271-60,-10 349 27,16 204-15,-5 0 1,-4 1 0,-6 2 0,-4 1 0,-50-105-13,0 42-15,-7 4 0,-98-135 15,-98-97-22,195 275 94,-5 4 1,-18-9-73,-44-25 220,157 152-213,-80-75 423,-3 4 0,-95-63-430,50 54 540,-3 6-1,-3 6 1,-103-36-540,145 75 130,-1 4 0,-1 5 0,-2 4 0,-18 1-130,-9 5 41,-2 5 1,0 6-1,-53 7-41,-120 25-24,144-4-419,3 6 0,0 7-1,-34 19 444,-160 75-3112,18 15-56</inkml:trace>
  <inkml:trace contextRef="#ctx0" brushRef="#br0" timeOffset="170689.83">1317 4606 7186,'6'1'6425,"16"14"-4943,-6-5-1190,126 56-248,-1-13-59,135 10 0,34-20-7,21 17 44,94 38-20,122-9 70,130-43 46,-165-38-74,29-8-22,33-10-28,60 17 20,26 16-10,44 10 16,15 2-18,27 3 12,4 14-17,21 4 6,6-37 17,26-20 18,-22-9-48,-8-32 10,-26-24 25,-17 5-2,-45-7-27,-24-8 29,-375 36-8,28-19-17,-76 2 48,69-33-48,-176 43 32,-2-6 0,44-29-32,230-111 74,-388 187-59,0 0 0,-1-2 0,0 0 0,0 0 0,0-1 0,-1-1 0,-1 0 1,0-1-1,0 0 0,-1-1 0,0 0 0,-1-1 0,-1 0 0,0 0 0,0-1 0,-2-1 0,0 1 0,0-1 1,-1 0-1,-1-1 0,-1 1 0,3-15-15,-7 10 29,0 0 0,-2-1 0,0 1 1,-1 0-1,-1 1 0,-1-1 0,0 1 0,-2 0 1,0 0-1,-1 0 0,-1 1 0,-1 1 0,0-1 0,-2 2 1,1-1-1,-2 2 0,0 0 0,-11-9-29,10 10-10,-2 0 0,0 2 0,0 0 0,-1 0 0,0 2 0,-10-5 10,1 1-13,-117-61 12,-85-28 1,-31-14 6,76 32-6,-105-22 24,-24 7 15,-42 17-138,-18 15-197,-38-13-217,-16 3 61,-45 16 325,127 42 23,-11 7-97,-195 14-148,172 1 240,-193-23 104,-9-9-7,-32 3 24,-31 8-3,-8 1-4,11-16-2,-13-3 12,-9 32-18,211 15-8,-237 2 39,17-37 129,21-21 56,17 12-225,-1 34-8,559 3 16,-474 34 27,-63 28 141,33 15 460,39 29 49,436-84-576,1 4 0,2 5 0,-49 25-97,73-22 49,1 3-1,2 3 1,2 3 0,-3 7-49,30-17 27,1 2 1,1 2-1,3 1 1,1 3-1,-15 23-27,26-29 10,1 0 0,2 2 0,2 0 0,2 2 0,1 0 0,3 2 1,1 0-1,2 0 0,-2 23-10,7-20-28,3 0 1,2 1-1,1-1 0,3 1 1,2-1-1,2 1 1,2-1-1,3 0 0,1-1 1,2 0-1,3 3 28,-2-14-746,2 0-1,2-1 0,1-1 0,1 0 1,16 18 746,63 69-2905</inkml:trace>
  <inkml:trace contextRef="#ctx0" brushRef="#br0" timeOffset="379002.995">10359 11790 6713,'-140'-35'6187,"-75"-13"-5936,-115-7-201,-15-18-50,270 57 151,-307-50 527,187 43-606,-238-21 101,-251 13-173,301 28 159,-13-23-49,-12-12-60,-22 1-49,-42 15 6,-9 29 13,-4 8 6,1 0 2,-7 15 36,-8 18-28,-27 27-68,19 33 52,335-62 194,-108 48-214,184-54 51,1 5-1,3 3 1,-12 13-51,27-12-7,2 4 1,3 3-1,-22 25 7,62-52 7,1 3 0,2 0-1,1 2 1,2 1 0,2 1 0,0 1 0,3 1-1,1 1 1,-5 18-7,17-36-10,0-1 0,2 1 0,1 0 0,0 1 0,2-1-1,0 1 1,1 0 0,2-1 0,0 1 0,2 16 10,4 1-72,1-1-1,2-1 1,1 1 0,3-2 0,0 0-1,6 7 73,11 10-49,3-1 0,2-1 0,2-2 0,2-2-1,2-1 1,3-3 0,1-1 0,2-2 0,1-2-1,31 16 50,-12-8 56,2-2 0,2-4 0,47 18-56,-45-28 43,1-3 0,1-3 0,1-3 0,42 4-43,379 50 99,35-2-68,32-6-29,21 14-16,75 17 51,43-23-24,45-65 18,24-48 9,21-18-51,-16-28 22,-8-34 17,-701 106-26,564-114 16,-432 74-3,-3-8-1,34-22-14,-43 0 12,143-86-12,-243 123 24,-3-5 0,-1-3 0,-3-3-1,-3-4 1,34-36-24,-98 81 17,0 0-1,-1-1 1,-1 0-1,0-1 1,-1-1-1,-1 1 1,-1-2-1,2-6-15,-7 16 28,-1 0 0,0-1 0,-1 1 0,0-1 1,-1 0-1,0 1 0,0-1 0,-1 0 1,0 0-1,-1 0 0,0 1 0,0-1 1,-1 0-1,-1 1 0,0 0 0,0-1 1,0 1-1,-2-1-29,-5-6 98,-2 0 0,0 0 1,0 1-1,-2 0 0,0 1 0,0 1 0,-1 0 1,-1 1-1,0 1 0,-1 0 0,-13-5-98,-63-30 100,-2 4 1,-1 5-1,-2 4 0,-1 4 1,-2 4-1,-24 1-100,8-2 29,-300-74-14,-83-24-530,307 73-600,-38-22-1814,-20-4-162</inkml:trace>
  <inkml:trace contextRef="#ctx0" brushRef="#br0" timeOffset="382632.327">5777 12198 4353,'-66'-8'5297,"60"7"-5172,0 1-1,0 0 1,0 0 0,-1 1 0,1 0 0,0 0 0,0 0 0,0 1-1,1 0 1,-1 0 0,0 0 0,1 1 0,-1 0 0,1 0-1,-2 2-124,-13 13 88,2 0-1,0 2 1,1 1-1,1 0 1,1 0-1,1 2 1,1 0 0,1 0-1,1 2 1,1-1-1,1 1 1,1 0-1,-3 21-87,-1 19 55,4 1 0,2-1 0,2 20-55,4-39 27,2-1 0,1 1-1,3-1 1,1 1 0,3-2-1,1 1 1,3-2 0,17 40-27,-23-68 123,0 0 0,1-1 0,1 0 0,0 0 0,1-1 0,0-1 0,3 2-123,5 7 251,-16-18-237,0 0 0,0 0 0,0 0 0,1 0 0,-1 0 0,1-1 0,0 1 0,0-1 0,0 0 0,0 0 0,0-1 0,0 1 0,0-1 0,1 0 0,-1 0 0,0 0-1,1 0 1,-1-1 0,1 0 0,-1 0 0,0 0 0,1-1 0,-1 1 0,1-1 0,-1 0 0,0 0 0,1-1 0,-1 1 0,0-1 0,0 0 0,0 0 0,0 0 0,-1-1 0,1 1 0,-1-1 0,1 0 0,-1 0 0,2-2-14,20-32 191,-2-1 0,-1-1 0,-3-1 0,0-1 0,-3 0 0,10-42-191,-8 29 63,79-208 112,-83 228-152,13-32 92,-2-1 0,-3-1 0,0-17-115,-20 81 51,-1-1-1,1 0 0,-1 0 1,0 1-1,-1-1 1,1 0-1,-1 0 1,0 0-1,0 0 0,0 0 1,-1 0-1,0 0 1,0 1-1,0-1 1,-1 0-1,1 0 0,-1 1 1,0-1-1,0 1 1,-1 0-1,0 0 1,1 0-1,-1 0 1,0 0-1,-1 0 0,1 1 1,-4-3-51,-4-1 1,0 2 0,0-1 0,-1 1-1,1 1 1,-1 0 0,0 1 0,0 0 0,0 1 0,-1 0 0,1 1 0,0 1 0,-1 0 0,-7 1-1,-100 19-3497,18 11 556</inkml:trace>
  <inkml:trace contextRef="#ctx0" brushRef="#br0" timeOffset="429255.703">14189 7526 9186,'-92'0'5166,"-44"-20"-4494,65 8-822,0 2-270,-290-33-147,51 29 886,-50 4 344,-65 3-59,-567-38-296,436 4-362,-74 0 18,-27 10 46,-45 12 28,-26-2 20,-18-2 139,4 0-70,-1 11-145,361 11 16,-647 5-5,697-1 2,-422 12-11,53 27 126,376-4 193,-34 22-303,96-2 404,-100 42-404,100-17 132,-8 17-132,135-42-161,-119 70 161,186-90-56,2 2-1,2 3 1,1 3 0,1 5 56,53-43-7,1 0 1,0 1 0,1 1-1,0-1 1,1 1 0,0 0 0,0 1-1,1 0 1,0 0 0,1 0 0,0 1-1,1-1 1,0 1 0,1 0 0,1 0-1,0 1 1,0-1 0,1 0-1,0 1 1,2 5 6,3 12-20,1-1 0,1 0 0,2 0-1,1 0 1,1-1 0,2 0 0,0-1-1,9 12 21,16 23-42,2-1-1,43 51 43,-24-43-40,2-2-1,3-4 0,3-2 1,19 11 40,20 11-49,3-5 1,4-4-1,19 3 49,-14-15 2,3-5-1,2-6 0,71 18-1,132 26 47,11-12-47,409 51 7,62-42-29,-27-53 29,-738-38-7,837 24-7,26 30 19,19-15-32,-563-43-182,193-33 202,355-82-338,-57-34-63,-53 8 1,-84 23 288,-64 21 137,-536 80-23,-1-4 0,-1-6 0,-1-4 0,4-8-2,7-11 23,-3-5-1,-3-6 1,8-12-23,22-21 128,89-79-128,-111 75 266,-5-5 0,48-58-266,-158 154 16,0-1 0,0 0 0,-1 0-1,0-1 1,-1 0 0,-1 0 0,0-1 0,0 0-1,-1 0 1,-1 0 0,0-1 0,-1 0 0,0-3-16,-5 10 15,0 0 0,-1 0 1,0-1-1,0 2 0,-1-1 1,0 0-1,0 0 0,0 1 1,-1-1-1,0 1 0,0 0 0,-1 1 1,0-1-1,0 1 0,0-1 1,0 1-1,-5-2-15,-12-16 29,-127-161 104,100 118-24,-3 2 0,-3 2 0,-63-53-109,70 74 41,-2 3-1,-2 2 0,-2 2 1,0 2-1,-2 3 1,-14-3-41,-10-1-371,-2 4-1,-1 3 1,-56-9 371,-119 0-2747,-34 22-23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48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3438 273 8690,'-110'-15'4884,"-72"-18"-4646,-7-18-275,-103-3 704,162 16-405,70 18-170,0 3 0,-1 3 0,-1 2 0,0 3 1,-44 0-93,-8 13 53,1 5 0,0 5 1,0 5-1,-53 19-53,-71 11 544,-4-10-544,226-36 51,-66 7 298,1 4 1,0 4-1,1 3 0,1 3 1,1 4-350,48-15 19,1 1 0,0 1 0,2 1 1,-1 1-1,-18 17-19,-31 39 36,4 2 0,-11 20-36,70-79 17,0 1 0,0 0 1,2 0-1,0 1 0,1 1 0,1 0 1,1 0-1,1 1 0,0 0 0,2 0 0,0 1 1,1-1-1,1 1 0,0 13-17,2-10 6,1 1 0,1-1 0,2 1 0,0-1-1,1 0 1,1 0 0,2 0 0,0-1 0,1 0 0,2 0-1,0-1 1,2 0 0,0-1 0,1 0 0,1-1 0,5 3-6,156 153 105,-148-152-95,1-2 1,1 0-1,2-2 1,-1-2-1,2 0 1,1-2-1,0-2 1,0-1-1,4-1-10,38 10 6,1-3-1,1-4 1,49 2-6,-50-9 13,0-4-1,0-3 1,0-3 0,1-3 0,-2-4 0,60-15-13,184-63 7,-222 62 8,2 4 0,24 1-15,-39 12 10,0 4 0,60 5-10,170 8 28,12-23-17,-230 11-14,0-5 1,-1-3-1,0-5 0,17-8 3,182-61-54,-188 63 47,-99 21 7,0 0-1,-1-1 1,1 0 0,-1 0 0,1-1-1,-1 0 1,0 0 0,0 0 0,-1 0-1,1-1 1,0 0 0,-1 0 0,0-1-1,0 0 1,-1 0 0,1 0 0,-1 0-1,0 0 1,0-1 0,-1 0 0,0 0-1,0 0 1,0 0 0,0-1 0,-1 1-1,0-4 1,5-26 3,-2-1-1,-2 0 0,-2 0 0,-1 0 0,-2 0 1,-1 0-1,-2 0 0,-1 0 0,-5-8-2,10 36 4,-11-57 137,-3 1 0,-3 0 0,-3 2 0,-2 0-1,-6-6-140,20 52 90,0 0-1,0 1 0,-2 1 0,0-1 0,-1 2 0,0 0 0,-1 0 1,-1 1-1,0 1 0,0 0 0,-1 1 0,-1 0 0,-6-1-89,-18-6-34,-1 2 0,-1 2-1,0 2 1,-1 2 0,0 1 0,-1 3-1,-10 0 35,-131-11-1461,-60 14-2117,-37 12-201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13:13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9016 574 7810,'-441'-44'6322,"195"19"-5854,-153-26-804,-160-28-752,175 24 513,-306-36-568,-93 3 694,-59 21 2175,-6 49 131,-10 72-698,43 64-691,588-74-440,3 10 0,-71 33-28,197-51-10,2 3 0,2 5 0,2 4 0,2 4 0,-47 36 10,71-40-24,1 3 0,3 2 1,2 3-1,-8 13 24,14-8-32,2 3 0,3 1 0,-37 67 32,47-60-25,3 2 0,3 2 0,3 0 0,4 3 0,3 0-1,3 3 26,10-28-13,2 1-1,2 1 0,3-1 1,2 1-1,2-1 0,3 1 1,3-1-1,8 33 14,11 21-13,5-2 1,5-2-1,4-1 0,10 9 13,17 24 7,6-2 0,6-5-1,36 42-6,64 71 52,128 130-52,-176-229 12,7-6 0,5-6 0,55 34-12,-49-53 10,5-7-1,36 12-9,10-9 12,4-9-1,5-10 1,34 3-12,33-6 9,4-12 0,132 13-9,659 75 20,40-72 0,59-91-36,-705-29 34,231-53-18,427-129 48,-904 160-10,-3-10-1,-3-9 1,176-86-38,-212 72 51,-3-7 1,116-85-52,25-46 53,-64 27 35,-8-10 0,91-110-88,-93 63 48,-89 76 47,91-145-95,-175 219 1,-3-4 1,-6-3-1,18-51-1,-43 85-58,-4-1 0,-3-1 1,-3-1-1,-4-1 0,-4-1 1,-3-1-1,-1-24 58,-8 37-78,-2 0 0,-4 0 1,-2 0-1,-13-61 78,5 67-14,-3 1 1,-3 0-1,-2 1 1,-2 1-1,-17-28 14,-4 6 62,-3 1-1,-3 2 1,-4 2-1,-3 3 1,-3 2-1,-29-23-61,24 35 87,-3 2 0,-3 4 1,-1 2-1,-53-25-87,57 39 34,-2 3 0,-36-11-34,-103-23-1255,-2 9 0,-3 10 0,-87-5 1255,-26 1-3466,-10-11-682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7:35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1718 58 4041,'-32'-14'4481,"19"8"-4035,1 1 0,-1 0-1,0 1 1,0 0 0,0 1 0,0 1 0,-1 0 0,1 1 0,-3 0-446,-41 0 296,1 2 1,0 3-1,-1 3 1,2 2 0,-35 11-297,19 0 839,2 3 0,0 4 1,-54 29-840,67-22 55,2 3 0,1 2 0,2 2 0,-10 13-55,59-51 2,-46 37 7,1 2 0,3 2 0,2 2 0,1 1-1,3 3 1,2 1 0,2 1 0,-9 23-9,4 18 16,4 3-1,4 1 1,5 1 0,-6 49-16,21-99 11,1 0 0,3 0 0,2 1 0,2 0 0,3 0 0,1 0 0,3 0 0,1 0 0,3-1 0,2 2-11,72 155-1,-66-173-4,1 0 0,2 0-1,1-2 1,1-1 0,2 0 0,1-2 0,1-1-1,1 0 1,1-2 0,15 9 5,55 30-16,2-5 1,3-4-1,61 21 16,39 10 91,62 9-91,54-5 88,40-26 104,18-14 17,33-12-122,25-30-83,32-17 3,0 5-7,1 3-10,-9-4 36,22-6-10,-12-6 89,-16-5 63,-19 13-73,5-9-44,-24-35-27,-14-27 45,-41-22-25,-40-26 13,-50-4 3,-219 102-30,-2-2 1,-1-2-1,40-40-30,-32 20-22,-2-2 0,31-46 22,-62 77-24,-2-1 1,-1-1-1,-1-1 1,-1 0-1,-1-1 1,-2-1-1,-1 0 1,2-12 23,-7 8 2,-1 0 0,-2 0 0,-1 0 0,-2-1 1,-1-4-3,-3-4 31,-1 0 1,-2 1 0,-3 0 0,-1 0 0,-2 1-1,-1 0 1,-4-4-32,-25-47 161,-4 1 0,-4 2 0,-9-6-161,35 59 16,-1 2 1,-1 0-1,-22-21-16,-211-181-362,224 207 389,-1 2 1,-1 1 0,-1 2 0,-2 1 0,0 3 0,-1 1-1,-5 0-27,-310-105-316,246 84-338,-2 5 0,-48-7 654,128 36 19,0 3 0,-1 0 1,1 2-1,-1 1 0,-3 2-19,-101-13 93,-190 1 50,83-5-12,-39 27 344,-77-1-757,57-8 330,-14-11-71,-15 12 21,-284 0 139,272 15 94,-22 32-79,-12 9-127,-20-1-17,6 4 67,-14-3 165,-2-17-51,212-35-129,-38-10-60,-182-11 12,-19 16-4122,281-1 1106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7:18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5627 1537 6129,'-37'3'4384,"-55"6"-2452,-21-12-1658,-239 8 2897,266-5-2773,49 0-256,0 0 0,0 3 1,0 1-1,-2 2-142,-209 58 333,216-52-323,-3-1 27,1 2 0,0 2 0,1 1 0,-5 4-37,6 0 37,14-11 11,1 0 0,0 1 0,1 1-1,0 0 1,0 2 0,1 0 0,1 0 0,0 1-1,1 1 1,0 0 0,1 1 0,1 1 0,1-1 0,-8 19-48,14-25 0,1 1 1,0-1 0,1 1 0,1 0 0,-1-1 0,2 1 0,-1 0 0,2 0 0,-1 0-1,1 0 1,1 0 0,0 0-1,2 9 11,1 0-1,1-1 1,0 0-1,2 0 1,0 0-1,1-1 1,11 17-11,5 6 18,72 94-30,-52-95 45,2-2 0,2-2-1,1-2 1,2-2 0,1-3-1,50 21-32,-79-40 5,0-2-1,1 0 1,-1-1-1,2-2 0,-1 0 1,0-2-1,1-1 1,0-1-1,19-1-4,231 7 46,-44 4 24,25-5-56,-212-7 53,-1-2 0,1-2 0,-1-2 0,0-2 0,40-14-67,-38 11 63,230-61 280,32-45-336,67-26 10,-212 56 32,-81 47-53,-80 40 1,0 0-1,0-1 0,0 1 0,0-1 0,0 1 0,0-1 0,0 0 0,-1 0 1,1 1-1,-1-1 0,1 0 0,-1-1 0,0 1 0,0 0 0,0 0 0,0 0 1,0-1-1,0 1 0,0-1 0,-1 1 0,1 0 0,-1-3 4,-4-4 6,0 0 0,0 0 0,-1 0 0,0 1 0,-1 0 0,0 0 0,0 0 0,-7-5-6,4 2 3,-11-12 22,0 1 0,-2 0 0,0 2 0,-1 1 0,-1 1 0,-1 1 0,0 0 0,-9-2-25,-433-187 273,408 182-246,-1 3-1,-1 2 0,-1 2 1,0 4-1,-8 1-26,-114-11 18,60 10-1103,0-6 0,-87-26 1085,52 0-3396,-7 2-234</inkml:trace>
  <inkml:trace contextRef="#ctx0" brushRef="#br0" timeOffset="3330.201">6530 2984 7498,'-28'-17'5462,"-12"-13"-4587,-6-4-1091,-57-7 2158,45 39-1233,19-3-666,-25-9 186,55 13-188,-14 0 249,0-1 1,-1-2-1,1 0 1,0-2-1,1 0 1,-1-1-1,1-2-290,-55-31 275,55 27-257,-1 2 0,0 0 1,0 1-1,-1 1 1,-1 1-1,-2 0-18,-104-9 291,-3-7-80,100 18-209,0 1 0,0 2 1,-1 1-1,1 2 0,-1 1 0,1 2 0,0 1 1,0 2-1,0 1 0,1 2 0,0 1 1,-15 7-3,20-4 9,1 1 1,1 1 0,0 1 0,-17 16-10,33-25 1,-123 110-31,117-98 31,0 0-1,2 0 1,0 1-1,1 1 1,1 1-1,1-1 1,0 2-1,2 0 1,1 0 0,-3 14-1,-2 21 1,2 1 1,2 0 0,1 45-2,6-88-10,2 0 1,0 0 0,0 0-1,2 0 1,0 0-1,1 0 1,0 0 0,1-1-1,1 1 1,1-1-1,0 0 1,1-1-1,0 1 1,1-1 0,1-1-1,0 1 1,5 4 9,26 23-10,1-2 0,2-2 0,2-2 0,1-2 0,1-1 0,2-3 0,32 13 10,-32-19-41,1-2 0,1-3-1,0-2 1,20 3 41,-26-11-45,-1-1 0,1-2 0,1-2 0,-1-3-1,0-1 1,4-2 45,32-5-133,-1-4 0,0-3-1,36-13 134,-33 2-69,0-3 0,-2-4-1,23-15 70,39-28 3,-3-5 0,106-84-3,-233 157 5,-1 0 0,0-1 0,-1-1 0,0 0 0,-1 0 1,0-1-1,-1-1 0,0 1 0,0-1 0,-2-1 1,1 0-1,-2 0 0,1 0 0,-2-1 0,0 0 0,-1 0 1,1-3-6,-3-3 43,0-1 1,-1 0 0,-1 1 0,-1-1 0,0 1-1,-2-1 1,-1 1 0,0 0 0,-2 0-1,0 0 1,-1 1 0,-1 0 0,0 0 0,-2 1-1,0 0 1,-1 1 0,-1 0 0,-1 0 0,0 1-1,-1 1 1,0 1 0,-1 0 0,-1 0-1,-2 1-43,-14-12-49,-1 2-1,-1 2 1,-1 1-1,-1 1 1,0 2-1,-1 2 1,-1 1-1,0 2 0,-1 2 1,0 1-1,-1 2 1,-11 1 49,-141 9-1649,-9 30-1886</inkml:trace>
  <inkml:trace contextRef="#ctx0" brushRef="#br0" timeOffset="214110.319">6704 570 11146,'-197'-95'3440,"99"66"-1976,-1 5 1,-1 4-1,-69-4-1464,157 22 2,-200-27 145,-521-89-1300,114-32-72,473 121 967,-2 7-1,0 6 0,-63 4 259,-17 14-476,1 10 0,-56 18 476,69 2-157,2 11 0,-129 45 157,149-30 163,-135 63-163,120-28 186,3 9 0,-112 80-186,162-78 164,-90 81-164,180-133 25,2 3 0,2 2 0,3 3 0,3 2 0,2 2 0,-18 34-25,35-42 16,3 1 1,2 2-1,3 1 1,2 1 0,3 1-1,3 1 1,-4 32-17,10-19 7,4 0 0,3 1 1,3 0-1,4 1-7,3 11-13,3 0-1,4 0 1,4-1 0,4 0-1,4-2 1,5 4 13,0-7-10,4-2-1,3-1 1,4-2 0,5 2 10,17 18 26,5-2 0,4-4 0,4-3 0,3-3 0,7-1-26,4-2 51,3-3-1,4-5 1,2-4-1,4-4 0,43 19-50,12-8 47,2-6 0,4-7 0,2-8 0,11-4-47,129 17 31,-41-25-25,1-13 0,235-1-6,-169-36-19,0-14-1,63-23 20,634-113-30,-775 104 42,128-47-12,-257 60-2,-1-6 0,-2-6 0,-3-4 1,-2-6-1,-2-4 0,28-27 2,-18 6 9,-4-5 0,-3-5 0,25-34-9,86-111 45,-139 142-4,-5-5 1,-4-3-1,-5-3 0,-5-3 1,51-116-42,-14-32 65,-86 200-57,-2-2-1,-4 0 0,-2-1 1,-3 0-1,-3-1 0,-2-32-7,-4 52-15,-2 0 1,-2 1-1,-2-1 0,-2 1 0,-2 0 0,-2 0 0,-2 2 1,-14-32 14,5 25-22,-1 1 0,-3 1 1,-1 2-1,-3 1 1,-1 1-1,-2 1 1,-28-24 21,-129-103-10,73 87 149,-2 4-1,-4 7 1,-2 5-1,-4 5 1,-67-18-139,-128-24 442,185 69-228,-2 5-1,0 7 1,-1 6-1,-24 5-213,-17 10 133,1 7 1,1 9-1,-57 16-133,-163 49-233,-333 117-3987,405-121 987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49:52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26166 5040 6937,'-3'-3'268,"-1"0"-1,1 0 0,-1 1 0,0 0 0,0 0 0,0 0 0,0 0 0,0 0 0,0 1 1,0 0-1,0 0 0,-1 0 0,1 0 0,-1 1 0,1-1 0,0 1 0,-1 0 0,1 1 1,-1-1-1,-2 1-267,-89 24 622,96-25-621,-32 12 69,0 2 1,2 1 0,0 1-1,0 2 1,2 1-1,0 1 1,2 1 0,0 2-1,1 1 1,1 0-1,2 2 1,0 0 0,2 2-1,1 0 1,1 2-1,-9 21-70,19-35 41,1 1-1,1 0 1,0 1-1,2-1 0,0 1 1,0 0-1,1 8-40,2-22 11,0 0 1,1-1-1,-1 1 0,1 0 0,0 0 1,0 0-1,0 0 0,1 0 1,-1 0-1,1 0 0,0 0 0,0-1 1,0 1-1,1 0 0,-1-1 0,1 1 1,0-1-1,0 1 0,0-1 1,1 0-1,-1 0 0,1 0 0,-1 0 1,1 0-1,0-1 0,0 1 0,0-1 1,1 0-1,-1 0 0,1 0 1,-1 0-1,1 0 0,2 0-11,8-1 54,1-1-1,0-1 1,-1 0-1,1-1 1,-1 0 0,0-1-1,0-1 1,0 0-1,0-1 1,0-1-1,-1 0 1,3-2-54,4-1 88,-1-1 0,0 0 1,0-1-1,-1-1 0,0-1 0,-2-1 0,1 0 0,10-13-88,-25 25 35,0 1 0,1-1 0,-1 1 0,-1-1 1,1 0-1,0 0 0,0 0 0,-1 0 0,1 0 0,-1 0 0,1-1 0,-1 1 0,0 0 0,0-1 0,0 1 0,0-1 0,-1 1 0,1-1 0,-1 1 0,1-1 0,-1 0 0,0 1 0,0-1 0,0 1 0,0-1 0,-1 0 0,1 1 0,-1-1 0,1 1 0,-1-1 0,0 1 0,0-1 0,0 1 0,0 0 0,-1-1 0,1 1 0,0 0 0,-1 0 0,-1-1-35,-3-1 64,-1 1 1,0 0-1,0 0 1,0 1-1,0 0 0,0 0 1,0 1-1,-1 0 0,1 0 1,0 1-1,-4 0-64,-4-2 20,-1 2-1,1 0 0,-1 0 1,1 2-1,-1 0 1,1 1-1,-1 0 0,1 1 1,0 1-1,1 0 0,-1 1 1,1 1-1,-6 3-19,18-8-38,-1 0-1,1-1 0,0 1 0,-1 0 1,1 0-1,0 0 0,0 0 0,0 0 1,1 1-1,-1-1 0,0 1 0,1-1 1,0 1-1,-1-1 0,1 1 0,0 0 1,0 0-1,1-1 0,-1 3 39,1-3-136,0-1-1,0 1 1,0 0-1,0-1 1,1 1-1,-1-1 1,0 1 0,1-1-1,0 1 1,-1-1-1,1 1 1,0-1-1,0 1 1,-1-1 0,1 0-1,0 1 1,1-1-1,-1 0 1,0 0-1,0 0 1,0 0 0,1 0-1,-1 0 1,0 0-1,1 0 1,-1-1-1,1 1 1,-1 0 0,1-1-1,-1 1 1,1-1-1,0 0 1,-1 0 136,41 10-3489</inkml:trace>
  <inkml:trace contextRef="#ctx0" brushRef="#br0" timeOffset="365.137">26679 5052 8754,'-4'-2'275,"1"0"0,-1 0 0,0 1 1,0 0-1,0 0 0,0 0 0,0 0 0,0 0 0,-1 1 1,1 0-1,0 0 0,0 0 0,0 0 0,0 1 0,0-1 1,0 1-1,-4 1-275,-63 31 1341,66-30-1351,-23 13 62,2 1 0,-1 2 0,2 0 0,1 2 0,0 1 0,2 1 0,0 0 0,2 2 0,1 0 0,-12 22-52,25-38 26,0 1-1,0 0 1,2 0 0,-1 0-1,1 0 1,0 1-1,1 0 1,1-1 0,0 1-1,0 0 1,1 0-1,0 1 1,1-1 0,0 0-1,1 0 1,0 0-1,1 0 1,0 0 0,1 0-1,0 0 1,4 7-26,-5-13 11,1-1 0,1 0 0,-1 0 0,0 0-1,1-1 1,0 1 0,0-1 0,0 0 0,0 0 0,1 0 0,-1-1 0,1 1 0,-1-1 0,1 0 0,0-1 0,0 1 0,0-1 0,0 0 0,2 0-11,7 1 29,0 0 0,0-2 0,0 0 1,0 0-1,0-2 0,-1 1 0,1-2 0,0 0 1,0-1-1,0 0-29,14-4 75,-1-1 1,0-2-1,0-1 1,-1-1-1,-1-1 1,0-1 0,-1-1-1,0-1 1,-1-1-1,-2-1 1,15-16-76,-27 24 108,0 0 0,0 0 1,-1-1-1,0 0 0,-1-1 1,-1 1-1,0-1 1,1-6-109,-4 14 37,0-1 1,-1-1 0,0 1 0,-1 0 0,1 0 0,-1-1-1,0 1 1,-1-1 0,1 1 0,-1 0 0,-1-1 0,1 1 0,-1-1-1,0 1 1,-1 0 0,1-1 0,-1 1 0,-1 0 0,1 0-1,-1 0 1,0 1 0,0-1 0,-1 0 0,1 1 0,-1 0 0,0 0-1,-1 0 1,1 1 0,-1-1 0,0 1 0,0 0 0,-1 1-1,1-1 1,-1 1 0,1 0 0,-1 0 0,0 1-38,-5-3-111,0 0 0,0 1-1,0 0 1,0 1 0,-1 0 0,1 1 0,-1 0 0,0 1 0,0 0-1,1 1 1,-1 1 0,0-1 0,0 2 0,1 0 0,-2 0 111,11-1-215,0-1 1,0 1-1,0 0 1,0 0-1,0 0 1,1 0-1,-1 0 1,0 0-1,0 0 1,1 1 0,-1-1-1,1 0 1,-1 1-1,1 0 1,0-1-1,0 1 1,0 0-1,-1-1 1,2 1-1,-1 0 1,0 0-1,0 0 1,0 0 214,0 29-3361</inkml:trace>
  <inkml:trace contextRef="#ctx0" brushRef="#br0" timeOffset="635.414">27828 4984 8706,'6'-7'2344,"-19"18"569,-24 19-2401,-15 16-432,-21 21 0,-10 4 56,-17 12 72,16-5 32,7-4 24,22-10-64,10-11-32,25-15-32,5-15-448,12-14-8,7-32-2880,7-18 543</inkml:trace>
  <inkml:trace contextRef="#ctx0" brushRef="#br0" timeOffset="942.828">27418 4882 8666,'-76'-3'4765,"-39"33"-3942,100-25-711,-17 5-11,0 1 0,1 1 1,0 2-1,1 1 1,1 2-1,0 0 0,2 2 1,-12 10-102,34-25 19,1 0 0,-1 0 1,1 0-1,0 0 0,0 1 1,1 0-1,-1 0 0,1 0 1,0 0-1,0 0 0,1 0 1,0 1-1,0 0 0,0-1 1,0 1-1,1 0 0,0 0 1,0-1-1,1 1 0,-1 1-19,2-5 6,0 0-1,0 0 0,0-1 1,0 1-1,1 0 1,-1 0-1,0 0 0,1-1 1,-1 1-1,1-1 1,0 1-1,-1-1 0,1 0 1,0 0-1,0 0 0,0 0 1,0 0-1,0 0 1,0 0-1,0 0 0,0-1 1,0 1-1,0-1 0,1 0 1,-1 1-1,0-1 1,0 0-1,0 0 0,2-1-5,16 1 29,0-1 0,0-1 0,0 0 0,0-2 0,0 0 0,-1-2 0,0 0-1,0-1 1,0-1-29,-5 3 18,16-4 13,-1-2 0,0-1 1,0-1-1,-1-2 0,-1 0 1,0-2-1,-2-1 0,9-9-31,-32 26-1,0 0 0,-1 0 0,1-1-1,0 1 1,-1-1 0,0 1 0,1-1-1,-1 0 1,0 1 0,1-1 0,-1 0 0,0 0-1,-1 0 1,1 0 0,0 0 0,0 0-1,-1 0 1,1 0 0,-1 0 0,0 0-1,1 0 1,-1 0 0,0 0 0,0 0-1,-1-1 1,1 1 0,0 0 0,-1 0-1,1 0 1,-1 0 0,0 0 0,1 0-1,-1 0 1,0 0 0,0 1 0,0-1-1,-1 0 1,1 0 0,0 1 0,-1-1-1,1 1 1,-1-1 0,1 1 0,-1 0-1,0-1 1,-1 0 1,-5-1-49,-1-1 1,1 1-1,-1 1 0,1-1 0,-1 1 0,0 1 0,0 0 1,1 0-1,-1 1 0,-8 0 49,4 0-237,0 1 0,-1 0 1,1 1-1,0 0 0,0 1 0,0 0 0,0 1 1,0 1-1,1 0 0,-1 0 0,2 2 1,-1-1-1,1 1 0,0 1 0,0 0 0,0 1 1,2 0-1,-8 8 237,-15 29-2318</inkml:trace>
  <inkml:trace contextRef="#ctx0" brushRef="#br0" timeOffset="1326.844">27680 5475 4161,'-34'24'1549,"2"1"-1,0 1 1,1 2 0,2 1 0,1 2 0,-15 21-1549,41-50 33,1-1 1,-1 1-1,0 0 1,1 0 0,0 0-1,-1 0 1,1 0-1,0 1 1,0-1 0,0 0-1,0 0 1,0 1 0,1-1-1,-1 1 1,1-1-1,0 1 1,-1-1 0,1 1-1,0-1 1,1 1 0,-1-1-1,0 0 1,1 1-1,-1-1 1,1 1 0,0-1-1,-1 0 1,1 1-1,0-1 1,1 0 0,-1 0-1,0 0 1,1 0 0,-1 0-1,1 0 1,0 0-1,-1 0 1,1-1 0,0 1-1,0-1 1,0 1 0,0-1-1,0 0 1,1 0-1,-1 0 1,0 0 0,1 0-1,0 0-33,7 1 42,-1-1 0,1-1 0,0 0 0,0 0 0,0 0 0,-1-2 0,1 1 0,0-1 0,4-2-42,23-6 113,-1-2 0,0-1 0,0-2 0,-2-2 0,10-6-113,-26 13 93,-1 0 0,0-1 0,-1-1 0,0-1 0,-1-1 0,0 0 0,-1 0 1,0-1-1,9-15-93,-21 27 24,-1 1-1,1-1 1,0 1 0,-1-1 0,1 0 0,-1 1 0,0-1 0,0 0 0,0 0 0,0 0 0,-1 0 0,1 0 0,-1 0 0,0 0 0,1 0 0,-1 0 0,-1 0 0,1 0 0,0 0-1,-1 0 1,0 0 0,1 0 0,-1 0 0,0 0 0,-1 1 0,1-1 0,0 0 0,-1 0 0,1 1 0,-1-1 0,0 1 0,0 0 0,0-1 0,0 1 0,-1 0 0,1 0-1,0 1 1,-1-1 0,1 0 0,-1 1 0,0-1 0,0 1 0,-2-1-24,-19-4-120,1 1-1,-2 1 1,1 1 0,0 1-1,0 1 1,-1 1-1,1 1 1,0 1 0,-1 2-1,1 0 1,-11 5 120,-59 5-2961,26-9 35</inkml:trace>
  <inkml:trace contextRef="#ctx0" brushRef="#br0" timeOffset="-101961.816">3439 2354 10234,'-77'94'4053,"78"-93"-4052,-1-1 0,0 1 0,0 0-1,1 0 1,-1-1 0,1 1 0,-1 0 0,1 0 0,-1-1-1,1 1 1,-1 0 0,1-1 0,-1 1 0,1-1 0,0 1-1,-1-1 1,1 1 0,0-1 0,0 1 0,-1-1 0,1 0-1,0 1 1,0-1 0,-1 0 0,1 0 0,0 0 0,0 1-1,0-1 1,0 0 0,-1 0 0,1 0 0,0 0 0,0 0-1,0-1 1,0 1 0,-1 0 0,1 0 0,0 0 0,0-1-1,0 1 1,-1-1 0,1 1 0,0 0-1,4 0-4,175-7 33,247 0 1121,-221-18-1103,43-25-7,-9-7 102,-152 44 139,1 4 1,1 3-1,-1 4 0,1 4 0,19 6-281,549 69 939,-467-64-906,-47-17 86,-9-2 1733,-100 9-789,-34-3-1154,-1 0 1,0 0-1,1 0 0,-1-1 1,0 1-1,1 0 0,-1 0 0,0 0 1,1-1-1,-1 1 0,0 0 0,0 0 1,1-1-1,-1 1 0,0 0 1,0-1-1,0 1 0,1 0 0,-1-1 1,0 1-1,0 0 0,0-1 0,0 1 1,0 0-1,0-1 0,0 1 0,0-1 1,0 1-1,0 0 0,0-1 1,0 1-1,0 0 0,0-1 0,0 1 1,0 0-1,0-1 0,0 1 0,-1 0 1,1-1-1,0 1 0,0 0 1,0-1-1,0 1 0,-1 0 0,1-1 1,0 1-1,0 0 0,-1 0 0,1-1 1,0 1-1,-1 0 0,1 0 1,0 0-1,-1-1 0,1 1 0,0 0 1,-1 0-1,1 0 0,0 0 0,-1 0 91,-14-27-3812</inkml:trace>
  <inkml:trace contextRef="#ctx0" brushRef="#br0" timeOffset="-100103.58">8346 2074 5569,'-48'7'8378,"68"0"-7452,274 80-484,254 35 286,-393-80-538,1-7-1,2-7 1,48-1-190,-8-24 147,0-7 0,-1-10 1,175-35-148,-133 17 406,-45 17 479,177 8-885,-274 8-120,-51-4-915,-4-9-2128</inkml:trace>
  <inkml:trace contextRef="#ctx0" brushRef="#br0" timeOffset="-93206.931">13644 2248 8370,'-22'2'4581,"16"-1"-2896,17-2-1827,211-1 2774,47-6-2036,259-37-565,-355 32-43,237-9 131,-276 24-37,231-5 183,-83-25-127,-66 0 145,1 9 1,1 10-1,188 17-283,-243 9 178,182 8 1375,-292-28-670,-66-6-2750,-9-2-1882,-18 1-153</inkml:trace>
  <inkml:trace contextRef="#ctx0" brushRef="#br0" timeOffset="189518.613">16843 1216 9162,'-24'-6'2937,"-63"-12"1698,-364-48-5424,196 22 210,-80 4 579,-92 23 284,4 14 1147,-118 9 801,448 4-2259,0 4 0,1 4 0,0 4 0,-65 26 27,124-36-84,0 1 0,1 1 0,1 2-1,1 1 1,0 1 0,-21 18 84,16-5-56,2 1 1,0 2-1,3 1 1,0 2-1,3 0 1,1 2-1,2 1 1,-16 36 55,27-50-19,1 1 0,1 1 1,2 0-1,0 0 0,2 0 0,1 1 1,2 1-1,0-1 0,2 0 0,2 1 1,0-1-1,2 1 0,1-1 0,1 0 1,2 0-1,8 24 19,6-2-84,2-1-1,2-1 1,2-1 0,3-1 0,1-2-1,2-1 1,2-2 0,2-1-1,2-1 1,2-2 0,1-2 0,1-2-1,2-2 1,2-2 0,0-2 0,2-1 84,45 22-260,3-4 1,81 25 259,-101-46-54,1-3 1,0-3 0,2-4-1,46 1 54,9-6-15,0-6 0,117-12 15,-59-8 32,182-41-32,218-78 44,-26-42-26,-56-2 18,-428 149-23,-2-3-1,-1-4 0,-1-3 1,2-6-13,-49 26 6,-1-1 1,-1-1 0,-1-1-1,-1-2 1,-1-1 0,-1-1-1,-2 0 1,0-4-7,-15 20 51,-1-1-1,-1 1 1,0-1-1,-1 0 1,0-1-1,-1 1 1,-1-1-1,0 0 1,-1 0-1,0 0 1,-1 0-1,-1 0 1,0 0-1,-1 0 1,0 0-1,-1 0 1,-1 0 0,0 0-1,-1 1 1,0-1-1,-2 1 1,1 0-1,-1 0 1,-1 1-1,0 0 1,-7-8-51,-12-19 213,-2 2 0,-1 0 1,-2 2-1,-2 2 1,-1 1-1,-1 1 0,-23-14-213,16 17 13,-1 2 0,-2 1 0,0 3 0,-2 1 0,0 3 0,-30-7-13,-153-28-756,-68 30-1362,-50 34-1470,-83 42-415</inkml:trace>
  <inkml:trace contextRef="#ctx0" brushRef="#br0" timeOffset="-18492.227">13175 5170 7162,'1'-7'620,"-1"6"-516,1 1-1,-1-1 0,0 1 0,1-1 0,-1 1 0,1-1 0,-1 1 0,0-1 0,0 0 0,1 1 0,-1-1 0,0 0 0,0 1 0,0-1 0,1 0 0,-1 1 0,0-1 0,0 0 0,0 1 0,0-1 0,0 0 0,-1 1 1,1-1-1,0 0 0,0 1 0,0-1 0,0 0 0,-1 1 0,1-1 0,0 1 0,-1-1 0,1 0 0,0 1 0,-1-1 0,1 1 0,-1-1 0,1 1 0,-1-1 0,1 1 0,-1 0 0,1-1 0,-1 1 0,0 0 0,1-1 1,-1 1-1,1 0 0,-1 0 0,0-1 0,1 1 0,-1 0 0,0 0 0,1 0 0,-1 0 0,0 0 0,1 0 0,-1 0 0,0 0 0,1 0 0,-1 0 0,0 0 0,1 0 0,-1 1 0,0-1 0,1 0 0,-1 1-103,-19 16 56,1 2 0,1 0 0,0 1 0,2 1 0,0 1 0,2 0 1,0 1-1,2 0 0,0 1 0,2 1 0,-2 7-56,0-1 14,2 0 1,1 1-1,1 0 0,2 1 1,1 0-1,2 0 1,1 13-15,1-33-38,0 0 0,1 0 0,1 0-1,0 0 1,1 0 0,0-1 0,1 1 0,1 0 0,0-1 0,0 0 0,1 0 0,1 0-1,0 0 1,1-1 0,0 0 0,0-1 0,1 1 0,1-1 0,9 8 38,30 10-2465,-3-17 18</inkml:trace>
  <inkml:trace contextRef="#ctx0" brushRef="#br0" timeOffset="-17874.67">13248 5865 6857,'0'1'135,"0"-1"0,0 0-1,-1 1 1,1-1-1,0 1 1,0-1-1,0 1 1,0-1-1,0 1 1,0-1-1,0 1 1,0-1 0,0 1-1,0-1 1,0 1-1,1-1 1,-1 1-1,0-1 1,0 1-1,0-1 1,0 1-1,1-1 1,-1 0 0,0 1-1,1-1 1,-1 1-1,0-1 1,1 0-1,-1 1 1,0-1-1,1 0 1,-1 0 0,1 1-1,-1-1 1,0 0-1,1 0 1,-1 1-1,1-1 1,-1 0-1,1 0 1,-1 0-1,1 0 1,-1 0 0,1 0-1,-1 0 1,1 0-1,-1 0 1,1 0-1,0 0-134,22-15 1029,44-46-225,-2-3 1,-4-2-1,16-26-804,-77 92 1,93-119 208,51-85-209,-133 193-42,-15 33-13,-42 148-56,-14 126 111,56-275-8,1-10 5,1 0 0,0 0 0,1 1 0,0-1 0,1 1 0,0-1-1,1 0 1,0 1 0,1 0 3,-2-12-89,1 0-1,-1 0 1,0-1 0,0 1-1,0 0 1,0 0-1,0 0 1,1-1-1,-1 1 1,0 0-1,0 0 1,0 0 0,1 0-1,-1-1 1,0 1-1,0 0 1,0 0-1,1 0 1,-1 0-1,0 0 1,0 0 0,1 0-1,-1 0 1,0 0-1,0 0 1,1 0-1,-1 0 1,0 0-1,0 0 1,1 0 0,-1 0-1,0 0 1,0 0-1,1 0 1,-1 0-1,0 0 1,0 0-1,0 1 1,1-1 0,-1 0-1,0 0 1,0 0-1,0 0 1,1 0-1,-1 1 90,1-13-2847</inkml:trace>
  <inkml:trace contextRef="#ctx0" brushRef="#br0" timeOffset="-17470.109">13473 5653 8514,'3'1'2032,"3"4"665,-2 1-2489,9-2-104,5 4-88,11-5 24,7 5 24,16-8 0,-2 1-120,1 4-2673,-13 1 833</inkml:trace>
  <inkml:trace contextRef="#ctx0" brushRef="#br0" timeOffset="-17172.026">13835 5945 6169,'-13'18'4502,"18"-24"-44,54-65-3460,4 3 1,14-9-999,22-9 128,-47 53-109,-51 32-21,1 1 0,-1-1 0,1 1-1,-1 0 1,1-1 0,0 1 0,-1 0 0,1 0 0,-1 0-1,1 0 1,0 0 0,-1 0 0,1 1 0,0-1-1,-1 1 1,1-1 0,-1 1 0,1-1 0,-1 1-1,1 0 1,-1 0 0,0-1 0,1 1 0,-1 0 0,0 0-1,0 1 1,1-1 0,-1 0 0,0 0 0,0 1-1,0-1 1,0 0 0,0 1 2,2 7-3,0-1 0,0 1 0,-1 0 0,0 0 0,0 1 0,-1-1 0,0 0 0,-1 0 0,0 1 0,0-1 0,-1 0 0,-1 0 0,1 1 0,-3 5 3,1 4 10,-4 57 115,17-61-3405,-2-18 772</inkml:trace>
  <inkml:trace contextRef="#ctx0" brushRef="#br0" timeOffset="-16724.996">14700 5322 7202,'5'-12'2616,"-2"6"361,-2 4-1849,2 2-624,0 18-168,-3 11-256,-6 24-88,-3 11-8,-6 15 40,3-6 24,0 3 24,6-20 0,1-6 0,10-17-144,-7-9-296,-2-14-104,-6-15-2569,-3-12 537</inkml:trace>
  <inkml:trace contextRef="#ctx0" brushRef="#br0" timeOffset="-16220.001">14439 5515 7418,'-1'-4'226,"1"1"1,-1-1-1,1 1 1,-1-1-1,1 1 1,0-1 0,0 1-1,1-1 1,-1 0-1,1 1 1,0 0 0,0-1-1,0 1 1,0-1-1,0 1 1,1 0-1,0 0 1,-1 0 0,1 0-1,0 0 1,1 0-1,-1 1 1,0-1-1,1 0 1,0 1 0,-1 0-1,1 0 1,0 0-1,2-1-226,22-12 87,-1 2-1,1 1 1,1 1-1,0 2 1,1 1-1,0 1 1,0 1-1,2 1-86,-24 4 10,0-1 0,0 2 0,0-1 0,1 1 0,-1 0 0,0 0 0,0 1 0,0 0 0,0 0 0,0 1 0,0 0 0,-1 0 0,1 1 0,0-1 0,-1 1 0,0 1 0,0-1 1,0 1-1,0 0 0,0 1-10,-4 1 20,0 0 0,-1 0 0,0 0 0,0 0 0,0 0 0,-1 0 0,1 0 0,-2 0 0,1 0 0,-1 1 0,0-1 0,0 0 0,0 0 0,-1 0 0,0-1 0,0 1 0,-1 0 0,1-1 0,-1 1 0,0-1 0,-1 0 0,-2 3-20,-1 7 77,-82 160 1175,89-174-1239,1 0 0,0 0 0,0 0 0,0 0 0,0 0 0,0 0 0,0 0 0,0 0 0,0 0 0,0-1 0,0 1 0,0 0 0,0-1 0,1 1 0,-1 0 0,0-1 0,1 0 0,-1 1 0,0-1 0,1 0 0,-1 0 0,0 1 0,1-1 0,-1 0 0,0-1 0,1 1 0,-1 0 0,0 0 0,1 0 0,-1-1 0,1 1-13,7 0 36,2 1-21,0 0 1,0 1-1,0 1 0,0-1 0,0 2 1,-1 0-1,1 0 0,0 1-15,-8-3-4,0-1-1,0 1 0,-1 0 1,1 0-1,-1 0 0,0 0 1,1 0-1,-1 0 1,0 1-1,0-1 0,0 1 1,-1-1-1,1 1 0,-1 0 1,1 0-1,-1-1 0,0 1 1,0 0-1,0 0 1,0 1-1,-1-1 0,1 0 1,-1 0-1,0 0 0,0 0 1,0 0-1,0 1 1,0-1-1,-1 0 0,0 0 1,0 1 4,-5 14 12,-1 0 1,-1 0-1,-1-1 1,0 0 0,-2-1-1,0 0 1,0 0 0,-2-1-1,1-1 1,-2 0-1,-9 7-12,5-3 161,-1-1-1,0-2 1,-1 0 0,0 0-1,-21 9-160,34-20 29,0 0-1,0-1 1,-1 1-1,1-2 0,-1 1 1,1-1-1,-1 0 1,0-1-1,0 0 1,0 0-1,0-1 1,0 0-1,0 0 0,1-1 1,-1 1-1,0-2 1,0 1-1,0-1 1,1-1-1,-1 1 1,1-1-1,0-1 1,0 1-1,0-1 0,0-1 1,0 1-1,1-1 1,0 0-1,0 0 1,-1-2-29,5 5-106,0 0 1,0 0 0,1 0 0,-1-1-1,0 1 1,1 0 0,0-1 0,-1 1-1,1-1 1,0 1 0,0-1-1,1 0 1,-1 1 0,0-1 0,1 0-1,0 0 1,-1 0 0,1 1-1,0-1 1,1 0 0,-1 0 0,0 1-1,1-1 1,0 0 0,-1 0 0,1 1-1,0-1 1,0 1 0,1-1-1,-1 1 1,0-1 0,1 1 0,1-2 105,18-20-3196,2 3 61</inkml:trace>
  <inkml:trace contextRef="#ctx0" brushRef="#br0" timeOffset="-15901.799">15125 5137 8602,'3'-3'2184,"0"9"649,3 6-2465,3 14-224,2 4-104,1 13 0,-1 5-16,-2 17 0,-8 5-8,-17 27 8,-18 6-24,-39 46 32,-16 12 0,-70 50-2144,-21 12-753</inkml:trace>
  <inkml:trace contextRef="#ctx0" brushRef="#br0" timeOffset="-19867.003">10984 5733 8890,'2'-1'1936,"9"4"825,5 3-2601,16-3 32,6 0-24,18-9 56,3 0 0,14-5-16,-5 2-96,4 0-368,-10 13-2713,-7 4 761</inkml:trace>
  <inkml:trace contextRef="#ctx0" brushRef="#br0" timeOffset="-19377.267">12159 5310 8298,'6'0'2200,"-5"7"545,4 13-2345,-2 23-296,-3 16-128,-5 24 24,-4 1 32,-3 8 8,3-14 32,3-13 16,3-12 0,3-5-216,0-17 112,-6-10-2801,-9-10 761</inkml:trace>
  <inkml:trace contextRef="#ctx0" brushRef="#br0" timeOffset="-19035.999">11707 5475 7730,'-2'-1'183,"1"-1"1,0 1 0,0 0 0,0-1-1,0 1 1,0-1 0,0 0 0,0 1-1,1-1 1,-1 0 0,1 0 0,-1 1-1,1-1 1,-1 0 0,1 0 0,0 0-1,0 1 1,0-1 0,0 0 0,0 0-1,1 0 1,-1 0 0,0 1 0,1-1-1,-1 0 1,1 0 0,0 1 0,-1-1-1,1 0 1,0 1 0,0-1 0,1 0-184,64-49 581,-27 30-571,1 2 1,1 2-1,1 1 1,0 2-1,1 3 1,0 1-1,1 2 0,0 1 1,0 3-1,1 2 1,8 2-11,-39-2-3,1 1 1,0 1-1,-1 0 1,1 2-1,-1-1 1,1 1-1,-1 1 1,0 1-1,0 0 1,0 1-1,-1 0 0,1 1 1,-1 1-1,-1 0 1,1 0-1,-1 1 1,0 1-1,1 3 3,-9-6 3,-2 0-1,1 1 0,-1-1 0,0 1 1,0 0-1,-1 0 0,0 0 0,0 0 1,-1 0-1,1-1 0,-2 1 0,1 0 1,-1 0-1,0 0 0,0 0 0,-1 0 1,0 0-1,0-1 0,0 1 0,-1-1 1,0 0-1,-1 1 0,1-1 0,-1-1 1,0 1-1,-1-1 0,1 1 0,-1-1 1,-1 0-3,-7 11 55,-1-1 0,0 0 0,-1-1 0,-1-1 0,0-1 0,-1 0 0,0-1 0,-1-1 0,0 0 0,0-1 0,-1-1 0,-6 1-55,22-8 87,0 1 0,0-1-1,0 0 1,0 0 0,0 0 0,0 0 0,0-1-1,-1 1 1,1-1 0,0 0 0,0 0 0,-1 0 0,1 0-1,0 0 1,0-1 0,-1 1 0,1-1 0,0 0-1,0 0 1,0 0 0,0-1 0,0 1 0,0-1 0,1 1-1,-1-1 1,0 0 0,1 0 0,-1 0 0,1-1-1,-2-1-86,-8-38-1403,8-12 1051</inkml:trace>
  <inkml:trace contextRef="#ctx0" brushRef="#br0" timeOffset="-13916.072">15641 5656 8474,'-3'1'1776,"10"2"809,9 9-2505,15-10 24,12 1 24,25-2 8,7-5 8,11-10 0,-7 5-40,3 3-32,-24-5-16,-7 10-40,-19-2 8,-14 14-2793,-18 8 897</inkml:trace>
  <inkml:trace contextRef="#ctx0" brushRef="#br0" timeOffset="-13609.998">15715 5945 6729,'5'10'2281,"5"-3"327,18 5-1487,8-1-793,23-7 40,0-8-88,16-4-64,-5-1-88,9 2-2889,-17 2 937</inkml:trace>
  <inkml:trace contextRef="#ctx0" brushRef="#br0" timeOffset="-10890.323">16701 5392 6665,'7'-32'6568,"-4"72"-5699,-10 117-709,15-102-59,-8-54-98,0 0 1,1 0 0,-1 1 0,1-1 0,-1 0-1,1 0 1,0 0 0,0 0 0,-1 0-1,1 0 1,0 0 0,0 0 0,0 0 0,0-1-1,0 1 1,0 0 0,0 0 0,0-1 0,0 1-1,0-1 1,0 1 0,1-1 0,-1 1-1,0-1 1,0 0 0,0 0 0,1 1 0,-1-1-1,0 0 1,0 0 0,1 0 0,-1 0-1,0-1 1,1 1 0,-1 0 0,0 0 0,0-1-1,0 1 1,1-1 0,-1 1 0,0-1-4,237-151 292,-235 150-296,0 0 1,1 1-1,-1-1 1,0 1-1,1 0 1,-1-1-1,1 2 1,-1-1-1,1 0 1,0 1-1,-1-1 1,1 1-1,0 0 0,-1 0 1,1 1-1,-1-1 1,1 1-1,0 0 1,-1 0-1,1 0 1,-1 0-1,0 0 1,1 1-1,-1 0 1,0-1-1,0 1 1,0 1-1,0-1 1,0 0-1,0 1 0,0 1 4,2 7-15,0 0-1,-1 0 0,-1 1 1,0 0-1,0 0 0,-2 0 1,1 0-1,-1 0 0,-1 0 0,0 0 1,-1 0-1,0 0 0,-1 0 1,0 0-1,-1 0 0,-1-1 0,1 1 1,-2 1 15,0 0 141,0 0 0,-1 0 1,-1 0-1,0 0 0,0-1 0,-1 0 1,-1-1-1,0 0 0,0 0 1,-1-1-1,-1 0 0,1-1 0,-2 0 1,1-1-1,-1 0 0,0 0 1,-7 1-142,14-7 60,-1 0 1,0-1 0,0 0 0,1-1 0,-1 1-1,0-1 1,0 0 0,0 0 0,0-1 0,0 0-1,1 0 1,-1 0 0,0-1 0,1 0 0,-1 0-1,1 0 1,0 0 0,-1-1 0,1 0-1,1 0 1,-5-4-61,-90-85 883,92 84-625,-10-5-2358,-3 4 942</inkml:trace>
  <inkml:trace contextRef="#ctx0" brushRef="#br0" timeOffset="-10599.495">16962 5296 8226,'13'-11'2056,"-1"2"745,-2 5-2385,9 4-104,-3 3-88,13 3-128,3 3-16,4 0-240,-2 2-2665,-5-1 857</inkml:trace>
  <inkml:trace contextRef="#ctx0" brushRef="#br0" timeOffset="-10341.2">17396 5292 6625,'-48'65'4943,"4"-6"-4287,-46 105 153,85-152-785,0 0-1,1 0 0,1 0 1,0 1-1,1-1 0,0 1 0,1 0 1,0-1-1,1 1 0,0 0 1,1 0-1,1-1 0,1 8-23,-2-16 8,0 1 0,0-1-1,0 0 1,1 0 0,-1 0 0,1 0-1,0 0 1,0 0 0,1 0 0,-1 0-1,1-1 1,-1 1 0,1-1 0,0 0-1,1 0 1,-1 0 0,0 0 0,1-1 0,0 1-1,0-1 1,-1 0 0,1 0 0,0 0-1,1 0 1,-1-1 0,0 0 0,4 1-8,8-3 49,-1-1 1,0-1 0,1 0 0,-1 0 0,0-2-1,0 0 1,-1-1 0,0 0 0,0-1-1,0-1 1,-1 0 0,0-1 0,0 0 0,-1-1-1,5-6-49,-4 6 157,-1 0 1,0-2-1,0 1 0,-2-1 0,1-1 0,6-12-157,-14 22 59,-2 0 0,1 0 0,0-1 0,-1 1 1,1 0-1,-1-1 0,0 1 0,0-1 0,-1 0 0,1 1 1,-1-1-1,1 1 0,-1-1 0,0 0 0,0 1 0,-1-1 1,1 0-1,-1 1 0,0-1 0,0 1 0,0-1 0,0 1 1,-1-1-1,0 1 0,1 0 0,-1 0 0,0 0 0,0 0 1,-1 0-1,1 0 0,-1 0 0,1 1 0,-1-1 0,-1 0-59,-11-7 82,0 0 0,-1 1 0,-1 0 0,1 1 0,-1 1 0,-1 1 0,1 1 0,-1 0 0,0 1 0,-8 0-82,-8-4 78,19 1-244,23 2-1753,13 3-1076,5-1-99</inkml:trace>
  <inkml:trace contextRef="#ctx0" brushRef="#br0" timeOffset="-10128.137">18097 5325 5529,'-6'21'2281,"-4"6"247,-10 21-1328,-4 2-431,-8 12-145,3-6-336,0 2-80,11-19-96,3-4 8,9-14-40,3-6 0,-2-13 0,11-4-88,-1-11-152,4-10-2625,1-7 745</inkml:trace>
  <inkml:trace contextRef="#ctx0" brushRef="#br0" timeOffset="-9752.08">17889 5213 6097,'-3'-6'602,"-2"1"-1,1 0 1,-1 1-1,0-1 1,0 1-1,0 0 1,0 0-1,-1 0 1,1 1-1,-1 0 1,-3-1-602,5 2 85,0 0 1,0 1 0,-1-1-1,1 1 1,0 0 0,0 0-1,-1 1 1,1-1 0,0 1 0,-1 0-1,1 0 1,-1 1 0,1-1-1,0 1 1,0 0 0,-1 0-1,1 1 1,0-1 0,0 1-1,0 0 1,0 0 0,0 0-1,1 0 1,-1 1 0,1-1 0,-1 1-1,0 1-85,1-1 2,0 0-1,0 1 0,1-1 1,-1 1-1,1 0 0,-1 0 1,1-1-1,1 1 1,-1 1-1,0-1 0,1 0 1,0 0-1,0 0 0,0 1 1,1-1-1,-1 1 1,1-1-1,0 0 0,0 1 1,1-1-1,-1 1 0,1-1 1,0 0-1,0 1 1,0-1-1,1 0 0,0 0 1,-1 0-1,2 0 0,-1 0 1,0 0-1,1-1 1,-1 1-1,3 1-1,-1-4 10,1 1-1,0-1 1,0 0-1,0-1 1,0 1 0,0-1-1,0 0 1,0 0 0,-1 0-1,1-1 1,0 1 0,0-1-1,0-1 1,0 1-1,-1-1 1,1 1 0,0-1-1,-1-1 1,0 1 0,1-1-1,-1 1 1,1-2-10,0 0 16,0 0 0,0-1 0,0 1 0,0-1 1,0 0-1,-1 0 0,0-1 0,0 1 0,-1-1 0,0 0 0,0 0 0,1-2-15,-3 6 11,0 0 0,0-1 0,0 1 0,-1 0 0,1-1 0,-1 1 1,1-1-1,-1 1 0,0-1 0,0 1 0,0-1 0,0 1 1,0-1-1,-1 1 0,1-1 0,-1 1 0,0 0 0,1-1 1,-1 1-1,0 0 0,-1-1 0,1 1 0,0 0 0,0 0 0,-1 0 1,0 0-1,1 0 0,-1 0 0,0 1 0,0-1 0,0 1 1,0-1-1,-1 0-12,-4 0 15,1 0 0,-1 0 0,1 1 0,-1 0 0,1 0 0,-1 1 0,0 0 0,1 0 0,-1 0 0,0 1 0,1 0 0,-1 1 0,1-1 0,-1 1 0,1 0 0,0 1 0,-1-1-1,1 1 1,1 1 0,-1-1 0,-4 4-15,4-4-8,0 1 0,1-1 0,-1 1 0,1 1 0,0-1 0,0 1 0,0 0 0,0 0 0,1 0 0,0 0 0,0 1-1,1 0 1,-1 0 0,1 0 0,0 0 0,1 1 0,0-1 0,0 1 0,0-1 0,0 1 0,1 0 0,1-1 0,-1 1-1,1 0 1,0 0 0,0 0 0,1-1 0,0 1 0,0 0 0,1 0 0,0-1 0,2 5 8,43 46-3586,-17-38 837</inkml:trace>
  <inkml:trace contextRef="#ctx0" brushRef="#br0" timeOffset="-9428.328">18205 5681 3185,'-26'34'3138,"13"-20"-2528,1 1 1,0 0-1,1 0 1,1 1-1,0 0 1,2 1 0,-1 0-1,2 1 1,1 0-1,0 0 1,0 5-611,5-22 23,1 1 0,-1 0 1,1 0-1,-1 0 0,1-1 0,0 1 0,0 0 1,0 0-1,0 0 0,0 0 0,0-1 1,1 1-1,-1 0 0,0 0 0,1 0 1,0-1-1,-1 1 0,1 0 0,0-1 1,0 1-1,0-1 0,0 1 0,0-1 1,0 1-1,0-1 0,1 0 0,-1 1 1,0-1-1,1 0 0,-1 0 0,1 0 1,0 0-1,-1 0 0,1 0 0,0-1 1,-1 1-1,1 0 0,0-1 0,0 0 1,-1 1-1,1-1 0,2 0-23,4-1 75,0-1-1,0 0 1,0-1 0,0 0-1,-1 0 1,1-1 0,-1 0-1,0 0 1,4-3-75,-6 4 33,19-12 120,0-2 0,0 0-1,-2-2 1,0 0-1,-2-2 1,0 0-1,-1-1 1,5-9-153,-21 29 40,0-1 1,0 0-1,-1 0 1,1 0-1,-1 0 1,1-1-1,-1 1 1,0-1-1,0 1 1,-1-1 0,1 0-1,-1 0 1,0 1-1,0-1 1,0 0-1,0 0 1,-1 0-1,1 0 1,-1 0-1,0 0 1,0-1-1,-1 1 1,1 0-1,-1 0 1,0 0-1,0 1 1,0-1 0,-1 0-1,1 0 1,-1 0-1,0 1 1,0-1-1,0 1 1,0 0-1,-1-1 1,-2-1-41,-4 1 36,0 0 1,0 1 0,0 0-1,0 0 1,0 1-1,-1 0 1,1 1 0,-1 0-1,1 1 1,-1 0-1,0 0 1,1 1 0,-1 0-1,1 1 1,0 0-1,-1 0 1,1 1 0,0 0-1,0 1 1,-7 4-37,14-8-44,-1 1 0,1 0 0,0-1 0,-1 1 0,1 0 0,0 0 0,-1 1 0,1-1 0,0 0 0,0 1 0,0-1 0,0 1 0,0 0 0,1 0 0,-1-1 0,0 1 0,1 0 0,0 0 0,-1 1 0,1-1 0,0 0 0,0 0 0,0 1 0,0-1 0,1 0 0,-1 1 0,0-1 0,1 1 0,0-1 0,0 1 0,-1-1 0,2 1 0,-1-1 0,0 1 0,0-1 0,1 1-1,0 1 46,14 14-3082,6 3-204</inkml:trace>
  <inkml:trace contextRef="#ctx0" brushRef="#br0" timeOffset="-9142.961">18818 5416 9050,'0'5'2176,"-3"14"689,0 13-2593,-6 18-184,0 5-80,-5 13 40,5-10 40,4-1 8,10-10 8,7 0 16,3-12-8,0-1-304,-1-13-112,-3-12-2705,-2-9 545</inkml:trace>
  <inkml:trace contextRef="#ctx0" brushRef="#br0" timeOffset="-8909.876">18660 5730 7378,'0'-5'2520,"5"4"257,4 1-1961,12 0-504,13 3-240,8-6 0,8 1-40,18 1 40,-1-2-80,6 4-2785,-21-2 905</inkml:trace>
  <inkml:trace contextRef="#ctx0" brushRef="#br0" timeOffset="-8040.375">19360 5436 5881,'0'-5'505,"0"1"-1,0-1 1,1 1-1,-1 0 1,1-1 0,0 1-1,0 0 1,1 0-1,0 0 1,-1 0-1,1 0 1,0 0 0,1 0-1,0-1-504,34-24 1575,-28 25-1507,0 0 0,1 0 0,-1 1 0,1 0 0,0 0 0,-1 1 0,1 1 0,0 0-1,0 0 1,0 1 0,0 0 0,0 1 0,0 0 0,0 0 0,0 1 0,0 0 0,0 1-1,-1 0 1,0 1 0,1 0 0,5 4-68,-12-5 5,1 0 0,-1 0 0,0 0 0,-1 0-1,1 0 1,-1 1 0,1 0 0,-1-1 0,0 1 0,0 0 0,-1 0 0,1 0-1,-1 0 1,0 0 0,0 0 0,0 1 0,0-1 0,-1 0 0,0 0 0,0 1-1,0-1 1,0 0 0,-1 0 0,1 1 0,-2 2-5,-2 8 26,1-1 0,-2-1 0,0 1 0,0-1 0,-1 0 0,-1 0 0,-2 2-26,4-7 23,4-4-5,-1-1 1,0 1-1,0-1 1,0 1-1,-1-1 0,1 0 1,-1 0-1,0 0 0,0 0 1,0 0-1,0-1 0,0 1 1,-1-1-1,-1 1-18,5-3 4,0 0 1,0 0-1,1-1 0,-1 1 1,0 0-1,0 0 0,0 0 1,0-1-1,0 1 0,0 0 1,0 0-1,1-1 0,-1 1 0,0 0 1,0 0-1,0 0 0,0-1 1,0 1-1,0 0 0,0 0 1,0-1-1,0 1 0,0 0 1,-1 0-1,1-1 0,0 1 0,0 0 1,0 0-1,0-1 0,0 1 1,0 0-1,0 0 0,-1 0 1,1-1-1,0 1 0,0 0 0,0 0 1,0 0-1,-1 0 0,1-1 1,0 1-1,0 0 0,0 0 1,-1 0-1,1 0 0,0 0 1,0 0-1,-1 0 0,1 0 0,0 0 1,0 0-1,-1 0 0,1 0 1,0 0-1,0 0 0,-1 0 1,1 0-5,8-3-8,-1 2 0,1-1 0,-1 1 0,1 0 0,0 1 0,-1-1 0,1 2 0,0-1 0,0 1 0,-1 0 0,1 1 0,-1-1 0,1 2 0,-1-1 0,0 1 0,0 0 0,3 2 8,-7-4-2,12 5-11,0 1 0,-1 0-1,1 1 1,-2 0 0,1 1-1,-1 1 1,-1 0 0,11 11 13,-20-19-8,-1 0 0,1 0 0,-1 1 0,1-1 0,-1 1 0,0 0 1,0-1-1,0 1 0,0 0 0,-1 0 0,1 0 0,-1 0 1,0 1-1,0-1 0,0 0 0,0 0 0,0 1 0,-1-1 0,0 1 1,1-1-1,-1 0 0,0 1 0,-1-1 0,1 1 0,-1-1 1,1 0-1,-1 1 0,0-1 0,0 0 0,0 0 0,-1 0 0,1 1 1,-1-2-1,0 2 8,-8 4 36,0 0 1,-1 0 0,1-1 0,-2 0-1,1-1 1,-1-1 0,0 0-1,0 0 1,0-1 0,-1 0-1,1-1 1,-9 0-37,1 2 74,0-1 1,0-2-1,0 0 0,0 0 0,0-2 1,-1-1-1,1 0 0,0-2 1,0 0-1,0-1 0,-3-2-74,21 1-1723,17 6-1132,-12-1 2410,21 2-2956</inkml:trace>
  <inkml:trace contextRef="#ctx0" brushRef="#br0" timeOffset="-7710.27">20385 5428 8754,'-1'-2'215,"-1"0"1,1 0-1,-1 1 1,0-1-1,1 0 0,-1 1 1,0-1-1,0 1 1,0-1-1,0 1 1,-1 0-1,1 0 1,0 0-1,0 0 0,-1 1 1,1-1-1,-1 0 1,1 1-1,0 0 1,-1 0-1,1-1 0,-1 2 1,1-1-1,-1 0 1,1 0-1,0 1 1,-1-1-1,0 1-215,-66 25 480,41-10-440,1 1 0,1 1 0,1 1 0,0 1 0,1 2 0,2 0 0,0 1 0,1 2 0,-2 5-40,15-19 11,0 0 0,1 0 1,0 1-1,1-1 0,1 1 0,0 1 1,-3 11-12,7-21 3,0 0-1,0 1 1,1-1 0,-1 0 0,1 1 0,0-1 0,0 1-1,0-1 1,0 0 0,0 1 0,1-1 0,0 0 0,-1 1-1,1-1 1,0 0 0,1 0 0,-1 0 0,1 0 0,-1 0-1,1 0 1,0 0 0,0 0 0,0-1 0,0 1 0,1-1 0,-1 0-1,1 1 1,-1-1 0,1 0 0,0 0 0,2 1-3,6-1 16,-1 0 0,1-1 1,-1 0-1,1-1 0,0 0 0,0 0 1,-1-1-1,1 0 0,-1-1 1,1-1-1,-1 1 0,0-2 0,0 1 1,2-2-17,11-3 32,-1-1 1,0 0 0,-1-2-1,-1-1 1,1 0 0,-2-1-1,0-1 1,0-1 0,-2-1-1,10-10-32,-24 23 7,0 0 0,0 0 0,0 0 0,-1-1-1,1 1 1,-1-1 0,0 1 0,0-1 0,0 0-1,0 0 1,0 0 0,-1 0 0,0 0-1,0 0 1,0 0 0,0 0 0,-1 0 0,0-1-1,0 1 1,0 0 0,0 0 0,-1 0-1,1-1 1,-1 1 0,0 0 0,0 0 0,-1 0-1,1 0 1,-1 0 0,0 0 0,0 1-1,0-1 1,0 1 0,-1-1 0,0 1 0,0-1-7,-3-2-80,-1 2 0,1-1 0,-1 1 0,0-1 1,0 2-1,0-1 0,-1 1 0,1 0 0,-1 1 1,0 0-1,0 0 0,0 0 0,0 1 1,0 1-1,0-1 0,0 1 0,0 0 0,0 1 1,0 0-1,0 0 0,1 1 0,-1 0 0,-2 1 80,-4 10-2771,12 5-60</inkml:trace>
  <inkml:trace contextRef="#ctx0" brushRef="#br0" timeOffset="-7459.295">21133 5413 5081,'-7'27'2545,"-11"22"-41,-23 11-831,-16 4-905,-11 11-16,8-13-160,-4-8-40,24-14-176,13-11-40,13-13-152,10-11 0,10-10-80,9-13-176,2-6-368,10-6-2688,-4-4 583</inkml:trace>
  <inkml:trace contextRef="#ctx0" brushRef="#br0" timeOffset="-7127.934">20765 5279 8514,'-70'-19'4825,"-2"32"-3534,62-9-1265,1 1 1,-1 0-1,1 1 0,1-1 1,-1 2-1,1-1 1,0 1-1,0 0 0,1 1 1,0 0-1,-1 2-26,5-6 3,0 0-1,0 0 1,1 0 0,0 0-1,0 0 1,0 1 0,0-1-1,1 1 1,0-1-1,0 1 1,0-1 0,0 1-1,1 0 1,-1 0 0,1-1-1,0 1 1,1 0-1,-1-1 1,1 1 0,0 0-1,0-1 1,1 1 0,-1-1-1,1 1 1,0-1 0,1 2-3,0-3 3,-1 1 0,0-1 0,1 0 0,0 0 0,0 0 0,0-1 0,0 1 0,0-1 0,0 1 0,1-1 0,-1 0 1,1-1-1,0 1 0,-1 0 0,1-1 0,0 0 0,0 0 0,0 0 0,0 0 0,0-1 0,0 0 0,0 1 0,0-1 1,0-1-1,0 1 0,3-1-3,7-1 17,0-1 1,0 0-1,0-1 1,-1-1-1,1 0 1,-1-1-1,2-1-17,-7 4 18,0-1 0,-1 1-1,1-1 1,-1-1 0,0 1-1,0-1 1,-1 0 0,0-1-1,0 0 1,0 0 0,0 0 0,-1 0-1,0-1 1,0 0 0,-1 0-1,0 0 1,0-1 0,-1 1-1,3-8-17,-7 11 7,0 0 0,0 1 0,0 0-1,-1-1 1,1 1 0,-1 0 0,0-1-1,0 1 1,0 0 0,0 0-1,0 1 1,-1-1 0,1 0 0,-1 1-1,0 0 1,0-1 0,0 1 0,0 0-1,0 0 1,0 1 0,-1-1 0,1 1-1,0-1 1,-1 1 0,1 0 0,-1 1-1,0-1 1,1 0 0,-1 1 0,1 0-1,-1 0 1,0 0 0,1 0 0,-1 1-1,0 0 1,0 0-7,-8-3-25,-1 1 0,1 0 0,0 1 0,-1 0 0,1 1 1,0 1-1,0 0 0,0 1 0,0 0 0,0 0 0,1 1 0,-1 1 0,1 0 0,0 1 0,0 0 0,1 0 0,0 1 1,0 1-1,-1 1 25,9-6-192,0 1 1,-1-1 0,2 1 0,-1-1 0,0 1 0,1 0 0,-1 0-1,1 0 1,0 0 0,1 0 0,-1 0 0,1 0 0,-1 0-1,1 0 1,0 2 191,6 28-2347</inkml:trace>
  <inkml:trace contextRef="#ctx0" brushRef="#br0" timeOffset="-6638.718">21226 5774 3233,'-20'14'1190,"1"1"1,0 1-1,1 1 1,1 0-1,1 1 1,-7 10-1191,20-24 129,1-1 0,-1 0 1,0 1-1,1-1 0,0 1 1,0-1-1,0 1 0,1 0 1,-1 0-1,1 0 1,0 0-1,0 0 0,0 1 1,0-1-1,1 0 0,0 0 1,0 0-1,0 1 0,0-1 1,1 0-1,-1 0 1,1 0-1,0 0 0,1 0 1,0 2-130,0-4 54,1 0 0,0-1 1,-1 0-1,1 1 0,0-1 1,0 0-1,0 0 0,0-1 1,0 1-1,0-1 0,0 1 1,0-1-1,0 0 0,0 0 1,0 0-1,0-1 0,0 1 1,0-1-1,0 0 0,0 1 1,-1-1-1,1-1 0,0 1 1,0 0-1,-1-1 0,1 1 1,0-1-1,-1 0 0,0 0 1,1 0-1,0-1-54,11-4 197,0-1 0,0 0 1,-1-1-1,0 0 0,-1-1 1,0-1-1,0 0 0,-1-1 0,0 0 1,-1 0-1,-1-1 0,8-13-197,-16 24 38,0 0 0,-1 0 1,1-1-1,0 1 0,-1 0 0,1 0 0,-1 0 0,0 0 1,0-1-1,0 1 0,0 0 0,0 0 0,0 0 0,0-1 1,-1 1-1,1 0 0,-1 0 0,0 0 0,0 0 0,1 0 1,-1 0-1,-1 0 0,1 0 0,0 0 0,0 0 0,-1 1 1,1-1-1,-1 0 0,1 1 0,-1-1 0,0 1 0,0 0 1,1-1-1,-1 1 0,0 0 0,0 0 0,0 0 0,0 1 1,-1-1-39,-5-2 39,0 0 1,-1 1 0,1 0 0,-1 1 0,1-1 0,-1 2-1,1-1 1,-1 1 0,-7 1-40,-40 11-652,22 8-3171,15 0 545</inkml:trace>
  <inkml:trace contextRef="#ctx0" brushRef="#br0" timeOffset="-3914.021">21807 5704 7026,'0'0'2320,"5"3"305,4 5-1793,12-1-488,6-2-120,13-2 72,7-6-24,21-12-8,-1-6-72,10-2 0,-7-6-304,-3-4-2777,-20-1 865</inkml:trace>
  <inkml:trace contextRef="#ctx0" brushRef="#br0" timeOffset="-3435.716">23113 5258 8154,'-27'-23'5741,"-35"27"-4406,39 3-1303,0 1 1,0 1-1,0 2 1,1 0-1,1 1 1,0 1-1,0 1 1,2 1-1,-1 0 1,2 2-1,0 0 1,2 1-1,-1 1 1,2 0-1,1 1 1,0 1-1,-7 16-32,13-21 1,0 0 0,1 0 0,1 1 0,1 0 0,0 0 0,1 0 0,-2 15-1,5-26 0,1 1 0,-1-1 1,1 0-1,0 0 0,1 1 0,-1-1 1,1 0-1,0 0 0,1 0 0,-1 0 0,1 0 1,1 0-1,-1 0 0,1-1 0,0 1 1,0-1-1,0 1 0,1-1 0,0 0 0,0-1 1,0 1-1,1-1 0,4 4 0,-1-4 10,0-1 0,0 0-1,1 0 1,-1-1 0,1 0 0,0 0 0,-1-1-1,1 0 1,0-1 0,0 0 0,0 0 0,0-1-1,0 0 1,-1 0 0,1-1 0,0 0 0,-1-1-1,0 0 1,1 0 0,4-4-10,16-4 53,0-2-1,-1-1 1,-1-2 0,0 0-1,-1-2 1,11-10-53,-29 21 81,0 0 1,0 0-1,-1-1 0,-1 0 1,1 0-1,-1 0 0,-1-1 0,1 0 1,-1 0-1,-1-1 0,0 1 1,0-1-1,-1 0 0,0 0 0,-1 0 1,0 0-1,-1 0 0,0-1 0,0-9-81,-2 15 48,0-1-1,0 1 1,-1-1-1,0 1 0,0 0 1,0 0-1,-1 0 0,0 0 1,1 0-1,-2 1 0,1-1 1,0 1-1,-1 0 0,0 0 1,0 0-1,0 0 0,-1 1 1,1-1-1,-1 1 1,0 0-1,0 1 0,0-1 1,0 1-1,0 0 0,0 0 1,-5 0-48,-14-5-18,0 2 1,0 1 0,-1 0-1,1 2 1,-11 1 17,-18 3-2278,46 6-1101,9-2-405</inkml:trace>
  <inkml:trace contextRef="#ctx0" brushRef="#br0" timeOffset="-2662.53">22381 5389 3737,'-3'-15'3153,"-3"-32"2980,6 45-6057,1 0-1,-1 0 1,0 0 0,1 0 0,-1 0 0,1 0 0,0 1 0,0-1 0,0 0 0,-1 0 0,2 1 0,-1-1-1,0 1 1,0-1 0,0 1 0,1-1 0,-1 1 0,1 0 0,-1-1 0,1 1 0,0 0 0,-1 0-1,2 0-75,0-1 9,0 0 0,0 0 0,0 0 0,1 1 0,-1-1 0,0 1 0,1 0 0,0 0 0,-1 0 0,1 0 0,-1 1 0,1 0 0,0-1 0,0 1 0,-1 1 0,1-1 0,0 0 0,-1 1 0,1 0 0,0 0 0,-1 0 0,1 0 0,-1 0 0,0 1 0,1 0 0,-1 0 0,0 0 0,0 0 0,0 0 0,0 0 0,0 1 0,-1-1 0,1 1 0,-1 0 0,0 0 0,1 0 0,-1 0 0,-1 0 0,1 1 0,0-1 0,-1 0 0,0 1 0,1-1 0,-1 1 0,-1 0 0,1-1 0,0 1-9,-7 20 7,0 0-1,-1-1 1,-1 0-1,-1-1 1,-1 0-1,-1 0 1,-1-1 0,-1 0-1,-1-1 1,-6 5-7,-100 115 161,115-135-147,1-3-8,1 0 0,0 1 0,0-1 1,0 1-1,0 0 0,0 0 0,1 0 1,-1 0-1,1 1 0,0-1 0,0 1 0,0-1 1,0 1-1,1 0 0,-1-1 0,1 1 1,0 0-1,0 0 0,1 0 0,-1 0 0,1 0 1,0 0-1,0 0 0,0 0 0,0 0 1,1 0-1,-1 0 0,2 1-6,5 1 5,1 0 1,1 0-1,-1-1 0,1-1 1,0 1-1,0-1 0,0-1 0,0 0 1,1 0-1,-1-1 0,1 0 1,0 0-1,0-1 0,0-1 1,-1 1-1,1-2 0,0 1 1,0-2-1,6 0-5,0 1-18,186-11-5581,-145 12 2006</inkml:trace>
  <inkml:trace contextRef="#ctx0" brushRef="#br0" timeOffset="-2359.204">23877 5135 8554,'-19'14'2040,"-19"21"737,-3 3-2433,-19 24-168,-1 8-24,-9 9 48,13-11-24,2 9 0,22-25-40,8-13-8,19-13-40,6-9-24,5-11-16,7-6-288,-1-3-152,4-8-2633,-3-4 553</inkml:trace>
  <inkml:trace contextRef="#ctx0" brushRef="#br0" timeOffset="-2003.975">23500 5050 6977,'-2'-2'265,"0"0"0,0 0 0,0 0 0,0 1 0,-1-1 0,1 1 0,-1-1 0,1 1 0,-1 0 0,0 0-1,1 0 1,-1 0 0,0 0 0,0 1 0,0-1 0,1 1 0,-1-1 0,0 1 0,0 0 0,0 1-1,0-1 1,-2 1-265,-63 23 1255,50-15-1229,1 2 1,0 0-1,1 1 0,0 1 0,1 0 0,1 1 0,0 1 1,1 0-1,0 1 0,1 0 0,1 1 0,1 0 0,-8 18-26,4 22 123,13-56-116,1 1-1,0-1 1,0 0 0,0 0-1,0 1 1,1-1-1,-1 0 1,0 0 0,0 0-1,1 1 1,-1-1 0,1 0-1,-1 0 1,1 0 0,-1 0-1,1 0 1,0 0 0,-1 0-1,1 0 1,0 0-1,0 0 1,0 0 0,0 0-1,0-1 1,0 1 0,0 0-1,0-1 1,0 1 0,0-1-1,0 1 1,0-1-1,1 1 1,-1-1 0,0 0-1,0 0 1,0 1 0,1-1-1,-1 0 1,0 0 0,0 0-1,1 0 1,-1-1 0,0 1-1,0 0 1,1 0-7,92-40 325,-59 20-254,0-2 0,-2 0 0,-1-3 0,-1 0 1,-1-2-1,-1-2 0,5-7-71,-29 31 46,-1 0 1,1-1 0,-1 1 0,1-1 0,-2 0-1,1-1 1,-1 1 0,0-1 0,0 1-1,0-1 1,-1 0 0,0 0 0,0-2-47,-3 6 28,1 1 0,-1-1 0,1 1 0,-1-1 0,0 1 0,0 0 0,0 0 0,0-1 0,0 1 0,0 0 0,-1 0 0,1 0 0,-1 0 0,0 0 0,1 0 0,-1 1 0,0-1 0,0 0 1,0 1-1,0 0 0,0-1 0,-1 1 0,1 0 0,0 0 0,-1 0 0,1 0 0,0 1 0,-1-1 0,1 1 0,-1-1 0,1 1 0,-1 0 0,1 0 0,-1 0 0,1 0 0,-1 0 0,1 1 0,-1-1 0,1 1 0,0 0 0,-3 0-28,-16 3 22,0 1-1,0 1 0,1 1 0,-1 0 1,2 2-1,-1 0 0,1 2 0,0 0 1,1 0-1,1 2 0,0 0 0,0 2 0,-1 2-21,8-9-100,0 0 0,1 1 0,0 0 0,0 1 0,1 0 0,0 0 0,1 1 0,0 0 0,1 0-1,0 1 1,0 0 0,2 0 0,-1 0 0,2 0 0,-1 1 0,0 8 100,11 13-2964,16-5-139</inkml:trace>
  <inkml:trace contextRef="#ctx0" brushRef="#br0" timeOffset="-1639.345">23895 5553 8114,'-83'43'4665,"71"-35"-4590,0 1-1,1 1 1,0 0-1,1 0 1,0 1-1,1 0 1,0 0 0,0 1-1,1 1 1,1-1-1,0 1 1,1 1-1,-4 10-74,8-20 26,0 0 0,1 0 0,-1 1 0,1-1 0,0 0-1,0 1 1,0-1 0,1 1 0,-1-1 0,1 1 0,0 0-1,0-1 1,1 1 0,-1-1 0,1 1 0,0-1 0,1 0 0,-1 1-1,1-1 1,-1 0 0,1 0 0,0 0 0,1 0 0,-1 0-1,1 0 1,0-1 0,0 1 0,0-1 0,0 0 0,0 0 0,1 0-1,0 0 1,-1-1 0,2 2-26,5-3 74,0-1-1,1 1 0,-1-2 1,0 1-1,0-1 1,0-1-1,0 0 1,0 0-1,-1-1 1,1 0-1,-1-1 0,1 0 1,-1 0-1,0-1 1,6-4-74,5 0 140,-1-1 0,0-1 1,0 0-1,-1-2 0,-1 0 0,0-1 1,0 0-1,-2-2 0,0 0 0,0 0 1,-2-2-141,-12 17 24,0 0 1,1-1 0,-1 1 0,-1-1-1,1 1 1,0-1 0,0 1-1,-1-1 1,1 1 0,0-1 0,-1 0-1,0 0 1,1 1 0,-1-1-1,0 0 1,0 1 0,0-1 0,0 0-1,0 0 1,-1 1 0,1-1-1,0 0 1,-1 1 0,1-1 0,-1 0-1,0 1 1,1-1 0,-1 1 0,0-1-1,0 1 1,0-1 0,0 1-1,0 0 1,0-1 0,0 1 0,-1 0-25,-57-19 429,47 18-540,0 1-1,0 0 1,0 1 0,0 1 0,0-1 0,0 2 0,1 0 0,-1 0 0,0 1 0,1 1-1,0 0 1,0 0 0,0 1 0,0 0 0,1 1 0,-1 0 0,2 1 0,-1 0 0,0 1 111,-7 21-3216,16 0-254</inkml:trace>
  <inkml:trace contextRef="#ctx0" brushRef="#br0" timeOffset="-1187.023">24219 5437 9122,'-1'-3'2745,"10"-1"503,14-2-2456,7-2-488,28-7-119,12-2-41,22-6-8,5 5-8,8 1-32,-14 8-40,-11 6-320,-23 2-233,-18 4 1098,-21 1-3994,-30 5 1472</inkml:trace>
  <inkml:trace contextRef="#ctx0" brushRef="#br0" timeOffset="-908.363">24326 5607 7810,'-3'9'2136,"6"0"561,12-1-2033,6 0-352,23-10 32,11 2-88,22-9-8,7-3-80,17-6-24,-7-7-3080,13-17 1039</inkml:trace>
  <inkml:trace contextRef="#ctx0" brushRef="#br0" timeOffset="72150.072">10978 7742 7842,'-4'0'2072,"7"1"545,17 4-2137,5-2-400,15-1-16,10-2-8,21-5 8,-1-3 0,12-1 16,-15-1-40,2 2-16,-22 2-72,-10 0-1280,-23 10-1385,-31 6-16</inkml:trace>
  <inkml:trace contextRef="#ctx0" brushRef="#br0" timeOffset="72410.456">10946 8033 5625,'-6'18'2489,"12"-19"-73,22 4-999,8-3-1201,26-2 24,10-8-56,26-4 0,-4-3-72,11-1 0,-14 5-48,3-4 1312,-21 5-3976,-9-3 1767</inkml:trace>
  <inkml:trace contextRef="#ctx0" brushRef="#br0" timeOffset="73148.041">12930 7017 4481,'-22'-21'4794,"18"16"-4401,-1 0 0,1 0 1,-1 1-1,0 0 1,-1 0-1,1 0 1,-1 0-1,1 1 1,-1 0-1,0 0 1,0 1-1,-2-1-393,-8 2 31,-1 0-1,1 1 1,-1 0-1,1 1 1,0 1 0,-1 1-1,1 1 1,0 0-1,1 0 1,-1 2-1,1 0 1,0 1-1,0 0 1,1 1-1,0 1 1,0 1 0,1-1-1,1 2 1,-1 0-1,1 1-30,3-3-7,0 1 0,0 0-1,1 1 1,0 0 0,1 0 0,0 0 0,1 1-1,0 0 1,1 1 0,-2 7 7,5-14-4,0 0 0,0 1 0,1-1 0,0 0 0,0 0 0,1 1 0,0-1 1,0 0-1,0 1 0,1-1 0,0 0 0,0 1 0,0-1 0,1 0 0,0 0 0,0 0 0,1 0 0,-1-1 0,1 1 0,1-1 0,-1 1 0,3 2 4,0-3 10,0-1-1,-1 0 1,1 0-1,1-1 1,-1 1-1,0-2 1,1 1-1,0 0 1,-1-1-1,1-1 1,0 1-1,0-1 1,0 0-1,0-1 1,0 1-1,1-1 1,-1-1-1,0 1 0,3-2-9,7 1 71,0-2 0,1 0 0,-1-1 0,-1 0 0,1-1 0,-1-1-1,1-1 1,-2-1 0,1 0 0,-1 0 0,0-2 0,-1 0-1,0 0 1,-1-2 0,0 1 0,6-9-71,-13 13 106,-1 0 1,0 0-1,0 0 1,-1-1-1,0 1 1,0-1-1,-1 0 1,0 0-1,0-1 1,-1 1-1,0-1 1,-1 1-1,1-5-106,-2 9 37,1-1 0,-1 1 0,0-1 0,-1 1 0,1-1 0,-1 1 0,0-1 0,0 1 0,0-1-1,0 1 1,-1 0 0,0 0 0,0 0 0,0 0 0,0 0 0,-1 0 0,1 1 0,-1-1 0,0 1 0,0-1 0,0 1 0,-1 0 0,1 0 0,-1 1 0,0-1 0,-1 0-37,3 1-62,-1 0 1,0 0 0,0 1-1,0-1 1,0 1-1,0-1 1,0 1 0,0 0-1,0 0 1,-1 0 0,1 1-1,0-1 1,-1 1 0,1 0-1,0 0 1,-1 0 0,1 0-1,0 1 1,-1-1 0,1 1-1,0 0 1,0 0 0,0 0-1,-1 0 1,1 0 0,0 1-1,1-1 1,-1 1 0,0 0-1,0 0 1,1 0-1,-1 0 1,1 1 0,-2 1 61,-5 26-3136,9 6-251</inkml:trace>
  <inkml:trace contextRef="#ctx0" brushRef="#br0" timeOffset="73766.104">13143 7313 6097,'2'0'1873,"3"9"367,-2 0-1608,4 10-272,-1 6-136,-1 5-48,-4 5-31,1 4-65,-2-4 8,3 6-24,6-10 48,6-12 32,2-7-8,9-15-2561,-8-15 905</inkml:trace>
  <inkml:trace contextRef="#ctx0" brushRef="#br0" timeOffset="74130.466">13345 7126 6129,'58'-69'7758,"-35"50"-7659,1 2 0,1 1-1,0 1 1,1 1 0,1 1 0,0 1 0,0 2-1,1 0 1,1 2 0,0 1 0,0 2-1,0 1 1,15 0-99,-42 3 1,0 0-1,1 1 1,-1-1-1,1 1 1,-1 0-1,0 0 1,1 0-1,-1 0 1,1 0-1,-1 0 1,1 1-1,-1-1 1,0 1-1,1 0 1,-1-1-1,0 1 0,0 0 1,1 1-1,-1-1 1,0 0-1,0 1 1,0-1-1,-1 1 1,1-1-1,0 1 1,0 0-1,-1 0 1,1 0-1,-1 0 1,0 0-1,1 0 1,-1 0-1,0 0 1,0 0-1,0 1 1,-1-1-1,1 0 1,-1 1-1,1-1 1,-1 1-1,0-1 1,1 0-1,-1 1 1,-1 2-1,-4 5 16,0 1 0,-1 0 0,-1-1 0,1 0 0,-2-1 0,1 0 0,-1 0 0,-1 0 1,0-1-1,0 0 0,0-1 0,-2 1-16,-194 151 424,158-100-197,63-46-146,135 13 16,-101-19-153,116 25-2954,-134-22 655</inkml:trace>
  <inkml:trace contextRef="#ctx0" brushRef="#br0" timeOffset="74735.574">12430 7807 3905,'-1'1'481,"-8"10"6544,30-7-5599,54 1-1221,-1-3 0,0-4 0,0-3-1,22-6-204,357-48 359,293-31 41,-583 79 46,-150 17-377,-37 7-459,-24-1-1878,-12 1 222</inkml:trace>
  <inkml:trace contextRef="#ctx0" brushRef="#br0" timeOffset="91525.176">13656 8165 8122,'-7'-25'4458,"42"-2"-3239,-11 15-1178,1 1 0,1 2 0,0 0 0,0 2-1,0 1 1,11-1-41,-29 5-2,0 0 0,0 1 0,0-1 0,0 2-1,1-1 1,-1 1 0,0 0 0,1 1 0,-1 0-1,0 0 1,0 1 0,0 0 0,0 0 0,0 1-1,0 0 1,-1 0 0,3 2 2,-8-2-1,-1 0 1,1 0-1,-1 0 0,0 0 0,0 1 1,-1-1-1,1 0 0,0 0 0,-1 0 1,0 1-1,0-1 0,0 0 0,0 1 1,-1-1-1,1 0 0,-1 0 1,0 0-1,1 1 0,-2-1 0,1 0 1,0 0-1,-1 0 0,1 0 0,-1-1 1,0 1-1,0 0 0,0-1 1,0 1-1,0-1 0,-1 0 0,0 1 1,-112 114 143,114-116-141,0-1-1,0 1 1,0 0 0,0-1-1,1 1 1,-1 0-1,0-1 1,1 1 0,-1 0-1,0 0 1,1 0 0,-1-1-1,1 1 1,-1 0 0,1 0-1,0 0 1,-1 0-1,1 0 1,0 0 0,0 0-1,0 0 1,-1 0 0,1 0-1,0 0 1,0 0-1,1 0 1,-1 0 0,0 0-1,0 0 1,0 0 0,1 0-1,-1 0 1,0 0 0,1 0-1,-1 0 1,1 0-1,-1 0 1,1-1 0,-1 1-1,1 0 1,0 0 0,0 0-1,-1-1 1,1 1-1,0 0 1,0-1 0,0 1-1,-1-1 1,2 1-2,78 39 23,-61-32-16,1 1 0,-1 1 0,-1 1-1,0 1 1,9 8-7,-24-18 1,0 1-1,-1-1 0,1 1 1,-1 0-1,0 0 0,0 0 1,0 0-1,0 0 0,-1 0 1,1 0-1,-1 1 0,1-1 1,-1 1-1,-1-1 1,1 1-1,0-1 0,-1 1 1,1-1-1,-1 1 0,0 0 1,-1-1-1,1 1 0,0-1 1,-1 1-1,0 0 0,0-1 1,0 1-1,0-1 0,-1 0 1,1 1-1,-1-1 0,0 0 1,0 0-1,0 0 0,0 0 1,-1-1-1,1 1 0,-1 0 1,0-1-1,-8 6 120,0-1 0,-1-1 0,0 0 0,0 0 0,0-1 1,-1-1-1,0 0 0,0-1 0,0 0 0,0-1 0,-1-1 0,-6 1-120,4 0 170,1 0-1,0-2 0,0 1 1,0-2-1,-1 0 1,1 0-1,0-2 0,0 0 1,0 0-1,1-2 0,-9-3-169,23 8-18,-1-1-1,1 1 0,0-1 1,0 1-1,0-1 0,0 0 0,0 1 1,0-1-1,0 1 0,1-1 0,-1 1 1,0-1-1,0 1 0,0-1 1,0 1-1,1-1 0,-1 1 0,0-1 1,1 1-1,-1-1 0,0 1 0,1-1 1,-1 1-1,1-1 0,-1 1 1,0 0-1,1-1 0,-1 1 0,1 0 1,-1 0-1,1-1 0,-1 1 1,1 0-1,-1 0 0,1 0 0,-1-1 1,1 1-1,0 0 0,-1 0 0,1 0 1,-1 0-1,1 0 0,-1 0 1,1 0-1,0 0 0,-1 0 0,1 1 1,-1-1-1,1 0 0,-1 0 1,1 0 18,6-2-493,28-13-2489,6-3-161</inkml:trace>
  <inkml:trace contextRef="#ctx0" brushRef="#br0" timeOffset="75808.448">12940 8294 4505,'-6'-8'1485,"-28"-32"4358,-17 22-4090,40 20-1742,0 1 0,0 0 1,0 0-1,0 1 0,0 0 1,1 1-1,0 0 1,0 1-1,0 0 0,0 0 1,1 1-1,0 1 0,1-1 1,0 1-1,0 1 1,0 0-1,-2 4-11,2-3-7,1 1 0,-1 0 1,2 0-1,0 1 0,0-1 1,1 1-1,0 1 0,1-1 0,0 1 1,1 0-1,1-1 0,0 1 1,1 1-1,0-1 0,1 0 0,0 0 1,1 0-1,1 0 0,0 0 0,1 0 1,0 0-1,1-1 0,0 1 1,5 6 6,-8-15 12,1-1 0,0 0 0,0 0 0,0 1 0,0-2 0,0 1 1,1 0-1,-1 0 0,1-1 0,0 1 0,0-1 0,0 0 0,0 0 1,0 0-1,0 0 0,1-1 0,-1 1 0,0-1 0,1 0 0,-1 0 1,1 0-1,0 0 0,-1-1 0,1 1 0,0-1 0,-1 0 0,1 0 1,0-1-1,-1 1 0,1-1 0,0 1 0,-1-1 0,1 0 0,-1-1 1,1 1-1,-1-1 0,0 1 0,3-2-12,9-7 92,1 0-1,-1-1 1,0 0 0,-1-1-1,-1-1 1,0 0 0,0-1-1,-2 0 1,0-1 0,0 0-1,-1-1 1,-1 0-1,-1-1 1,0 0 0,-1 0-1,-1 0 1,-1-1 0,3-16-92,-7 29 34,-1 1 1,0 0 0,0 0-1,0-1 1,0 1-1,-1 0 1,1 0 0,-1-1-1,0 1 1,0 0 0,-1 0-1,1 0 1,-1 0-1,0 1 1,0-1 0,0 0-1,-1 1 1,1-1 0,-1 1-1,0 0 1,0 0-1,0 0 1,0 0 0,-1 0-1,1 1 1,-1 0 0,1-1-1,-1 1 1,0 1-1,-3-2-34,1 0 6,0 1 0,0 0 0,-1 0-1,1 1 1,0 0 0,-1 0 0,1 0-1,0 1 1,-1 0 0,1 0 0,-1 1-1,1-1 1,0 2 0,-1-1 0,1 1-1,0-1 1,0 2 0,0-1 0,0 1-1,-1 0-5,5-1-192,-1 0 0,1 0-1,0 0 1,-1 0 0,1 0-1,0 0 1,0 0 0,0 1-1,1-1 1,-1 1 0,1 0-1,-1-1 1,1 1 0,0 0-1,0 0 1,0 0 0,0 0-1,0 0 1,1 0 0,0 0-1,-1 0 1,1 0 0,0 1 192,2 22-3145</inkml:trace>
  <inkml:trace contextRef="#ctx0" brushRef="#br0" timeOffset="90528.77">13274 8532 3337,'6'-1'2344,"-1"2"-535,-1 8-417,1 8-1064,-4 9-208,-2 15 160,-8 3 80,-1 9 16,1 0-48,5 0-64,1-13-112,6-2-16,4-11 8,2-6 16,4-9 25,3-4-402,4-7-2095,-11 2 560</inkml:trace>
  <inkml:trace contextRef="#ctx0" brushRef="#br0" timeOffset="101449.287">14671 7630 7954,'-1'-14'5605,"17"17"-5536,-1-1 1,1-1 0,0 0-1,0-1 1,0-1-1,0-1 1,0 0 0,0-1-1,0 0 1,-1-2-1,12-4-69,184-60 451,-189 62-451,1 1-1,0 1 1,0 1-1,0 1 1,0 1-1,0 1 1,1 0-1,2 3 1,-25-2-47,-1 0-1,0 0 0,0 1 1,1-1-1,-1 0 1,0 0-1,0 1 1,0-1-1,1 0 0,-1 0 1,0 1-1,0-1 1,0 0-1,0 1 1,0-1-1,0 0 1,0 1-1,0-1 0,0 0 1,0 1-1,0-1 1,0 0-1,0 1 1,0-1-1,0 0 0,0 0 1,0 1-1,0-1 1,0 0-1,0 1 1,0-1-1,0 0 0,-1 1 1,1-1-1,0 0 1,0 0-1,0 1 1,-1-1-1,1 0 1,0 0-1,0 1 0,-1-1 1,1 0-1,0 0 1,0 0-1,-1 0 1,1 1-1,0-1 0,-1 0 1,1 0-1,0 0 1,-1 0-1,1 0 1,0 0-1,-1 0 0,1 0 1,0 0-1,0 0 1,-1 0-1,1 0 1,0 0-1,-1 0 1,1 0-1,0 0 0,-1 0 1,1 0-1,0-1 1,-1 1-1,1 0 48,-29 14-2527</inkml:trace>
  <inkml:trace contextRef="#ctx0" brushRef="#br0" timeOffset="101757.704">14729 7781 8154,'-15'8'2168,"7"-2"545,10-1-2345,11-2-192,7 4-128,26-7 88,8-1 32,27-7 48,2 0-24,19-5-16,-16 8-64,5-1 1096,-15 3-4120,-3 5 1752</inkml:trace>
  <inkml:trace contextRef="#ctx0" brushRef="#br0" timeOffset="102910.371">15919 6769 8082,'-45'-51'4757,"44"49"-4720,1 0 0,0 0 0,-1 0 1,1 0-1,0 0 0,0 0 0,0 0 1,1 0-1,-1 0 0,0 0 0,1 0 0,-1 0 1,1 0-1,0 0 0,0 0 0,0 0 1,0 1-1,0-1 0,0 0 0,0 1 0,0-1 1,1 0-1,-1 1 0,0 0 0,1-1 1,0 1-1,-1 0 0,1 0 0,0 0 1,-1 0-1,1 0 0,0 0 0,0 0 0,0 1 1,0-1-1,0 1 0,0-1 0,0 1 1,2 0-38,2-3 49,41-17-42,2 3-1,0 2 1,0 2-1,2 2 0,40-3-6,47 5 54,-92 15-49,-42-6-5,-3-1 0,0 1-1,0 0 1,0-1 0,0 1 0,0 0 0,1-1 0,-1 1-1,0 0 1,0 0 0,0 0 0,0 0 0,0 0-1,0 0 1,0 0 0,0 0 0,0 0 0,1 1 0,-1-1-1,0 0 1,0 1 0,0-1 0,0 1 0,0-1-1,-1 1 1,1 0 0,0-1 0,0 1 0,0 0 0,0-1-1,-1 1 1,1 0 0,0 0 0,-1 0 0,1 0-1,0 0 1,-1 0 0,1 0 0,-1 0 0,0 0 0,1 0-1,-1 0 1,0 0 0,1 0 0,-1 0 0,0 0-1,0 0 1,0 0 0,0 0 0,0 0 0,0 1 0,-1-1-1,1 0 1,0 0 0,0 0 0,-1 0 0,1 0-1,-1 1 1,-49 57 87,-105 95 134,23-32 49,131-122-269,-28 37 99,28-36-99,1 0 0,-1 0 0,1 0 0,-1 0 0,1 0 0,0 0 0,-1 0 0,1 0 0,0 0 0,0 0 0,0 0 0,0 0-1,0 0 1,0 0 0,0 0 0,0 0 0,0 1 0,0-1 0,1 0 0,-1 0 0,0 0 0,1 0 0,-1 0 0,1 0 0,-1 0 0,1 0 0,0-1 0,-1 1 0,1 0 0,0 0-1,0 0 1,-1-1 0,1 1 0,0 0 0,0-1 0,0 1 0,0-1 0,0 1 0,0-1 0,0 1 0,0-1-1,13 5 7,-1-1 0,1-1 0,0 0 0,0-1 0,0 0 0,0-1 0,0-1 0,8-1-7,-12 2 7,360-6-444,-298 6-2294,-66 10-207,-21 5-244</inkml:trace>
  <inkml:trace contextRef="#ctx0" brushRef="#br0" timeOffset="103153.196">16014 7353 8258,'-10'-1'2144,"10"2"585,9-1-2401,16 2-160,12-10-160,30-2 24,7-4-8,28-4 24,-5 0 16,4 4 32,-20 8-32,-8 1-192,-28 5-128,-4 5-2537,-15-2 577</inkml:trace>
  <inkml:trace contextRef="#ctx0" brushRef="#br0" timeOffset="103669.481">16193 7555 8114,'-37'-4'4933,"65"1"-3588,22-8-1284,-27 4-27,-1 0 0,1 2 1,1 1-1,-1 1 0,0 1 0,1 1 0,0 1 0,-1 1 1,1 1-1,-1 1 0,0 1 0,9 3-34,-30-7 0,0 1 0,1 0 0,-1 0 0,0 0 0,0 0 0,0 0 0,0 0 0,0 1 0,0-1 0,0 1 0,0 0 0,-1-1 0,1 1 0,-1 0-1,1 0 1,-1 0 0,1 0 0,-1 0 0,0 0 0,0 0 0,0 0 0,0 1 0,-1-1 0,1 0 0,-1 1 0,1-1 0,-1 0 0,0 1 0,0-1 0,0 1 0,0-1 0,0 2 0,-32 69 41,9-45 10,-1 0 0,-1-1 0,-2-2-1,0-1 1,-2-1 0,-9 5-51,-47 39 210,63-40-81,22-27-128,0 1 1,0 0-1,0-1 1,0 1 0,0-1-1,0 1 1,0-1-1,0 1 1,0 0 0,0-1-1,0 1 1,1-1-1,-1 1 1,0-1 0,0 1-1,1-1 1,-1 1-1,0-1 1,1 1-1,-1-1 1,1 1 0,-1-1-1,0 1 1,1-1-1,-1 0 1,1 1 0,-1-1-1,1 0 1,-1 0-1,1 1 1,-1-1 0,1 0-1,0 0 1,-1 0-1,1 1 1,-1-1 0,1 0-1,-1 0 1,1 0-1,0 0 1,-1 0 0,1 0-1,-1 0 1,1 0-1,0-1 1,-1 1 0,1 0-1,-1 0 1,1 0-2,173-4 137,-163 4-140,-1 1 0,1 0 0,0 0 0,0 1 0,-1 0 0,1 1 0,-1 0 0,0 1 0,0 0 0,0 0 0,0 1 0,-1 1 0,0 0 0,0 0 0,0 0 0,-1 1 0,0 1 0,0-1 0,-1 1 0,0 1 0,3 4 3,-6-7-4,0 1 0,0 1 0,0-1 0,-1 0 0,0 1-1,-1 0 1,0 0 0,0-1 0,0 1 0,-1 0 0,-1 0-1,1 1 1,-1-1 0,0 0 0,-1 0 0,0 0 0,-2 6 4,1-10 23,-1-1 0,0 1 0,0-1 0,0 0 0,0 0 0,0 0 0,-1 0 0,1-1-1,-1 1 1,0-1 0,1 0 0,-1 0 0,0 0 0,0-1 0,-5 2-23,5-1 44,-43 13 531,0-1 0,0-2 1,-1-2-1,-1-3 0,-30 1-575,49-5 211,0-2-1,-1 0 1,1-2-1,-23-4-210,52 5-9,0 0 1,0 1-1,0-1 1,0 1-1,0-1 1,0 0-1,0 0 1,0 0-1,0 0 1,0 0-1,0 0 1,0 0-1,0 0 0,0 0 1,0 0-1,-1 0 1,1-1-1,0 1 1,0-1-1,0 1 1,0 0-1,0-1 1,1 0-1,-1 1 1,0-1-1,0 1 1,0-1-1,0 0 0,1 0 1,-1 0-1,0 1 1,1-1-1,-1 0 1,0 0-1,1 0 1,-1 0-1,1 0 1,0 0-1,-1 0 1,1 0-1,0 0 1,-1 0-1,1 0 1,0 0-1,0 0 0,0-1 1,0 1-1,0 0 1,0 0-1,0 0 1,1 0-1,-1 0 1,0 0-1,1 0 1,-1 0-1,0 0 1,1 0-1,0 0 9,75-61-4797,-22 1 1124</inkml:trace>
  <inkml:trace contextRef="#ctx0" brushRef="#br0" timeOffset="104167.377">17166 7393 7698,'-8'-6'2600,"-1"3"329,11 4-2201,11 1-272,10 4-360,13 5-120,11-5 16,26-6 48,6-2-16,21-9 64,-3 5 16,4 0-24,-26 2-40,-6-1-216,-30 10-176,-21-4-2625,-30 4 577</inkml:trace>
  <inkml:trace contextRef="#ctx0" brushRef="#br0" timeOffset="104486.699">17138 7674 8714,'0'4'1848,"23"-1"777,12 3-2513,26-9-136,18-4 40,27-9 16,2-2 56,18 0 8,-20 7 0,3 8-2777,-21 11 929</inkml:trace>
  <inkml:trace contextRef="#ctx0" brushRef="#br0" timeOffset="108053.806">18898 7103 6137,'7'-9'435,"7"-10"387,0 0 0,0-1 0,-2-1-1,-1 0 1,-1-1 0,0 0 0,5-22-822,-14 43 29,-1-1-1,1 1 0,-1 0 1,1-1-1,-1 1 0,1-1 1,-1 1-1,0-1 0,0 1 1,0 0-1,0-1 0,0 1 1,0-1-1,0 1 0,-1-1 1,1 1-1,0 0 0,-1-1 1,1 1-1,-1-1 0,1 1 1,-1 0-1,0 0 0,0-1 1,1 1-1,-1 0 0,0 0 1,0 0-1,0 0 0,0 0 1,0 0-1,-1 0 0,1 0 1,0 0-1,0 1 0,-1-1 1,1 1-1,0-1 0,-1 0 1,1 1-1,0 0 0,-1-1 1,1 1-1,-1 0 0,1 0 1,-1 0-1,1 0 0,-1 0 1,0 0-29,-9 3 18,0 1 1,0 0 0,0 1-1,0 0 1,1 1 0,0 0-1,0 0 1,0 1 0,1 1-1,0 0-18,-19 12 8,-5 4-8,2 1 0,0 2 0,2 1 0,1 1 1,1 1-1,-11 19 0,24-30-10,1 1 0,0 0 0,2 1 0,0 0 0,2 1 0,0 0 0,2 1 0,0-1 0,1 1 0,2 1 0,-2 17 10,5-30-2,0 0 1,0-1 0,2 1-1,-1 0 1,1-1-1,1 1 1,0-1-1,0 1 1,1-1-1,0 0 1,1 0-1,0 0 1,1 0-1,0-1 1,0 0-1,1 0 1,1 0 0,-1 0-1,1-1 1,7 6 1,-5-8 14,0-1 0,1 0 0,0 0 0,0-1 0,0-1 0,0 1 0,1-1 0,0-1 0,-1 0 0,1-1 0,0 0 0,0 0 0,0-1 0,-1-1 0,1 0 0,0 0 0,0-1 0,-1-1 0,1 1 0,-1-2 0,0 1 0,0-2 0,0 1 0,0-1 0,-1-1 0,2 0-14,-9 4 32,1 1 0,-1-1 1,0 1-1,0-1 1,0 0-1,1 0 0,-2 0 1,1 0-1,0 0 0,0 0 1,-1 0-1,1-1 1,-1 1-1,0-1 0,1 1 1,-1-1-1,0 0 0,-1 1 1,1-1-1,0 0 1,-1 0-1,0 1 0,1-1 1,-1 0-1,0 0 0,-1 1 1,1-1-1,0 0 1,-1 0-1,1 1 0,-1-1 1,0 0-1,0 1 0,0-1 1,0 0-1,-1 1 1,1 0-1,-1-1 0,1 1 1,-2-1-33,-7-4 42,1 1 0,-2 0 0,1 1 1,0 1-1,-1-1 0,0 2 0,0-1 1,0 1-1,-1 1 0,1 0 0,0 1 1,-1 0-1,0 1 0,1 0 1,-1 1-1,-6 1-42,-35 12-398,52-13 292,1-1 0,-1 1-1,1-1 1,-1 1-1,0 0 1,1-1 0,-1 1-1,1 0 1,0-1 0,-1 1-1,1 0 1,0 0-1,-1 0 1,1-1 0,0 1-1,0 0 1,-1 0-1,1 0 1,0 0 0,0 0-1,0-1 1,0 1 0,0 0-1,0 0 1,1 0-1,-1 0 1,0-1 0,0 1-1,1 0 1,-1 0-1,0 0 1,1-1 0,-1 1-1,1 0 1,0 0 106,13 21-2926</inkml:trace>
  <inkml:trace contextRef="#ctx0" brushRef="#br0" timeOffset="108502.709">19534 7114 4193,'-1'-4'556,"0"0"-1,0 0 1,0 1-1,-1-1 1,0 1 0,1-1-1,-1 1 1,-1 0 0,1-1-1,0 1 1,-1 0 0,0 1-1,1-1 1,-4-2-556,3 3 70,1 1 0,-1 0 0,0 0 1,1 0-1,-1 0 0,0 1 0,0-1 0,1 1 0,-1-1 1,0 1-1,0 0 0,0 0 0,1 0 0,-1 0 0,0 1 1,0-1-1,0 1 0,1 0 0,-1 0 0,0 0 1,-1 1-71,-14 7 4,0 0 1,1 2-1,0 0 1,1 1-1,1 0 1,0 1-1,0 1 1,1 1-1,1 0 1,-7 11-5,11-15 2,1 0-1,0 1 1,1 0 0,0 0-1,1 1 1,0-1 0,1 1-1,1 1 1,0-1 0,1 1-1,0-1 1,1 1 0,0 0-1,2 0 1,-1 0 0,2 0-1,0 0 1,0 0 0,1 0-1,2 3-1,-1-10 6,0 0 0,1 0 0,0 0 0,0-1 0,0 0 0,1 0 0,0 0 0,0 0 0,0-1-1,1 0 1,0 0 0,0 0 0,0-1 0,1 0 0,-1 0 0,1 0 0,0-1 0,0 0 0,0-1 0,0 1 0,1-2 0,-1 1-1,1-1 1,-1 0 0,1 0 0,0-1 0,-1 0 0,1 0 0,-1-1 0,1 0 0,0 0 0,-1-1 0,0 0 0,8-3-6,-1 3 23,0-1 1,0-1 0,0 0-1,0-1 1,-1-1 0,0 0 0,0-1-1,0 0 1,-1-1 0,0 0 0,0-1-1,-1-1 1,-1 1 0,5-6-24,-14 14 14,0-1 0,0 1 0,0 0 0,0-1 0,0 1 0,0-1 0,0 1 0,-1-1 1,1 0-1,-1 1 0,1-1 0,-1 0 0,1 1 0,-1-1 0,0 0 0,0 1 0,0-1 1,0 0-1,0 0 0,0 1 0,-1-1 0,1 0 0,-1 1 0,1-1 0,-1 0 0,1 1 0,-1-1 1,0 1-1,0-1 0,0 1 0,1-1 0,-2 1 0,1 0 0,0-1 0,0 1 0,0 0 0,-1 0 1,1 0-1,0 0 0,-1 0 0,1 0 0,-1 0 0,1 0 0,-1 1 0,0-1 0,1 1 0,-1-1-14,-14-5 36,0 0 0,0 1 1,-1 0-1,1 1 0,-1 1 0,0 1 0,0 0 0,0 2 0,0 0 0,-1 0 0,1 2-36,14-3-29,-1 1 1,1 0 0,-1 0 0,1 0-1,0 0 1,-1 1 0,1 0 0,-1-1 0,1 1-1,0 0 1,0 0 0,-1 1 0,1-1-1,0 1 1,0 0 0,0-1 0,1 1 0,-1 0-1,0 1 1,1-1 0,-1 0 0,1 1 0,0 0-1,0-1 1,-1 2 28,3-3-145,0 1 0,0-1 1,0 0-1,0 0 0,0 1 0,0-1 0,0 0 1,1 0-1,-1 0 0,0 1 0,1-1 0,-1 0 1,1 0-1,-1 0 0,1 0 0,0 0 0,-1 0 1,1 0-1,0 0 0,0 0 0,0 0 0,-1 0 1,1-1-1,0 1 0,0 0 0,0-1 0,0 1 1,1 0-1,-1-1 0,0 1 0,0-1 145,31 16-3121</inkml:trace>
  <inkml:trace contextRef="#ctx0" brushRef="#br0" timeOffset="108773.619">20222 7140 7186,'46'-38'4310,"-32"39"-3384,-22 18-984,-87 74-55,61-66 129,-51 47 194,4 4 0,-12 19-210,26 4 242,69-92-168,13-22-466,5-10-1610,4-13 123</inkml:trace>
  <inkml:trace contextRef="#ctx0" brushRef="#br0" timeOffset="109081.387">19994 6991 7258,'-98'-36'4761,"-40"5"-3943,135 31-808,0 0 0,1 0-1,-1 0 1,0 1 0,1-1-1,-1 1 1,0-1 0,1 1-1,-1 0 1,1 0 0,-1 0-1,1 0 1,-1 0 0,1 1-1,0-1 1,0 1-1,-1-1 1,1 1 0,0 0-1,1 0 1,-1 0 0,0 0-1,0 0 1,1 1 0,-1-1-1,1 0 1,0 1 0,0-1-1,0 1 1,0 0-10,-1 3-4,0 0 0,0 0 0,1-1 0,0 1 0,0 0 1,0 1-1,1-1 0,0 0 0,0 0 0,0 0 0,1 0 0,1 4 4,0-4-1,0 0 0,1 0 0,-1 0-1,1-1 1,0 1 0,1-1 0,-1 0 0,1 0 0,0 0-1,0 0 1,1-1 0,-1 1 0,1-1 0,0 0 0,0-1 0,0 1-1,1-1 1,0 0 0,-1-1 0,1 1 0,0-1 0,0 0-1,0 0 1,0-1 0,0 0 0,1 0 0,-1-1 0,2 1 1,7 0 26,0-1 0,-1 0 0,1-1 1,0-1-1,-1 0 0,1-1 0,-1-1 0,0 0 1,0-1-1,0 0 0,8-5-26,-20 9 12,1 0-1,-1 0 1,0 0 0,1 0-1,-1 0 1,0-1 0,0 1-1,0-1 1,0 1-1,0-1 1,0 0 0,0 0-1,0 0 1,-1 0 0,1 0-1,-1 0 1,1 0-1,-1-1 1,0 1 0,0 0-1,0-1 1,0 1 0,-1-1-1,1 1 1,-1-1-1,1 1 1,-1-1 0,0 1-1,0-1 1,0 0 0,0 1-1,0-1 1,-1 1-1,1-1 1,-1 1 0,0-1-1,0 1 1,0-1 0,0 1-1,0 0 1,0-1-1,0 1 1,-1 0 0,0 0-1,1 0 1,-3-2-12,-5-3 21,-1 1 0,0 0 0,0 0 0,-1 1 0,1 0 0,-1 1 0,0 0 0,-1 1 0,1 0 0,0 1 1,-1 0-1,0 1 0,1 0 0,-3 1-21,11-1-29,0 0 1,-1 1-1,1-1 1,0 1-1,0 0 1,0 0-1,-1 1 1,1-1-1,0 1 1,0-1-1,0 1 0,0 0 1,0 0-1,0 0 1,0 1-1,0-1 1,0 1-1,0-1 1,1 1-1,-1 0 1,1 0-1,-1 0 1,1 0-1,0 1 1,0-1-1,-1 2 29,-5 23-2290,5 6 30</inkml:trace>
  <inkml:trace contextRef="#ctx0" brushRef="#br0" timeOffset="109416.492">20422 7479 8026,'-36'11'3753,"-10"20"-3209,27-17-458,2-2-29,1 0-1,0 2 0,1 0 1,0 1-1,1 0 0,1 1 0,0 1 1,2 0-1,-5 8-56,15-23 13,-1 0 0,1 1 0,-1-1 1,1 0-1,0 1 0,-1-1 0,1 1 0,1 0 0,-1-1 0,0 1 0,1 0 0,-1 0 1,1-1-1,0 1 0,0 0 0,0 0 0,0-1 0,0 1 0,1 0 0,-1 0 0,1-1 1,0 1-1,0 0 0,0-1 0,0 1 0,0-1 0,0 1 0,1-1 0,-1 0 1,3 3-14,3-2 16,0-1 0,0 1 0,0-1 1,0-1-1,1 1 0,-1-1 0,1-1 1,-1 1-1,1-1 0,-1-1 1,1 1-1,-1-1 0,0 0 0,7-3-16,-9 4 10,10-2 68,0 0 1,0 0-1,0-1 1,-1-1-1,0-1 0,0 0 1,0 0-1,0-2 1,-1 0-1,0 0 1,0-1-1,-1-1 0,0 0 1,0 0-1,-1-1 1,-1-1-1,1 0 1,-2 0-1,0-1 0,0 0 1,3-8-79,-11 19 36,0-1-1,0 0 1,0 0 0,0 1 0,-1-1 0,1 0-1,0 0 1,-1 0 0,0 0 0,1 0 0,-1 0-1,0 0 1,0 0 0,0 0 0,0 0-1,-1 0 1,1 0 0,0 0 0,-1 0 0,1 1-1,-1-1 1,0 0 0,0 0 0,1 0 0,-1 0-1,-1 1 1,1-1 0,0 1 0,0-1-1,0 1 1,-1-1 0,1 1 0,-1 0 0,1-1-1,-1 1 1,0 0 0,1 0 0,-1 0 0,0 0-1,0 0 1,0 1 0,0-1-36,-12-3-86,-1 1 0,0 1 0,0 0 0,0 0 1,0 2-1,0 0 0,-1 1 0,1 0 0,0 1 0,0 1 1,1 0-1,-1 1 0,1 1 0,-1 0 0,1 1 0,-6 4 86,-66 35-3000</inkml:trace>
  <inkml:trace contextRef="#ctx0" brushRef="#br0" timeOffset="133589.308">5102 9670 6593,'5'2'5669,"-8"28"-5328,-85 258 751,67-188-920,8-92-2206,1-9 259</inkml:trace>
  <inkml:trace contextRef="#ctx0" brushRef="#br0" timeOffset="134118.65">4859 9638 7802,'1'-5'428,"1"-1"0,-1 0 0,1 0 0,0 1 0,0-1 1,1 1-1,0-1 0,0 1 0,0 0 0,0 0 0,3-2-428,1-1 98,1 1 0,0 0 0,0 1 0,1-1 0,0 1 0,0 1-1,0 0 1,1 0 0,6-1-98,-1-1 22,1 1-1,1 1 0,-1 1 1,0 0-1,1 1 0,0 0 1,0 2-1,0 0 0,0 1 1,0 1-1,-1 0 0,1 1 1,0 1-1,0 1 0,-1 0 1,14 6-22,-27-9 2,0 0 1,-1 0 0,1 1-1,-1-1 1,1 1 0,-1-1 0,1 1-1,-1 0 1,0 0 0,0 0-1,0 0 1,0 1 0,0-1 0,-1 0-1,1 1 1,-1-1 0,1 1-1,-1 0 1,0-1 0,0 1 0,0 0-1,-1 0 1,1 0 0,0-1-1,-1 1 1,0 0 0,0 0 0,0 0-1,0 0 1,-1 2-3,-3 9 75,0-2 0,-1 1 1,-1 0-1,0-1 0,-1 0 0,0-1 1,-1 0-1,0 0 0,-1 0 0,0-1 1,-1 0-1,0-1 0,0 0 1,-10 6-76,-59 35 541,77-49-527,1-1-11,0 0 0,1 0 0,-1 0 0,0 0 0,1 0 0,-1 0 0,0 1 0,1-1 0,-1 0 0,1 0-1,-1 0 1,0 1 0,1-1 0,-1 1 0,1-1 0,-1 0 0,1 1 0,-1-1 0,1 1 0,-1-1 0,1 1-1,-1-1 1,1 1 0,0-1 0,-1 1 0,1 0 0,0-1 0,0 1 0,-1-1 0,1 1 0,0 0 0,0-1-1,0 1 1,0 0 0,0-1 0,-1 1 0,1 0 0,1-1 0,-1 1 0,0 0 0,0-1 0,0 1 0,0 0-1,0-1 1,1 1-3,10 7 4,0-2 0,1 1 0,0-1-1,0-1 1,0 0 0,1-1 0,0 0-1,3-1-3,22 9 17,-23-7-11,5 0 0,-1 1-1,0 1 1,-1 1-1,1 0 1,-2 2-1,1 0 1,-1 1-1,-1 0 1,0 2-6,-14-11-2,1 0-1,-1 0 1,0 1-1,0-1 1,0 1-1,-1-1 1,1 1 0,-1 0-1,1-1 1,-1 1-1,0 0 1,0 0-1,0 0 1,0 0 0,-1 0-1,1 0 1,-1 0-1,0 0 1,0 0-1,0 0 1,0 0 0,0 1-1,-1-1 1,1 0-1,-1 0 1,0 0-1,0-1 1,-1 4 2,-5 5 5,0 1 1,-1-1-1,-1 0 1,1-1-1,-2 0 1,1 0-1,-2-1 0,1 0 1,-1-1-1,0 0 1,-1-1-1,0 0 1,0-1-1,-2 1-5,-9 4 108,0 0-1,0-1 1,-2-2-1,1 0 1,-1-2 0,0 0-1,0-2 1,0-1 0,-1-1-1,1-1 1,-1-1-1,1-1 1,-13-3-108,5-7 119,32 11-188,1-1 0,0 1 0,-1-1 0,1 1 0,-1-1 0,1 1 0,-1-1-1,1 1 1,0-1 0,-1 1 0,1-1 0,0 0 0,0 1 0,-1-1 0,1 1-1,0-1 1,0 0 0,0 1 0,0-1 0,0 0 0,0 1 0,0-1 0,0 0-1,0 1 1,0-1 0,0 1 0,0-1 0,1 0 0,-1 1 0,0-1 0,0 1-1,1-1 1,-1 0 0,0 1 0,1-1 0,-1 1 0,0-1 0,1 1 0,-1-1-1,1 1 1,-1 0 0,1-1 0,-1 1 0,1-1 0,-1 1 0,1 0 0,0-1-1,-1 1 1,1 0 0,-1 0 69,17-11-3498,2-1-843</inkml:trace>
  <inkml:trace contextRef="#ctx0" brushRef="#br0" timeOffset="134484.917">5771 9434 8050,'26'10'4587,"-21"-6"-4587,19 11 35,-1 1 0,-1 2 0,-1 0 0,-1 1 0,16 19-35,-29-30 15,0 1 0,-1 0-1,0 0 1,0 1 0,-1-1 0,0 1-1,-1 0 1,0 0 0,-1 1 0,0-1-1,0 1 1,-1 0 0,-1 0 0,0 0-1,0 0 1,-1 8-15,-4 7 29,0 0 0,-2 0 0,-1-1 0,-1 0 0,-1 0 0,-1-1 0,-1 0 0,-1-1 0,-1 0 0,-5 5-29,-35 47 111,-2-3 0,-19 16-111,71-84 4,-79 87-1199,-4-4-1,-30 20 1196,-50 33-1875</inkml:trace>
  <inkml:trace contextRef="#ctx0" brushRef="#br0" timeOffset="125479.648">568 9849 4985,'-23'-42'7100,"20"40"-7010,1 0-1,-1 1 0,0-1 1,0 0-1,0 1 0,0-1 1,0 1-1,0 0 0,0 0 1,-1 1-1,1-1 0,0 0 1,0 1-1,-1 0 0,1 0 1,0 0-1,-1 0 1,1 1-1,0-1 0,-1 1 1,0 0-90,-16 6 15,0 0 0,1 2 0,0 0 0,0 1 0,1 1 0,1 1-1,0 0 1,0 2 0,2-1 0,-1 2 0,2 0 0,0 1 0,-12 17-15,16-21-3,-1 1 0,1 0 0,1 0 0,1 1-1,-1 0 1,2 0 0,0 1 0,1 0 0,1 0-1,0 1 1,1 0 0,0 0 0,2 0 0,0 0-1,0 7 4,1-15-2,1 0-1,0-1 0,0 1 0,1 0 0,0-1 0,1 1 1,-1-1-1,1 1 0,1-1 0,-1 0 0,1 1 0,0-1 1,1-1-1,0 1 0,0 0 0,1-1 0,-1 0 1,1 0-1,0-1 0,1 1 0,0-1 0,-1 0 0,2 0 1,-1-1-1,0 0 0,3 1 3,6-2 17,1 0-1,0-1 1,0-1 0,-1 0-1,1-1 1,0-1 0,0-1-1,0 0 1,-1-1 0,1 0-1,-1-2 1,1 0-17,31-10-98,-2-3 0,0-1-1,34-21 99,-4-8-4074,-51 28 1113</inkml:trace>
  <inkml:trace contextRef="#ctx0" brushRef="#br0" timeOffset="125759.643">766 9591 6249,'-5'-46'5511,"11"35"-3455,14 22-2243,-14-7 284,48 28-159,-28-17 42,0 0-1,-1 2 1,-1 1 0,21 19 20,-33-24-9,-1 0 0,0 0 1,-1 1-1,0 0 0,-2 0 1,1 1-1,-2 0 0,0 1 0,0 0 1,-2 0-1,0 1 0,-1-1 0,0 1 1,-2 0-1,0 0 0,-1 0 1,0 0-1,-2 0 0,0 0 0,0 0 1,-2 0-1,0 0 0,-1-1 1,-1 1 8,-12 28-14,-1-1 0,-2-1 0,-2 0 0,-2-2 1,-2-1-1,-10 10 14,-25 28 175,-3-4 1,-45 40-176,-55 48 593,-44 40-2225,-16 0 583</inkml:trace>
  <inkml:trace contextRef="#ctx0" brushRef="#br0" timeOffset="129987.004">1759 9754 5417,'-4'14'5529,"-33"235"-4857,18-141-469,5 0 0,3 44-203,15-90 280,-19-66-2471,-2-9 472</inkml:trace>
  <inkml:trace contextRef="#ctx0" brushRef="#br0" timeOffset="130310.945">1292 9807 7154,'5'-16'1307,"-5"12"-1104,1 0 0,0 0 0,0 0 1,0 0-1,1 0 0,-1 0 0,1 1 1,0-1-1,0 1 0,0-1 0,0 1 0,1 0 1,0 0-1,-1 0 0,1 0 0,0 1 0,0-1 1,3-1-204,18-8 62,0 1 1,1 2-1,0 0 0,0 2 1,1 0-1,18-1-62,21-3 12,0 2 0,1 3 0,41 2-12,-59 4-10,1 3 0,-1 2 0,0 1 0,19 7 10,-55-10-7,-1 1-1,1 0 1,-1 0 0,0 1-1,0 1 1,-1 0-1,9 6 8,-16-9 8,0 0 1,-1 0-1,1 0 0,-1 0 0,0 0 0,0 0 1,0 1-1,0-1 0,0 1 0,-1-1 0,0 1 0,0 0 1,0-1-1,0 1 0,0 0 0,-1 0 0,1 0 0,-1 0 1,0 0-1,-1-1 0,1 1 0,0 0 0,-1 0 0,0 0 1,0 0-1,0-1 0,-1 1 0,1-1 0,-1 1 0,0-1 1,0 1-1,0-1 0,0 0 0,0 0 0,-1 0 0,0 0 1,1 0-1,-1-1 0,0 1 0,-2 0-8,-92 57 1618,90-56-1546,-43 20 59,0-2 1,-2-2-1,0-2 1,-1-3-1,-38 5-131,130-37-5812,4 0 2058</inkml:trace>
  <inkml:trace contextRef="#ctx0" brushRef="#br0" timeOffset="130745.651">2756 9573 4921,'28'-75'6227,"-32"59"-4244,-15 29-1320,-14 29-603,1 2 0,2 1 1,3 1-1,-11 26-60,13-22 1,2 1 1,3 1-1,1 0 0,3 2 1,3 0-1,-3 25-1,13-60 7,1 1 0,1-1 0,1 1 0,1 0-1,0-1 1,2 6-7,-2-19 8,1 0-1,0 0 0,0 0 0,0-1 0,0 1 1,1-1-1,0 1 0,0-1 0,1 0 0,0 0 1,-1 0-1,2-1 0,-1 1 0,0-1 0,1 0 0,0 0 1,0 0-1,0-1 0,0 0 0,1 0 0,-1 0 1,1-1-1,-1 0 0,1 0 0,0 0 0,2 0-7,10 2-422,0-1-1,1 0 1,0-2-1,-1 0 0,1-1 1,0-1-1,16-2 423,33-10-2151</inkml:trace>
  <inkml:trace contextRef="#ctx0" brushRef="#br0" timeOffset="132080.891">2960 10188 6065,'12'-11'5166,"-4"5"-4589,159-110 1249,-59 32-1587,-4-5 0,31-38-239,10-9 88,-145 136-87,0 0 0,0 1 0,0-1 0,0 0 0,0 0 0,0 0 0,0 0-1,0 1 1,0-1 0,0 0 0,1 0 0,-1 0 0,0 0 0,0 0 0,0 1 0,0-1-1,0 0 1,1 0 0,-1 0 0,0 0 0,0 0 0,0 0 0,0 0-1,-3 7 3,-29 51 0,2 1 0,4 2 0,1 1 0,4 1 0,2 0 0,-9 63-3,27-120 5,0 0 1,0 0 0,1 0 0,0 0-1,0-1 1,1 1 0,-1 0 0,1 0-1,0 0 1,1 0 0,0 0 0,0-1-1,0 1 1,0-1 0,1 1 0,2 2-6,-11-7-2913,-3-6 694</inkml:trace>
  <inkml:trace contextRef="#ctx0" brushRef="#br0" timeOffset="132394.055">3218 10018 7362,'13'3'2328,"-4"0"305,14 4-1833,3-1-760,22 5-48,2-9 8,20-5 8,3-10 32,14 4 48,-15-10 3833,-19-18-6554,-28 7 3505</inkml:trace>
  <inkml:trace contextRef="#ctx0" brushRef="#br0" timeOffset="132945.263">3979 10174 4577,'-5'-17'5756,"12"-14"-3200,-1 23-2364,-1-1 0,1 0 0,1 1 0,0 0 0,0 1 0,0 0 0,1 0 0,7-5-192,-3 2 111,18-14-61,1 1 0,0 1-1,2 2 1,1 1-1,0 2 1,1 1 0,1 2-1,1 2 1,-1 1 0,14-1-50,17 8-37,-65 4 34,0 0 0,0 0 0,0 1 0,0-1 0,0 0 0,0 1 0,0 0 0,0-1 0,0 1 0,-1 0 0,1 0 0,0 0 0,-1 0 0,1 0 0,0 1 0,-1-1 0,1 0 0,-1 1 0,0-1 0,0 1 0,1 0 0,-1-1 0,0 1 0,0 0 0,0 0 0,-1-1 0,1 1 0,0 0 0,-1 0 0,1 0 0,-1 1 3,-1 6 4,0 0 0,-1 0 1,0 0-1,-1 0 0,0-1 0,0 1 0,-1-1 0,0 1 1,0-1-1,-1 0 0,0-1 0,-1 1 0,1-1 0,-1 0 0,-1-1 1,1 1-1,-1-1 0,-6 3-4,-6 7 40,0-1-1,-1 0 1,-1-2 0,0-1 0,-1 0 0,-10 3-40,30-7-2880,9-1 673</inkml:trace>
  <inkml:trace contextRef="#ctx0" brushRef="#br0" timeOffset="-22583.859">8062 5809 8594,'0'4'1960,"-7"16"729,0 4-2481,-2 17-120,-3 3-32,2 17-8,2-2 40,5 8-24,6-14-8,8-4-8,-1-19 24,4-12-32,-3-12-128,-7-13 40,-8-7-2753,-6-10 801</inkml:trace>
  <inkml:trace contextRef="#ctx0" brushRef="#br0" timeOffset="-22263.717">7786 6027 7634,'-2'2'1960,"9"1"609,5-2-2145,12-2-120,11-5-80,18-8 0,3-2-24,18-3-56,-4 4-24,-1 3-2841,-21 12 929</inkml:trace>
  <inkml:trace contextRef="#ctx0" brushRef="#br0" timeOffset="-22072.705">8800 5574 7162,'8'23'5489,"5"45"-4879,-12-65-375,3 37-29,-2 1-1,-2-1 0,-2 1 1,-1-1-1,-2 0 0,-2 0 1,-6 19-206,-9-9 76,-8-32-3577,15-18 962</inkml:trace>
  <inkml:trace contextRef="#ctx0" brushRef="#br0" timeOffset="-21758.029">8402 5593 8466,'1'-51'5207,"32"9"-4074,-12 27-1094,0 2 0,0 0 0,1 1 1,1 2-1,0 0 0,14-3-39,-36 12 1,31-12 1,0 2 1,1 1-1,0 2 1,0 1 0,1 1-1,0 2 1,0 2-1,0 0 1,0 3-1,20 3-2,-49-4-4,0 0 1,0 1-1,-1 0 0,1 0 0,0 0 0,0 0 1,-1 1-1,1 0 0,0 0 0,-1 0 0,0 1 0,0-1 1,0 1-1,0 0 0,0 0 0,0 1 0,-1-1 1,1 1-1,-1-1 0,0 1 0,1 2 4,-3 2-1,0 1 0,-1 0 0,0-1-1,0 1 1,-1 0 0,0-1 0,0 1-1,-1 0 1,0-1 0,-1 0 0,-2 7 1,-2 3 86,0-1-1,-1 0 1,-1 0 0,0-1 0,-1 0-1,-1 0 1,0-2 0,-2 1 0,1-1-1,-2-1 1,1 0 0,-2-1 0,0-1-1,0 0 1,-1-1 0,0-1 0,-17 7-86,33-16-13,0 1 20,-1 0 0,0-1 0,0 1 0,0 0 0,0-1-1,0 1 1,0-1 0,-1 0 0,1 1 0,0-1 0,0 0 0,0 1 0,0-1 0,0 0 0,-1 0 0,1 0 0,0 0 0,0 0 0,0 0 0,0-1 0,0 1 0,-1 0 0,1-1 0,0 1-1,0 0 1,0-1 0,0 1 0,0-1 0,0 0 0,0 1 0,0-1 0,0 0 0,1 0 0,-1 1 0,0-1 0,0 0-7,-3-12-810</inkml:trace>
  <inkml:trace contextRef="#ctx0" brushRef="#br0" timeOffset="-21289.764">9684 5217 8002,'-11'8'1936,"-7"10"625,-12 18-2257,1 10-224,-13 25 16,-1 7 32,4 11 32,10-5 0,5 10-16,13-20-32,9 0-24,10-16 0,13-9-32,11-21 32,14-12-136,-2-19 2328,9-17-5088,1-4 2368</inkml:trace>
  <inkml:trace contextRef="#ctx0" brushRef="#br0" timeOffset="-21043.275">10079 5442 7994,'-2'26'1944,"-7"5"665,-5 18-2217,-2 4-272,0 15 0,4-7 16,3 6-48,5-10-8,2 0-24,2-19 16,0-7-48,0-12-80,-3-12-2673,-1-11 817</inkml:trace>
  <inkml:trace contextRef="#ctx0" brushRef="#br0" timeOffset="-20580.152">9766 5466 8002,'45'-21'5180,"-28"15"-4872,16-7-168,0 2 1,1 2-1,0 0 0,1 3 1,-1 1-1,22 0-140,-51 4 6,0 0 0,0 0-1,0 1 1,0 0-1,0 0 1,0 0 0,0 1-1,0-1 1,0 1 0,-1 1-1,1-1 1,0 0-1,0 1 1,-1 0 0,1 0-1,-1 1 1,0-1 0,0 1-1,0 0 1,0 0-1,0 0 1,0 1 0,-1-1-1,0 1 1,0 0-1,0 0 1,0 0 0,0 0-1,-1 1 1,0-1 0,0 1-1,0-1 1,0 2-6,-3 7 19,0 1 0,-1-1 0,-1 0 0,0 0 0,0 0 0,-2 0 1,1-1-1,-2 0 0,0 0 0,0 0 0,-1 0 0,0-1 0,-1 0 0,0-1 1,-1 1-21,-52 61 284,60-71-265,-1 1 114,18-9-42,-5 8-93,0 0 0,-1 1 0,1 0 0,0 0 0,0 1 0,-1 0 0,1 1 0,-1 1 0,0-1 0,0 2 0,-1-1 0,0 1 0,0 1 0,0-1 0,-1 2 0,1-1 0,-2 1 1,1 0-1,-1 1 0,-1-1 0,1 2 0,-1-1 0,-1 1 0,0-1 0,0 2 3,-3-1 34,1 0 0,-2 0 0,1 0 0,-1 1 1,-1-1-1,0 0 0,0 1 0,-1-1 0,-1 0 1,1 1-1,-2-1 0,1 0 0,-2-1 1,1 1-1,-1 0 0,0-1 0,-1 0 0,0 0 1,-1 0-1,0-1 0,0 1 0,-1-2 0,-6 7-34,1 0 128,0 0 0,-1-2 0,0 1 0,-1-2-1,-1 0 1,0 0 0,0-1 0,-1-1 0,0-1-1,0 0 1,-1-1 0,0-1 0,-1 0 0,1-2-1,-1 0 1,0-1 0,-16 1-128,31-3-40,-1-1 1,1 1 0,-1-1-1,0 0 1,1 0-1,-1-1 1,0 1 0,1-1-1,-1 1 1,1-1-1,-1 0 1,1-1 0,-1 1-1,1 0 1,0-1-1,0 0 1,-1 0 0,1 0-1,1 0 1,-1 0-1,0-1 1,0 1 0,1-1-1,0 0 1,-1 0-1,1 0 1,0 0 0,0 0-1,1 0 1,-1 0-1,1-1 1,-1 1 0,1-1-1,0 1 1,0-1-1,1 1 1,-1-1 0,1 0-1,0 1 1,0-1-1,0 0 1,0 0 39,31-46-4489,-7 30 1519</inkml:trace>
  <inkml:trace contextRef="#ctx0" brushRef="#br0" timeOffset="-20287.878">10450 5293 7066,'2'-3'187,"-2"4"-99,0-1 0,0 1 0,1-1 0,-1 1-1,0 0 1,1-1 0,-1 1 0,1-1 0,-1 1-1,0-1 1,1 1 0,-1-1 0,1 0-1,-1 1 1,1-1 0,0 1 0,-1-1 0,1 0-1,-1 0 1,1 1 0,0-1 0,-1 0 0,1 0-1,-1 0 1,1 0 0,0 1 0,-1-1-1,1 0 1,0 0 0,-1 0 0,1-1 0,0 1-1,-1 0 1,1 0 0,0 0 0,-1 0-1,1-1 1,-1 1 0,1 0 0,0 0 0,-1-1-1,1 1 1,-1-1 0,1 1 0,-1 0 0,1-1-1,-1 1 1,1-1 0,-1 1 0,0-1-1,1 1 1,-1-1 0,0 1 0,1-1 0,-1 0-1,0 1 1,0-1 0,1 0 0,-1 1 0,0-1-1,0 1 1,0-1 0,0 0 0,0 1-1,0-1 1,0 0 0,0 1 0,0-1-88,81 193 704,-59-141-634,-14-36-64,-1 0 1,0 0 0,-1 0 0,0 1 0,-2 0 0,0 0-1,0 0 1,-2 1 0,0-1 0,-1 1 0,0-1 0,-2 1-1,0 0 1,0-1 0,-3 8-7,-3-4-33,-1-1 1,0 0-1,-2-1 0,0 0 0,-1 0 1,-1-1-1,0-1 0,-1 0 0,-14 12 33,15-14-508,-1 0-1,-1-1 0,0-1 0,-1-1 0,0 0 1,-1 0-1,0-2 0,-5 2 509,-58 16-2877</inkml:trace>
  <inkml:trace contextRef="#ctx0" brushRef="#br0" timeOffset="-84342.671">303 6402 6161,'0'-1'282,"0"-1"0,0 0-1,1 1 1,-1-1 0,-1 0 0,1 1-1,0-1 1,0 0 0,-1 1-1,1-1 1,0 1 0,-1-1-1,0 0 1,1 1 0,-1-1 0,0 1-1,0 0 1,0-1 0,0 1-1,0 0 1,0-1 0,0 1 0,0 0-1,-1 0 1,1 0 0,0 0-1,-2 0-281,0-1 121,0 1 0,-1 0-1,1 0 1,0 0 0,-1 0-1,1 0 1,-1 1-1,1 0 1,-1-1 0,1 1-1,-1 1 1,1-1 0,-1 0-1,1 1 1,-1 0 0,1 0-1,0 0 1,-1 0-1,0 1-120,-12 9 79,0 0-1,0 2 0,1 0 0,0 1 0,2 0 0,-1 1 0,2 1 1,0 0-1,1 0 0,0 1 0,2 1 0,0-1 0,1 2 0,0-1 0,2 1 1,0 0-1,1 1-78,3-14 17,0-1-1,0 1 1,0-1 0,1 1 0,0-1 0,0 1 0,0 0 0,1-1 0,-1 1-1,1 0 1,1 0 0,-1-1 0,1 1 0,0 0 0,1-1 0,-1 1-1,2 2-16,-1-7 6,-1 1 0,1-1 0,0 0-1,0 1 1,0-1 0,0 0-1,0 0 1,0-1 0,0 1-1,0 0 1,1-1 0,-1 1 0,0-1-1,0 0 1,1 0 0,-1 0-1,0 0 1,0 0 0,1 0 0,-1 0-1,0-1 1,0 1 0,0-1-1,0 0 1,1 1 0,-1-1-1,0 0 1,0 0 0,0-1 0,-1 1-1,1 0 1,0-1 0,0 1-1,-1-1 1,1 1 0,0-2-6,17-13 34,0-1 1,-1 0-1,-2-1 1,1-1-1,-2-1 1,7-12-35,12-15 46,135-166 50,-159 200-78,-5 6-22,-9 19-42,-1 0 47,1 0 1,0 1-1,0-1 0,1 0 0,1 1 0,0 0 0,1 0 0,1-1 1,0 1-1,0 0 0,1 0 0,1 0 0,0-1 0,1 1 1,1 4-2,-3-15-2,-1 0 0,1 0 0,0 0 0,-1 1 0,1-1 1,0 0-1,0 0 0,0 0 0,1-1 0,-1 1 0,0 0 1,1 0-1,-1-1 0,1 1 0,0-1 0,-1 1 1,1-1-1,0 0 0,0 1 0,0-1 0,0 0 0,0 0 1,0-1-1,0 1 0,0 0 0,0-1 0,1 1 0,-1-1 1,0 0-1,0 1 0,1-1 0,-1 0 0,0 0 1,0-1-1,1 1 0,-1 0 0,0-1 0,1 0 2,1-1-437,0 0-1,-1 0 1,1 0-1,-1-1 1,1 0-1,-1 1 1,0-1-1,0-1 1,0 1-1,0 0 1,-1-1-1,1 1 1,-1-1-1,0 0 0,0 0 438,5-16-4284</inkml:trace>
  <inkml:trace contextRef="#ctx0" brushRef="#br0" timeOffset="-83883.454">726 5877 7626,'12'5'1856,"-3"8"713,2 13-2137,7 14 0,-3 8 8,1 20 144,-6 2-40,-4 9 80,-4-4-160,-10 16 48,-5-10-183,-16 32-1,-11-9-176,-20 27 0,-6-13-152,-19 11-576,10-33-2857,-9-7 728</inkml:trace>
  <inkml:trace contextRef="#ctx0" brushRef="#br0" timeOffset="-78844.905">1465 6152 7346,'0'-3'472,"2"-12"2588,2 18-327,-6 130-95,-43 236-274,40-327-2322,4-41-117,1-1 1,0 0-1,0 1 1,0-1 0,0 0-1,-1 1 1,1-1-1,0 0 1,0 0 0,-1 1-1,1-1 1,0 0 0,0 0-1,-1 1 1,1-1-1,0 0 1,-1 0 0,1 0-1,0 0 1,-1 0-1,1 1 1,0-1 0,-1 0-1,1 0 1,0 0-1,-1 0 1,1 0 0,0 0-1,-1 0 1,1 0-1,-1 0 1,1 0 0,0 0-1,-1 0 1,1-1-1,0 1 1,-1 0 0,1 0-1,0 0 1,-1 0-1,1 0 1,0-1 0,0 1-1,-1 0 1,1 0-1,0-1 1,0 1 0,-1 0-1,1 0 1,0-1-1,0 1 1,0 0 0,-1-1-1,1 1 1,0 0-1,0-1 1,0 1 74,-7-5-1397,-16-9-2482</inkml:trace>
  <inkml:trace contextRef="#ctx0" brushRef="#br0" timeOffset="-78492.704">1110 6253 9162,'20'-67'6217,"-11"54"-6048,0 1-1,1 1 0,1-1 0,0 2 0,0-1 0,1 2 1,1-1-1,-1 2 0,14-7-168,-4 2 57,0 2 0,2 0 0,-1 1 0,1 2 0,0 0 1,1 2-1,0 0 0,0 2 0,0 1 0,1 1 0,17 1-57,-39 1 11,0 0 0,0 0-1,0 0 1,0 0 0,0 1-1,0-1 1,0 1 0,0 0 0,0 0-1,-1 1 1,1-1 0,0 1 0,-1 0-1,1 0 1,-1 0 0,0 0 0,1 1-1,-1-1 1,0 1 0,-1 0 0,1 0-1,0 0 1,-1 0 0,0 1-1,1-1 1,-1 0 0,-1 1 0,1 0-1,0-1 1,-1 1 0,0 0 0,0 0-1,0 0 1,0 0 0,-1 0 0,1 0-1,-1 0 1,0 0 0,0 0 0,-1 0-11,-2 13 128,-2 0 1,0-1 0,0 1 0,-2-1 0,0 0 0,-1-1 0,0 0 0,-1 0 0,-1-1 0,-1 0 0,0-1 0,0 0 0,-1 0 0,-1-1 0,0-1 0,-1 0 0,0-1 0,0-1 0,-1 0 0,-14 6-129,-8-4 220,37-10-290,-1-1 0,1 0 0,-1 0-1,1 0 1,-1 0 0,1 0-1,-1 0 1,1-1 0,-1 1 0,1 0-1,-1 0 1,1 0 0,-1 0-1,1-1 1,-1 1 0,1 0 0,-1 0-1,1-1 1,-1 1 0,1 0-1,0-1 1,-1 1 0,1 0 0,0-1-1,-1 1 1,1-1 0,0 1 0,-1 0-1,1-1 1,0 1 0,0-1-1,0 1 1,-1-1 0,1 1 0,0-1-1,0 1 1,0-1 0,0 1-1,0-1 1,0 1 0,0-1 0,0 1-1,0-1 1,0 1 0,0-1-1,0 1 1,1-1 0,-1 1 0,0-1-1,0 1 1,0-1 0,1 1-1,-1-1 1,0 1 0,1-1 0,-1 1-1,0 0 1,1-1 0,-1 1 0,0 0-1,1-1 1,-1 1 0,1 0-1,-1 0 1,1-1 70,17-25-3363</inkml:trace>
  <inkml:trace contextRef="#ctx0" brushRef="#br0" timeOffset="-77854.94">2054 5763 7098,'0'-1'183,"0"0"0,0 1 0,0-1 0,0 0 0,0 0 0,0 0 0,0 0 1,0 0-1,0 0 0,-1 0 0,1 0 0,0 0 0,0 0 0,-1 0 1,1 0-1,-1 0 0,1 1 0,-1-1 0,1 0 0,-1 0 0,0 0 0,1 1 1,-1-1-1,0 0 0,0 1 0,1-1 0,-1 1 0,0-1 0,0 1 1,0-1-1,0 1 0,0 0 0,0-1 0,1 1 0,-1 0 0,0 0 0,0-1 1,0 1-1,0 0 0,0 0 0,0 0 0,0 0 0,0 0 0,0 1 1,0-1-1,0 0 0,0 0 0,0 1 0,0-1 0,0 0 0,0 1 0,1-1 1,-2 1-184,-7 6 151,0-1 1,0 2 0,1-1-1,0 1 1,1 0 0,-1 1-1,2 0 1,-1 0 0,1 0 0,0 1-1,1 0 1,-2 6-152,-14 32 67,2 1 0,3 0 0,1 1 0,3 1 0,2 0-1,2 1-66,-3 121 191,11-161-172,0 0-1,1 0 1,0 0 0,1-1-1,0 1 1,1 0 0,0-1-1,1 0 1,0 1 0,1-1-1,0-1 1,0 1 0,1-1 0,1 0-1,0 0 1,0-1 0,8 7-19,-10-12 32,0-1 1,0 0 0,1 0 0,0 0-1,-1-1 1,1 0 0,0 0 0,0 0-1,0-1 1,0 1 0,1-2 0,-1 1-1,0-1 1,0 0 0,1 0 0,-1 0-1,0-1 1,0 0 0,0 0 0,0-1-1,6-2-32,44-14-2073,3-6 345</inkml:trace>
  <inkml:trace contextRef="#ctx0" brushRef="#br0" timeOffset="-76753.803">2248 6410 4521,'-53'90'11104,"75"-99"-9233,34-56-1192,19-28-393,-4-4 1,-4-2 0,46-94-287,-52 103 78,-44 76-28,-17 38-2,-71 223 133,14-71-74,49-129-433,-8-62-4904,1 7 1737</inkml:trace>
  <inkml:trace contextRef="#ctx0" brushRef="#br0" timeOffset="-76442.052">2351 6267 8674,'-4'0'2744,"1"3"497,6 3-2353,3 0-352,12 2-103,5-5-241,10-2 24,6-4-48,13 3-32,-2-7-8,-3-5-600,-4 6-2993,-5-19 864</inkml:trace>
  <inkml:trace contextRef="#ctx0" brushRef="#br0" timeOffset="-76193.68">2853 6076 8122,'-3'15'6371,"-1"-3"-5314,-16 90 1840,0 9-1441,19-110-1450,1 0 0,-1 1 0,1-1 0,0 0-1,0 1 1,0-1 0,-1 0 0,1 1 0,0-1 0,1 0 0,-1 1 0,0-1 0,0 0 0,1 0 0,-1 1 0,0-1-1,1 0 1,-1 0 0,1 1 0,0-1 0,-1 0 0,1 0 0,0 0 0,0 0 0,0 0 0,0 0 0,0 0 0,0 0-1,0 0 1,0-1 0,0 1 0,0 0 0,0-1 0,0 1 0,1-1 0,-1 1 0,0-1 0,0 1 0,1-1 0,-1 0-1,0 0 1,1 0 0,-1 1 0,0-1 0,1 0 0,-1-1 0,0 1 0,1 0 0,-1 0 0,0-1 0,0 1 0,1 0-1,-1-1 1,0 1 0,0-1-6,10-2 14,-1 0-1,0 0 0,0-1 1,0-1-1,0 1 0,-1-2 1,0 1-1,0-1 1,0-1-1,-1 0 0,0 0 1,0 0-1,-1-1 0,3-4-13,9-11 43,-2-1-1,-1 0 0,0-2 0,7-19-42,17-41 74,-31 71-127,-13 38-33,-10 38 4,7-37 78,1 1 0,2-1 0,0 1 0,1 0 1,2 1-1,0 8 4,1-33-80,0 0 0,0 0 0,-1 1 1,1-1-1,0 0 0,0 0 1,0 0-1,0 1 0,1-1 0,-1 0 1,0 0-1,0 0 0,1 0 0,-1 1 1,0-1-1,1 0 0,-1 0 0,1 0 1,0 0-1,-1 0 0,1 0 0,0 0 1,0 0-1,-1 0 0,1-1 1,0 1-1,0 0 0,0 0 0,0-1 1,0 1-1,0-1 0,0 1 0,0-1 1,1 1-1,-1-1 0,0 1 0,0-1 1,0 0-1,0 0 0,1 0 0,-1 0 1,0 0-1,0 0 0,0 0 0,0 0 1,1 0-1,-1 0 0,0-1 1,0 1-1,0 0 0,0-1 0,0 1 1,1-1-1,-1 1 0,0-1 0,0 0 1,0 1-1,0-1 0,-1 0 0,1 0 1,0 0-1,0 0 0,0 1 0,-1-1 1,1 0-1,0 0 0,-1-1 80,30-37-3749</inkml:trace>
  <inkml:trace contextRef="#ctx0" brushRef="#br0" timeOffset="-74841.171">2831 6178 5473,'5'-40'7196,"-3"34"-3283,-6 28-2244,-26 151-613,32-101-801,-2-70-246,1 0 0,-1 0 0,1 0 0,0 0 0,0 0-1,0-1 1,0 1 0,0 0 0,0 0 0,1-1 0,-1 1 0,0-1 0,1 1-1,-1-1 1,1 1 0,0-1 0,-1 0 0,1 0 0,0 0 0,0 0 0,0 0 0,0 0-1,0-1 1,0 1 0,0-1 0,0 1 0,0-1 0,0 0 0,0 1 0,0-1 0,1 0-9,61-24 196,-41 12-161,-2-1 1,1-1 0,-2-1-1,0-1 1,0-1 0,-2-1-1,0 0 1,-1-2 0,-1 0-1,-1 0 1,-1-1 0,0-1-1,-2-1 1,-1 0 0,0 0-1,5-20-35,-11 1 163,-12 44-38,-2 10-80,0-1 0,1 2-1,0-1 1,1 1 0,1 0-1,0 1 1,0 0 0,-1 7-45,-9 20 37,-35 96 165,50-137-191,1 1 0,-1 0 1,1-1-1,-1 1 0,1 0 1,-1-1-1,1 1 0,0 0 1,-1 0-1,1 0 0,0-1 1,0 1-1,0 0 0,-1 0 1,1 0-1,0 0 0,0-1 1,0 1-1,0 0 0,0 0 1,1 0-1,-1 0 0,0 0 1,0-1-1,1 1 0,-1 0 1,0 0-1,1-1 0,-1 1 1,0 0-1,1 0 0,-1-1 1,1 1-1,0 0 0,-1-1 1,1 1-1,-1-1 0,1 1 1,0-1-1,-1 1 0,1-1 1,0 1-1,0-1 0,-1 0 1,1 1-1,0-1 0,0 0 1,0 0-1,0 1 0,-1-1 1,1 0-1,0 0 0,0 0 1,0 0-1,0 0 0,-1 0 1,1-1-1,0 1 0,0 0 1,0 0-1,0 0 0,-1-1 1,1 1-1,0-1 0,0 1 1,-1 0-1,1-1 0,0 1-11,17-11-2890,-3-26 669</inkml:trace>
  <inkml:trace contextRef="#ctx0" brushRef="#br0" timeOffset="-72656.983">3606 5823 2809,'12'-30'9582,"-12"45"-6811,-90 402 75,87-398-2822,1-10-12,0 1 0,0-1 1,1 1-1,1-1 0,0 1 0,0-1 0,1 1 0,1 8-12,-2-17-75,0-1-1,0 1 1,0-1-1,0 1 1,-1-1 0,1 1-1,0-1 1,0 1-1,0-1 1,0 1-1,1-1 1,-1 1-1,0-1 1,0 1 0,0-1-1,0 1 1,0-1-1,1 1 1,-1-1-1,0 1 1,0-1-1,1 1 1,-1-1 0,0 0-1,1 1 1,-1-1-1,0 1 1,1-1-1,-1 0 1,1 0 0,-1 1-1,1-1 1,-1 0-1,0 0 1,1 1-1,-1-1 1,1 0-1,-1 0 1,1 0 0,-1 0-1,1 0 1,0 0-1,-1 1 1,1-1-1,-1 0 1,1-1-1,-1 1 1,1 0 0,-1 0-1,1 0 1,-1 0-1,1 0 1,-1 0-1,1-1 1,-1 1-1,1 0 1,-1 0 0,0-1-1,1 1 1,-1 0-1,1-1 1,-1 1-1,0-1 1,1 1-1,-1-1 76,11-13-3487</inkml:trace>
  <inkml:trace contextRef="#ctx0" brushRef="#br0" timeOffset="-72029.624">3416 5865 7138,'-2'-3'418,"0"0"0,1 0 1,-1-1-1,1 1 1,-1 0-1,1-1 1,0 1-1,0-1 0,1 0 1,-1 1-1,1-1 1,0 0-1,0 1 1,0-1-1,0-1-418,1 2 133,0-1 0,0 1-1,0-1 1,0 1 0,0 0 0,1 0-1,-1 0 1,1 0 0,0 0 0,0 0-1,0 0 1,1 0 0,-1 1-1,0-1 1,1 1 0,2-2-133,8-4 100,0 0-1,0 1 1,1 1-1,0 0 1,0 1 0,1 0-1,-1 1 1,1 1-1,0 0 1,0 1 0,0 1-1,0 0 1,1 1-100,-11 0 24,0-1 0,0 1 0,0 0-1,0 0 1,0 1 0,0 0 0,0-1 0,0 2 0,-1-1 0,1 0-1,0 1 1,-1 0 0,1 0 0,-1 1 0,0-1 0,1 1 0,-1 0 0,0 0-1,-1 0 1,1 0 0,0 1 0,-1-1 0,0 1 0,0 0 0,0 0 0,0 0-1,-1 1 1,0-1 0,0 1 0,0-1 0,0 1 0,-1 0 0,1 0-1,-1-1 1,-1 1 0,1 0 0,-1 0 0,1 0 0,-2 4-24,-4 19 160,-1-1-1,-2 0 1,-1 0 0,-1-1-1,-1 0 1,-1 0 0,-1-1-1,-5 5-159,7-10 103,-90 149 808,100-167-894,1-2-13,0 0 1,1 0 0,-1 0-1,0 0 1,0 0 0,1 0-1,-1 0 1,0 0-1,0 0 1,1 0 0,-1 0-1,0 0 1,0 1 0,1-1-1,-1 0 1,0 0 0,0 0-1,0 0 1,1 1 0,-1-1-1,0 0 1,0 0 0,0 0-1,0 1 1,0-1 0,1 0-1,-1 0 1,0 1 0,0-1-1,0 0 1,0 0-1,0 1 1,0-1 0,0 0-1,0 0 1,0 1 0,0-1-1,0 0 1,0 0 0,0 1-1,0-1 1,0 0 0,0 0-1,0 1 1,0-1 0,0 0-1,-1 0 1,1 1 0,0-1-1,0 0 1,0 0 0,0 1-1,0-1 1,-1 0-1,1 0-4,5 1-5,39 2 30,-26-3-29,1 1 1,-1 0 0,0 1 0,0 1 0,0 1-1,0 0 1,-1 2 0,1 0 0,-1 0 0,-1 2-1,1 0 1,-1 1 0,-1 1 0,9 6 3,-23-15-1,1 1 0,0-1 0,-1 1 0,0-1 0,1 1 1,-1 0-1,0 0 0,0-1 0,0 1 0,0 0 0,0 0 0,0 0 0,-1 0 1,1 0-1,0 0 0,-1 0 0,0 0 0,0 0 0,1 0 0,-1 1 1,0-1-1,-1 0 0,1 0 0,0 0 0,-1 0 0,1 0 0,-1 0 1,1 0-1,-1 0 0,0 0 0,0 1 1,-62 56 225,21-26 70,0-3-1,-2-2 0,-2-2 0,0-1 1,-2-3-1,0-2 0,-1-1 0,-3-3-294,43-13 22,-1-1-1,0 0 1,0-1 0,0 0-1,0 0 1,0-1 0,0 0-1,0-1 1,0 0-1,0-1 1,0 0 0,0-1-1,1 0 1,-1 0-1,1-1 1,0 0 0,0 0-1,0-1 1,-7-6-22,15 11-63,0-1 0,0 1 0,0-1 1,0 1-1,0-1 0,0 0 0,0 1 0,0-1 0,1 0 0,-1 0 0,0 1 1,0-1-1,1 0 0,-1 0 0,1 0 0,-1 0 0,1 0 0,-1 0 1,1 0-1,-1 0 0,1 0 0,0 0 0,0 0 0,0-1 0,-1 1 1,1 0-1,0 0 0,0 0 0,1 0 0,-1 0 0,0 0 0,0 0 0,0 0 1,1 0-1,-1-1 0,1 1 0,-1 0 0,1 0 0,-1 0 0,1 1 1,-1-1-1,1 0 0,0 0 0,-1 0 0,1 0 0,0 1 0,0-1 1,0 0-1,0 1 0,0-1 0,0 0 63,31-14-4121,18-5-279</inkml:trace>
  <inkml:trace contextRef="#ctx0" brushRef="#br0" timeOffset="-70436.509">4058 5493 5785,'5'-13'2529,"7"2"-1,-3 10-1463,12 19-305,0 8-376,4 21 80,-6 18-16,1 36 64,-11 13-72,-10 41-40,-15-2-120,-14 23-32,-8-13-136,-12 10-40,-1-37 40,-10 8 3153,3-34-6482,-9-29 3273</inkml:trace>
  <inkml:trace contextRef="#ctx0" brushRef="#br0" timeOffset="-69031.258">4578 6173 8434,'-7'2'2520,"8"4"473,9-2-2425,11 2-192,11 3-296,22-10-16,8-4-16,22-13 8,4-5-8,9-9 16,-18 8 24,-3 0-360,-22 10-2160,-10 7-625,-30 10-864</inkml:trace>
  <inkml:trace contextRef="#ctx0" brushRef="#br0" timeOffset="-68718.884">4712 6648 9066,'-8'6'2424,"18"-6"633,15-5-2473,9-2-464,17-4-24,7-2-8,19-6-8,-1 4 104,29-4-3272,-13 3 1111</inkml:trace>
  <inkml:trace contextRef="#ctx0" brushRef="#br0" timeOffset="-24730.607">5738 5577 4905,'1'-21'6120,"2"31"-3038,12 134-2911,-22 110-140,1-141 66,5 0-1,9 54-96,-6-114-684,-8-49-1648,-6-4 48</inkml:trace>
  <inkml:trace contextRef="#ctx0" brushRef="#br0" timeOffset="-24403.954">5357 5786 6249,'17'-94'4803,"28"9"-3351,-33 68-1416,1 1-1,0 1 1,1-1-1,1 2 1,0 0 0,1 1-1,0 1 1,1 0-1,1 1 1,0 1 0,0 1-1,1 0 1,0 2-1,0 0 1,1 1 0,0 0-1,0 2 1,0 1-1,1 0 1,-1 2 0,1 0-1,-1 1 1,8 2-36,-18 0-3,-1 0-1,0 1 1,0 0 0,0 1 0,0 0 0,-1 0-1,1 1 1,-1 0 0,0 1 0,-1 0 0,1 0-1,-1 0 1,-1 1 0,1 0 0,-1 0 0,0 1-1,0 0 1,-1 0 0,0 0 0,2 7 3,-3-5 36,0 0-1,-1-1 1,0 1 0,-1 0 0,0 0 0,-1 1-1,0-1 1,0 0 0,-1 0 0,0 1-1,-1-1 1,-1 0 0,1 0 0,-1 0 0,-1 0-1,0 0 1,0 0 0,-1-1 0,-3 6-36,0-1 165,-1-1 1,0 1-1,0-1 1,-2-1-1,1 1 1,-2-2-1,1 1 1,-2-1-1,1-1 1,-1 0-1,-1-1 1,-7 4-166,13-9-49,-1 0 0,1-1 1,-1 0-1,1-1 1,-1 0-1,0 0 0,0 0 1,0-1-1,0-1 0,0 1 1,0-1-1,0 0 1,0-1-1,0 0 0,-5-1 49,14 3-2780,7 3-185</inkml:trace>
  <inkml:trace contextRef="#ctx0" brushRef="#br0" timeOffset="-24105.115">6408 5651 5617,'1'-4'337,"0"2"-39,-1 0 1,1 0 0,-1 0 0,1 0-1,-1-1 1,0 1 0,0 0-1,0 0 1,0-1 0,0 1 0,0 0-1,-1 0 1,1 0 0,-1 0-1,0-1 1,1 1 0,-1 0 0,0 0-1,0 0 1,0 0 0,-1 1-1,1-1 1,0 0 0,-1 0 0,0-1-299,-22 14 1010,-45 72-832,55-61-170,-9 10 42,2 2 0,1 1 0,1 0 0,2 1 1,2 1-1,2 1 0,1 0 0,1 0 0,3 1 0,1 1 1,2-1-1,1 1 0,2 31-50,2-65 11,0 0 0,0 0-1,0 0 1,1 0 0,-1 0 0,2 0 0,-1 0 0,1 0-1,-1-1 1,1 1 0,1 0 0,-1-1 0,1 0-1,0 1 1,0-1 0,1 0 0,0-1 0,0 1 0,0-1-1,0 1 1,0-1 0,1-1 0,0 1 0,0-1 0,0 1-1,1-1-10,0-1-38,1 0-1,0 0 0,0 0 0,0-1 0,1 0 1,-1 0-1,0-1 0,0 0 0,1 0 1,-1-1-1,3 0 39,45-15-3116,-26 0 485</inkml:trace>
  <inkml:trace contextRef="#ctx0" brushRef="#br0" timeOffset="-23830.302">6780 5803 7306,'0'6'2032,"-6"11"545,-3 7-2001,-9 20-200,-2 6-112,-7 21 8,-4 2-96,5 6-48,5-15-40,2-8-16,6-23-8,9-12 24,2-16-16,4-14-80,5-8-2793,15-31 881</inkml:trace>
  <inkml:trace contextRef="#ctx0" brushRef="#br0" timeOffset="-23574.421">6920 5730 5745,'1'1'186,"0"0"0,0 0 0,0 1 0,0-1 0,-1 0 0,1 0 0,0 1-1,0-1 1,-1 0 0,1 1 0,-1-1 0,1 1 0,-1-1 0,0 1 0,1-1 0,-1 1-1,0-1 1,0 1 0,0-1 0,0 1 0,0-1 0,-1 1 0,1-1 0,0 1 0,-1-1 0,1 1-1,-1-1 1,0 1-186,-79 259 2377,74-236-2308,0-1 0,2 1-1,1-1 1,1 1 0,2 0 0,0 0 0,1 0 0,4 18-69,-4-39 13,0 1 1,1-1 0,-1 1 0,1-1-1,0 0 1,0 0 0,0 1 0,0-2-1,1 1 1,0 0 0,0 0 0,0-1-1,1 1-13,-13-2-3648,-7-3 1114</inkml:trace>
  <inkml:trace contextRef="#ctx0" brushRef="#br0" timeOffset="-23399.372">6642 6220 7346,'-5'-11'2376,"10"4"345,6 4-2097,8-6-168,9-6-328,10 1-16,4-1-56,11-5 8,3 5-48,8-2-120,-8 5-2681,-7-9 857</inkml:trace>
  <inkml:trace contextRef="#ctx0" brushRef="#br0" timeOffset="-23161.488">7109 5654 8282,'2'7'4214,"5"2"-3588,-3-5-381,5 7-199,1 0 0,0-1 0,0-1 0,1 0 0,1 0 0,0-1 0,0 0 0,0-1 0,3 1-46,-6-5 12,0 1 0,-1 0-1,0 0 1,0 1 0,0 1-1,0-1 1,-1 1 0,0 0-1,0 0 1,-1 1-1,0 0 1,0 0 0,0 1-1,-1 0 1,0 0 0,-1 0-1,0 0 1,0 1 0,-1-1-1,0 1 1,0 0 0,0 1-12,-4 13 26,0-1 0,-2 1 0,0-1 1,-1 1-1,-1-1 0,-2-1 1,0 1-1,-1-1 0,-1 0 0,-1-1 1,-1 0-1,0-1 0,-11 14-26,9-13-181,-1-1 0,0 0 0,-2-1 0,0 0 0,-1-2 1,-14 12 180,-41 20-1115</inkml:trace>
  <inkml:trace contextRef="#ctx0" brushRef="#br0" timeOffset="7969.613">107 7971 6457,'28'-96'7545,"-21"133"-5489,-23 368-1356,12-308-465,10-61 25,0-39-111,58-108 452,15 20-481,-74 87-123,-1 0-1,1 1 1,0-1 0,0 1 0,1 0 0,-1 0-1,1 1 1,-1 0 0,1 0 0,0 0 0,0 0-1,0 1 1,0 0 0,0 0 0,0 1 0,0 0-1,0 0 1,6 0 3,-6 3-3,0-1 1,0 1-1,0 0 0,0 0 0,0 0 1,-1 1-1,1 0 0,-1 0 1,0 0-1,0 1 0,0 0 0,-1 0 1,0 0-1,0 0 0,0 1 0,0-1 1,-1 1-1,0 0 0,-1 0 0,1 0 1,-1 1-1,0-1 0,0 1 0,-1-1 1,0 1-1,0-1 0,-1 1 0,0 0 1,0-1-1,0 1 0,-1 0 1,0-1-1,0 1 0,0-1 0,-1 1 1,0-1-1,-3 6 3,0 0 104,0-2-1,0 1 1,-1 0 0,0-1 0,-1 0-1,-1 0 1,1-1 0,-1 0 0,-1-1 0,1 1-1,-2-1 1,1-1 0,-1 0 0,0 0-1,0-1 1,-1-1 0,0 1 0,0-2-1,0 1 1,0-2 0,-12 3-104,16-5 20,1-1-1,0-1 1,-1 1 0,1-1-1,0 0 1,-1 0 0,1-1-1,0 0 1,0 0 0,0 0-1,1-1 1,-1 0 0,0 0-1,1 0 1,0-1 0,0 0-1,0 0 1,0 0 0,1-1-1,-1 1 1,1-1 0,0 0-1,1 0 1,-1-1 0,1 1-1,0-1 1,0 1 0,0-4-20,3 8-106,0 0 1,0 0-1,1 1 0,-1-1 1,1 0-1,-1 0 0,0 1 1,1-1-1,-1 0 1,1 1-1,0-1 0,-1 1 1,1-1-1,-1 1 1,1-1-1,0 1 0,0-1 1,-1 1-1,1-1 1,0 1-1,0 0 0,-1-1 1,1 1-1,0 0 1,0 0-1,0 0 0,-1 0 1,1 0-1,0 0 0,0 0 1,0 0-1,0 0 1,-1 0-1,1 0 0,0 0 1,0 0-1,0 1 1,0-1 105,6 0-1270,25-5-1314</inkml:trace>
  <inkml:trace contextRef="#ctx0" brushRef="#br0" timeOffset="8371.8">758 7652 8018,'-4'-35'5409,"42"76"-3265,-25-26-2096,0 1 0,-2 0-1,1 0 1,-2 2 0,0-1-1,-2 1 1,0 1-1,0-1 1,-2 2 0,0-1-1,2 18-47,-6 7 176,-2 0-1,-2 0 1,-2 0-1,-2 0 1,-2-1-1,-1 0 0,-3 0 1,-1-1-1,-2 0 1,-2-2-1,-18 31-175,-15 30 257,-5-3 0,-33 41-257,-6-7-2453,39-61 394</inkml:trace>
  <inkml:trace contextRef="#ctx0" brushRef="#br0" timeOffset="27717.424">4563 7725 4265,'5'-1'7546,"8"6"-5124,2 0-2281,5-3 0,0-1 1,0-1-1,0-1 0,0 0 1,0-2-1,0 0 0,0-1 1,4-3-142,-13 5 46,61-14 159,20-5-11,0 5-1,60-3-193,-75 23-172,-77-4 114,1 0 0,-1 0 0,1 0 0,-1 0 0,1 0 0,0 0 0,-1 0-1,1 0 1,-1 0 0,1 0 0,-1 0 0,1 1 0,-1-1 0,1 0 0,-1 0-1,1 1 1,-1-1 0,1 0 0,-1 0 0,1 1 0,-1-1 0,0 0 0,1 1-1,-1-1 1,1 1 0,-1-1 0,0 1 0,1-1 0,-1 1 0,0-1 0,0 1-1,0-1 1,1 1 0,-1-1 0,0 1 0,0-1 0,0 1 0,0-1 0,0 1-1,0-1 1,0 1 0,0-1 0,0 1 0,0 0 0,0-1 0,0 1 0,0-1-1,0 1 1,-1-1 0,1 1 0,0-1 0,0 1 0,0-1 0,-1 1 0,1-1 0,0 1-1,-1-1 1,1 0 0,-1 1 0,1-1 58,-9 22-2690</inkml:trace>
  <inkml:trace contextRef="#ctx0" brushRef="#br0" timeOffset="27944.416">4662 7986 8194,'3'6'2088,"14"-4"777,1 1-2249,17-2 32,7-5-24,20-4-24,2-1-104,26-6-143,-11 1-145,7 2-104,-21 5 16,1 3-665,-22 1-2807,-5 3 767</inkml:trace>
  <inkml:trace contextRef="#ctx0" brushRef="#br0" timeOffset="24830.814">2236 7498 6929,'2'-24'2898,"-8"15"1841,-8 14-3404,-12 14-1089,6 4-232,1 0-1,1 2 0,1 0 1,2 1-1,0 0 0,2 1 1,1 1-1,1 0 0,1 1 1,1 0-1,2 0 0,1 0 1,2 1-1,0 0 0,2 14-13,0 82 27,2-119-25,1 0 0,1 0 1,-1 0-1,1 0 0,0 0 1,1-1-1,-1 1 1,1-1-1,1 1 0,-1-1 1,1 0-1,0-1 0,0 1 1,1-1-1,0 1 1,4 3-3,56 24-420,-16-32-3063,-15-15 672</inkml:trace>
  <inkml:trace contextRef="#ctx0" brushRef="#br0" timeOffset="25113.724">2667 7589 4881,'49'-70'7744,"-49"70"-7716,0-1-1,0 1 0,0 0 1,0-1-1,0 1 0,0-1 0,0 1 1,1-1-1,-1 1 0,0 0 1,0-1-1,0 1 0,0-1 0,1 1 1,-1 0-1,0-1 0,0 1 1,1 0-1,-1-1 0,0 1 0,1 0 1,-1-1-1,0 1 0,1 0 1,-1 0-1,0-1 0,1 1 1,-1 0-1,1 0 0,-1 0 0,0-1 1,1 1-1,-1 0 0,1 0 1,-1 0-1,1 0 0,-1 0 0,0 0 1,1 0-1,-1 0 0,1 0 1,-1 0-1,1 0 0,-1 0 0,0 0 1,1 1-1,-1-1 0,1 0 1,-1 0-1,0 0 0,1 1 1,-1-1-1,1 0 0,-1 0 0,0 1 1,1-1-1,-1 0 0,0 1 1,0-1-1,1 0 0,-1 1 0,0-1 1,0 0-1,1 1 0,-1-1 1,0 1-1,0-1 0,0 1 0,0-1-27,-3 25 88,-2-1 0,-1 1 0,-1-1-1,-1-1 1,-7 15-88,12-30 28,-32 73 515,-3-2 0,-4-1 1,-3-3-1,-47 59-543,53-91 394,42-60-663,25-56-3787,-10 17 857</inkml:trace>
  <inkml:trace contextRef="#ctx0" brushRef="#br0" timeOffset="25351.255">2694 7655 7578,'-2'39'4896,"-1"-23"-4509,-11 58 429,8-51-631,1-1 0,1 1-1,0 0 1,2 0 0,1 0 0,1 0 0,1 0 0,1 0-1,0 0 1,2 0 0,6 20-185,-9-40 2,0 1 1,0 0-1,1-1 0,-1 1 1,1-1-1,0 1 0,0-1 1,0 0-1,0 0 0,1 0 1,-1 0-1,1 0 0,0 0 1,0-1-1,0 1 0,0-1 1,0 0-1,0 0 0,0 0 1,1 0-1,-1-1 0,1 1 1,0-1-1,-1 0 0,1 0 1,0 0-1,0-1 0,1 1-2,0-14-1996,-18 2 212</inkml:trace>
  <inkml:trace contextRef="#ctx0" brushRef="#br0" timeOffset="25617.272">2509 8033 7074,'-8'-3'2672,"2"-3"369,6 0-1969,6 1-264,11-1-408,12-6-144,4 0-208,13 0 16,1-2-64,4 2 40,-4 3 16,4 5 552,-11-3-3720,-2-5 1471</inkml:trace>
  <inkml:trace contextRef="#ctx0" brushRef="#br0" timeOffset="25905.829">3093 7420 8466,'8'7'5844,"-8"17"-5463,-1-18-11,-66 360 1586,63-322-1868,1 0 0,3 0 0,1 0 0,3 0 0,7 35-88,9-26 181,-37-77-3813,6-10 724</inkml:trace>
  <inkml:trace contextRef="#ctx0" brushRef="#br0" timeOffset="26221.416">3503 7554 9306,'-1'-2'1497,"1"1"3803,6 43-4970,-6 32-173,-3-1-1,-3 0 1,-11 48-157,6-47 77,-6 32-267,17-105 131,1-1 0,-1 0-1,0 0 1,0 1-1,0-1 1,1 0 0,-1 1-1,0-1 1,0 0 0,0 0-1,0 1 1,0-1-1,0 0 1,0 1 0,0-1-1,0 0 1,0 1 0,0-1-1,0 0 1,0 1 0,0-1-1,0 0 1,0 1-1,0-1 1,0 0 0,0 1-1,0-1 1,0 0 0,0 1-1,-1-1 1,1 0 0,0 0-1,0 1 1,0-1-1,-1 0 1,1 0 0,0 1-1,0-1 1,-1 0 0,1 0-1,0 0 1,-1 0-1,1 1 1,0-1 0,0 0-1,-1 0 1,1 0 0,0 0-1,-1 0 1,1 0 0,0 0-1,-1 0 1,1 0-1,0 0 1,-1 0 0,1 0-1,0 0 1,-1 0 0,1 0-1,0 0 1,-1 0 0,1 0-1,0 0 1,-1 0 59,-3-15-2989</inkml:trace>
  <inkml:trace contextRef="#ctx0" brushRef="#br0" timeOffset="26727.362">3306 7621 5673,'6'-24'2723,"17"-41"3572,10 31-5175,-16 26-1033,0 0-1,0 2 0,1 0 0,0 1 0,1 1 0,-1 0 0,1 2 1,-1 0-1,1 1 0,7 1-86,-19-1 7,-1 1-1,0 0 1,0 0 0,0 0 0,1 1 0,-1 0-1,0 0 1,0 0 0,0 1 0,0 0 0,0 0-1,-1 1 1,1 0 0,-1 0 0,1 0 0,-1 0-1,0 1 1,0 0 0,0 0 0,-1 0-1,0 1 1,1 0-7,-4-1 17,0-1-1,-1 1 1,1-1-1,-1 1 1,0-1-1,0 1 1,-1-1-1,1 1 1,-1-1 0,1 0-1,-1 1 1,0-1-1,0 0 1,-1 1-1,1-1 1,-1 0-1,0 1-16,2-3 3,-18 34 329,-1-2-1,-2 0 1,-1-1-1,-8 7-331,-7 4 703,49-47-707,0 1 1,0 1-1,0 0 1,0 0-1,1 1 1,-1 1 0,0 0-1,1 1 1,-1 0-1,0 1 1,0 1-1,0-1 1,0 2-1,0 0 1,-1 0-1,0 1 1,1 0 0,-2 1-1,1 1 1,-1 0-1,0 0 1,0 0-1,-1 1 1,0 1-1,0 0 1,-1 0-1,0 1 4,-5-5 14,1 1-1,0 0 1,-1 1-1,0-1 0,-1 0 1,0 1-1,0 0 1,0-1-1,0 1 1,-1 0-1,0 0 0,-1 0 1,0 0-1,0 0 1,0 0-1,-1 0 1,0-1-1,0 1 0,-1 0 1,0 0-1,0-1 1,0 1-1,-1-1 0,0 1 1,0-1-1,-1 0 1,0-1-1,0 1 1,0 0-1,0-1 0,-1 0 1,0 0-14,-15 12 210,0-1-1,-1 0 1,-1-2 0,0 0-1,-1-2 1,-1 0 0,1-2-1,-2 0 1,-18 4-210,34-11 4,0-1 1,1 0-1,-1 0 0,0 0 1,0-1-1,0 0 1,0-1-1,0 0 1,0-1-1,0 1 0,0-2 1,0 1-1,0-1 1,0-1-1,1 0 0,-1 0 1,1 0-1,0-1 1,0 0-1,-6-5-4,13 8-122,0 0 0,-1 0 0,1 0 1,0 0-1,0 0 0,0 0 0,0 0 0,0 0 0,0-1 1,0 1-1,0 0 0,0-1 0,1 1 0,-1 0 0,1-1 1,-1 1-1,1-1 0,-1 1 0,1-1 0,0 0 0,0 1 1,0-1-1,-1 1 0,2-1 0,-1 1 0,0-1 0,0 1 1,0-1-1,1 0 0,-1 1 0,1-1 0,-1 1 0,1 0 1,0-1-1,-1 1 0,1-1 0,0 1 0,0 0 0,0 0 1,0 0-1,0-1 0,0 1 0,1 0 0,-1 0 0,1 0 122,19-22-2592</inkml:trace>
  <inkml:trace contextRef="#ctx0" brushRef="#br0" timeOffset="27053.565">3958 7443 8842,'34'-15'4990,"19"39"-3761,-40-9-1166,0 0 0,-1 1 0,0 0 0,-1 0 1,-1 1-1,-1 1 0,-1 0 0,0 0 0,-1 1 1,2 10-64,-2-11 119,0 0 0,-2 0 0,0 1 0,-1-1 0,-1 1 1,-1 0-1,0 0 0,-2 0 0,0 1 0,-1-1 0,-1 0 0,-1 0 0,0-1 1,-2 1-1,-1 4-119,-7 6 265,-2 0 1,0-1 0,-2 0-1,-1-1 1,-1-1-1,-12 10-265,17-19 110,-1-1 0,-1 0 0,-1-1 0,0-1 0,-1-1 0,0-1-1,-1 0 1,-10 4-110,23-13 41,-1 0 0,0 0-1,0 0 1,0-1 0,0 0-1,-1 0 1,1-1 0,0 0-1,-1-1 1,-6 1-41,12-1-125,-1 0 1,1-1-1,-1 1 0,1-1 1,-1 1-1,1-1 1,-1 0-1,1 0 0,0 0 1,-1 0-1,1 0 1,0 0-1,0-1 0,0 1 1,0-1-1,0 0 1,0 1-1,0-1 0,0 0 1,1 0-1,-1 0 1,1 0-1,0 0 0,-1-1 1,1 1-1,0 0 1,0-1-1,0 1 0,1 0 1,-1-1-1,1 1 1,-1-3 124,0-25-3956,2-16-674</inkml:trace>
  <inkml:trace contextRef="#ctx0" brushRef="#br0" timeOffset="24033.301">1447 7710 4745,'-2'-5'5292,"-1"19"-2928,1 240-809,-2 23-1208,2-250-329,-15 63 100,17-89-216,-1 0 1,0 0-1,1-1 0,-1 1 1,0 0-1,1 0 0,-1-1 0,0 1 1,0-1-1,0 1 0,0 0 1,0-1-1,0 0 0,0 1 0,0-1 1,0 0-1,0 1 0,0-1 1,0 0-1,0 0 0,0 0 0,0 0 1,0 0-1,0 0 0,0 0 1,0 0-1,0 0 0,0 0 0,0-1 1,-1 1 97,-27-4-2234</inkml:trace>
  <inkml:trace contextRef="#ctx0" brushRef="#br0" timeOffset="24365.855">1162 7795 5201,'10'-19'1078,"1"1"-1,1 0 0,1 1 1,1 1-1,0 0 1,1 0-1078,-4 5 76,1 1 0,0 0 0,1 1 0,0 1 1,1 0-1,0 0 0,0 1 0,0 1 0,1 1 1,0 0-1,0 0 0,0 2 0,5-1-76,-10 1 6,-1 1 1,1 1-1,0-1 0,0 2 0,0-1 0,0 1 1,0 1-1,0 0 0,0 0 0,0 1 1,0 0-1,-1 1 0,1 0 0,-1 1 1,1-1-1,-1 2 0,0-1 0,-1 2 1,1-1-1,-1 1 0,0 0 0,-1 0 1,1 1-1,-1 0 0,-1 1 0,1 0 1,-1 0-1,2 4-6,-4-3 103,-1 1 1,0-1-1,0 0 0,-1 1 1,-1 0-1,1 0 1,-2-1-1,1 1 1,-1 0-1,-1 0 0,0 0 1,0-1-1,-1 1 1,0 0-1,-1-1 1,0 0-1,0 1 0,-1-1 1,0 0-1,-1-1 1,-2 5-104,0-2 190,-1 0 0,0 0 1,0-1-1,-1 0 0,-1 0 0,0-1 1,0 0-1,0-1 0,-1 0 1,-1-1-1,1 0 0,-1 0 1,0-2-1,-1 1 0,-7 1-190,16-5 13,-1-1 0,1 1 1,-1-1-1,1 0 0,-1 0 0,1 0 0,-1-1 0,1 0 1,-1 0-1,0 0 0,1 0 0,-1-1 0,1 0 0,-1 0 1,1 0-1,-1 0 0,1-1 0,0 0 0,0 0 0,0 0 1,0 0-1,0 0 0,0-1 0,0 0 0,1 0 0,-1 0 1,1 0-1,0 0 0,0-1 0,0 0 0,-1-2-13,1-11-2504,10-2 434</inkml:trace>
  <inkml:trace contextRef="#ctx0" brushRef="#br0" timeOffset="46311.977">6301 7018 5657,'0'0'85,"0"-1"56,0 1 1,0-1 0,0 0-1,0 1 1,0-1-1,0 1 1,0-1 0,0 1-1,0-1 1,0 1 0,1-1-1,-1 0 1,0 1-1,0-1 1,1 1 0,-1 0-1,0-1 1,1 1-1,-1-1 1,0 1 0,1-1-1,-1 1 1,1 0-1,-1-1 1,1 1 0,-1 0-1,1-1 1,-1 1 0,1 0-1,-1 0 1,1-1-1,-1 1 1,1 0 0,-1 0-1,1 0 1,-1 0-1,1 0 1,0 0 0,-1 0-1,1 0 1,-1 0-1,1 0 1,-1 0 0,1 0-1,-1 0 1,1 1 0,0-1-1,-1 0 1,1 0-1,-1 0 1,1 1 0,-1-1-1,0 0 1,1 1-1,-1-1 1,1 0 0,-1 1-142,3 9 100,0 1 0,-1 0 0,0-1 0,-1 1 0,0 0 0,-1 0 0,0 0 0,-1 0 0,0 2-100,0-3 49,-17 128 207,-1 53-74,28-139 18,-9-79-2405,-9 1 235</inkml:trace>
  <inkml:trace contextRef="#ctx0" brushRef="#br0" timeOffset="46655.189">5983 7135 6801,'-1'-2'237,"-1"0"-1,1 0 1,-1 0-1,1 0 0,0 0 1,0 0-1,0 0 0,0 0 1,0-1-1,0 1 0,0 0 1,1-1-1,-1 1 0,1-1 1,0 1-1,0 0 1,0-1-1,0 1 0,0-1 1,0 1-1,1-1 0,-1 1 1,1 0-1,0-1 0,-1 1 1,2-2-237,5-5 144,1 0 0,0 0 0,1 1 1,-1 0-1,2 0 0,-1 1 0,1 0 1,0 1-1,5-2-144,-8 4 37,15-10-19,1 2 0,1 0 0,0 2 0,0 1 0,1 0 1,0 2-1,1 1 0,-1 1 0,1 1 0,0 2 0,0 0 0,0 2 1,1 1-1,-1 0 0,13 4-18,-29-3-4,0 0 0,0 1 1,0 0-1,0 1 0,0 0 1,-1 0-1,0 1 0,0 0 1,0 1-1,0 0 0,-1 0 1,0 1-1,0 0 0,-1 0 0,0 1 1,0 0-1,3 6 4,-8-11 10,0 1 0,0 0 0,0 0 0,-1 0 0,0 1 0,0-1-1,0 0 1,0 0 0,-1 1 0,0-1 0,0 0 0,0 1 0,0-1 0,-1 0 0,1 1 0,-1-1 0,0 0-1,-1 0 1,1 0 0,-1 0 0,1 0 0,-1 0 0,0 0 0,-1 0 0,1-1 0,-1 1 0,0-1-10,-85 83 862,79-79-754,-1 0 1,0-1-1,0 1 1,0-2 0,-1 0-1,0 0 1,0 0-1,0-2 1,-1 1 0,1-2-1,-1 1 1,0-2-1,1 1 1,-3-2-109,11 0-138,0 0 1,1 0-1,-1-1 0,0 1 0,1-1 1,-1 1-1,1-1 0,-1 0 0,1 0 1,0-1-1,-1 1 0,1 0 1,0-1-1,0 1 0,0-1 0,0 0 1,0 0-1,0 0 0,0 0 0,1 0 1,-1 0-1,0-1 138,-10-23-2453</inkml:trace>
  <inkml:trace contextRef="#ctx0" brushRef="#br0" timeOffset="48621.719">7232 6854 3945,'6'-42'6508,"-28"81"-3769,-32 59-2080,-39 100-659,76-160 60,6-17-37,0 1 0,2 0 0,0 1 0,2 0 0,0 1 0,2-1 0,0 1 0,2 0 0,1 0 0,0 1 0,2-1 0,1 0 0,3 19-23,-3-38-71,1-1 0,-1 1 0,1-1 0,0 0 0,1 1 0,-1-1 0,1 0 0,-1 0 1,1 0-1,0-1 0,1 1 0,-1-1 0,1 0 0,-1 0 0,1 0 0,0 0 0,0 0 0,1-1 0,-1 0 1,0 0-1,1 0 0,-1 0 0,1-1 0,-1 0 0,1 0 0,0 0 0,0 0 0,-1-1 0,1 0 0,0 0 0,0 0 1,0-1-1,-1 1 0,1-1 0,2-1 71,58-12-2014</inkml:trace>
  <inkml:trace contextRef="#ctx0" brushRef="#br0" timeOffset="49193.959">7407 7449 5121,'-33'33'6428,"33"-34"-6384,1 1 0,-1 0 0,0-1 0,1 1 0,-1 0 0,0-1 0,1 1 0,-1 0 0,0-1 0,1 1 0,-1 0 0,1 0 0,-1 0 0,0-1 0,1 1 0,-1 0 0,1 0 0,-1 0 0,1 0 0,-1 0 0,1 0 0,-1 0 0,1 0 0,-1 0 0,0 0 0,1 0 0,-1 0 0,1 0 0,-1 0 0,1 0 0,-1 0 0,1 1 0,-1-1 0,0 0 0,1 0 0,-1 1 0,1-1 0,-1 0 1,0 0-1,1 1 0,-1-1 0,0 0 0,1 1 0,-1-1 0,0 1 0,0-1 0,1 0 0,-1 1 0,0-1 0,0 1 0,0-1 0,0 0 0,1 1 0,-1-1 0,0 1 0,0-1 0,0 1 0,0-1 0,0 1 0,0-1 0,0 1 0,0-1 0,0 1 0,0-1 0,-1 0 0,1 1 0,0-1 0,0 1-44,12-8 245,1 0 1,-1-1 0,-1 0-1,1 0 1,-1-2-1,-1 1 1,2-3-246,12-11 248,23-16-157,-2-2 1,-1-2 0,-3-1-1,-2-3 1,-1-1-1,-3-2 1,-2-1-1,-2-2 1,19-47-92,-45 85 12,-8 19-16,-11 28-20,-2 7 5,3 0 0,1 1 0,3 0 0,0 1-1,3 1 20,4-23 2,0 0-1,2 0 0,0 0 0,1 0 0,1 0 1,0-1-1,2 1 0,0 0 0,1-1 0,1 0 1,1 0-1,2 3-1,1-7-80,3 9-136,-20-8-3837,-5-6 928</inkml:trace>
  <inkml:trace contextRef="#ctx0" brushRef="#br0" timeOffset="49369.487">7613 7399 8026,'-6'-2'2488,"7"1"457,4 1-2177,4 0-440,11-2-88,6-4-144,7-3-24,5-1 8,6-1-8,3-1-128,9-3-2976,-1-3 983</inkml:trace>
  <inkml:trace contextRef="#ctx0" brushRef="#br0" timeOffset="49961.472">8229 7443 8002,'-7'1'2105,"7"-1"-1990,1 0-1,-1-1 0,0 1 1,0 0-1,0 0 1,1-1-1,-1 1 0,0 0 1,0 0-1,0-1 1,0 1-1,0 0 0,1-1 1,-1 1-1,0 0 1,0 0-1,0-1 0,0 1 1,0 0-1,0-1 0,0 1 1,0 0-1,0-1 1,0 1-1,0 0 0,-1-1 1,1 1-1,0 0 1,0 0-1,0-1 0,0 1 1,0 0-1,-1 0 1,1-1-1,0 1 0,0 0 1,0 0-1,-1-1 1,1 1-1,0 0 0,0 0 1,0 0-1,-1 0 0,1-1 1,0 1-1,-1 0 1,1 0-1,0 0 0,0 0 1,-1 0-1,1 0 1,0 0-1,-1 0 0,1 0 1,0 0-1,-1 0 1,1 0-115,101-130 2007,-95 122-1994,109-115 77,-108 116-94,1 1 0,-1 0 1,2 0-1,-1 1 0,0 0 1,1 0-1,0 1 0,0 1 1,0-1-1,1 1 0,-1 1 1,1 0-1,0 0 0,-1 1 1,9-1 3,-16 2-3,0 0 0,0 0 1,1 1-1,-1-1 0,0 0 1,0 1-1,0-1 0,0 1 1,0 0-1,0 0 0,0 0 1,0 0-1,0 0 1,0 0-1,0 0 0,0 0 1,-1 1-1,1-1 0,-1 1 1,1 0-1,-1-1 0,1 1 1,-1 0-1,0 0 0,0 0 1,0-1-1,0 1 0,0 0 1,0 1-1,-1-1 0,1 0 1,-1 0-1,1 0 0,-1 0 1,0 0-1,0 1 3,0 4 1,0 0 0,0-1 0,-1 1-1,0 0 1,0-1 0,0 1 0,-1-1 0,0 0-1,-1 1 1,1-1 0,-1 0-1,-87 148-197,104-162-4210,10-13 1089</inkml:trace>
  <inkml:trace contextRef="#ctx0" brushRef="#br0" timeOffset="50339.903">9167 6892 8386,'0'3'3189,"9"47"-553,-14 193-1862,5-241-774,1-1-10,-1 0 0,1 0 1,-1 0-1,0 0 0,1 0 1,-1 0-1,0 0 1,0 0-1,0 0 0,0 0 1,0 0-1,0 0 1,0 0-1,0 0 0,0 0 1,0 0-1,0 0 1,-1 0-1,1 0 0,0 0 1,-1 0-1,1 0 1,-1 0-1,1 0 0,-1 0 1,1 0-1,-1 0 1,0-1-1,1 1 0,-1 0 1,0 0-1,0-1 0,0 1 1,1-1-1,-1 1 1,0-1-1,0 1 0,0-1 1,0 1-1,0-1 1,0 0-1,0 1 0,0-1 1,0 0-1,0 0 1,0 0-1,0 0 0,0 0 1,0 0-1,0 0 1,0 0-1,0 0 0,0 0 1,-1-1 9,-41-36-4144,14 10 1192</inkml:trace>
  <inkml:trace contextRef="#ctx0" brushRef="#br0" timeOffset="50795.278">8927 6964 6793,'-2'-6'322,"1"1"0,0 0-1,0 0 1,0-1 0,1 1-1,0-1 1,0 1 0,0 0-1,0-1 1,1 1-1,0 0 1,0-1 0,1 1-1,-1 0 1,1 0 0,0 0-1,0 0 1,1 0-1,0 1 1,0-1 0,0 1-1,0-1 1,3-1-322,7-4 90,1 0-1,1 1 1,-1 0 0,2 1-1,-1 1 1,1 1 0,0 0-1,0 1 1,1 0 0,-1 2-1,1 0 1,0 0 0,0 2-1,0 0 1,0 1 0,1 1-1,4 1-89,93 16 160,-111-17-157,0 0-1,-1 0 1,1 0-1,0 0 0,-1 1 1,1-1-1,-1 1 1,0 0-1,0 0 1,0 0-1,1 1 0,-2-1 1,1 1-1,0 0 1,-1-1-1,1 1 0,-1 0 1,0 1-1,0-1 1,0 0-1,0 1 1,0-1-1,-1 1 0,0-1 1,0 1-1,0 0 1,0-1-1,0 1 0,-1 0 1,1 0-1,-1-1 1,0 1-1,-1 0 1,1 0-1,0 0 0,-1-1 1,-1 5-3,-2 4 31,-1 1 1,-1-1 0,0 0 0,0-1-1,-1 0 1,-1 0 0,0 0 0,0-1-1,-1 0 1,-1 0 0,1-1 0,-1-1-1,-1 1 1,0-2 0,-4 3-32,15-9 5,0 0 1,1 0-1,-1-1 1,0 1-1,1 0 0,-1-1 1,0 1-1,1 0 1,-1-1-1,1 1 1,-1 0-1,1-1 0,-1 1 1,1-1-1,0 1 1,-1-1-1,1 1 0,0-1 1,-1 0-1,1 1 1,0-1-1,0 0 1,-1 1-1,1-1 0,0 0 1,0 0-1,-1 0 1,1 0-1,0 0 1,0 0-1,-1 0 0,1 0 1,0 0-1,0 0 1,0 0-1,-1 0 1,1-1-1,0 1 0,0 0 1,-1 0-1,1-1 1,0 0-6,10 3 13,2 0-16,0 1-1,0 0 1,-1 1-1,1 0 1,-1 1-1,0 1 1,0 0-1,0 0 1,-1 1-1,0 1 1,-1 0-1,1 0 1,-1 1-1,-1 1 1,0-1-1,5 9 4,-12-16-2,0 1 1,0 0-1,-1 0 0,0 0 0,1 0 0,-1 1 0,0-1 1,-1 0-1,1 0 0,0 1 0,-1-1 0,0 0 0,0 1 1,0-1-1,0 1 0,0-1 0,-1 0 0,0 1 0,1-1 1,-1 0-1,-1 0 0,1 0 0,0 0 0,-1 0 0,1 0 1,-1 0-1,0 0 0,0 0 0,0-1 0,0 1 0,-1-1 1,1 1 1,-7 5 18,0 0 0,0 0 0,-1-1 0,0 0 0,0 0 0,0-1 0,-1-1 0,-7 3-18,-1 0 86,-1-2 1,1 0 0,-1-1 0,-1 0-1,1-2 1,-1-1 0,1 0 0,-1-2-1,1 0 1,-1-1 0,0-1 0,1-1 0,0-1-1,0-1 1,0 0 0,-19-9-87,39 14 15,-12-6-1032,21 4-3626,15 1 1454</inkml:trace>
  <inkml:trace contextRef="#ctx0" brushRef="#br0" timeOffset="51069.737">9639 6662 9050,'3'-6'2248,"4"7"697,4 13-2569,-1 2-296,9 15-40,-9 5-24,5 11 16,2 2 16,-3 10 0,-5-1-8,2 13-8,-16-1-8,-15 12 24,-4-5 0,-29 3 72,-11-10-224,-19 18-2904,-1-9 943</inkml:trace>
  <inkml:trace contextRef="#ctx0" brushRef="#br0" timeOffset="65262.466">5823 8085 9370,'-74'85'4506,"73"-85"-4481,0 1 0,0-1-1,0 1 1,1 0 0,-1 0-1,0-1 1,1 1 0,-1 0-1,0 0 1,1 0 0,-1 0 0,1 0-1,-1 0 1,1 0 0,0 0-1,-1 0 1,1 0 0,0 0-1,0 0 1,0 0 0,0 0-1,0 0 1,0 0 0,0 0-1,0 0 1,0 0 0,0 0 0,1 0-1,-1 0 1,0 0 0,1 0-1,-1 0 1,1 0 0,-1 0-1,1 0 1,-1-1 0,1 1-1,0 0 1,-1 0 0,1 0-1,0-1 1,0 1 0,-1 0 0,1-1-1,0 1 1,0-1 0,0 1-1,0-1-24,45 0 93,112-42-61,61 9-25,199-11 5,44 2-10,3-7 0,27 4 22,-280 38 8,74 13-32,215 23 30,-43 1-2,-55-23 91,-286-14 28,1-6-1,12-7-146,-55 3 2,-76 15-796,-34 1-1785,-21 0 25</inkml:trace>
  <inkml:trace contextRef="#ctx0" brushRef="#br0" timeOffset="65990.907">7382 8460 9426,'-3'6'2232,"3"4"777,2 15-2713,2 5-288,1 18-24,0 10-8,2 12-8,-2-5 40,2 5 0,1-15 16,1-11 0,-1-14 8,-2-6-24,-2-13-160,-8-13 392,-2-8-3248,-7-9 1063</inkml:trace>
  <inkml:trace contextRef="#ctx0" brushRef="#br0" timeOffset="66275.493">6976 8549 8810,'7'-45'4883,"38"-10"-3983,-40 50-822,17-14-50,2 0-1,-1 1 1,2 2-1,0 0 1,1 2 0,1 1-1,0 1 1,1 1-1,5 0-27,-5 1-13,1 2 0,0 1 0,0 1 0,1 1 0,0 2 0,0 1 0,0 1 0,0 2 0,23 3 13,-48-4-6,0 0 1,0 1 0,0-1-1,0 1 1,0 1 0,0-1-1,-1 1 1,1-1 0,0 1-1,-1 1 1,1-1 0,-1 1-1,0 0 1,0-1 0,0 2-1,0-1 1,0 0 0,-1 1-1,1 0 1,-1 0 0,0 0-1,0 0 1,-1 0 0,1 1-1,-1-1 1,0 1 0,0 0-1,0-1 1,-1 1 0,0 0-1,0 0 1,0 3 5,-2 4 70,0-1 0,-1 1 0,0-1-1,-1 0 1,0 0 0,-1 0 0,-1 0 0,1 0-1,-2-1 1,1 0 0,-1 0 0,-1 0 0,0-1 0,0 0-1,-1 0 1,0-1 0,-3 2-70,3-1 128,0 0-1,-1 0 1,0-1-1,-1 0 1,0-1 0,0 0-1,-1 0 1,1-1-1,-1 0 1,-1-1-1,1-1 1,-1 1 0,0-2-1,0 0 1,-6 1-128,16-4 9,-1 0 0,1 0 0,0 0 0,0 0 0,-1 0 0,1-1 0,0 1 0,0-1 0,0 0 0,-1 1 0,1-1 0,0 0 0,0 0 0,0 0 0,1-1 1,-1 1-1,0 0 0,0-1 0,1 1 0,-1-1 0,0 1 0,1-1 0,0 0 0,-1 0-9,-7-35-2600,12-5 334</inkml:trace>
  <inkml:trace contextRef="#ctx0" brushRef="#br0" timeOffset="67759.099">8262 8168 5801,'8'-45'4921,"-9"44"-4807,1 0-1,-1-1 0,0 1 1,1 0-1,-1 0 0,0 1 1,0-1-1,0 0 0,0 0 0,0 0 1,0 0-1,0 1 0,0-1 1,0 1-1,0-1 0,0 1 1,0-1-1,0 1 0,0-1 1,-1 1-1,1 0 0,0 0 1,0-1-1,-1 1 0,1 0 1,0 0-1,0 0 0,0 1 0,-1-1 1,1 0-1,0 0 0,-1 1-113,-7 2 28,0 1-1,0 1 1,1 0 0,0 0-1,-1 0 1,2 1-1,-1 0 1,1 1-1,0 0 1,0 0-1,1 0 1,0 1-1,0 0 1,1 0-1,0 0 1,0 1 0,-2 6-29,-10 14-4,1 0 0,1 1 0,2 0 0,1 2 0,2-1 0,1 1 0,1 1 0,2-1-1,1 1 1,2 1 0,1-1 0,2 33 5,0-60 3,0 0 0,1 0-1,-1 0 1,1 0 0,1 0-1,-1 0 1,1 0 0,0-1 0,0 1-1,1-1 1,-1 1 0,1-1-1,1 0 1,-1 0 0,1 0 0,0 0-1,0-1 1,0 1 0,0-1-1,1 0 1,0-1 0,0 1 0,0-1-1,0 0 1,0 0 0,1 0-1,-1-1 1,1 0 0,0 0 0,4 1-3,1-1-330,0-1 0,1 1 0,-1-2 0,1 0 0,-1 0 0,1-1 1,-1 0-1,1-1 0,9-3 330,60-25-2282</inkml:trace>
  <inkml:trace contextRef="#ctx0" brushRef="#br0" timeOffset="68490.64">8742 8230 4993,'3'-29'5016,"-3"28"-4978,0 1 0,1 0 1,-1-1-1,0 1 0,0 0 1,0 0-1,1-1 0,-1 1 1,0 0-1,0 0 0,1-1 1,-1 1-1,0 0 0,0 0 1,1 0-1,-1-1 0,0 1 0,1 0 1,-1 0-1,0 0 0,1 0 1,-1 0-1,0 0 0,1 0 1,-1 0-1,0 0 0,1 0 1,-1 0-1,0 0 0,1 0 1,-1 0-1,0 0 0,1 0 1,-1 0-1,0 0 0,1 0 1,-1 0-1,0 1 0,0-1 0,1 0 1,-1 0-1,0 0 0,1 1 1,-1-1-1,0 0 0,0 0 1,1 1-1,-1-1 0,0 0 1,0 0-1,0 1 0,0-1 1,1 0-1,-1 1 0,0-1 1,0 0-1,0 1 0,0-1 0,0 0 1,0 1-1,0-1 0,0 0 1,0 1-1,0-1 0,0 0 1,0 1-1,0-1-38,5 15 32,-2 0 0,1 0 0,-2 0 1,0 0-1,-1 0 0,0 1 0,-1-1 0,-1 0 0,-2 7-32,2 14 95,-1-11-16,2 0 1,1 0-1,1 0 0,1 0 0,1 0 1,2 0-1,3 11-79,-1-7 25,-10-25-2621,-8-13 558</inkml:trace>
  <inkml:trace contextRef="#ctx0" brushRef="#br0" timeOffset="68951.455">8534 8290 7922,'46'-57'4802,"-29"46"-4721,0 1-1,1 0 1,-1 1 0,2 2 0,-1-1 0,1 2 0,14-3-81,-13 4 2,1 1 0,-1 0 0,1 2 0,0 0 1,0 1-1,20 3-2,-37-3-5,0 1 0,0 0 0,-1 0 0,1 0 0,0 0 0,-1 0-1,1 1 1,0 0 0,-1 0 0,1 0 0,0 0 0,-1 0 0,0 1 0,1-1 0,-1 1 0,0 0 0,0 0 0,0 1 0,0-1 0,0 0 0,0 1 0,-1 0 0,1 0 0,-1-1 0,0 1-1,0 1 1,0-1 0,0 0 0,0 0 0,-1 1 0,0-1 0,1 1 0,-1-1 0,-1 1 0,1 0 0,0-1 0,-1 1 0,0 1 5,0 4 17,-1 0 0,0-1 0,-1 1 0,0 0 0,0 0 0,-1-1 0,0 1 0,0-1 0,-1 0 0,0 0 0,-2 1-17,-28 41 418,34-49-412,0 0 0,0-1 0,0 1 0,0-1 0,0 1-1,0-1 1,0 1 0,0-1 0,0 1 0,0 0 0,0-1 0,0 1 0,0-1-1,0 1 1,1-1 0,-1 1 0,0-1 0,0 1 0,1-1 0,-1 1-1,0-1 1,1 1 0,-1-1 0,0 0 0,1 1 0,-1-1 0,1 1 0,-1-1-1,1 0 1,-1 1 0,1-1 0,-1 0 0,1 0 0,-1 1 0,1-1 0,-1 0-1,1 0 1,-1 0 0,1 0 0,-1 0 0,1 0 0,-1 0 0,1 0-1,0 0 1,-1 0 0,1 0 0,-1 0 0,1 0 0,-1 0 0,1 0 0,-1-1-1,1 1 1,-1 0 0,1 0 0,-1-1 0,1 1-6,6 1 33,4 1-33,0 1-1,0 0 1,0 1 0,-1 0 0,0 1 0,1 0 0,-1 0-1,-1 1 1,1 1 0,-1-1 0,-1 2 0,1-1 0,-1 1-1,0 0 1,-1 1 0,0 0 0,0 0 0,-1 0 0,0 1-1,-1 0 1,0 0 0,0 1 0,-1-1 0,1 5 0,-5-6 30,0-1 1,0 0 0,-1 1 0,0-1-1,0 0 1,-1 0 0,0 1-1,0-2 1,-1 1 0,0 0 0,-1 0-1,0-1 1,0 0 0,0 0 0,-1 0-1,0 0 1,0-1 0,-1 1-1,0-1 1,0-1 0,0 1 0,-1-1-1,0 0 1,0-1 0,0 1-31,-7 2 111,0 0 0,-1-1 1,0 0-1,0-2 0,0 1 0,0-2 0,-1 0 1,1-1-1,-1 0 0,0-1 0,1-1 1,-1-1-1,0 0 0,1-1 0,-1-1 0,1 0 1,-1-1-1,1 0 0,1-2 0,-2 0-111,11 4 32,5 2-189,0-1 0,0 1 0,0 0 1,0 0-1,0 0 0,0 0 0,0-1 0,0 1 1,0 0-1,0 0 0,0 0 0,0 0 1,0-1-1,0 1 0,0 0 0,0 0 1,0 0-1,0-1 0,0 1 0,0 0 1,0 0-1,0 0 0,0 0 0,0-1 0,0 1 1,0 0-1,0 0 0,0 0 0,0 0 1,-1-1 156,16-1-3065</inkml:trace>
  <inkml:trace contextRef="#ctx0" brushRef="#br0" timeOffset="69363.065">9338 8145 7314,'8'-4'1712,"8"7"600,6 2-2096,5-1-176,-1 13 8,6 9 25,-5 5 79,0 16 16,-2 7 56,-16 21-32,-12 6-24,-22 27-56,-11 1 0,-28 20-16,2-15 24,-12 1-2689,-1-33 929</inkml:trace>
  <inkml:trace contextRef="#ctx0" brushRef="#br0" timeOffset="136743.768">3444 9126 7938,'0'0'78,"0"0"0,0 0 0,0 0 1,0 0-1,1 1 0,-1-1 0,0 0 1,0 0-1,0 0 0,0 1 0,0-1 1,0 0-1,1 0 0,-1 1 0,0-1 0,0 0 1,0 0-1,0 1 0,0-1 0,0 0 1,0 0-1,0 0 0,0 1 0,0-1 1,0 0-1,0 0 0,0 1 0,-1-1 1,1 0-1,0 0 0,0 1 0,0-1 0,0 0 1,0 0-1,0 0 0,0 1 0,-1-1 1,1 0-1,0 0 0,0 0 0,0 0 1,-1 1-1,1-1 0,0 0 0,0 0 1,0 0-1,-1 0 0,1 0 0,0 0 0,0 0 1,-1 0-1,1 0 0,0 1 0,0-1 1,0 0-1,-1 0 0,1 0 0,0 0 1,0 0-1,-1-1 0,1 1 0,0 0-78,18 13 412,3-4-381,1-1 0,0-1-1,0-2 1,0 0 0,1-1 0,0-1-1,6-1-30,-20-1 12,143 10 135,1-7-1,-1-7 1,106-17-147,224-48 257,-428 59-94,0 2 0,0 3-1,48 3-162,-93 1 42,0 1-1,0 0 1,0 1-1,0 0 1,-1 0-1,1 1 1,-1 0-1,1 0 1,-1 1-1,4 2-41,-13-6 20,1 0 0,0 1 0,0-1 0,0 0 0,-1 0 0,1 0 0,0 1-1,0-1 1,0 0 0,0 0 0,0 1 0,-1-1 0,1 0 0,0 1 0,0-1 0,0 0 0,0 0-1,0 1 1,0-1 0,0 0 0,0 1 0,0-1 0,0 0 0,0 0 0,0 1 0,0-1 0,0 0 0,0 0-1,0 1 1,0-1 0,1 0 0,-1 1 0,0-1 0,0 0 0,0 0 0,0 1 0,0-1 0,1 0-1,-1 0 1,0 0-20,-27-3-2364</inkml:trace>
  <inkml:trace contextRef="#ctx0" brushRef="#br0" timeOffset="145252.108">6536 9865 7066,'-18'-41'4211,"18"41"-4175,-1-1-1,1 0 1,0 1 0,-1-1 0,1 0 0,0 0 0,0 1-1,-1-1 1,1 0 0,0 0 0,0 1 0,0-1 0,0 0-1,0 0 1,0 1 0,1-1 0,-1 0 0,0 0 0,0 1-1,0-1 1,1 0 0,-1 1 0,0-1 0,1 0 0,-1 1 0,0-1-1,1 0 1,-1 1 0,1-1 0,-1 1 0,1-1 0,0 1-1,-1-1 1,1 1 0,-1-1 0,1 1 0,0 0 0,-1-1-1,1 1 1,0 0 0,0-1 0,-1 1 0,1 0 0,0 0-1,0 0 1,-1 0 0,1 0 0,0 0 0,0 0 0,-1 0-1,1 0 1,0 0 0,0 0-36,16 3 2,-1 1 0,0 0 0,-1 2 0,1-1 0,-1 2 0,0 0 0,0 1-2,40 17 3,-22-14 24,1-1-1,1-1 0,0-2 1,0-1-1,1-2 0,-1-2 0,1-1 1,-1-2-1,1-1 0,20-5-26,-15 6-699,-39 10-1494,-21 7 31</inkml:trace>
  <inkml:trace contextRef="#ctx0" brushRef="#br0" timeOffset="145510.417">6630 10220 4993,'-12'-5'3537,"15"2"-785,16 0-447,22-5-1993,11-4-264,19-6-24,5-2 40,14 1-56,-8 2 16,7 3 0,-18 8 16,-2 9 2561,-19 15-5410,-12 4 2657</inkml:trace>
  <inkml:trace contextRef="#ctx0" brushRef="#br0" timeOffset="191663.768">8091 10244 8546,'0'0'83,"0"-1"1,0 1 0,0 0-1,0-1 1,0 1 0,0 0-1,0 0 1,0-1 0,0 1-1,0 0 1,0 0-1,0-1 1,0 1 0,0 0-1,0-1 1,0 1 0,0 0-1,0 0 1,-1-1-1,1 1 1,0 0 0,0 0-1,0 0 1,0-1 0,-1 1-1,1 0 1,0 0 0,0 0-1,0-1 1,-1 1-1,1 0 1,0 0 0,0 0-1,-1 0 1,1 0 0,0 0-1,0-1 1,-1 1-1,1 0 1,0 0 0,-1 0-1,1 0 1,0 0 0,0 0-1,-1 0 1,1 0 0,0 0-1,-1 0 1,1 1-1,0-1 1,0 0 0,-1 0-1,1 0 1,0 0 0,0 0-1,-1 0 1,1 1-1,0-1 1,0 0 0,0 0-1,-1 0 1,1 0 0,0 1-1,0-1 1,0 0-84,21-18 5,-10 8 312,79-74-107,-4-3 0,-4-5 0,13-25-210,100-133 39,-191 249-173,-11 17 92,3-5 28,-26 69 60,5 1 1,2 1-1,4 7-46,13-62 14,2-1 0,1 1 1,1 0-1,1-1 0,1 1 0,3 14-14,-3-37-118,0 1 0,1-1 0,-1 0 0,1 1-1,0-1 1,0 0 0,0 0 0,1 0 0,-1 0 0,1 0-1,0 0 1,0 0 0,1 0 0,-1-1 0,1 1-1,-1-1 1,1 0 0,0 0 0,1 0 0,-1 0 0,0 0-1,1-1 1,3 3 118,21 2-2127</inkml:trace>
  <inkml:trace contextRef="#ctx0" brushRef="#br0" timeOffset="192402.94">9232 9940 9522,'-12'11'2353,"9"-14"719,9 6-2712,8-3-344,13 0-48,8-3 48,16-3-24,4-5 80,10-4-40,-4-5 24,4-1-112,-10 6-176,11-6-2864,-12-2 791</inkml:trace>
  <inkml:trace contextRef="#ctx0" brushRef="#br0" timeOffset="192776.546">10288 9446 8698,'9'-6'2192,"-7"15"625,-4 15-2441,-2 11-448,-6 18-24,1 6 120,-7 16-32,-3-7 96,9 9-32,5-13 16,4-5-40,4-16-32,1-5 648,1-16-3480,-13 1 1327</inkml:trace>
  <inkml:trace contextRef="#ctx0" brushRef="#br0" timeOffset="193027.718">10004 9390 9418,'0'-1'103,"-1"0"-1,1 0 1,-1 1-1,1-1 1,0 0-1,-1 0 1,1 0-1,0 0 1,0 0-1,0 1 1,-1-1 0,1 0-1,0 0 1,0 0-1,0 0 1,0 0-1,1 0 1,-1 0-1,0 1 1,0-1-1,0 0 1,1 0-1,-1 0 1,0 0 0,1 1-1,-1-1 1,1 0-1,-1 0 1,1 1-1,-1-1 1,1 0-1,0 1 1,-1-1-1,1 0 1,0 1-1,-1-1 1,1 1 0,0-1-1,0 1 1,0 0-1,-1-1 1,1 1-1,0 0 1,0-1-1,0 1 1,0 0-1,0 0 1,0 0 0,-1 0-1,1 0 1,0 0-1,0 0 1,0 0-1,0 0-102,30-5 15,-1 0-1,1 3 0,0 0 1,0 2-1,22 3-14,169 17-22,-20 17-69,-200-37 87,-1 0 0,0 0-1,0 0 1,0 0-1,0 0 1,0 0-1,-1 0 1,1 0-1,0 1 1,0-1-1,0 0 0,0 0 1,0 1-1,0-1 1,-1 1-1,1-1 1,0 0-1,0 1 1,-1 0-1,1-1 1,0 1-1,0-1 0,-1 1 1,1 0-1,-1-1 1,1 1-1,-1 0 1,1 0-1,-1 0 1,1-1-1,-1 1 1,0 0-1,1 0 0,-1 0 1,0 0-1,0 0 1,0 0-1,0-1 1,0 1-1,0 0 1,0 0-1,0 0 1,0 0-1,0 0 0,0 0 1,0 0-1,-1 0 1,1 0-1,0-1 1,-1 1-1,1 0 5,-8 11 13,-1-1-1,1 0 1,-2-1-1,0 0 1,0 0-1,-1-1 1,-6 5-13,4-4 24,-35 27 258,-2-3 0,-1-1 0,-2-3 0,-1-3-1,-1-1 1,-44 13-282,99-39-163,0-1 1,-1 1-1,1 0 0,0 0 0,0-1 1,0 1-1,0 0 0,0 0 0,-1 0 1,1-1-1,0 1 0,0 0 0,0 0 1,0 0-1,-1-1 0,1 1 0,0 0 1,0 0-1,-1 0 0,1 0 0,0 0 163,1-1-193,17-15-2544</inkml:trace>
  <inkml:trace contextRef="#ctx0" brushRef="#br0" timeOffset="193532.589">11106 9191 4121,'3'-7'810,"3"-10"4691,-18 19-2285,-53 76-2267,62-74-936,-31 57 19,1 1 0,4 2 0,2 2 0,-17 64-32,32-95 16,2 1 1,1 1-1,2-1 1,2 1-1,-2 36-15,6-67 7,1 1 1,0-1-1,0 0 1,0 1 0,1-1-1,-1 1 1,1-1 0,1 0-1,0 0 1,0 1 0,0-1-1,0 0 1,1-1 0,0 1-1,0 0 1,1-1-1,-1 0 1,1 0 0,0 0-1,1 0 1,-1 0 0,1-1-1,0 0 1,0 0 0,0 0-1,1-1 1,1 1-9,1-1-187,1 0-1,0-1 1,0 0 0,0-1-1,0 0 1,0 0 0,0-1 0,0 0-1,1-1 1,-1 1 0,0-2-1,0 0 1,0 0 0,-1 0 0,1-1-1,7-3 188,48-34-2311</inkml:trace>
  <inkml:trace contextRef="#ctx0" brushRef="#br0" timeOffset="193985.533">11796 9177 8386,'-12'15'5462,"-2"10"-4879,3-6-415,-50 75 287,-256 343-42,244-331-197,78-129-661,28-51-3659,-12 24 988</inkml:trace>
  <inkml:trace contextRef="#ctx0" brushRef="#br0" timeOffset="194221.942">11781 9242 9202,'-33'37'7050,"4"31"-7815,23-53 1216,0 3-443,2 1 0,-1 0 0,2-1-1,1 1 1,0 0 0,1 0 0,1 0 0,1 0 0,1 0-1,0 0 1,1 0 0,1 0 0,1-1 0,1 0 0,1 0-1,7 15-7,-11-27-14,0 0 0,0 0-1,1 0 1,0 0-1,0-1 1,0 1-1,1-1 1,0-1 0,0 1-1,0 0 1,2 0 14,-8-14-1787,-3 1 192</inkml:trace>
  <inkml:trace contextRef="#ctx0" brushRef="#br0" timeOffset="194470.338">11526 9654 5705,'-8'0'2713,"1"-2"87,1 1-1303,1-2-353,5 0-304,0 3-160,8 0-192,6 1-176,7 4-192,11-1-128,10-1 24,10 2-8,-2-2-304,7-2-2976,-14-1 911</inkml:trace>
  <inkml:trace contextRef="#ctx0" brushRef="#br0" timeOffset="195108.184">12025 9886 10106,'4'1'4902,"6"-2"-4423,1-4-448,1 0 0,-1-1 0,0-1 1,-1 0-1,0 0 0,0-1 0,0 0 0,3-5-31,13-9 67,152-131 164,-175 150-227,30-28 11,1 1 1,1 2 0,28-16-16,-62 43-7,0 0 1,0 1 0,0-1 0,-1 1-1,1-1 1,0 1 0,0-1 0,0 1-1,1 0 1,-1-1 0,0 1-1,0 0 1,0 0 0,0 0 0,0 0-1,0 0 1,0 0 0,0 0-1,0 0 1,0 0 0,0 1 0,0-1-1,1 0 1,-1 1 0,0-1-1,0 0 1,-1 1 0,1-1 0,0 1-1,0 0 1,0-1 0,0 1-1,0 0 1,-1 0 0,1-1 0,0 1-1,0 0 1,-1 0 0,1 0-1,-1 0 1,1 0 0,-1 0 0,1 0-1,-1 0 1,0 0 0,1 0-1,-1 0 1,0 0 0,0 0 0,0 0-1,0 1 7,5 58-120,-5-58 125,0 11 11,0 1 1,0 0-1,-1-1 0,-1 1 1,0 0-1,-1-1 1,-1 0-1,0 0 1,0 0-1,-1 0 1,-1-1-1,0 1 0,-1-1 1,-1-1-1,1 0 1,-2 0-1,1 0 1,-2 0-17,11-16-3429,9-8 779</inkml:trace>
  <inkml:trace contextRef="#ctx0" brushRef="#br0" timeOffset="195391.427">13087 9321 9570,'-3'5'2441,"-1"-2"679,-4 12-2704,-2 17-488,3-15 104,3-1 56,-16 65-48,3 1 32,7 6-8,2-2-304,22-51-2912,1-21 903</inkml:trace>
  <inkml:trace contextRef="#ctx0" brushRef="#br0" timeOffset="195901.107">12860 9338 9114,'-14'-64'5437,"15"61"-5379,-1-1 0,1 0 0,0 1-1,0-1 1,1 1 0,-1-1-1,1 1 1,0-1 0,-1 1 0,1 0-1,1 0 1,-1 0 0,0 0-1,1 0 1,0 1 0,-1-1 0,2 0-58,5-3-5,0 0 0,1 1 0,0 0 0,0 0 1,1 1-1,-1 1 0,1-1 0,0 2 0,0 0 1,0 0-1,0 1 0,0 0 0,0 0 0,0 2 1,1-1-1,-1 2 0,0-1 0,0 1 0,-1 1 0,1 0 1,0 1-1,-1 0 0,0 0 0,0 1 0,0 0 1,0 1-1,-1 0 0,8 7 5,-13-10 5,-1 1 0,1 0-1,-1 1 1,0-1 0,0 0 0,-1 1 0,1-1-1,-1 1 1,0 0 0,0 0 0,-1 0 0,0 0-1,1 0 1,-2 0 0,1 1 0,0-1 0,-1 0-1,0 0 1,0 1 0,-1-1 0,0 0 0,0 0-1,0 0 1,0 0 0,-1 0 0,-1 5-5,-1-1 97,-1 1 1,1-1 0,-1 0 0,-1 0-1,0-1 1,0 0 0,0 0-1,-1 0 1,-1-1 0,1 0 0,-1 0-1,0-1 1,-2 1-98,-47 31 895,57-37-890,0 0 0,0 0 0,0 1 0,0-1 0,0 0 0,0 0 0,0 0 1,1 0-1,-1 0 0,1 0 0,-1 1 0,0-1 0,1 0 0,0 0 0,-1 0 0,1 0 0,0-1 1,-1 1-1,1 0 0,0 0 0,0 0 0,0 0 0,0-1 0,-1 1 0,1 0 0,0-1 0,0 1 0,1-1 1,-1 1-1,0-1 0,0 0 0,0 1 0,0-1 0,0 0 0,0 0 0,0 0 0,1 0 0,-1 0 1,0 0-7,3 2 9,37 14 49,-25-11-56,0 0 0,0 1 0,-1 1 0,0 0 1,0 1-1,-1 1 0,0 0 0,0 1 0,-1 1 0,0 0 0,-1 0 0,0 2 0,-1-1 0,2 4 0,-11-12-2,0 0 1,0 0 0,-1 1 0,1-1-1,-1 0 1,0 1 0,0-1 0,0 1-1,-1-1 1,1 1 0,-1-1 0,0 1 0,-1-1-1,1 1 1,-1-1 0,0 1 0,0-1-1,0 0 1,-1 1 0,1-1 0,-1 0-1,0 0 1,0 0 0,-1 0 0,1 0 0,-1-1-1,0 1 1,0-1 0,0 1 0,0-1-1,-1 0 1,1 0 0,-1-1 0,0 1 0,-3 1 0,-11 8 157,-1-1 0,0-1 1,0-1-1,-1 0 1,-1-2-1,1 0 1,-1-1-1,0-1 1,-1-1-1,1-1 1,-1-1-1,1-1 0,-1-1 1,0 0-1,-14-4-157,27 3 57,-1 0 1,1-1-1,-1 0 0,1-1 0,0 0 0,0-1 0,0 0 1,0 0-1,1-1 0,0 0 0,0 0 0,0-1 0,1 0 1,-8-7-58,14 13-44,1-1 1,-1 0-1,0 0 1,0 1-1,0-1 1,1 0 0,-1 0-1,0 0 1,1 0-1,-1 0 1,1 0-1,-1 0 1,1 0 0,-1 0-1,1 0 1,0-1-1,0 1 1,-1 0-1,1 0 1,0 0 0,0 0-1,0 0 1,0-1-1,0 1 1,1 0-1,-1 0 1,0 0 0,0 0-1,1 0 1,-1 0-1,1 0 1,-1-1-1,1 1 1,-1 0 0,1 1-1,0-1 1,-1 0-1,1 0 1,0 0-1,0 0 1,0 0 0,0 1-1,0-1 1,0 0-1,0 1 1,0-1-1,0 1 1,0-1 43,73-31-3215,-21 11 845</inkml:trace>
  <inkml:trace contextRef="#ctx0" brushRef="#br0" timeOffset="196153.536">13583 9154 10530,'-16'-26'5703,"24"36"-4795,34 107-1369,-38-93 447,-2-1 0,0 1-1,-1 0 1,-1 0 0,-2 0 0,0 0 0,-1 0 0,-2 0 0,0-1 0,-6 13 14,-15 42 64,-4-2-1,-18 29-63,41-90 14,-88 163 24,22-70-3620,34-62 840</inkml:trace>
  <inkml:trace contextRef="#ctx0" brushRef="#br0" timeOffset="196754.245">14111 9652 10498,'-1'2'2481,"10"2"839,9-1-2975,14 2-313,11-1-8,17-4-32,1-3 48,13 0-32,-4 0 40,6 0-40,-14 3-216,-1-1-153,-16-2-2999,-22 3 719</inkml:trace>
  <inkml:trace contextRef="#ctx0" brushRef="#br0" timeOffset="197020.434">14105 9828 10378,'-12'6'2481,"6"-3"799,11 3-2983,14 3-257,16-9-48,2 2 72,67-5-16,13-2 40,21-4-625,8-7-2767,-41-1 719</inkml:trace>
  <inkml:trace contextRef="#ctx0" brushRef="#br0" timeOffset="199517.024">18407 9346 9578,'3'7'3033,"1"-7"359,12 6-2639,14-3-433,8 2-296,17-1-48,7-5 88,18-1-56,-4-7 64,10 0-40,-11 2-32,-11 2-488,-23-3-161,-19 10-2815,-31 7 423</inkml:trace>
  <inkml:trace contextRef="#ctx0" brushRef="#br0" timeOffset="199787.302">18351 9617 9002,'-5'3'2624,"8"0"465,23 2-2369,16-1-640,19-1-128,9-3 120,30-9-16,-6 0 0,15 0-152,-5 5-328,14 2-2720,-30 5 639</inkml:trace>
  <inkml:trace contextRef="#ctx0" brushRef="#br0" timeOffset="200492.451">19748 8875 9594,'1'-1'160,"-1"0"-1,1-1 1,-1 1-1,0-1 1,0 1-1,1-1 1,-1 1 0,0-1-1,0 1 1,0-1-1,-1 1 1,1 0-1,0-1 1,0 1 0,-1-1-1,1 1 1,-1-1-1,1 1 1,-1 0-1,0-1 1,1 1 0,-1 0-1,0 0 1,0 0-1,0 0 1,0-1-1,0 1 1,0 0 0,0 1-1,0-1 1,-1 0-1,1 0 1,0 0-1,-1 1 1,1-1 0,0 1-1,-1-1 1,1 1-1,0-1 1,-1 1-1,1 0 1,-1 0 0,0-1-160,-70 51-81,64-43 77,0 0-1,0 1 1,1 0-1,0 1 1,0-1-1,1 1 1,0 1-1,1-1 1,0 1-1,0 0 0,1 0 1,0 0-1,1 1 1,0-1-1,1 1 1,0 0-1,1 0 1,0-1-1,0 1 1,1 0-1,1 0 0,0 0 1,0 0-1,1 0 1,0 0-1,1-1 1,1 1-1,-1-1 1,2 0-1,-1 0 0,1 0 1,1-1-1,0 0 1,2 3 4,8 3 10,0-1-1,1-1 1,0 0 0,1-1-1,0-1 1,1-1 0,0 0 0,1-2-1,0 0 1,0-1 0,19 3-10,104 46 49,-140-56-53,0 1 0,-1 0 0,1 0 0,0 1 1,0-1-1,-1 0 0,1 1 0,-1 0 0,1 0 0,-1-1 1,0 1-1,1 1 0,-1-1 0,0 0 0,0 0 0,-1 1 1,1-1-1,-1 1 0,1 0 0,-1-1 0,0 1 0,0 0 1,0 0-1,0 0 0,0 0 0,-1 0 0,1 0 0,-1 0 1,0 0-1,0 0 0,0 0 0,0 0 0,-1 2 4,-6 9-2,-1 0 0,-1-1 0,0 0 0,-1-1 0,0 1 0,-1-2 0,0 0 0,-1 0 0,0-1 0,-1 0 0,0-1 0,0-1 0,-1 0 0,-8 3 2,18-8 4,-12 7 40,-1-1 0,0 0 0,0-2-1,-1 0 1,1 0 0,-2-2 0,-7 2-44,-102 6 641,121-13-589,0-1 0,1 1 1,-1-1-1,1-1 0,-1 1 1,1-1-1,0 0 0,0-1 1,0 0-1,0 0 1,0 0-1,0 0 0,1-1 1,0 0-1,0 0 0,0 0 1,0-1-1,-3-4-52,4 4 25,0-1 1,0 0-1,1 0 1,0 0-1,0 0 1,0 0-1,1-1 1,0 1-1,0-1 1,1 0-1,-1 1 1,2-1-1,-1 0 1,1 0-1,0 0 1,0 0-1,1 0 1,0 1-1,0-1 1,0 0-1,1 1 1,0-1-1,3-5-25,2-5 7,1 1-1,1 0 0,0 0 0,2 1 0,-1 0 1,2 1-1,0 0 0,6-5-6,31-27-4,3 2-1,1 3 1,17-8 4,170-103 1,-235 148 0,-3 4 6,1-1 0,-1 0 0,1 0 0,-1 0 0,0 0 0,1 0 0,-1-1 0,0 1 1,0-1-1,0 1 0,0-1 0,0 0 0,0 0 0,0 0 0,-1 0 0,1 0 0,-1 0 0,1-1 0,-1 1 1,0 0-1,0-1 0,0 1 0,0-1 0,0 1 0,-1-1 0,1 0 0,-1 1 0,1-1 0,-1 1 1,0-1-1,0 0 0,-1 1 0,1-1 0,0 0 0,-1 1 0,0-1-7,-6-4 39,-2 0 0,1 1 0,-1 1 0,0-1 0,0 1 0,0 1-1,0 0 1,-1 0 0,0 1 0,0 0 0,-8-1-39,-55-8 82,70 12-121,1 0 1,-1 0-1,0 0 1,0 0-1,0 0 0,1 1 1,-1-1-1,0 1 1,1 0-1,-1 0 1,0 0-1,1 0 0,-1 0 1,1 1-1,0-1 1,-1 1-1,1-1 0,0 1 1,0 0-1,0 0 1,0 0-1,0 0 1,1 0-1,-2 3 39,-6 50-4926,20-23 1090</inkml:trace>
  <inkml:trace contextRef="#ctx0" brushRef="#br0" timeOffset="200819.978">20528 8822 11979,'-2'-1'293,"0"0"1,0 0 0,-1 0 0,1 0 0,0 0 0,-1 0 0,1 0 0,0 1 0,-1 0-1,1-1 1,-1 1 0,1 0 0,-1 0 0,1 0 0,-1 0 0,1 1 0,-1-1-1,1 1 1,-2 0-294,-45 24 1083,28-12-1093,-1 1 0,2 1 0,0 1 0,1 0 0,0 1 0,1 2 0,1-1 0,1 2 0,1 0 0,1 1 0,0 1 0,2 0 0,0 0 0,2 2-1,1-1 1,0 1 0,2 0 0,0 1 0,2 0 0,1 0 0,1 0 0,1 0 0,1 1 0,2 9 10,0-25 7,0 0 1,0 0 0,1 0-1,0-1 1,1 1-1,0 0 1,1-1-1,0 0 1,0 0-1,1 0 1,0-1-1,0 1 1,1-1-1,0 0 1,1-1-1,0 1 1,0-1 0,0-1-1,1 1 1,0-1-8,3-1 23,1-1 1,-1 0-1,1 0 1,0-2-1,0 1 1,0-1-1,1-1 1,-1 0-1,0-1 1,1 0-1,-1-1 1,0 0-1,0-1 1,0-1-1,0 0 1,0 0-1,0-1 1,-1 0-1,0-1 1,0-1-1,0 0 1,0 0-1,-1-1 1,0 0-1,-1-1 1,1 0-1,-1-1 1,-1 1-1,0-2 1,0 1-1,-1-1 1,6-10-24,-4 4 70,0 0-1,0 0 1,-2-1 0,0 0 0,-1 0 0,-1-1-1,0 0 1,-2 0 0,0 0 0,-1 0 0,0 0-1,-2-1 1,0 1 0,-1 0 0,-1-1 0,0 1 0,-2 0-1,0 0 1,-1 1 0,-1-1 0,0 1 0,-2 0-1,0 1 1,0-1 0,-2 2 0,0-1 0,-1 1-1,0 1 1,-2-1-70,-62-32 11,73 46-117,0 0 0,-1 0 0,1 0 0,0 1 0,-1-1 0,1 1 0,-1 0 0,1 0 0,-1 0 0,1 0 0,-1 0 0,1 0 0,-1 1 0,1-1 0,0 1 0,-1 0 0,1-1 0,-1 1 0,1 0 0,0 1 0,0-1 0,0 0 0,0 0 0,0 1 0,0 0 0,0-1 0,0 1 0,0 0 0,1 0 0,-1 0 0,1 0 0,0 0 0,-1 1 106,-10 30-3817,4 3-464</inkml:trace>
  <inkml:trace contextRef="#ctx0" brushRef="#br0" timeOffset="201250.423">21441 8846 10922,'-10'7'2345,"-21"21"960,-8 18-3121,-20 19-240,0 5 72,-7 12-16,15-12 88,10-4-64,17-17 48,7-5-48,9-21 48,8-11-64,5-11-56,12-17-512,-2-15 880,17-28-3745,10-9 1072</inkml:trace>
  <inkml:trace contextRef="#ctx0" brushRef="#br0" timeOffset="201568.262">21102 8450 9610,'-29'6'886,"1"0"1,1 2-1,0 1 0,0 2 0,1 0 1,0 1-1,-11 9-886,21-11 31,1 1 0,0 1 0,1 0 0,0 1-1,1 0 1,0 1 0,2 1 0,-1 0 0,2 0 0,0 1 0,0 1 0,2 0-1,-3 8-30,10-20 1,1-1 0,-1 1 0,1-1 0,1 1 0,-1-1 0,1 0 0,-1 1 0,1-1 0,0 1-1,1-1 1,-1 0 0,1 0 0,0 0 0,0 0 0,0 0 0,0 0 0,1 0 0,0-1 0,0 1-1,0-1 1,0 0 0,0 0 0,0 0 0,1 0 0,0 0 0,-1-1 0,1 0 0,0 0 0,0 0 0,0 0-1,1 0 1,-1-1 0,0 0 0,1 0 0,-1 0 0,0-1 0,4 1-1,14 4 27,1-1 0,0-2 0,0 0 1,1-1-1,-1-1 0,0-2 0,0 0 1,0-1-1,0-1 0,-1-2 0,0 0 1,10-4-28,-23 7 20,1 0 0,-1-1 0,0 0 0,0 0 1,0-1-1,-1 0 0,0-1 0,0 0 1,0 0-1,-1-1 0,1 0 0,-2 0 0,1 0 1,-1-1-1,0 0 0,-1 0 0,1-1 1,-2 0-1,1 1 0,-1-2 0,-1 1 1,0 0-1,0-1 0,1-8-20,-5 11 26,0 0 1,-1 0-1,0 0 0,-1 1 0,1-1 1,-1 1-1,-1-1 0,1 1 0,-1 0 1,0 0-1,0 0 0,-1 1 1,1 0-1,-1 0 0,-1 0 0,1 0 1,-1 1-1,1 0 0,-1 0 0,0 0 1,-1 1-1,1 0 0,-1 0 1,1 0-1,-1 1 0,0 0 0,0 1 1,0-1-1,0 1 0,-4 0-26,-5-2 19,0 1-1,-1 0 1,1 1-1,0 0 1,0 1 0,-1 1-1,1 1 1,0 1-1,0 0 1,-11 3-19,20-3-28,0-1 0,0 1 0,0 0 0,0 1 1,0-1-1,1 1 0,-1 1 0,1-1 0,0 1 0,1 0 0,-1 1 1,1-1-1,0 1 0,0 0 0,1 0 0,0 1 0,0-1 1,0 1-1,1 0 0,0 0 0,0 0 0,1 0 0,-1 3 28,1 6-548,0-1-1,1 1 1,1 0 0,0-1-1,1 1 1,1 0-1,0-1 1,1 1-1,1-1 1,0 0-1,1 0 1,4 7 548,23 51-3836</inkml:trace>
  <inkml:trace contextRef="#ctx0" brushRef="#br0" timeOffset="201898.145">21669 9274 9338,'0'0'1,"1"1"127,-1-1-1,1 0 0,-1 0 1,1 1-1,0-1 0,-1 1 1,1-1-1,-1 0 1,1 1-1,-1-1 0,1 1 1,-1-1-1,0 1 0,1 0 1,-1-1-1,0 1 0,1-1 1,-1 1-1,0 0 1,0-1-1,1 1 0,-1 0 1,0-1-1,0 1 0,0 0 1,0-1-1,0 1 0,0 0 1,0-1-1,0 1 1,0 0-1,0-1 0,-1 1 1,1 0-1,0-1 0,0 1 1,0-1-1,-1 1 0,1 0 1,0-1-1,-1 1 0,1-1 1,-1 1-1,1-1 1,-1 1-1,1-1 0,-1 1 1,1-1-1,-1 0 0,1 1 1,-1-1-1,1 1 0,-1-1 1,0 0-1,1 0 1,-1 1-1,0-1 0,1 0-127,-71 63 484,49-45-408,1 0 0,1 2 0,0 0-1,2 1 1,-9 13-76,7 9 193,19-42-186,1 0-1,-1 0 0,1 0 0,-1-1 1,1 1-1,0 0 0,0 0 0,-1 0 1,1 0-1,0 0 0,0 0 0,0 0 1,0 0-1,0 0 0,0 0 0,1 0 1,-1 0-1,0 0 0,0 0 0,1 0 1,-1 0-1,0 0 0,1 0 1,-1 0-1,1 0 0,-1-1 0,1 1 1,0 0-1,-1 0 0,1-1 0,0 1 1,0 0-1,-1-1 0,1 1 0,0 0 1,0-1-1,0 1 0,0-1 0,0 0 1,-1 1-1,1-1 0,0 0 0,0 1 1,0-1-1,1 0-6,7-1 34,-1 1 0,1-2 0,0 1 0,-1-1 0,1-1 0,-1 0 0,1 0 0,-1 0 0,0-1 0,-1 0 0,4-3-34,-8 6 6,12-6 21,-1 1 0,0-2 0,-1 0 0,0 0 0,0-1 0,0-1 0,-1 0 0,-1-1 0,0 0 0,0-1 0,-1 0 0,-1-1 0,0 0 0,-1 0 0,7-14-27,-14 23 6,0 0 0,-1 0 1,0 1-1,0-1 0,0 0 0,0 0 0,0 1 0,-1-1 0,0 0 0,0 0 0,0 1 0,0-1 0,0 1 0,-1-1 0,0 1 0,1 0 0,-1-1 0,0 1 1,-1 0-1,1 0 0,-1 0 0,1 1 0,-1-1 0,0 1 0,0-1 0,0 1 0,0 0 0,0 0 0,-1 0 0,1 0 0,0 1 0,-1 0 0,1-1 0,-1 1 1,0 0-1,1 1 0,-1-1 0,0 1 0,0-1 0,0 1 0,1 0 0,-1 1 0,0-1 0,-3 1-6,-16 3-14,1 1 0,-1 0-1,1 2 1,0 1 0,1 0-1,0 2 1,0 0 0,1 1 0,1 2-1,-13 9 15,-6 7-1329,1 3 0,2 0-1,-13 18 1330,46-49-83,-69 71-2888</inkml:trace>
  <inkml:trace contextRef="#ctx0" brushRef="#br0" timeOffset="197544.115">15198 9740 7994,'-4'26'4817,"5"-25"-4766,-1 0 1,1 1 0,0-1-1,-1 0 1,1 0 0,0 1 0,0-1-1,0 0 1,0 0 0,0 0-1,0 0 1,0 0 0,0 0-1,0-1 1,1 1 0,-1 0 0,0 0-1,0-1 1,1 1 0,-1-1-1,1 1 1,-1-1 0,0 0 0,1 1-1,-1-1 1,2 0-52,10 0 56,0 0 1,0 0-1,0-2 0,0 0 1,-1 0-1,1-1 1,0 0-1,-1-1 0,0-1 1,0 0-1,0-1 0,0 0 1,-1-1-1,0 0 1,3-3-57,55-35 186,-2-3 1,45-43-187,-87 70 44,-1-2 1,0 0-1,-2-2 0,-1 0 1,-1-2-1,-1 0 0,-1-1 1,10-24-45,-12-5 577,-24 57-222,-34 91 228,37-77-571,-3 12-11,1 1 1,1 0-1,1 0 1,1 1-1,2-1 1,0 1 0,2 0-1,2 0 1,0-1-1,2 1 1,0-1-1,6 14-1,-8-34 185,0-1 0,0 1 0,0-1 0,1 0 0,0 1 0,1-1 0,-1-1-1,1 1 1,0-1 0,1 1 0,1 1-185,14 0-1822,-6-18 1004</inkml:trace>
  <inkml:trace contextRef="#ctx0" brushRef="#br0" timeOffset="197821.623">16099 9555 8018,'2'0'2616,"-2"-2"465,3 2-2137,7 0-256,7 0-168,6 0-96,9 2-63,13 0-97,-2-1-88,10-1-56,0 0-192,4 3-3369,-17 0 1104</inkml:trace>
  <inkml:trace contextRef="#ctx0" brushRef="#br0" timeOffset="198394.658">17151 9185 6985,'-22'-32'6313,"-16"30"-4108,-36 37-1785,47-14-393,1 2-1,1 1 0,1 1 0,1 1 0,2 1 0,0 0 1,2 2-1,-10 20-26,22-39 13,1 1 1,0-1-1,1 1 1,0 0-1,1 0 1,0 0 0,1 0-1,0 1 1,0 0-1,2 0 1,-1-1-1,1 1 1,1 0-1,0 0 1,1 0-1,0 0 1,1 0-1,0 0 1,1-1 0,2 6-14,-1-13 10,-1 1 1,1-1 0,0 0-1,0-1 1,1 1 0,-1-1-1,1 0 1,0 0 0,-1 0 0,1 0-1,1-1 1,-1 0 0,0 0-1,0-1 1,1 1 0,-1-1 0,1 0-1,-1-1 1,1 1 0,0-1-1,-1 0 1,1 0 0,-1-1 0,1 0-1,-1 0 1,1 0 0,-1-1-1,0 1 1,1-1 0,-1 0-1,0-1 1,0 0 0,0 1 0,1-3-11,17-6 41,-1-1 0,0-1 0,0-1 0,-2 0 0,0-2 0,-1 0 0,0-2 0,-1 0 0,-2-1 0,1 0 0,-2-2 0,-1 0 0,0 0 0,-2-1 0,-1-1 0,0 0 0,6-23-41,-14 38 36,-1 0 0,-1 0 0,1 0 0,-1 0-1,-1 0 1,1 0 0,-1 0 0,-1 0 0,1 0 0,-2 0 0,0-4-36,2 10 7,0 1 1,-1-1-1,1 0 1,-1 1-1,1-1 1,-1 0-1,0 1 1,0-1-1,0 1 1,1-1-1,-1 1 1,-1 0-1,1-1 1,0 1-1,0 0 1,0 0-1,-1 0 1,1 0-1,0 0 1,-1 0-1,1 0 1,-1 0-1,1 0 1,-1 1-1,0-1 1,1 1-1,-1-1 1,0 1-1,1 0 1,-1-1-1,0 1 1,1 0 0,-1 0-1,0 0 1,0 0-1,1 1 1,-1-1-1,0 0 1,1 1-1,-1-1 1,0 1-1,1 0 1,-1-1-1,1 1 1,-1 0-1,1 0 1,0 0-1,-1 0 1,1 0-1,0 0 1,-1 1-8,-6 5-63,0 0 1,0 1 0,0 0 0,1 0 0,1 1-1,-1 0 1,1 0 0,1 0 0,0 1 0,0 0-1,1 0 1,0 0 0,-2 9 62,-15 87-4381,16-53 938</inkml:trace>
  <inkml:trace contextRef="#ctx0" brushRef="#br0" timeOffset="198614.074">17393 9675 10090,'-10'12'2617,"2"14"655,-1 12-2735,-8 16-521,7 9-16,2-1-8,-3-12 96,8-6-152,3-18-169,5-14 1002,13-20-4090,19-36 1473</inkml:trace>
  <inkml:trace contextRef="#ctx0" brushRef="#br0" timeOffset="198917.562">17628 9245 8914,'49'-41'5597,"11"20"-4603,-48 19-978,-1 1 0,0 0 1,0 1-1,0 0 0,0 1 1,0 1-1,0-1 0,0 2 1,0-1-1,0 1 0,-1 1 1,1 0-1,-1 1 0,0 0 1,0 0-1,1 2-16,-8-5 18,0 1-1,-1-1 1,1 1 0,-1-1-1,1 1 1,-1 0 0,0 0-1,0 0 1,-1 0 0,1 0-1,0 0 1,-1 1-1,0-1 1,0 0 0,0 1-1,0-1 1,0 1 0,-1-1-1,0 1 1,1-1 0,-1 1-1,-1 0 1,1-1 0,0 1-1,-1-1 1,0 1 0,0-1-1,0 1 1,-1 1-18,-53 89 558,-40 10 128,73-83-553,0 1 0,2 1 0,1 0 0,1 2 0,0 0 0,2 1 0,-12 27-133,27-51 8,-1 0-1,1 0 1,0 0 0,0 0-1,0 1 1,0-1-1,0 0 1,0 1 0,0-1-1,1 1 1,-1-1-1,1 0 1,0 1 0,0-1-1,0 1 1,0-1-1,0 1 1,0-1 0,1 1-1,-1-1 1,1 1 0,-1-1-1,1 0 1,0 1-1,0-1 1,0 0 0,1 0-1,-1 0 1,0 0-1,1 0 1,-1 0 0,1 0-1,0 0 1,0 0-1,0-1 1,0 1 0,0-1-1,0 1 1,0-1-1,1 0-7,10 2-15,1-1 1,-1-1-1,1 0 0,0-1 0,-1 0 0,1-1 0,0 0 0,7-3 15,-4 2-109,128-33-4198,-67 7 1023</inkml:trace>
  <inkml:trace contextRef="#ctx0" brushRef="#br0" timeOffset="206482.304">561 11966 3729,'14'-50'6208,"8"-36"-1821,-21 84-4342,-1-1-1,1 0 0,-1 0 1,0 0-1,0 0 0,-1 0 1,1 0-1,-1 1 0,1-1 1,-1 0-1,0 0 0,0 0 1,0 1-1,0-1 0,0 1 1,-1-1-1,1 1 0,-1-1 1,0 1-1,0 0 0,0 0 1,0 0-1,0 0 0,0 0 1,0 0-1,-1 0 0,1 1 1,0-1-1,-1 1 0,0 0 1,1 0-1,-1 0 0,-1-1-44,-10 3 36,0 0-1,0 1 0,0 1 1,0 0-1,1 1 0,-1 0 1,1 1-1,0 0 0,1 1 1,-11 7-36,-3 1-13,1 1 0,0 1 0,1 1 1,1 2-1,1 0 0,1 1 0,0 2 0,2 0 1,0 0-1,2 2 0,0 1 0,2 0 1,1 0-1,1 2 0,1 0 0,1 0 0,-6 24 13,14-41 0,0 0-1,1-1 0,0 1 1,0 0-1,1 0 0,0 0 1,1 0-1,0 0 0,1 0 1,0 0-1,0 0 0,1 0 1,1 0-1,-1-1 0,1 1 1,2 2 0,-2-9 2,0 0 0,0 0-1,0 0 1,1-1 0,-1 0 0,1 1 0,-1-1 0,1-1 0,0 1 0,0 0 0,0-1 0,0 0-1,0 0 1,0 0 0,0 0 0,0-1 0,0 1 0,0-1 0,0 0 0,0-1 0,1 1 0,-1-1-1,0 1 1,0-1 0,0 0 0,0-1 0,0 1 0,0-1 0,-1 0 0,1 0 0,-1 0 0,1 0-1,2-2-1,47-25 62,0-2-1,-2-2 0,-2-2 1,21-21-62,-25 20 32,-1-2 0,-2-3 0,-1-1 0,-3-1 0,20-32-32,-37 45 47,-2-2 1,-1 0-1,-2-1 0,-1-1 1,-2 0-1,-1-1 0,-1-1 1,-3 0-1,0 0 0,0-27-47,-8 64 14,-1-1 0,1 1-1,-1-1 1,0 1 0,1-1-1,-1 1 1,0-1 0,0 1-1,1-1 1,-1 1 0,0-1-1,0 0 1,0 0 0,0 1-1,1-1 1,-1 0 0,0 0 0,0 0-1,0 0 1,0 0 0,0 0-1,1 0 1,-1 0 0,0-1-1,0 1 1,0 0 0,0 0-1,1-1 1,-1 1 0,0 0-1,0-1 1,0 1 0,1-1-1,-1 1 1,0-1 0,1 1-1,-1-1 1,1 0 0,-1 1 0,0-1-1,1 0 1,-1 1 0,1-1-1,0 0 1,-1 0 0,1 0-1,0 1 1,-1-1 0,1 0-1,0 0 1,0 0 0,0 0-1,0 1 1,0-1-14,-24 35 17,3 1 1,1 2-1,1 0 0,2 1 1,2 0-1,2 2 0,1-1 1,-1 17-18,9-39 2,1 0 1,0 0 0,2 1-1,0-1 1,1 0-1,1 0 1,0 1 0,1-1-1,1 0 1,1 0-1,0-1 1,1 1 0,1-1-1,0 0 1,2 0-1,0-1 1,0 0 0,1 0-1,1-1 1,6 7-3,-11-15-170,1-1 1,0 1 0,1-1-1,-1 0 1,1-1 0,0 0-1,0 0 1,0 0-1,0-1 1,1 0 0,0 0-1,-1-1 1,1 0 0,4 1 169,47-1-2146</inkml:trace>
  <inkml:trace contextRef="#ctx0" brushRef="#br0" timeOffset="206823.994">1074 11288 8306,'4'-11'1952,"10"13"673,7 2-2449,15 14-160,10 10-64,4 17 56,-7 5 40,-4 26 48,-19 6 32,-17 35 8,-18 6-24,-42 42 16,-15 8-40,-45 53 16,-29 9-8,-66 70-2849,-20 15 937</inkml:trace>
  <inkml:trace contextRef="#ctx0" brushRef="#br0" timeOffset="208180.383">2224 11502 8058,'-6'-20'2408,"0"6"457,7 19-2377,-1 11-120,0 25-352,-1 29 24,-2 14-40,-8 23 72,3-31 32,2 2-88,-3 70 72,6-82 8,2 0 24,-5 48-80,-2-47-200,2-67-16,-11-38-2761,-15-21 657</inkml:trace>
  <inkml:trace contextRef="#ctx0" brushRef="#br0" timeOffset="208507.498">1741 11623 8802,'0'-2'172,"-1"0"-1,1 0 1,0 0-1,0 0 1,0 0 0,0 0-1,0 0 1,0 0-1,1 0 1,-1 0 0,0 0-1,1 0 1,0 0 0,0 0-1,-1 0 1,1 0-1,0 0 1,0 1 0,1-1-1,-1 0 1,0 1 0,0-1-1,1 1 1,-1-1-1,1 1 1,-1 0 0,1 0-1,0 0 1,0 0 0,-1 0-1,1 0-171,67-27 340,-60 25-268,75-22-76,2 4-1,1 3 1,0 4 0,0 4 0,1 4-1,73 5 5,-136 1 9,0 2 0,1 0 0,-1 2-1,0 1 1,0 1 0,-1 0 0,2 3-9,-24-8 6,1-1 0,-1 1 0,1 0 1,-1 0-1,0 0 0,1 0 0,-1 1 1,0-1-1,0 1 0,0-1 0,0 1 1,0 0-1,-1-1 0,1 1 0,0 0 1,-1 0-1,1 1 0,-1-1 0,0 0 0,0 0 1,0 1-1,0-1 0,0 0 0,0 1 1,0-1-1,-1 1 0,0-1 0,1 1 1,-1-1-1,0 1 0,0-1 0,0 1 1,0 0-1,-1-1 0,1 1 0,-1-1 0,0 0 1,1 1-1,-1-1 0,0 1 0,0-1 1,-1 0-1,1 1-6,-13 20 133,0 0 0,-1-1 0,-1-1 0,-1 0-1,-1-2 1,-1 0 0,-1 0 0,0-2 0,-20 12-133,-38 26 492,-2-5 0,-3-2 0,-80 32-492,127-61 115,27-11-229,23-7-751,-12-1 755,37-5-2838,15-9-6</inkml:trace>
  <inkml:trace contextRef="#ctx0" brushRef="#br0" timeOffset="209070.812">3407 11239 6169,'0'-5'554,"-13"-53"5104,12 57-5597,1 0-1,0 0 1,-1 0 0,1 1-1,-1-1 1,1 0-1,-1 0 1,0 0-1,1 0 1,-1 0 0,0 1-1,0-1 1,1 0-1,-1 1 1,0-1-1,0 0 1,0 1-1,0-1 1,0 1 0,0 0-1,0-1 1,0 1-1,0 0 1,0-1-1,0 1 1,0 0-1,0 0 1,0 0 0,0 0-1,0 0 1,0 0-1,0 0 1,0 0-1,0 1 1,0-1 0,0 0-1,0 1 1,0-1-1,0 0 1,0 1-1,0 0 1,0-1-1,0 1 1,0-1 0,0 1-1,1 0 1,-1-1-1,0 1 1,1 0-1,-1 0 1,0 1-61,-104 122 315,97-113-298,-23 31-1,2 1 0,2 1 0,2 1 0,2 1 0,2 2-1,2 0 1,2 1 0,2 0 0,2 2 0,3-1 0,2 1 0,1 12-16,6-48 8,1 1 0,0-1 0,1 1 0,1-1 0,0 0 0,1 0 1,1 0-1,0 0 0,1 0 0,1-1 0,0 0 0,1 0 0,0 0 0,1-1 0,1 0 1,0-1-1,1 0 0,0 0 0,1-1 0,0-1 0,0 1 0,2-2 0,-1 0 0,11 6-8,1-2-21,0 0 0,2-2 0,-1 0 0,2-2 0,0-1 21,83 4-3471,-50-20 766</inkml:trace>
  <inkml:trace contextRef="#ctx0" brushRef="#br0" timeOffset="210149.252">4202 11329 6657,'1'-20'6493,"-22"41"-4725,16-15-1952,-99 116 1087,-52 85-903,67-85 116,-89 92-116,33-66 172,138-142-95,15-14-17,280-267-2312,-196 184-634,9-8-172</inkml:trace>
  <inkml:trace contextRef="#ctx0" brushRef="#br0" timeOffset="210429.022">4349 11315 6049,'0'0'142,"0"0"0,-1 0-1,1 0 1,0 0-1,-1 0 1,1-1 0,0 1-1,-1 0 1,1 0-1,0 0 1,0 0 0,-1 0-1,1-1 1,0 1 0,-1 0-1,1 0 1,0-1-1,0 1 1,0 0 0,-1 0-1,1-1 1,0 1 0,0 0-1,0-1 1,0 1-1,-1 0 1,1-1 0,0 1-1,0 0 1,0-1 0,0 1-1,0 0 1,0-1-1,0 1 1,0 0 0,0-1-1,0 1 1,0 0-1,0-1 1,0 1 0,0 0-1,1-1 1,-1 1 0,0 0-1,0-1 1,0 1-1,0 0 1,1 0 0,-1-1-1,0 1 1,0 0 0,1-1-142,-62 88 1184,51-69-1104,-5 8-53,2 2 0,0-1 0,2 2 0,2 0 0,0 0 0,2 1 0,1-1 0,2 1 0,1 1 0,1-1 0,1 1 0,2-1 0,1 0 0,1 1 0,2-1 0,1-1 0,3 6-27,36 55 234,-45-78-658,-18-17-1696,14 3 1458,-21-6-1757</inkml:trace>
  <inkml:trace contextRef="#ctx0" brushRef="#br0" timeOffset="210629.754">3899 11697 8698,'-5'-6'2440,"8"3"529,11 8-2553,9 1-152,4 3-272,22-1 64,4 2-24,15-2 64,3 1-56,11 0 56,-14 0-16,-7-1-3072,-24-10 1055</inkml:trace>
  <inkml:trace contextRef="#ctx0" brushRef="#br0" timeOffset="210987.797">4607 11131 7722,'-1'11'5708,"6"6"-5647,-2-9 320,35 115-107,5-3 0,5-1-1,6-2 1,47 72-274,-87-166 92,1-1-1,1-1 0,0 0 1,2-1-1,1 0 0,0-2 1,1 0-1,20 13-91,-9-18 1331,-70-35-1105,-3 12-3845,14 7 697</inkml:trace>
  <inkml:trace contextRef="#ctx0" brushRef="#br0" timeOffset="211362.361">5628 11400 9458,'-1'17'5470,"-1"12"-4131,-5 51-1925,6 9 726,5 0 1,3-1-1,7 23-140,-13-106-33,-1-4 14,1 0 0,-1 0 0,1 0 0,-1 0 0,1-1 0,-1 1 0,0 0 0,1 0 0,-1 0 0,0 0-1,0 0 1,0 0 0,1 0 0,-1 0 0,0 0 0,0 0 0,-1 0 0,1 0 0,0 0 0,0 0 0,0 0-1,-1 0 1,1 0 0,0 0 0,-1 0 0,1 0 0,-1-1 0,1 1 0,-1 0 0,0 0 0,1 0-1,-1-1 1,0 1 0,1 0 0,-1-1 0,0 1 0,0-1 0,0 1 0,1-1 0,-1 1 0,0-1 0,0 1-1,0-1 1,0 0 0,0 1 0,0-1 0,0 0 0,0 0 0,-1 0 19,-20-10-2693,-6-9-74</inkml:trace>
  <inkml:trace contextRef="#ctx0" brushRef="#br0" timeOffset="211882.672">5269 11386 8378,'0'-2'229,"0"-1"0,1 0 0,-1 0 1,1 1-1,-1-1 0,1 0 0,0 1 0,0-1 1,0 0-1,1 1 0,-1 0 0,0-1 1,1 1-1,0 0 0,0 0 0,-1 0 0,1 0 1,0 0-1,1 0 0,-1 0 0,0 1 0,0-1 1,1 1-1,-1-1 0,1 1 0,-1 0 0,1 0 1,0 0-1,-1 1 0,1-1 0,0 0-229,36-7 119,0 1 0,0 2 0,0 2 0,1 1 0,-1 2 0,1 2 0,-1 1 1,23 6-120,-45-7 15,-1 1 0,1 0 1,-1 1-1,1 1 0,-1 0 1,0 1-1,-1 1 0,0 0 1,0 2-1,3 1-15,-17-8 11,1-1 0,-1 1 0,1 0 0,-1 0 0,1 0-1,-1 0 1,0 0 0,0 0 0,0 0 0,0 0 0,0 0 0,-1 0 0,1 1 0,0-1 0,-1 0 0,0 1 0,0-1 0,1 0 0,-1 1 0,-1-1 0,1 0-1,0 1 1,-1-1 0,1 0 0,-1 0 0,1 1 0,-1-1 0,0 0 0,0 0 0,0 0 0,0 0 0,-1 0 0,1 0 0,-1 1-11,-53 62 368,52-62-356,-41 37 178,28-27-136,1 1-1,0 1 1,1 0 0,1 1 0,-8 12-54,19-24 2,0-1 0,1 1-1,-1-1 1,1 1 0,0 0 0,0 0 0,0 0 0,1 0 0,-1-1 0,1 1 0,0 0-1,0 0 1,0 0 0,1 0 0,-1 0 0,1 0 0,0 0 0,0 0 0,1-1-1,-1 1 1,1 0 0,-1-1 0,1 1 0,0-1 0,1 0 0,0 2-2,74 70 27,-58-64-19,0 0 1,1-1-1,0-1 1,0 0-1,1-2 0,15 3-8,-11-2 7,-23-8-7,0 0 0,-1 0-1,1 0 1,-1 0 0,1 1 0,0-1-1,-1 1 1,1-1 0,-1 1 0,1-1-1,-1 1 1,0 0 0,1 0 0,-1-1-1,0 1 1,1 0 0,-1 0 0,0 1-1,0-1 1,0 0 0,0 0 0,0 0-1,0 1 1,0-1 0,0 1 0,0-1-1,-1 0 1,1 1 0,-1-1 0,1 1-1,-1 0 1,0-1 0,1 1 0,-1-1-1,0 1 1,0 0 0,0-1 0,0 1-1,0-1 1,0 1 0,-1 0-1,1 0 1,-5 5 100,0 0 0,-1 0 0,0 0 0,0-1 0,0 0 0,-1 0 0,0 0-1,0-1 1,0 0 0,-1-1 0,0 1 0,0-2 0,0 1 0,0-1 0,-1 0-1,1 0 1,-1-1 0,-7 1-100,-12 2 255,1-2-1,-1 0 1,0-2 0,-1-1-1,1-1 1,0-1-1,0-2 1,1 0-1,-24-8-254,25 2-78,50 4-2614,38 13-5335,-27-5 2822</inkml:trace>
  <inkml:trace contextRef="#ctx0" brushRef="#br0" timeOffset="212287.765">6059 11137 8818,'1'1'97,"-1"-1"0,0 0 1,1 0-1,-1 1 0,0-1 0,1 0 0,-1 0 1,0 0-1,1 0 0,-1 0 0,1 1 1,-1-1-1,0 0 0,1 0 0,-1 0 1,0 0-1,1 0 0,-1 0 0,1 0 0,-1 0 1,0 0-1,1-1 0,-1 1 0,1 0 1,-1 0-1,0 0 0,1 0 0,-1-1 0,0 1 1,1 0-1,-1 0 0,0 0 0,1-1 1,-1 1-1,0 0 0,0-1 0,1 1 1,-1 0-1,0-1 0,0 1 0,0 0 0,1-1 1,-1 1-1,0 0 0,0-1 0,0 1 1,0 0-1,0-1 0,0 1 0,0-1 0,0 1 1,0 0-1,0-1 0,0 1 0,0-1 1,0 1-1,0 0 0,0-1 0,0 1 1,0 0-1,0-1 0,-1 1 0,1-1-97,135 98 551,-127-91-516,14 10 11,-1 0 0,-1 2 0,-1 0 0,0 1-1,-1 1 1,-1 1 0,-1 0 0,-1 1 0,-1 1 0,-1 0 0,-1 1 0,-1 1 0,-1-1 0,-2 2 0,1 4-46,-5-4 50,-2 0 0,-1 1 1,-1-1-1,-1 0 0,-1 0 0,-1 0 0,-2 0 1,-3 8-51,1-10 92,-2-1 0,0-1 0,-2 1 0,-1-2 0,0 0 0,-1 0 0,-2-1 0,0-1 0,-1 0 0,-11 9-92,-13 11 222,-2-2 0,-1-3 0,-2-1 0,-2-1-222,-111 59 305,131-83-518,27-8 188,-1 0-1,0 0 1,1 0-1,-1 0 1,1 0-1,-1 0 1,1 0-1,-1 0 1,1 0-1,-1 0 1,1 0 0,-1 0-1,1 0 1,-1-1-1,1 1 1,-1 0-1,1 0 1,-1-1-1,1 1 1,0 0-1,-1-1 1,1 1 0,-1 0-1,1-1 1,0 1-1,-1 0 1,1-1-1,0 1 1,0-1-1,-1 1 1,1-1-1,0 1 1,0-1 0,-1 1-1,1-1 1,0 1-1,0-1 1,0 1-1,0-1 1,0 1-1,0-1 1,0 1-1,0-1 1,0 1 0,0-1-1,0 1 1,0-1-1,0 1 1,1-1-1,-1 1 1,0-1-1,0 1 1,1-1-1,-1 1 1,0-1 0,0 1-1,1 0 1,-1-1 25,17-26-3082,13-9 2</inkml:trace>
  <inkml:trace contextRef="#ctx0" brushRef="#br0" timeOffset="212644.099">6926 11594 10274,'0'0'109,"0"1"0,0-1 0,0 0 0,0 0 0,0 1 0,0-1-1,0 0 1,0 0 0,0 1 0,0-1 0,0 0 0,0 0 0,0 1 0,0-1 0,-1 0 0,1 0-1,0 1 1,0-1 0,0 0 0,0 0 0,0 0 0,-1 1 0,1-1 0,0 0 0,0 0 0,0 0-1,0 1 1,-1-1 0,1 0 0,0 0 0,0 0 0,-1 0 0,1 0 0,0 0 0,0 0 0,-1 1-1,1-1 1,0 0 0,0 0 0,-1 0 0,1 0 0,0 0 0,0 0 0,-1 0 0,1 0 0,0 0-1,0 0 1,-1-1 0,1 1 0,0 0 0,0 0 0,-1 0 0,1 0 0,0 0 0,0 0-109,20 18 1013,2-6-916,1-1 0,0 0 0,1-2 0,0-1 0,0-1-1,1-1 1,0-1 0,0-1 0,1-2 0,-1 0 0,1-2 0,12-1-97,241-1 168,-234 13-678,-44-11 463,0 0-1,-1 1 1,1-1-1,0 1 0,0-1 1,0 1-1,-1 0 1,1-1-1,0 1 0,-1 0 1,1-1-1,0 1 0,-1 0 1,1 0-1,-1 0 1,1 0-1,-1-1 0,0 1 1,1 0-1,-1 0 1,0 0-1,0 0 0,1 0 1,-1 0-1,0 0 0,0 0 1,0 0-1,0 0 1,0 0-1,-1 0 0,1 0 1,0-1-1,0 1 1,-1 0-1,1 0 0,0 0 1,-1 0-1,1 0 0,-1 0 1,1-1-1,-1 1 1,1 0-1,-1 0 0,0 0 48,-32 32-3234,-16 5-197</inkml:trace>
  <inkml:trace contextRef="#ctx0" brushRef="#br0" timeOffset="212838.995">6838 12109 10570,'-8'-2'2753,"17"4"736,17-2-3057,21 3-144,12-3-200,22-2 120,1-6-32,21-1 64,-11-1-128,11 5-624,-16 7-2929,-28 7-224</inkml:trace>
  <inkml:trace contextRef="#ctx0" brushRef="#br0" timeOffset="230889.588">8188 11524 10858,'32'-24'1125,"62"-64"1388,-67 48-2351,-33 54-166,-5 80-79,4 81 113,7 1 0,13 71-30,-15-148 104,2-98-191,-1 0-1,1 0 0,-1 0 1,0 0-1,0 0 1,0 0-1,0 0 0,0 0 1,0 0-1,0 0 1,0 0-1,0-1 1,0 1-1,0 0 0,0-1 1,0 1-1,-1-1 1,1 1-1,0-1 0,-1 0 1,1 1-1,0-1 1,0 0-1,-1 0 1,1 0-1,0 0 0,-1 0 1,1 0-1,0 0 1,-1-1-1,1 1 0,0 0 1,-1-1-1,1 1 1,0-1-1,0 1 0,0-1 1,-1 0-1,1 1 1,0-2 87,-31-11-2566</inkml:trace>
  <inkml:trace contextRef="#ctx0" brushRef="#br0" timeOffset="231172.691">7876 11471 7386,'0'-2'120,"-1"-10"314,1 1-1,1-1 1,0 1 0,1-1-1,0 1 1,1 0-1,0 0 1,0 0 0,1 0-1,1 1 1,2-5-434,2 1 55,1 0 0,0 1-1,1 0 1,0 1 0,1 0 0,0 0-1,1 1 1,1 1 0,0 1 0,0 0-1,0 0 1,1 1 0,1 1 0,13-4-55,1 1 22,0 1 1,0 1-1,1 2 1,-1 1-1,1 2 1,1 1-1,25 2-22,-23 3-8,1 2-1,-1 1 1,1 2-1,-2 1 1,1 2-1,-2 1 1,1 2-1,17 11 9,34 35-39,-82-57 55,0-1 0,1 0-1,-1 1 1,0 0-1,0-1 1,-1 1 0,1 0-1,0 0 1,-1 0-1,0 0 1,0 1 0,0-1-1,0 0 1,0 0-1,0 1 1,-1-1 0,0 0-1,0 1 1,0-1-1,0 0 1,0 1 0,-1-1-1,1 0 1,-1 0-1,0 1 1,0-1-1,0 0 1,0 0 0,-1 0-1,1 0 1,-1 0-1,0 0 1,0-1 0,0 1-1,0 0 1,0-1-1,-1 0 1,1 1 0,-1-1-16,-90 68 1064,61-50-856,-2-1 1,0-2-1,-1-1 1,-1-1 0,0-3-1,-1-1 1,0-1-1,-2-2-208,-28-8-1047,53-9-1672,11-4-75</inkml:trace>
  <inkml:trace contextRef="#ctx0" brushRef="#br0" timeOffset="231603.555">9309 11177 3993,'1'-1'171,"0"1"0,-1-1 0,1 1-1,-1-1 1,1 1 0,-1-1 0,1 0 0,-1 1 0,0-1 0,1 0 0,-1 1-1,0-1 1,1 0 0,-1 1 0,0-1 0,0 0 0,0 0 0,0 0 0,0 1 0,0-1-1,0 0 1,0 0 0,0 1 0,0-1 0,0 0 0,0 0 0,0 1 0,0-1-1,-1 0 1,1 0 0,0 1 0,-1-1 0,1 0 0,-1 1 0,1-1 0,0 0 0,-1 1-1,0-1 1,1 1 0,-1-1 0,1 1 0,-1-1 0,0 1 0,1-1 0,-1 1 0,0 0-1,1-1 1,-1 1 0,0 0 0,1 0 0,-1-1 0,0 1 0,0 0 0,1 0-1,-1 0 1,0 0 0,0 0 0,0 0 0,0 0-171,-6 3 40,1 1-1,-1-1 1,1 1 0,0 1-1,0-1 1,0 1 0,0 0 0,1 1-1,0-1 1,0 1 0,-1 1-40,-2 3 7,-26 31 11,2 1 0,1 1-1,3 2 1,2 1 0,1 1 0,-5 20-18,21-47 3,1 1 1,1-1 0,1 2 0,0-1-1,2 1 1,1 0 0,0 0-1,1 0 1,2 11-4,0-25 3,1 1 0,0-1 0,1 1 0,-1-1 0,2 0 0,-1 0 1,1 0-1,0 0 0,1 0 0,0-1 0,0 1 0,1-1 0,-1 0 0,2 0 0,-1-1 0,1 0 0,0 0 0,0 0 0,0 0 0,1-1 0,0 0 0,0-1 0,1 1 0,5 1-3,5 2-83,1 0-1,0-1 0,0-1 0,1-1 0,0-1 0,0-1 0,0-1 0,0 0 0,0-1 0,1-2 0,-1 0 0,0-1 0,0-1 0,0 0 1,6-4 83,27-15-1415</inkml:trace>
  <inkml:trace contextRef="#ctx0" brushRef="#br0" timeOffset="232090.033">9893 11282 8458,'-5'-17'5708,"4"39"-3739,1-6-2390,0 3 400,-1 45 47,2-1 1,3 1 0,3-1-1,15 60-26,11-45 326,-37-95-229,-9-15-652</inkml:trace>
  <inkml:trace contextRef="#ctx0" brushRef="#br0" timeOffset="232599.718">9608 11330 8002,'-1'-3'375,"-1"-1"0,1 1 0,0-1 0,0 0 0,0 1 0,0-1-1,0 0 1,1 1 0,0-1 0,0 0 0,0 0 0,0 0 0,1 1 0,0-4-375,24-47 1383,64-30-1205,-62 64-147,1 1 0,1 2 0,0 0-1,2 2 1,-1 2 0,2 1-1,0 1 1,0 1 0,1 2-1,0 2 1,0 0 0,1 3-1,9 0-30,-36 2-1,0 0-1,0 1 0,0 0 0,0 0 1,0 0-1,0 1 0,0 0 0,0 0 1,0 1-1,0 0 0,0 0 0,-1 1 1,1 0-1,-1 0 0,0 0 1,0 1-1,0 0 0,0 0 0,0 0 1,-1 1-1,0 0 0,0 0 0,0 0 1,-1 1-1,1-1 0,-1 1 0,-1 0 1,1 1-1,-1-1 0,1 4 2,-2 1 16,-1 0 0,0 1 0,0-1 0,-1 0-1,-1 1 1,0-1 0,0 0 0,-1 1 0,-1-1 0,0 0 0,0 0-1,-1-1 1,0 1 0,-1-1 0,-1 0 0,1 0 0,-2 0-1,1-1 1,-4 4-16,-14 15 202,-1 0 0,-1-2-1,-1-1 1,-2-1 0,-10 6-202,-57 41 749,96-71-744,1 0-1,-1 0 1,0 0-1,0 0 0,0 0 1,0 0-1,1 0 1,-1 0-1,0 0 0,0 0 1,0 0-1,1 0 1,-1 0-1,0 0 1,0 0-1,0 0 0,0 1 1,1-1-1,-1 0 1,0 0-1,0 0 0,0 0 1,0 0-1,1 0 1,-1 1-1,0-1 1,0 0-1,0 0 0,0 0 1,0 0-1,0 1 1,0-1-1,0 0 0,0 0 1,1 0-1,-1 0 1,0 1-1,0-1 0,0 0 1,0 0-1,0 0 1,0 1-1,0-1 1,0 0-1,0 0 0,0 0 1,0 1-1,-1-1 1,1 0-1,0 0 0,0 0 1,0 0-1,0 1 1,0-1-1,0 0 1,0 0-1,0 0 0,-1 0-4,29-3 38,-16 2-13,7-2-21,0 0 1,0 2-1,1 1 1,-1 0-1,0 1 0,0 1 1,0 1-1,0 1 1,0 0-1,0 2 0,-1 0 1,0 1-1,0 1 0,-1 0 1,0 1-1,0 1 1,-1 1-1,-1 0 0,1 1 1,-2 1-1,12 12-4,-22-18-6,1 1 0,-1-1 1,-1 1-1,1-1 0,-2 1 0,1 0 0,-1 0 0,0 0 0,0 0 1,-1 1-1,0-1 0,-1 0 0,0 1 0,0-1 0,0 1 0,-1-1 0,-1 0 1,1 0-1,-2 0 0,1 1 0,-1-2 0,0 1 0,0 0 0,-1-1 1,0 1-1,-1-1 0,1 0 0,-1-1 0,-1 1 0,1-1 0,-1 0 1,0 0-1,-4 2 6,-8 5 46,-1-1 1,0-1 0,-1-1-1,0 0 1,0-2 0,-1 0-1,0-2 1,-1 0 0,1-1-1,-1-2 1,0 0 0,-14 0-47,-22 2 156,1-2 0,0-3 0,-1-2 0,-28-6-156,86 8 0,-10-1-37,0 0 0,0-1 0,-1 0 0,1 0 0,0-1 1,1 0-1,-1-1 0,1 0 0,-6-4 37,14 8-59,1 0 1,0 0-1,-1-1 0,1 1 1,0 0-1,-1 0 0,1 0 0,-1 0 1,1-1-1,0 1 0,-1 0 1,1 0-1,0-1 0,0 1 1,-1 0-1,1-1 0,0 1 1,0 0-1,-1-1 0,1 1 1,0 0-1,0-1 0,0 1 1,0-1-1,0 1 0,-1 0 1,1-1-1,0 1 0,0 0 1,0-1-1,0 1 0,0-1 0,0 1 1,0 0-1,0-1 0,0 1 1,1-1-1,-1 1 0,0 0 1,0-1-1,0 1 0,0-1 1,1 1-1,-1 0 0,0-1 1,0 1-1,0 0 0,1 0 1,-1-1-1,0 1 0,1 0 1,-1-1-1,0 1 0,1 0 1,-1 0-1,0 0 0,1-1 1,-1 1-1,0 0 0,1 0 0,-1 0 1,1 0-1,-1 0 0,0 0 1,1 0-1,-1 0 0,1 0 1,-1 0-1,0 0 0,1 0 59,26-15-3154</inkml:trace>
  <inkml:trace contextRef="#ctx0" brushRef="#br0" timeOffset="233033.499">10513 11016 4097,'2'-4'269,"1"1"-1,0 0 1,0-1 0,0 1-1,0 0 1,0 0 0,1 1 0,0-1-1,-1 1 1,1 0 0,0 0 0,0 0-1,0 0 1,0 0 0,0 1-1,1 0 1,-1 0 0,0 0 0,1 1-1,-1-1 1,1 1 0,-1 0 0,0 0-1,1 1 1,-1-1 0,2 1-269,13 5 57,0 1 0,-1 0 0,0 1 0,0 1 0,-1 1 0,0 0 0,-1 2 0,0 0-1,0 0 1,-1 1 0,-1 1 0,-1 1 0,0 0 0,0 1 0,-2 0 0,0 0 0,-1 1 0,2 7-57,-3-8 43,-1 1 0,0 1-1,-2-1 1,0 1 0,-1 0-1,0 1 1,-2-1 0,0 1-1,-1 0 1,-1 13-43,-2-9 74,-1-1 0,-1 0 0,-1 0 0,-1 0 0,-1 0 1,-1-1-1,0 0 0,-2 0 0,-7 11-74,-24 36-628,-3-1 0,-4-2 1,-42 46 627,33-42-1902</inkml:trace>
  <inkml:trace contextRef="#ctx0" brushRef="#br0" timeOffset="233432.311">11350 11417 4529,'-8'-9'3841,"-1"2"-945,8 4-79,8 8-2553,13 1-64,14-3-128,20 5 40,13-7-16,29-2 40,1-5-96,12 7-3008,-18-2 967</inkml:trace>
  <inkml:trace contextRef="#ctx0" brushRef="#br0" timeOffset="234057.8">12612 10955 9562,'-6'5'1984,"0"21"881,2 16-2833,-2 23-88,-2 7 0,5 11 48,0-7 0,6 6 40,6-14-16,6 7 40,2-16-24,0-2-136,-4-19 392,-14-13-3176,-11-24 999</inkml:trace>
  <inkml:trace contextRef="#ctx0" brushRef="#br0" timeOffset="234263.356">12141 11116 8210,'-2'-9'882,"0"3"-552,1 1 0,0-1 1,0 0-1,0 0 1,1 1-1,0-1 0,0 0 1,1 0-1,-1 0 0,1 1 1,0-1-1,1 0 0,0 1 1,-1-1-1,3-1-330,5-8 51,1 0 0,1 2-1,1-1 1,0 1 0,0 1 0,1 0-1,1 1 1,0 1 0,0 0 0,1 0 0,1 2-1,-1 0 1,1 0 0,5 0-51,11-5-1,2 0-1,-1 3 1,1 0 0,1 2 0,-1 2-1,1 1 1,0 2 0,1 1 0,-1 2-1,0 2 1,0 1 0,0 1 0,0 2-1,-1 1 1,1 2 0,11 6 1,54 37-27,-97-50 26,1 1 0,-1-1 0,1 1 0,-1 0 0,0 0 0,-1 0 0,1 0-1,0 1 1,-1-1 0,0 1 0,0 0 0,0-1 0,0 1 0,0 0 0,-1 0 0,0 0 0,0 0 0,0 1 0,0-1 0,0 0 0,-1 0 0,0 1 0,0-1 0,-1 4 1,-3 6 25,-2 1 0,0-1 0,-1-1 0,0 0 0,-1 0 0,0 0 0,-1-1 1,0 0-1,-1 0 0,-1-1 0,-3 2-25,-10 11 129,-2-1 1,0-2 0,-2-1-1,0 0 1,-1-3-1,-1 0 1,-16 6-130,-46 9-1223,63-32-1556,8-33-110</inkml:trace>
  <inkml:trace contextRef="#ctx0" brushRef="#br0" timeOffset="234889.728">13547 10778 4865,'2'-5'391,"0"0"0,-1 0 1,0 0-1,1 0 0,-2 0 0,1 0 1,-1 0-1,1-1 0,-2 1 0,1 0 0,0 0 1,-1 0-1,0 0 0,0 0 0,-1 0 0,1 0 1,-1 0-1,0 0 0,0 0 0,-1 1 1,0-1-1,1 1 0,-2-1-391,3 5 13,0 0 0,0 0 0,0 0 0,0 0 0,0 1 0,0-1 0,0 0 0,0 1 0,0-1 0,0 0 0,0 1 0,0-1 1,0 1-1,1-1 0,-1 1 0,0 0 0,0-1 0,0 1 0,1 0 0,-1 0 0,0 0 0,1-1 0,-1 1 0,1 0 0,-1 0 0,1 0 0,-1 0 0,1 0 0,0 0 0,-1 0 0,1 0 0,0 0 0,0 0 0,0 0 1,0 1-14,-2 2 22,-33 72-148,3 1 1,-5 31 125,25-68 0,2 0 1,1 1-1,2 0 0,2 1 0,1 33 0,4-56 11,1 0 1,0 1-1,2-1 0,0-1 0,1 1 0,1 0 0,1-1 0,0 0 0,1 0 0,1-1 0,1 0 0,1 0 0,1 1-11,2 0-373,1 0 0,0-1-1,2-1 1,0 0-1,0-1 1,2 0-1,5 2 374,26 12-2060</inkml:trace>
  <inkml:trace contextRef="#ctx0" brushRef="#br0" timeOffset="235468.348">14212 10796 7682,'6'-36'5509,"-6"35"-5480,-1 1 1,1 0-1,0-1 1,0 1-1,-1 0 1,1 0-1,0-1 1,0 1-1,-1 0 1,1 0-1,0 0 1,-1-1-1,1 1 1,-1 0-1,1 0 0,0 0 1,-1 0-1,1 0 1,0 0-1,-1 0 1,1 0-1,-1 0 1,1 0-1,0 0 1,-1 0-1,1 0 1,-1 0-1,1 0 1,0 0-1,-1 0 1,1 0-1,0 0 1,-1 1-1,1-1 1,0 0-1,-1 0 1,1 0-1,0 1 1,-1-1-1,1 0 0,0 1 1,0-1-1,-1 0 1,1 0-1,0 1 1,0-1-1,-1 0 1,1 1-1,0-1 1,0 1-1,0-1 1,0 0-1,0 1 1,0-1-1,0 0 1,0 1-1,0-1-29,-43 64 39,-80 122 125,6 10-164,21-9 145,99-170-40,16-30-124,45-74-3198,-24 11 755</inkml:trace>
  <inkml:trace contextRef="#ctx0" brushRef="#br0" timeOffset="235798.733">14275 10754 8682,'0'-6'2152,"-9"18"633,-1 12-2545,-10 20-168,0 11-152,-1 16 96,7-1-8,7 10 64,7-12-40,10 1 48,7-13-56,4-5 72,4-16-48,-3-4-176,-5-13 1616,-6-1-4320,-16-10 1743</inkml:trace>
  <inkml:trace contextRef="#ctx0" brushRef="#br0" timeOffset="236044.474">13914 11210 8554,'2'-10'2224,"2"-1"633,21-4-2409,6 6-288,21-5-56,9 4-88,21 0 24,0 10-24,6-1-2881,-16-4 945</inkml:trace>
  <inkml:trace contextRef="#ctx0" brushRef="#br0" timeOffset="236578.658">14611 11468 7834,'-5'0'5526,"14"-12"-4146,-4 6-881,119-114 1675,-34 39-2134,3 4 0,3 4 0,49-25-40,-143 96-5,0 0-1,1 0 1,0 0-1,-1 1 1,1-1 0,0 1-1,-1 0 1,1 0-1,0 0 1,0 0 0,0 0-1,0 0 1,0 1-1,0 0 1,0-1 0,0 1-1,0 0 1,0 1-1,1-1 1,-1 0-1,0 1 1,0 0 0,0 0-1,-1 0 1,1 0-1,0 0 1,0 0 0,0 1-1,-1-1 1,1 1-1,-1 0 1,1 0 0,-1 0-1,0 0 1,0 0-1,1 1 6,1 4-18,0 1-1,-1-1 0,0 1 0,0-1 0,-1 1 1,0 0-1,0 0 0,0 0 0,-1 0 0,-1 0 1,1 3 18,-1 20-24,-2 0 0,-1 0 1,-1 0-1,-8 27 24,-17 44 105,19-83-3636,3-21 890</inkml:trace>
  <inkml:trace contextRef="#ctx0" brushRef="#br0" timeOffset="236848.785">15840 10775 8786,'3'-9'2080,"-2"12"721,-1 15-2633,-7 17-96,-6 9-136,0 20 80,-4 1-24,5 12 64,7-7 0,8 1 48,7-13-48,0-6 16,-1-19-176,-4-3-2705,-14-10 801</inkml:trace>
  <inkml:trace contextRef="#ctx0" brushRef="#br0" timeOffset="237174.633">15535 10810 8826,'5'-10'454,"1"1"1,0-1 0,0 1-1,1 1 1,1 0-1,-1 0 1,1 0-1,1 1 1,-1 0-1,1 0 1,0 1-1,10-5-454,4 0 33,0 1 0,0 2 0,1 0 0,0 1 0,1 1 0,-1 2 0,1 0 0,0 2 0,0 0 0,0 2 0,0 1 0,0 1 0,-1 1 0,1 1 0,0 1 0,10 5-33,-30-10-2,0 1 0,0 1 0,0-1 0,0 1 0,-1-1 0,1 1 0,-1 1 0,0-1 0,1 0 0,-1 1 0,0 0 0,0 0 0,-1 1 0,1-1 0,-1 1 0,1-1 0,-1 1 0,0 0 0,-1 0 0,1 1 0,-1-1 0,1 0 0,-1 1 0,-1-1 0,1 1 0,-1 0-1,0 0 1,0 0 0,0 0 0,0-1 0,-1 1 0,0 0 0,0 0 0,0 0 0,-1 0 0,0 0 2,-8 11 37,0 0 1,-2-1-1,0 0 0,-1-1 0,0 0 0,-1-1 0,0 0 1,-1-1-1,-1-1 0,0 0 0,0-1 0,-1-1 1,-11 5-38,20-10 22,-56 36 167,62-39-186,0 0 0,0-1 0,0 1-1,0 0 1,1 0 0,-1 0 0,0 0 0,1 0 0,-1 0 0,1 0-1,-1 0 1,1 0 0,-1 0 0,1 0 0,0 0 0,-1 0 0,1 0-1,0 0 1,0 0 0,0 1 0,0-1 0,0 0 0,0 0 0,0 0 0,0 0-1,1 0 1,-1 0 0,0 1 0,1-1 0,-1 0 0,1 0 0,-1 0-1,1 0 1,-1 0 0,1 0 0,0-1 0,-1 1 0,1 0 0,0 0-1,0 0 1,0-1 0,0 1 0,0 0 0,0-1 0,0 1 0,0-1-1,0 1 1,0-1 0,0 1 0,0-1 0,0 0 0,0 1 0,0-1 0,0 0-1,0 0 1,0 0 0,1 0 0,-1 0 0,0 0-3,7 4 14,16 9 0,-2 1 1,1 1-1,-2 1 1,0 0-1,-1 2 1,-1 0-1,6 8-14,56 74 9,-79-96-13,-1-1-1,1 1 0,-1-1 0,0 1 1,0-1-1,0 1 0,-1 0 0,1 0 1,-1-1-1,0 1 0,0 0 0,0 0 1,0-1-1,-1 1 0,0 0 0,1 0 1,-1-1-1,-1 1 0,1-1 0,0 1 1,-1-1-1,0 1 0,0-1 0,0 0 1,0 0-1,0 0 0,-1 0 0,-2 2 5,-4 6 38,-2-1-1,1 0 0,-1-1 1,-1 0-1,1-1 0,-14 7-37,-4-1 252,-1-1 0,0-2 0,0-1 0,-1-1 0,-1-2 0,1-1 0,-1-2 0,0 0 1,-1-3-1,-28-1-252,1-8 19,58 7-181,0 1 1,1-1 0,-1 1-1,0-1 1,1 1 0,-1-1-1,1 0 1,-1 0 0,0 0-1,1 0 1,0 0 0,-1 0-1,1 0 1,0 0 0,-1-1-1,1 1 1,0-1 0,0 1-1,0 0 1,0-1 0,1 0-1,-1 1 1,0-1 0,0 1-1,1-1 1,-1 0 0,1 0-1,0 1 1,0-1 0,-1-1 161,6-20-3496</inkml:trace>
  <inkml:trace contextRef="#ctx0" brushRef="#br0" timeOffset="237486.797">16255 10646 7946,'1'0'97,"-1"0"0,0 0 1,0 0-1,0 0 0,0 0 1,1 0-1,-1 0 0,0 0 0,0 0 1,0 0-1,1 0 0,-1 0 1,0 0-1,0 0 0,0 0 1,0 0-1,1 0 0,-1 0 0,0 0 1,0 0-1,0 0 0,0 0 1,1-1-1,-1 1 0,0 0 1,0 0-1,0 0 0,0 0 0,0 0 1,0 0-1,1-1 0,-1 1 1,0 0-1,0 0 0,0 0 1,0 0-1,0-1 0,0 1 0,0 0 1,0 0-1,0 0 0,0 0 1,0-1-1,0 1 0,0 0 1,0 0-1,0 0 0,0-1 0,0 1-97,20 17-296,-17-14 527,138 132-103,-127-119-109,-1 0 0,0 1 0,-2 0 0,0 1-1,0 0 1,-2 1 0,0 0 0,-2 0 0,0 1 0,-1 0 0,-1 0-1,0 1 1,-2 0 0,0 4-19,-4-6 35,-1-1 0,-1 0 0,0 0 0,-1 0 0,-1-1 0,-1 1 0,0-1 0,-2-1 0,0 1 0,0-1 0,-2 0 0,0-1 0,-6 7-35,-27 31 252,-1-1 0,-51 43-252,74-74 56,-175 155-860,109-112-1589,7-29-79</inkml:trace>
  <inkml:trace contextRef="#ctx0" brushRef="#br0" timeOffset="238887.445">16890 11025 4129,'-16'0'4105,"10"-7"-1137,15 1-23,20 1-2425,14 0-408,25 1-64,9-4-72,17 1 48,1-2-32,15 3 64,-16 1-24,2 5 8,-19 2-176,-11 2-136,-30-1-2729,-21-3 713</inkml:trace>
  <inkml:trace contextRef="#ctx0" brushRef="#br0" timeOffset="239150.392">17016 11280 9042,'6'-1'2080,"22"-4"801,15-3-2665,24-5-72,-7 5-8,1 1-88,76-4 24,-8 3-24,-14 10-2944,-30-1 983</inkml:trace>
  <inkml:trace contextRef="#ctx0" brushRef="#br0" timeOffset="241332.965">18556 10849 8274,'19'-71'4175,"-20"68"-4111,0 0 1,0 1-1,-1-1 1,1 1-1,0-1 0,-1 1 1,0-1-1,1 1 1,-1 0-1,0-1 1,0 1-1,0 0 0,-1 0 1,1 1-1,0-1 1,-1 0-1,1 1 0,-1 0 1,0-1-1,1 1 1,-1 0-1,0 0 1,0 1-1,0-1-64,-12-5 46,-1 1 1,1 0-1,-1 1 0,0 1 1,0 1-1,0 0 0,0 1 1,0 0-1,0 2 0,0 0 1,0 1-1,0 0 0,0 1 0,0 1 1,-3 1-47,11 1 18,0-1 0,0 1 0,1 0 0,-1 0 0,1 1 0,1 0 0,-1 0 0,1 1 0,1 0 0,-1 0 0,1 0 0,1 1 1,-4 6-19,3-2 12,-1 0 0,2 0 0,-1 1 1,2-1-1,0 1 0,1 0 1,0 0-1,1 0 0,0 0 0,1 0 1,1 0-1,0 0 0,1 0 1,1 0-1,0 0 0,1-1 0,0 1-12,-1-4 5,1 0-1,0 0 1,1 0-1,0-1 1,0 1-1,1-1 1,1 0-1,-1-1 1,1 1-1,0-1 1,1-1 0,0 1-1,0-1 1,1-1-1,0 0 1,0 0-1,1-1 1,-1 0-1,1 0 1,0-1-1,0 0 1,2-1-5,-2-1 24,1 0 0,0-1 0,-1 0 0,1-1 0,0 0 0,0-1 0,-1-1 0,1 1 0,-1-1 0,1-1 0,-1 0 0,0-1 0,0 0 0,0 0 1,0-1-1,-1 0 0,0-1 0,0 0 0,0 0-24,5-5 97,0-1 1,0 0 0,-1-1-1,-1 0 1,0-1-1,-1 0 1,-1-1 0,0 0-1,-1 0 1,0-1 0,0-3-98,-6 14 45,0-1-1,0 0 1,0 0 0,-1 0 0,1 0 0,-2 0 0,1-1 0,-1 1 0,1-1 0,-2 1 0,1-1 0,-1 1-1,0-1 1,0 1 0,-1-1 0,0 1 0,0-1 0,-1 1 0,1 0 0,-1-1 0,-1 1 0,1 0 0,-1 0 0,0 1-1,-1-1 1,1 0 0,-1 1 0,-3-3-45,4 5 3,0 0 0,-1 0-1,1 1 1,-1-1 0,0 1-1,0 0 1,0 0 0,0 0-1,0 0 1,0 1 0,-1 0-1,1 0 1,0 0 0,-1 0-1,1 1 1,-1 0 0,1 0-1,-1 0 1,1 0 0,-1 1-1,1-1 1,0 1 0,-1 0-1,1 1 1,0-1 0,0 1-1,0 0 1,0 0 0,0 0-1,0 0 1,0 1 0,1-1-1,-4 4-2,-25 29-2426,3 5 394</inkml:trace>
  <inkml:trace contextRef="#ctx0" brushRef="#br0" timeOffset="241678.692">18988 11124 10362,'-6'27'2289,"-11"2"903,-1 21-3016,-2-1-200,-2 13-16,5-8 40,5 10 16,6-8 32,10 10-472,4-7-2768,1-24 767</inkml:trace>
  <inkml:trace contextRef="#ctx0" brushRef="#br0" timeOffset="242395.958">19282 10637 7538,'-28'-56'7785,"28"55"-7737,0-1 1,0 1-1,0 0 0,1-1 0,-1 1 1,0 0-1,0 0 0,1-1 0,-1 1 0,1 0 1,0 0-1,-1 0 0,1-1 0,0 1 0,-1 0 1,1 0-1,0 0 0,0 0 0,0 0 1,0 1-1,0-1 0,0 0 0,0 0 0,0 1 1,1-1-1,-1 0 0,0 1 0,0-1 0,0 1 1,1 0-1,-1-1 0,0 1 0,1 0 1,-1 0-1,0 0 0,1 0 0,-1 0 0,0 0 1,1 0-1,-1 0 0,0 1 0,0-1 0,1 0 1,-1 1-1,0-1 0,0 1-48,202 26-69,-174-21 57,234 52 36,-255-56-19,-6-2-5,1 0 0,0 0 0,-1 1 1,1-1-1,-1 1 0,1-1 0,-1 1 0,1 0 0,-1 0 0,1 0 0,-1 0 0,0 1 0,0-1 1,1 1-1,-1-1 0,0 1 0,0 0 0,-1-1 0,1 1 0,0 0 0,-1 0 0,1 0 0,-1 1 0,1-1 1,-1 0-1,0 1 0,1 1 0,-4 3 2,-1 1 0,0-1 0,0 0 0,0 0 1,-1 0-1,0 0 0,0-1 0,-1 0 0,1 1 0,-2-1 1,1-1-1,0 1 0,-1-1 0,-6 4-2,6-3 4,-64 53 292,-1-3 0,-43 23-296,8-5 478,120-70-309,28-11-177,-39 7 15,31-6-11,0 1-1,0 2 1,0 1-1,0 2 1,0 2 0,0 0-1,21 6 5,-51-8-3,-1 0 0,0 0 0,0 0 0,0 1 0,0-1-1,0 1 1,1 0 0,-1 0 0,0 0 0,-1 0 0,1 0-1,0 1 1,0-1 0,0 1 0,-1 0 0,1-1 0,-1 1-1,1 1 1,-1-1 0,0 0 0,0 0 0,0 1 0,0 0-1,0-1 1,-1 1 0,1 0 0,-1 0 0,0-1 0,1 1-1,-1 0 1,-1 0 0,1 1 0,0-1 0,-1 0 0,1 0-1,-1 0 1,0 0 0,0 0 0,-1 1 0,1-1 0,0 0-1,-1 0 1,0 0 3,-6 6 45,0 0 0,0 0 0,-1-1 0,0-1 0,-1 1 0,0-1 0,0 0 0,0-1 0,-1 0 0,0-1-1,0 0 1,0-1 0,-1 0 0,1 0 0,-1-1 0,0 0 0,0-1 0,-1 0 0,-3-1-45,-60 12 621,-1-4 1,0-3-1,-31-3-621,100-1-838,24 0-922,15-5-2016,8-7-435</inkml:trace>
  <inkml:trace contextRef="#ctx0" brushRef="#br0" timeOffset="243491.683">20188 10854 8914,'-4'-9'2752,"-1"6"489,8 1-2457,6 2-504,9 5-168,10-1-152,19 4-8,7-1 64,22-4 8,-1-3 40,11-7 3297,-15-2-6554,-5 0 3289</inkml:trace>
  <inkml:trace contextRef="#ctx0" brushRef="#br0" timeOffset="243890.779">21020 10660 6257,'22'-17'832,"-12"10"-343,-1 1 1,1-1-1,-1-1 1,-1 0-1,0 0 1,0-1-1,0 1 1,-1-2-1,-1 1 1,0-1-1,1-2-489,-5 8 229,0-1 0,-1 1 0,1-1 0,-1 0 0,0 0 0,-1 0 0,1 0 0,-1 0 0,0 0 0,0 1-1,0-1 1,-2-5-229,2 9 23,0 0-1,-1-1 1,1 1-1,0 0 1,-1-1-1,0 1 1,1 0-1,-1 0 1,0-1-1,1 1 1,-1 0-1,0 0 1,0 0-1,0 0 1,0 0-1,0 0 1,0 0-1,0 0 1,0 1-1,-1-1 1,1 0-1,0 1 1,0-1-1,-1 1 1,1-1-1,0 1 1,-1-1-1,1 1 1,-1 0-1,1 0 1,0 0-1,-1 0 1,1 0-1,-1 0 1,1 0-1,0 0 1,-1 0-1,1 1 0,0-1 1,-1 1-1,1-1 1,0 1-1,-2 0-22,-20 9 23,1 1 0,-1 2-1,2 0 1,0 1-1,0 1 1,2 1-1,0 1 1,0 0-1,2 2-22,3-5-3,0 0 0,1 0 1,1 1-1,1 1 0,0 0 0,1 1 0,1 0 0,0 0 0,1 1 1,1 0-1,1 0 0,1 1 0,0 0 0,1 0 0,1 0 0,1 0 1,1 1-1,1-1 0,0 1 0,1-1 0,2 3 3,-1-15 6,0-1-1,0 0 1,0 0 0,1-1-1,0 1 1,0 0 0,0-1-1,1 0 1,0 0-1,0 0 1,0 0 0,1-1-1,-1 1 1,1-1 0,0 0-1,0-1 1,1 1 0,-1-1-1,1 0 1,0 0-1,0-1 1,0 0 0,0 0-1,0 0 1,0-1 0,0 0-1,1 0 1,-1 0-1,0-1 1,1 0 0,-1 0-1,0-1 1,1 0 0,-1 0-1,0 0 1,5-2-6,9-5 82,0 0 0,-1-1-1,0-1 1,0-1 0,-1-1 0,-1 0 0,0-1 0,-1-1 0,0 0 0,-1-2-1,-1 1 1,0-2 0,-1 0 0,-1-1 0,-1 0 0,0 0 0,-1-1 0,-2-1-82,0 6 94,-1 0 1,-1-1 0,-1 0-1,0-1 1,-1 1 0,2-16-95,-5 27 21,-1-1 1,1 0 0,-1 0-1,0 0 1,0 0 0,-1 1-1,1-1 1,-1 0 0,0 0-1,-1 1 1,1-1 0,-1 0-1,0 1 1,0 0 0,0-1-1,0 1 1,-1 0 0,0 0-1,0 0 1,0 0 0,0 1-1,-1-1 1,1 1 0,-4-3-22,4 4-12,-1 0 0,1 0 0,0 1 0,-1-1 0,1 1 0,0 0 0,-1 0 0,0 0 1,1 0-1,-1 0 0,0 1 0,1 0 0,-1 0 0,0 0 0,1 0 0,-1 0 0,0 1 0,1 0 0,-1-1 0,0 1 1,1 1-1,-1-1 0,1 0 0,0 1 0,-1 0 0,1 0 0,-2 1 12,-5 4-290,0 1-1,1 0 1,-1 1 0,2 0 0,-1 0-1,1 1 1,-6 9 290,-20 34-3163,4-3-205</inkml:trace>
  <inkml:trace contextRef="#ctx0" brushRef="#br0" timeOffset="244311.69">21444 10890 8746,'-2'-10'6246,"-8"32"-5100,-5 11-1104,1 1-1,3 1 1,0 0 0,2 1-1,2 0 1,1 0 0,2 0 0,2 1-1,1 0 1,1-1 0,3 1-1,2 9-41,23 24 94,-28-69-132,1 0 0,-1 0 0,1 0 0,-1 0 0,1 0 0,0 0 1,-1 0-1,1 0 0,0 0 0,0-1 0,-1 1 0,1 0 1,0 0-1,0-1 0,0 1 0,0-1 0,0 1 0,0-1 0,0 1 1,0-1-1,0 1 0,1-1 0,-1 0 0,0 0 0,0 1 1,0-1-1,0 0 0,0 0 0,0 0 0,1-1 0,-1 1 0,0 0 1,0 0-1,0 0 0,0-1 0,0 1 0,1-1 38,21-39-4697,-16-4 960</inkml:trace>
  <inkml:trace contextRef="#ctx0" brushRef="#br0" timeOffset="244618.596">21633 10500 10402,'9'-14'1291,"-5"6"-915,0 1 0,1 0-1,0 1 1,0-1 0,1 1 0,-1 0-1,1 0 1,0 0 0,1 1-1,0 0 1,-1 0 0,2 1 0,-1 0-1,0 0 1,1 1-376,2 0-7,-1 0 1,1 2-1,0-1 0,0 1 1,0 0-1,0 1 0,0 0 1,0 1-1,0 0 0,0 1 1,-1 0-1,1 0 0,0 1 1,-1 0-1,0 1 0,2 0 7,-6-1-11,1-1 0,-1 1 0,0 1 0,0-1 0,0 0 0,0 1-1,-1 0 1,1 0 0,-1 1 0,0-1 0,0 1 0,-1 0 0,0 0 0,1 0 0,-2 0-1,1 1 1,0-1 0,-1 1 0,0 0 0,-1-1 0,1 1 0,-1 0 0,0 0 0,-1 0-1,1 0 1,-1 0 0,0 0 11,-3 11 38,-1-1 0,-1 0 0,-1 0 0,0-1 0,0 1 0,-2-1 0,0-1 0,-1 1 0,0-1 0,-1-1 0,-1 0 0,-11 12-38,-110 127 1631,130-148-1560,0-4-49,1 1-1,0 0 1,0 0-1,0 1 1,0-1 0,0 0-1,0 0 1,0 0-1,0 1 1,0-1 0,1 0-1,-1 1 1,0-1-1,1 1 1,-1-1 0,1 1-1,0-1 1,-1 1-1,1-1 1,0 1 0,0-1-1,0 1 1,0-1-1,0 1 1,0-1 0,1 1-1,-1-1 1,1 1-1,-1-1 1,1 1 0,-1 0-22,12 4-38,-1 0 1,1-1 0,-1 0 0,1 0 0,1-2 0,-1 1-1,10 0 38,17 5-1076,14 6-2250,-3-3-87</inkml:trace>
  <inkml:trace contextRef="#ctx0" brushRef="#br0" timeOffset="245543.036">16829 12589 9506,'4'-6'2192,"21"0"769,17-7-2769,30 2-168,11-3-48,23-2 0,-4 5 64,13 10-16,-16 7 48,-5 6 16,-21 9-192,-14 6 2201,-32 13-5090,-22 4 2233</inkml:trace>
  <inkml:trace contextRef="#ctx0" brushRef="#br0" timeOffset="245910.2">17026 12923 8594,'-21'0'2360,"10"-1"561,22-1-2505,22-5-168,16-7-176,31-6-40,16-1 32,27 0-8,0 10-336,9 11-2665,-13 9 745</inkml:trace>
  <inkml:trace contextRef="#ctx0" brushRef="#br0" timeOffset="246506.552">18352 12863 8370,'-63'31'7684,"126"-79"-6750,169-147-594,-8-10 0,24-46-340,-229 240-105,-38 45 22,-38 57 0,27-47 66,2 0 0,2 2 0,2 1 0,2 0-1,2 2 1,-12 50 17,29-89-1,1-1-1,1 1 0,0 0 1,1 0-1,0 0 0,0 0 0,1-1 1,0 1-1,0 0 0,1 0 1,2 4 1,-3-11-129,1-1-1,-1 1 1,0 0 0,1-1 0,0 1 0,-1-1 0,1 1 0,0-1 0,0 0 0,1 1-1,-1-1 1,0-1 0,1 1 0,-1 0 0,1 0 0,0-1 0,-1 0 0,1 1 0,0-1-1,0 0 1,0 0 0,0-1 0,0 1 0,0 0 0,0-1 0,0 0 0,2 0 129,40-4-2604</inkml:trace>
  <inkml:trace contextRef="#ctx0" brushRef="#br0" timeOffset="246507.552">19551 12174 9530,'-126'141'4758,"104"-112"-4524,2 1 0,1 0-1,1 1 1,-2 9-234,8-16 107,2 1-1,0 0 1,1 1-1,2 0 0,-1 9-106,7-28 21,-1-1 0,2 1 0,-1 0 0,1-1 0,0 1 0,0 0 0,1 0 0,0-1-1,0 1 1,0 0 0,1-1 0,0 0 0,0 1 0,1-1 0,0 0 0,0 0 0,0 0-1,1 0 1,0-1 0,0 0 0,0 1 0,1-1 0,0-1 0,0 1-21,1 0 7,0-2 1,0 1-1,0-1 1,1 0-1,-1 0 1,1-1-1,-1 0 1,1 0-1,0 0 1,0-1 0,0 0-1,0 0 1,0-1-1,0 0 1,0 0-1,0-1 1,0 0-1,6-1-7,4-2 20,-1 0-1,1-2 0,-1 1 1,0-2-1,0 0 0,-1-1 1,1-2-20,2-1 34,0 0 1,-1-2-1,-1 0 1,0-1-1,-1 0 1,0-1-1,-1-1 1,-1-1-1,0 0 0,-2 0 1,0-1-1,-1-1 1,0 1-1,-2-2 1,5-14-35,-10 27 33,-1 0 1,0 0-1,0 0 1,-1 0-1,0-1 1,0 1-1,0 0 1,-1-1-1,0 1 1,-1 0-1,0-1 1,0 1-1,0 0 1,-1 0-1,0 0 1,0 0-1,-1 0 1,0 0-1,0 0 1,-1 1-1,1 0 1,-2-1-1,1 2 1,-1-1 0,0 0-35,-1 1 25,0 1-1,-1 0 0,1 1 0,-1-1 0,0 1 0,0 1 0,0-1 0,0 1 0,-1 0 0,1 1 0,0 0 0,-1 0 0,1 0 0,-1 1 0,1 0 0,-1 1 0,1 0 0,-1 0 0,1 0 0,0 1 0,-4 1-23,-3 2-27,-1 0 0,2 0 0,-1 1 0,0 1-1,1 0 1,0 1 0,1 0 0,0 1 0,0 0 0,-3 5 27,9-8-298,1 0 1,-1 0 0,1 1-1,0 0 1,1 0 0,0 0-1,0 1 1,0-1 0,1 1 0,0 0-1,1 0 1,0 0 0,0 0-1,0 3 298,1 45-3162</inkml:trace>
  <inkml:trace contextRef="#ctx0" brushRef="#br0" timeOffset="246909.924">20780 12175 9786,'-20'-10'4943,"-15"36"-3154,32-24-1798,-126 151 294,99-113-245,-82 110 535,-35 67-575,122-165 147,28-52-169,11-19-991,-1 0 0,-1-1 0,0-1 0,-2 0 0,0 0 0,-2-1 0,0 0 0,1-9 1013,15-69-4445</inkml:trace>
  <inkml:trace contextRef="#ctx0" brushRef="#br0" timeOffset="247195.023">20370 12016 8154,'-98'-13'5564,"-50"20"-2317,105-4-2285,-25 13 360,66-15-1312,1 0 0,-1 0 0,1 1 0,-1-1 0,1 0 0,0 0-1,0 1 1,-1-1 0,1 0 0,0 1 0,0-1 0,0 1 0,0 0 0,1-1 0,-1 1 0,0 0-1,1-1 1,-1 1 0,1 0 0,0 0 0,-1 0 0,1-1 0,0 1 0,0 0 0,0 0 0,0 0-1,1-1 1,-1 1 0,0 0 0,1 0 0,-1 0 0,1-1 0,0 1 0,-1 0 0,1-1 0,0 2-10,3 3-7,-1 1 0,1-1 0,0 0 0,0 0 1,1 0-1,0 0 0,0-1 0,0 1 1,1-2-1,-1 1 0,1 0 0,0-1 1,1 0-1,-1-1 0,1 1 0,0-1 1,0 0-1,0-1 0,0 0 0,0 0 0,0 0 1,0-1-1,3 0 7,8 1 11,1-1 1,-1 0-1,0-2 1,0 0-1,0-1 1,0 0-1,0-2 0,17-5-11,-28 8 15,0-1-1,0 0 0,0-1 1,-1 1-1,1-1 0,-1 0 0,1-1 1,-1 1-1,0-2 0,0 1 1,-1 0-1,1-1 0,-1 0 0,0 0 1,-1-1-1,1 1 0,-1-1 1,0 0-1,0 0 0,-1-1 0,1 1 1,-2-1-1,1 1 0,0-3-14,-3 6 8,0 1 1,0-1-1,0 0 0,0 1 0,-1-1 0,1 0 1,-1 1-1,0-1 0,1 0 0,-1 1 0,0-1 1,-1 1-1,1-1 0,0 1 0,-1 0 0,1 0 1,-1-1-1,0 1 0,0 0 0,0 1 0,0-1 0,0 0 1,0 0-1,0 1 0,-1-1 0,1 1 0,0 0 1,-1 0-1,-1-1-8,-77-18 84,69 19-158,0 1 0,0 0 1,0 1-1,0 0 1,0 0-1,0 2 1,0-1-1,1 1 0,-1 1 1,1 0-1,-1 1 1,-4 3 73,10-5-280,1 1 1,0 0 0,0-1 0,0 2 0,0-1 0,1 0 0,0 1 0,0 0-1,0 0 1,0 0 0,1 1 0,0-1 0,0 1 0,0 0 0,1 0 0,-1 2 279,-3 41-3867,10-2-482</inkml:trace>
  <inkml:trace contextRef="#ctx0" brushRef="#br0" timeOffset="247510.596">20774 12591 5081,'-108'51'8293,"96"-44"-7959,0 2 0,0 0-1,1 0 1,0 1 0,1 1-1,0-1 1,1 2 0,0-1 0,0 1-1,2 1 1,-2 2-334,8-14 16,0 0 0,0 0 1,1 0-1,-1 0 0,1 0 0,-1 0 1,1 0-1,-1 0 0,1 0 0,-1 0 1,1 0-1,0 0 0,0 0 0,-1 0 1,1 0-1,0 1 0,0-1 0,0 0 1,0 0-1,1 0 0,-1 0 0,0 0 1,0 0-1,1 0 0,-1 1 0,0-1 1,1 0-1,-1 0 0,1 0 0,0 0 1,-1 0-1,1-1 0,0 1 0,-1 0 0,1 0 1,0 0-1,0-1 0,0 1 0,0 0 1,0-1-1,0 1 0,0 0 0,0-1 1,0 0-1,0 1 0,0-1 0,0 1 1,0-1-1,0 0 0,1 0-16,7 1 11,0-1 0,0 0 0,0 0 1,0-1-1,0 0 0,0-1 0,-1 1 0,1-2 0,0 1 0,-1-2 0,0 1 1,5-3-12,13-6 145,0-2 1,0-1-1,-2-1 1,0-1-1,-1-1 0,0-1 1,-2 0-1,0-2 1,-1-1-1,6-10-145,-23 28 74,0 1-1,0-1 0,0 0 1,-1 0-1,0 0 0,1-1 0,-2 1 1,1 0-1,0-1 0,-1 1 0,0-1 1,0 0-1,0 1 0,0-3-73,-2 6 17,1-1 1,-1 1-1,0 0 0,0 0 1,0-1-1,1 1 0,-1 0 0,0 0 1,-1 0-1,1 0 0,0 0 1,0 0-1,0 0 0,0 0 0,-1 0 1,1 1-1,0-1 0,-1 1 1,1-1-1,-1 1 0,1-1 1,-1 1-1,1 0 0,-1-1 0,1 1 1,-1 0-1,1 0 0,-1 0 1,1 0-1,-1 1 0,1-1-17,-10 1-135,0 0 0,1 1-1,0 0 1,-1 1 0,1 0-1,0 0 1,0 1 0,1 1-1,-1-1 1,1 2 0,0-1-1,0 1 1,1 1 0,-4 3 135,8-7-162,-70 49-3546</inkml:trace>
  <inkml:trace contextRef="#ctx0" brushRef="#br0" timeOffset="257105.513">10314 5062 4105,'4'-5'4544,"12"-4"-3087,-12 8-962,160-52 1629,151-51-1884,-291 95-161,0 2 0,0 1-1,0 1 1,1 1 0,0 1 0,22 0-79,-35 5 32,1-1 0,-1 2 1,0-1-1,1 2 0,-1 0 1,-1 0-1,1 1 0,9 6-32,-17-9 13,-4-1 70,-8 1-29,-170 31 227,75-18-252,-68 25 2,102-22-11,-1-3 0,-67 6-20,90-16 20,47-4-23,0 0 0,0 0 0,0 0 1,0 0-1,0 0 0,0 0 0,0 0 0,0-1 0,0 1 0,1 0 0,-1 0 0,0 0 1,1 0-1,-1 0 0,0 0 0,1-1 0,-1 1 0,1 0 0,0 0 0,-1-1 0,1 1 1,-1 0-1,1-1 0,0 1 0,0-1 0,-1 1 0,1-1 0,0 1 0,0-1 1,0 1-1,-1-1 0,1 0 0,0 1 0,0-1 0,0 0 0,0 0 0,0 0 3,16 5-6,1 0-1,-1-2 0,1 0 0,-1-1 1,1-1-1,0 0 0,0-2 1,0 0-1,1-1 7,7 1-2,281-31 58,-99-7 13,-35-25-14,-71 3 15,-88 50 29,-14 10-81,-1 0-1,0 1 1,0-1 0,1 0-1,-1 1 1,0-1-1,0 1 1,0-1 0,0 1-1,0-1 1,0 1 0,0 0-1,0-1 1,0 1-1,0 0 1,0 0 0,0 0-1,0 0 1,0 0-1,0 0 1,0 0 0,0 0-1,0 0 1,0 0 0,0 1-1,0-1 1,0 0-1,0 1 1,0-1 0,0 0-1,1 1 1,-1 0 0,-1 0-18,-349 116 436,306-104-424,-52 16 8,-1-4 1,-78 8-21,117-33 19,78-9-39,476-36-3,-471 43 31,-1 0 0,1-1 0,-1-2 0,1 0 0,15-7-8,-40 12 1,1 0 0,0 0 0,-1 0 0,1 0 0,0 0 0,-1-1 0,1 1 0,0 0 1,-1 0-1,1 0 0,0 0 0,0-1 0,-1 1 0,1 0 0,0 0 0,0-1 0,-1 1 0,1 0 0,0 0 0,0-1 0,0 1 0,-1 0 0,1-1 0,0 1 1,0 0-1,0 0 0,0-1 0,0 1 0,0 0 0,0-1 0,0 1 0,0-1 0,0 1 0,0 0 0,0-1 0,0 1 0,0 0 0,0-1 0,0 1 0,0 0 1,0-1-1,0 1 0,0 0 0,1 0 0,-1-1 0,0 1 0,0 0 0,0-1 0,1 1-1,-42 1 36,0 1-1,1 3 1,-29 7-36,24-5 9,-31 5-4,-35 5 17,0 4-1,-8 8-21,103-23 1,18-3-55,134-17-41,78-19 95,-181 27-4,-13 2 5,2 2 2,1-2 0,-1-1 0,0-1 0,-1-1 0,1 0 0,13-8-3,-24 0 14,-35 10-6,-10 8-6,1 1 0,0 2 0,0 1 0,1 2 0,0 1 0,-23 10-2,19-7-632,1 1-1,1 1 0,0 2 1,1 1-1,-5 6 633,4 5-2362</inkml:trace>
  <inkml:trace contextRef="#ctx0" brushRef="#br0" timeOffset="259714.674">10834 4270 1824,'-16'-47'9117,"18"54"-7266,-1 1-1782,-1 0 0,0-1 1,-1 1-1,1 0 0,-1 0 0,-1 0 0,0 0 0,0-1 1,0 1-1,-1-1 0,0 1 0,0-1 0,-3 3-69,-18 57 493,9 155-103,13-190-274,2 0-1,1 1 1,2-1 0,1-1 0,2 3-116,37 210 181,-38-186-25,-26-86 2673,18 17-2792,0 0 1,0 0 0,1 0 0,0-1-1,1 1 1,0 0 0,1-1 0,0 1-1,2-7-37,-1-10 31,17-266 79,-21 157-67,1 103-40,1 1 1,1-1 0,2 1 0,6-30-4,8-24-66,-14 127-288,-43 389 201,34-391 155,2 1 1,1-1-1,2 1 1,2 0-1,1 0 1,5 24-3,15 19 28,-18-75 229,-20-52 60,8-16-255,3 0 0,2 0 0,2 0 0,4 0 0,2 0 0,8-32-62,69-335 27,-80 559-472,-19 176 387,0-97 90,19-211-28,-1 1-1,0 0 0,0 0 0,1 0 0,-1 0 1,0 0-1,0 0 0,1 0 0,-1 1 0,0-1 1,0 0-1,1 0 0,-1 0 0,0 0 1,0 0-1,1 0 0,-1 0 0,0 0 0,0 1 1,0-1-1,1 0 0,-1 0 0,0 0 0,0 1 1,0-1-1,0 0 0,1 0 0,-1 0 0,0 1 1,0-1-1,0 0 0,0 0 0,0 1 1,0-1-1,0 0 0,0 0 0,0 1 0,0-1 1,0 0-4,11-24 104,0-13-69,-2-1 1,-1-1 0,-3 1-1,0-1 1,-3 0 0,-1 0-1,-2 0 1,-3-8-36,4 45-1,0-2 2,0 0 0,-1 0-1,1 0 1,-1 0 0,0 0-1,0 0 1,0 0-1,-1 0 1,1 0 0,-1 1-1,0-1 1,0 1 0,-1-1-1,-1-2 0,3 6-7,-1 0 1,1 1-1,-1-1 1,1 0-1,-1 0 0,1 1 1,0-1-1,-1 1 0,1-1 1,0 1-1,-1 0 1,1-1-1,0 1 0,0 0 1,-1 0-1,1 0 0,0 0 1,0 0-1,0 0 0,0 0 1,0 0-1,1 1 1,-1-1-1,0 0 0,1 1 1,-1-1-1,0 0 0,1 1 1,-1-1-1,1 0 0,0 1 1,0-1-1,-1 1 1,1-1-1,0 1 0,0-1 1,0 1-1,0-1 0,1 1 1,-1-1 6,-11 160-99,-10 250 94,8-272 41,24-72 896,-12-41-3815</inkml:trace>
  <inkml:trace contextRef="#ctx0" brushRef="#br0" timeOffset="262345.122">21748 4308 2777,'7'-16'6373,"-17"34"-2248,9 52-3526,53 54-251,27 22 357,-3-22-470,-67-105-175,14 53 623,-23-62-799,-1-2 1664,-11-18 284,-11-15-1607,2-1 0,1-1 0,1-1 0,1-1 0,2 0 0,1-1 0,-7-22-225,11 28 102,-34-87-2,15 65-68,22 41-74,25 29-206,58 116 95,29 34 117,-95-163 68,-11-20 144,-1-4-88,-10-42 50,-2 2 0,-3 0-1,-1 1 1,-6-5-138,-13-1-17,38 67-135,6 5-130,0-1 0,1 0 0,0-1 1,1 0-1,1 0 0,0-1 0,1 0 1,1 1 281,41 38-3744</inkml:trace>
  <inkml:trace contextRef="#ctx0" brushRef="#br0" timeOffset="266138.301">11027 4123 7506,'-1'-29'2243,"-4"-51"978,4 71-3105,0-1-1,0 0 0,-1 1 0,0-1 1,-1 1-1,0 0 0,0-1 0,-1 1 1,-1 1-1,1-1 0,-1 1 1,-1-1-1,1 2 0,-1-1 0,-1 0 1,0 1-1,-6-6-115,2 6 55,0 0 0,-1 1 0,1 0 0,-1 1 0,0 0 0,-1 0 0,1 2 0,-1-1 0,0 2 0,0 0 0,0 0 0,0 1 0,0 1 0,0 0 0,-11 2-55,-13 2 30,0 1 0,0 3-1,1 0 1,-34 14-30,10 0 20,1 3 0,1 2-1,1 2 1,2 3 0,-30 24-20,45-30 3,1 1 1,1 2-1,2 2 1,1 1 0,1 1-1,2 2 1,2 2-1,1 0 1,-18 34-4,30-37-14,2 1 0,1 1 1,2 0-1,2 1 0,1 0 0,2 1 1,-2 29 13,6-22-13,2-1 0,2 1 1,2-1-1,6 33 13,-6-57-2,0-1 0,2 1-1,0 0 1,2-1 0,0 0 0,0-1 0,2 0-1,0 0 1,2 0 0,0-1 0,0-1 0,2 0 0,0-1-1,1 0 1,0-1 0,1 0 0,7 4 2,11 3 7,0-2 0,1-1 0,1-1 0,1-2 0,0-2 0,1-1 1,0-2-1,1-1 0,23 1-7,-5-1 13,1-3 0,0-3 1,0-2-1,-1-2 0,1-3 1,28-7-14,-34 4 42,-1-4 0,0-1 1,-1-2-1,30-14-42,-17 0 250,-2-2 0,-1-3 1,-1-2-1,-2-2 0,30-29-250,-45 29 286,-2-1 0,-2-2-1,-1-1 1,11-22-286,-24 33 132,-2-1 0,-1 0 0,-1-2 1,-2-1-1,-2 0 0,-1-1 0,-1 0 0,-2-1 0,-2 0 1,1-14-133,-5 23 88,-1-1 0,-2 0 1,-1 0-1,-1 1 1,-1-1-1,-1 0 1,-2 0-1,-1 1 0,-1 0 1,-1 0-1,-2 0 1,0 1-1,-3-1-88,3 9 24,-1 1 1,-1 1-1,0-1 0,-1 2 0,-1 0 1,0 0-1,-1 2 0,0-1 0,-2 2 0,1 0 1,-1 1-1,-1 0 0,0 1 0,0 1 1,-1 1-1,0 1 0,-1 0 0,-2 0-24,-11 0-185,-1 1 0,0 2 0,0 1 0,0 2 0,0 1 0,-1 1 0,1 2-1,0 1 1,1 2 0,-18 6 185,-58 20-3677</inkml:trace>
  <inkml:trace contextRef="#ctx0" brushRef="#br0" timeOffset="266703.781">12048 3472 8178,'0'-2'322,"0"-1"0,-1 0 0,1 1 1,-1-1-1,0 0 0,1 1 0,-1-1 0,0 1 1,-1-1-1,1 1 0,0 0 0,-1-1 0,1 1 1,-1 0-1,0 0 0,0 0 0,0 0 1,0 0-323,-46-18 2272,39 19-2165,-1 0-1,1 1 1,0 0 0,0 0-1,-1 1 1,1 1 0,0-1 0,0 1-1,0 1 1,-6 2-107,4 1 13,0 1-1,1 0 1,-1 1-1,1 0 1,0 0-1,1 1 1,0 1-1,1-1 1,0 2-1,0-1 1,1 1-1,0 0 1,1 0-1,1 1 1,-1-1-1,2 1 1,0 1-1,0-1 1,1 1-1,1-1 1,0 1-1,0 0 1,1 0-1,1-1 1,1 1-1,-1 0 1,2 0-1,0 0 1,3 10-13,-3-16 1,0-1 0,1 0-1,0 0 1,0 0 0,0 0 0,1 0 0,0-1 0,0 0 0,0 1 0,1-1 0,-1-1 0,1 1-1,1-1 1,-1 0 0,0 0 0,1 0 0,0-1 0,0 0 0,0 0 0,0 0 0,0-1-1,5 1 0,2 0-98,1 0-1,-1-1 0,1-1 1,-1 0-1,1-1 1,0 0-1,-1-1 0,1-1 1,-1 0-1,12-3 99,-3-2-940,0-1 0,-1 0 0,0-2 0,0-1 1,-1 0-1,-1-1 0,0-1 0,14-13 940,31-30-3929</inkml:trace>
  <inkml:trace contextRef="#ctx0" brushRef="#br0" timeOffset="267099.236">12406 3469 9082,'-47'8'6287,"36"-2"-6109,1 1-1,0 1 1,0 0 0,0 0-1,1 1 1,0 0 0,1 1-1,-3 4-177,-5 5 74,0-1 1,2 2-1,1 0 0,0 1 0,1 0 0,2 1 1,0 0-1,-1 7-74,10-28 2,0 1 0,0-1 1,0 1-1,1 0 0,-1-1 0,1 1 1,-1 0-1,1 0 0,-1-1 0,1 1 1,0 0-1,0 0 0,0 0 0,0-1 1,0 1-1,0 0 0,1 0 1,-1-1-1,1 1 0,-1 0 0,1 0 1,0-1-1,-1 1 0,1-1 0,0 1 1,0-1-1,0 1 0,0-1 1,0 1-1,1-1 0,-1 0 0,0 1 1,1-1-1,-1 0 0,0 0 0,1 0 1,0 0-1,-1-1 0,1 1 0,-1 0 1,1-1-1,0 1 0,0-1 1,-1 1-1,1-1 0,0 0 0,0 0-2,9 0 14,0-1-1,0 0 0,-1-1 0,1 0 0,0-1 0,-1 0 1,1-1-1,0 0-13,29-13 43,-1-2 1,-1-2-1,0-1 0,-2-2 1,2-3-44,59-38 67,-96 64-68,-1 0 1,1 1-1,-1-1 1,1 0-1,-1 0 1,1 1-1,-1-1 1,1 0-1,0 1 1,0-1-1,-1 1 0,1-1 1,0 1-1,0-1 1,-1 1-1,1-1 1,0 1-1,0 0 1,0-1-1,0 1 1,0 0-1,0 0 1,-1 0-1,1 0 1,0 0-1,0 0 1,0 0-1,0 0 0,0 0 1,0 0-1,0 0 1,0 1-1,-1-1 1,1 0-1,0 1 1,0-1-1,0 0 1,0 1-1,-1-1 1,1 1-1,0-1 1,-1 1-1,1 0 1,0-1-1,-1 1 0,1 0 1,0-1-1,-1 1 1,1 0-1,-1 0 1,0 0-1,1-1 1,-1 1-1,0 0 1,1 0-1,-1 0 1,0 0-1,0 0 1,0 0-1,0-1 1,0 1-1,0 0 0,0 0 1,0 0-1,0 0 1,0 0-1,0 0 1,0 0 0,0 8-10,8 54 15,-8-62-3,1 1 0,-1-1 1,1 1-1,0-1 0,-1 1 0,1-1 1,0 1-1,0-1 0,0 0 1,0 0-1,0 1 0,0-1 0,1 0 1,-1 0-1,0 0 0,0 0 0,1 0 1,-1 0-1,1-1 0,-1 1 1,1 0-1,-1-1 0,1 1 0,-1-1 1,1 1-1,-1-1 0,1 0 1,0 0-1,-1 0 0,1 0 0,-1 0 1,1 0-1,0 0 0,-1 0 1,1-1-4,10-2 22,-1 0-1,0-1 0,0-1 0,0 0 0,-1 0 0,0-1 1,0 0-1,0-1 0,8-8-20,37-22 69,-54 37-70,0 0-1,0 0 1,0 1-1,0-1 1,0 0-1,-1 1 1,1-1-1,0 1 0,0-1 1,-1 1-1,1-1 1,0 1-1,-1-1 1,1 1-1,0 0 1,-1-1-1,1 1 1,-1 0-1,1 0 1,-1-1-1,1 1 1,-1 0-1,0 0 1,1 0-1,-1-1 1,0 1-1,0 0 1,0 0-1,1 0 0,-1 0 1,0 0-1,0 0 1,0 0-1,-1-1 1,1 1-1,0 0 1,0 0-1,0 0 1,-1 0-1,1 0 1,0 0-1,-1-1 1,1 1-1,0 0 1,-1 0 1,1 0-2,-2 15-18,1-5 18,0 1 1,0-1-1,1 1 1,0-1-1,1 1 1,0-1-1,1 1 1,2 3 1,-3-13-29,-1 0 0,1 0 1,0 0-1,0-1 1,0 1-1,0 0 0,1-1 1,-1 1-1,0-1 1,1 1-1,-1-1 1,1 0-1,-1 1 0,1-1 1,0 0-1,0 0 1,-1 0-1,1 0 0,0-1 1,0 1-1,0 0 1,0-1-1,0 0 0,0 1 1,0-1-1,0 0 1,0 0-1,1 0 29,37-13-3376,-2-19 304</inkml:trace>
  <inkml:trace contextRef="#ctx0" brushRef="#br0" timeOffset="267692.226">13313 3582 3985,'11'-43'8934,"-11"41"-8789,0 0 0,-1 1 0,1-1-1,-1 0 1,1 1 0,-1-1 0,0 0 0,0 1-1,0-1 1,0 1 0,0-1 0,0 1-1,0 0 1,0-1 0,0 1 0,-1 0 0,1 0-1,0 0 1,-1 0 0,1 0 0,-1 0 0,1 0-1,-1 0 1,0 1-145,-2 0 51,0 1 0,0-1-1,0 1 1,1 1 0,-1-1 0,0 0-1,0 1 1,1 0 0,-1 0-1,1 0 1,0 0 0,-1 0 0,1 1-1,0 0 1,0-1 0,1 1 0,-1 0-1,0 0 1,1 1 0,0-1 0,0 0-1,0 1 1,0 0 0,1-1-1,-1 3-50,-8 8 39,1 1-1,1 0 1,1 0 0,0 1-1,0 0 1,2 0-1,0 1 1,1-1-1,0 10-38,3-25 5,1 0-1,0 1 0,0-1 1,0 0-1,0 0 1,0 1-1,0-1 1,0 0-1,0 0 0,1 1 1,-1-1-1,1 0 1,-1 0-1,0 0 0,1 1 1,0-1-1,-1 0 1,1 0-1,0 0 1,-1 0-1,1 0 0,0 0 1,0 0-1,0-1 1,0 1-1,0 0 1,0 0-1,0-1 0,0 1 1,0 0-1,1-1 1,-1 1-1,0-1 0,0 0 1,0 1-1,1-1 1,-1 0-1,0 0 1,0 0-1,1 0 0,-1 0 1,0 0-5,55-12 113,-36 3-88,-1-1 0,1-1 0,-2 0 0,0-2 0,0 0 0,-1-1-1,-1 0 1,0-2 0,-1 0 0,-1 0 0,0-2 0,-1 0 0,-1 0 0,-1-1 0,-1 0 0,0-1 0,-1 0 0,-2-1 0,0 0 0,2-11-25,-3-29 110,-6 60-108,-1 1 0,1-1-1,0 1 1,0-1 0,-1 1 0,1-1-1,0 1 1,-1-1 0,1 1-1,-1-1 1,1 1 0,-1 0-1,1-1 1,-1 1 0,1-1 0,-1 1-1,1 0 1,-1 0 0,1-1-1,-1 1 1,1 0 0,-1 0 0,1 0-1,-1 0 1,0-1 0,1 1-1,-1 0 1,1 0 0,-1 0-1,0 0 1,1 0 0,-1 1 0,1-1-1,-1 0 1,0 0 0,1 0-1,-1 0 1,1 1 0,-1-1-1,1 0 1,-1 0 0,1 1 0,-1-1-1,1 1 1,-1-1 0,1 0-1,-1 1 1,1-1 0,0 1-1,-1-1 1,1 1 0,0-1 0,-1 1-1,1-1 1,0 1 0,0-1-1,-1 1 1,1-1 0,0 1-1,0 0 1,0-1 0,0 1 0,0-1-1,0 1 1,0 0 0,0-1-1,0 1 1,0-1 0,0 1-2,-8 16 27,1-1 0,0 1 0,1 1 1,1-1-1,0 1 0,2 0 0,0 0 1,1 0-1,0 1 0,2-1 0,0 0 0,2 11-27,0-24 6,-1-1 0,0 1 0,1 0-1,0-1 1,0 1 0,1-1-1,-1 0 1,1 0 0,0 0-1,0 0 1,0 0 0,0-1-1,1 0 1,-1 1 0,1-1-1,0 0 1,0-1 0,0 1 0,1-1-1,-1 0 1,0 0 0,1 0-1,-1 0 1,1-1 0,0 0-1,0 0 1,-1 0 0,1 0-1,0-1 1,0 0 0,0 0-1,0 0 1,0-1 0,0 1-6,59-3 145,-38-10 29,-15 66-321,-11-52 69,0-1 0,0 0 0,0 1 0,0-1 0,0 0 0,1 1 0,-1-1 0,0 0 1,0 0-1,0 1 0,1-1 0,-1 0 0,0 1 0,0-1 0,1 0 0,-1 0 0,0 0 0,1 1 0,-1-1 0,0 0 0,1 0 0,-1 0 1,0 0-1,1 1 0,-1-1 0,0 0 0,1 0 0,-1 0 0,0 0 0,1 0 0,-1 0 0,1 0 0,-1 0 0,0 0 0,1 0 0,-1 0 1,0-1-1,1 1 0,-1 0 0,0 0 0,1 0 0,-1 0 0,0 0 0,1-1 0,-1 1 0,0 0 0,0 0 0,1-1 0,-1 1 0,0 0 0,0 0 1,1-1-1,-1 1 78,11-14-3066</inkml:trace>
  <inkml:trace contextRef="#ctx0" brushRef="#br0" timeOffset="268394.558">13945 3257 4305,'6'-4'6851,"-5"13"-4225,-5 25-2534,3-26 346,-17 105 531,8-58-364,3-1-1,1 2 0,3 42-604,16-38 450,2-74 334,-11-3-642,0 0-1,-1 0 1,-1-1 0,-1 1-1,0 0 1,-1-1 0,-2-8-142,2-16 43,-1 42-45,1 0 0,0 0 0,0-1 0,0 1-1,0 0 1,0-1 0,0 1 0,0 0 0,0-1 0,0 1 0,0 0 0,0 0 0,0-1 0,0 1 0,0 0 0,0-1 0,0 1-1,0 0 1,1-1 0,-1 1 0,0 0 0,0 0 0,0-1 0,0 1 0,1 0 0,-1 0 0,0-1 0,0 1 0,0 0 0,1 0 0,-1 0-1,0 0 1,0-1 0,1 1 0,-1 0 0,0 0 0,1 0 0,-1 0 0,0 0 0,0 0 0,1 0 0,-1-1 0,0 1 0,1 0-1,-1 0 1,0 0 0,1 0 0,-1 0 0,0 1 0,0-1 0,1 0 0,-1 0 0,0 0 0,1 0 0,-1 0 0,0 0 0,0 0 0,1 1-1,-1-1 1,0 0 0,1 0 2,19 16-136,-14-10 103,83 51-142,-85-55 180,0-1 0,0 1 0,0-1 0,0-1 0,0 1 0,0 0 0,0-1 0,0 0 0,1 0 0,-1 0 0,0 0 0,0-1 0,0 0 0,0 0 0,0 0 0,0 0 0,0 0 0,0-1 0,-1 0 0,1 0 0,0 0 0,-1 0 0,1 0 0,1-3-5,1 0 25,0 0 0,-1-1 1,0 0-1,0 0 0,0-1 0,-1 1 1,1-1-1,-2 0 0,1 0 0,1-4-25,-12 40-36,2-12 30,1 1 0,0 1 0,2-1 0,0 0 0,1 1 0,1-1-1,1 12 7,-1-27 1,0-1 0,1 0 0,-1 1 0,1-1-1,0 0 1,-1 1 0,1-1 0,0 0 0,0 0-1,1 0 1,-1 0 0,0 0 0,1 0 0,-1 0-1,1 0 1,0 0 0,-1-1 0,1 1 0,0-1-1,0 1 1,0-1 0,0 0 0,0 0-1,0 0 1,1 0 0,-1 0 0,0 0 0,0 0-1,1-1 1,-1 1 0,1-1 0,-1 0 0,0 0-1,1 0 1,-1 0 0,0 0 0,1 0 0,-1-1-1,1 1 1,-1-1 0,0 0 0,1 1-1,4-4-320,0-1 0,0 1 0,0-1 0,-1 0 0,1 0 0,-1-1 0,0 0 0,-1 0 0,0 0 0,0-1 0,0 0 0,0 0 0,-1 0 0,-1-1 0,1 1 0,0-4 320,18-50-3649</inkml:trace>
  <inkml:trace contextRef="#ctx0" brushRef="#br0" timeOffset="268673.814">14277 3327 8698,'-3'18'1792,"4"-1"865,8-1-2601,5 1 0,4-3 0,5-2 40,3-2-112,1-5-2641,-3-4 865</inkml:trace>
  <inkml:trace contextRef="#ctx0" brushRef="#br0" timeOffset="268889.809">14550 3436 3345,'-55'67'9928,"-15"28"-7199,69-94-2716,0-1-1,1 1 1,-1-1-1,1 1 1,-1 0-1,1-1 1,-1 1-1,1 0 1,-1-1-1,1 1 1,0 0-1,-1 0 1,1-1-1,0 1 1,-1 0-1,1 0 1,0-1 0,0 1-1,0 0 1,0 0-1,0 0 1,0 0-1,0-1 1,0 1-1,0 0 1,0 0-1,0 0 1,1-1-1,-1 1 1,0 0-1,1 0 1,-1-1-1,0 1 1,1 0-1,-1-1 1,1 1-1,-1 0 1,1-1-1,-1 1 1,1 0 0,0-1-1,-1 1 1,1-1-1,0 0 1,-1 1-1,1-1 1,0 1-1,-1-1 1,1 0-1,0 1 1,0-1-1,0 0 1,-1 0-1,1 0 1,0 0-1,0 0 1,0 0-1,-1 0 1,1 0-1,0 0 1,0 0 0,0 0-1,-1 0 1,1-1-13,135-30 330,15-2-230,-122 48-218,-26-14-182,0 1 0,1-1-1,-1 0 1,0 0 0,1-1 0,-1 1 0,1 0 0,0-1 0,-1 0 0,1 0 0,-1 0 0,1-1 0,0 1 0,-1-1 0,1 1 0,-1-1 0,0 0 0,4-2 300,16-7-3057</inkml:trace>
  <inkml:trace contextRef="#ctx0" brushRef="#br0" timeOffset="269458.499">14960 3478 7586,'-6'-14'7710,"-6"19"-5307,-11 23-1974,-20 58-290,42-85-139,1-1 0,0 1 1,-1-1-1,1 1 1,0 0-1,-1-1 1,1 1-1,0 0 1,0-1-1,0 1 0,-1 0 1,1-1-1,0 1 1,0 0-1,0-1 1,0 1-1,0 0 1,1 0-1,-1-1 0,0 1 1,0 0-1,0-1 1,0 1-1,1 0 1,-1-1-1,0 1 1,1-1-1,-1 1 0,1-1 1,-1 1-1,0 0 1,1-1-1,-1 1 1,1-1-1,-1 0 1,1 1-1,0-1 0,-1 1 1,1-1-1,-1 0 1,1 1-1,0-1 1,-1 0-1,1 0 1,0 0-1,-1 1 0,1-1 1,0 0-1,-1 0 1,1 0-1,0 0 1,-1 0-1,1 0 1,0 0-1,0-1 0,-1 1 1,1 0-1,0 0 0,40-15 36,-21 3-289,-1 0 1,1-1-1,-2-1 1,0-1-1,-1-1 1,7-7 252,-28 28-10,1 1 1,0-1-1,0 1 1,0 0-1,1 1 0,0-1 1,0 0-1,1 0 1,0 1-1,0-1 1,0 3 9,1-8 7,-1 0 1,1 0 0,0 0 0,0 0 0,0 0 0,0 0-1,0 0 1,0 0 0,0 0 0,0 0 0,1 0 0,-1 0 0,0 0-1,0 0 1,1 0 0,-1 0 0,1-1 0,-1 1 0,1 0-1,-1 0 1,1 0 0,-1-1 0,1 1 0,0 0 0,-1 0 0,1-1-1,0 1 1,0-1 0,0 1 0,-1-1 0,1 1 0,0-1-1,0 1 1,0-1 0,0 0 0,0 1 0,0-1 0,0 0-1,0 0 1,0 0 0,0 0 0,0 0 0,0 0 0,0 0 0,0 0-1,0 0 1,-1 0 0,1-1 0,0 1 0,0 0-8,49-22 197,-30 9-159,0 0-1,-1-1 1,-1-1-1,-1-1 1,0 0 0,-1-1-1,0-1 1,-2-1-1,0 0 1,-1 0 0,-1-2-1,-1 1 1,0-2 0,-2 1-1,6-22-37,-12 3 668,-26 55 365,14-2-1016,1 1 0,0 0 1,1 0-1,0 1 1,1 0-1,1 0 1,1 0-1,0 1 1,1 0-1,-1 11-17,3-23 1,0 1 0,0-1 0,0 0 0,1 1 0,0-1 0,0 0 0,0 1 0,0-1 0,1 1 0,0-1 0,0 0 0,0 0 0,0 1 0,1-1 1,-1 0-1,1 0 0,0 0 0,0-1 0,1 1 0,-1 0 0,1-1 0,0 0 0,0 1 0,0-1 0,0 0 0,0 0 0,1-1 0,-1 1 0,1-1 0,0 0 0,0 0 0,0 0 0,0 0 0,3 0-1,2-1 6,0-1 1,0 0-1,0 0 1,0-1-1,-1 0 1,1-1-1,0 0 1,-1 0-1,1-1 1,-1 0-1,1 0 1,-1-1-1,-1 0 0,1-1 1,0 0-1,-1 0 1,0 0-1,0-1 1,-1 0-1,5-5-6,-10 10 5,1 0 0,-1-1 1,1 1-1,-1 0 0,1-1 0,-1 0 0,0 1 0,0-1 0,1 0 0,-1 0 0,-1 1 0,1-1 0,0 0 0,0 0 0,-1 0 1,1 0-1,-1 0 0,1 0 0,-1 0 0,0 0 0,0-1 0,0 1 0,0 0 0,0 0 0,-1 0 0,1 0 0,0 0 1,-1 0-1,0 0 0,1 0 0,-1 0 0,0 0 0,0 1 0,0-1 0,0 0 0,-1 0 0,0 0-5,1 2-8,-1 0-1,1 1 1,-1-1-1,1 1 1,-1-1 0,1 1-1,0 0 1,0 0-1,-1-1 1,1 1-1,0 0 1,0 0-1,0 0 1,0 0-1,0 1 1,0-1-1,0 0 1,0 0 0,0 1-1,1-1 1,-1 0-1,0 1 1,1-1-1,-1 1 1,1-1-1,-1 1 1,1-1-1,0 0 1,0 2 8,-6 31-1168,13-13-2684,8-12 335</inkml:trace>
  <inkml:trace contextRef="#ctx0" brushRef="#br0" timeOffset="269889.352">13728 3089 12259,'-16'-11'2584,"4"9"1153,9 2-3601,5-1-640,1 4-400,7-23-2849,3-7 296</inkml:trace>
  <inkml:trace contextRef="#ctx0" brushRef="#br0" timeOffset="270764.797">16072 3166 9554,'1'-6'2433,"-2"4"727,4 11-2792,0 10-184,-2 6-152,1 22-16,-4 7-8,1 12 32,1 0 24,1 2 0,2-18-16,7-8-88,-4-20-216,-3-18-40,1-16-2912,-5-18 743</inkml:trace>
  <inkml:trace contextRef="#ctx0" brushRef="#br0" timeOffset="271042.164">15806 3169 9178,'-6'-10'1264,"5"9"-1092,0 0-1,0 1 1,0-1 0,0 0-1,0-1 1,0 1 0,0 0 0,1 0-1,-1 0 1,0 0 0,1-1-1,-1 1 1,0 0 0,1-1-1,0 1 1,-1 0 0,1-1 0,0 1-1,0-1 1,0 1 0,0 0-1,0-1 1,0 1 0,0-1-1,0 1 1,1 0 0,-1-1 0,0 1-1,1 0 1,-1-1 0,1 1-1,0 0 1,-1 0 0,1-1 0,0 1-172,140-61 217,-100 44-163,1 2 1,0 2-1,1 2 1,1 2-1,-1 1 1,2 3-1,-1 1 1,21 2-55,20 23 362,-83-20-348,1 1 0,-1 1 1,0-1-1,1 0 1,-1 0-1,0 1 0,0-1 1,0 1-1,0 0 1,0 0-1,0 0 0,0 0 1,-1 0-1,1 0 1,-1 0-1,1 0 0,-1 1 1,0-1-1,0 0 1,0 1-1,0-1 1,-1 1-1,1-1 0,0 1 1,-1 0-1,0-1 1,0 1-1,0-1 0,0 1 1,0 0-1,0 1-14,-3 3 49,0 0 0,0-1 0,0 1 0,-1-1-1,1 0 1,-2 0 0,1 0 0,-1 0 0,1-1 0,-2 0 0,1 0-1,0 0 1,-1-1 0,-2 2-49,3-2 43,-32 25 262,-2-1 1,-1-3-1,-1-1 1,-8 2-306,-26 3 120,61-27-549,19-11-1299,25-10-1789,8-1-461</inkml:trace>
  <inkml:trace contextRef="#ctx0" brushRef="#br0" timeOffset="271371.72">16627 3199 9834,'3'3'5579,"8"21"-4616,15 169-157,-10-153-422,-5-64 742,22-221-87,-33 246-1042,0-1 0,0 0-1,0 1 1,1-1 0,-1 0 0,0 1 0,0-1 0,0 0-1,0 1 1,0-1 0,0 0 0,1 0 0,-1 1 0,0-1-1,0 0 1,1 0 0,-1 1 0,0-1 0,0 0 0,1 0-1,-1 1 1,0-1 0,0 0 0,1 0 0,-1 0 0,0 0 0,1 0-1,-1 0 1,0 0 0,1 1 0,-1-1 0,0 0 0,1 0-1,-1 0 1,0 0 0,1 0 0,-1 0 0,0 0 0,1-1-1,-1 1 1,0 0 0,1 0 0,-1 0 0,0 0 0,1 0-1,-1 0 1,0-1 0,0 1 0,1 0 0,-1 0 0,0 0-1,0-1 1,1 1 0,-1 0 0,0 0 0,0-1 0,0 1-1,1 0 1,-1-1 0,0 1 3,13 14-70,-4-8-143,0-1 1,0 0 0,0-1-1,1 0 1,0-1 0,-1 0-1,1 0 1,0-1 0,1 0-1,-1-1 1,0 0 0,0 0-1,1-1 1,-1-1 0,0 0-1,0 0 1,0-1 0,3-1 212,35-11-2486</inkml:trace>
  <inkml:trace contextRef="#ctx0" brushRef="#br0" timeOffset="271575.297">17125 3070 4881,'-57'41'7670,"41"-32"-7028,1 2 0,0 0 0,1 1 0,0 1-1,0 0 1,-5 8-642,13-14 71,-1 2-1,1-1 0,0 1 1,1-1-1,0 2 1,1-1-1,0 0 0,0 1 1,1 0-1,-2 9-70,4-17 8,1-1-1,0 1 1,0-1-1,0 1 1,0-1-1,0 1 0,0-1 1,1 1-1,-1-1 1,0 0-1,1 1 1,-1-1-1,1 1 0,0-1 1,-1 0-1,1 1 1,0-1-1,0 0 1,0 0-1,0 0 1,0 0-1,0 0 0,0 0 1,0 0-1,0 0 1,0 0-1,0 0 1,1 0-1,-1-1 0,0 1 1,1 0-1,-1-1 1,1 0-1,-1 1 1,1-1-1,-1 0 1,0 1-1,1-1 0,-1 0 1,1 0-8,59-8 89,-39 1-51,0-2-1,0 0 1,-1-1-1,0-1 1,-1 0 0,0-2-1,-1-1 1,0 0-1,-1-1 1,-1-1-1,6-8-37,-21 23 1,-1 0 0,1-1 0,-1 1 0,1 0 0,-1-1 0,0 1 0,1-1 0,-1 0 0,0 1 0,0-1 0,0 0 0,0 0-1,-1 0 1,1 0 0,0 0 0,-1 0 0,1 0 0,-1 0 0,0 0 0,0 0 0,0 0 0,0 0 0,0 0 0,0 0-1,0 0 1,-1 0 0,1 0 0,-1 0 0,1 0 0,-1 1 0,0-1 0,0 0 0,1 0 0,-2 0 0,1 1 0,0-1 0,0 0-1,0 1 1,-1-1 0,1 1 0,-1-1 0,1 1-1,-99-53-2410,66 31-700,7 0-129</inkml:trace>
  <inkml:trace contextRef="#ctx0" brushRef="#br0" timeOffset="271938.267">17252 2802 4753,'16'16'8321,"-21"11"-5403,2-16-3093,-3 8 257,1 1 0,1-1 0,1 1 1,0 0-1,1 0 0,2 0 0,0 1 1,1-1-1,0 0 0,2 0 0,1 0 1,3 9-83,-6-26 8,0 0 1,1 0-1,-1 0 1,1-1-1,0 1 1,0 0 0,0-1-1,0 1 1,0-1-1,1 0 1,-1 1-1,1-1 1,-1 0-1,1-1 1,0 1 0,0 0-1,0-1 1,0 0-1,0 1 1,0-1-1,0 0 1,0-1 0,0 1-1,1-1 1,-1 1-1,0-1 1,3 0-9,88-18 174,-81 13-162,43-10-13,-55 16-1,0 0-1,0 0 1,0 1 0,0-1 0,0 0 0,-1 0 0,1 1 0,-1-1-1,1 1 1,-1-1 0,1 0 0,-1 1 0,0-1 0,1 1 0,-1-1 0,0 1-1,0-1 1,0 1 0,0-1 0,0 1 0,-1-1 0,1 1 0,0-1-1,-1 0 1,1 1 0,-1-1 0,0 1 2,0 3-2,-1 8 68,-2 0-1,0 0 1,0 0 0,-1 0 0,-1-1 0,0 0 0,0 0 0,-1-1 0,-1 0 0,-1 1-66,6-7 67,0-1 1,-1 0 0,0 0 0,0 0 0,0 0 0,0-1 0,0 1-1,-1-1 1,1 0 0,-1-1 0,0 1 0,0-1 0,0 0 0,0 0-1,0 0 1,0-1 0,-1 0 0,1 0 0,0 0 0,-1-1 0,1 1-1,-1-1 1,1-1 0,0 1 0,-1-1 0,-1 0-68,3-1-37,0 1 0,0-1 1,0 1-1,0-1 0,0 0 0,0-1 1,1 1-1,-1-1 0,1 1 0,0-1 1,0 0-1,0 0 0,0-1 0,-2-2 37,-6-36-4654,17 19 922</inkml:trace>
  <inkml:trace contextRef="#ctx0" brushRef="#br0" timeOffset="272309.386">17801 2972 10010,'-77'28'7780,"64"-18"-7667,0 0-1,0 1 0,1 1 0,1 0 1,0 0-1,1 1 0,0 1 1,1-1-1,0 2 0,-4 9-112,10-18 48,0 1 0,0 0 0,1 0 0,-1 1-1,1-1 1,1 0 0,0 1 0,0-1-1,0 1 1,1 4-48,0-10 7,0 1 0,0-1 0,1 0 0,-1 1-1,0-1 1,1 0 0,0 1 0,0-1 0,0 0 0,0 0 0,0 0-1,0 0 1,0 0 0,1 0 0,-1 0 0,1 0 0,-1 0 0,1-1-1,0 1 1,-1-1 0,1 1 0,0-1 0,0 0 0,0 1 0,0-1-1,1 0 1,-1-1 0,0 1 0,0 0 0,0 0 0,1-1-1,-1 0 1,0 1 0,3-1-7,8-1 23,-1 0 0,1 0 0,-1-2 0,1 1 0,-1-2 0,0 0 0,0 0 0,0-1-1,-1 0 1,0-1 0,4-3-23,-3 4 9,0-2 0,0 0 0,0 0 0,-1-1-1,0 0 1,-1-1 0,0 0 0,0 0 0,-1-1-1,0-1 1,0 0 0,-1 0 0,0-1-9,-7 10-1,0 0 0,0 0 0,-1 1 0,1-1 0,0 0-1,-1 0 1,1 0 0,-1 0 0,1 0 0,-1 0 0,0 0 0,0 0 0,0 0 0,0 0 0,0 0 0,0 0-1,-1 0 1,1 0 0,-1 0 0,1 0 0,-1 0 0,0 1 0,0-1 0,0 0 0,0 0 0,0 1 0,-1-3 1,1 4-4,0 0 0,-1 0 1,1 0-1,0 0 0,-1 0 1,1 0-1,0 0 0,0 1 1,-1-1-1,1 0 0,0 1 1,0-1-1,-1 1 0,1-1 1,0 1-1,0 0 0,0-1 1,0 1-1,0 0 0,0 0 1,0 0-1,0 0 0,0 0 1,0 0-1,1 0 0,-1 0 1,0 0-1,1 0 0,-1 0 1,1 0-1,-1 1 0,0-1 4,-1 3-66,1-1 1,-1 1-1,0 0 0,1 0 0,0-1 0,0 1 0,0 0 0,0 0 0,1 0 1,-1 0-1,1 0 0,0 0 0,0 0 0,1 0 0,-1 0 0,1 0 1,0 0-1,0 0 0,0-1 0,0 1 0,1 0 0,-1 0 0,1-1 1,0 1-1,0-1 0,1 0 0,-1 0 0,1 1 0,-1-2 0,1 1 0,0 0 1,0 0-1,0-1 0,1 0 0,-1 0 0,0 0 0,1 0 0,0 0 1,-1 0-1,1-1 0,0 0 0,0 0 0,0 0 0,3 0 66,29-4-3456,2-8-400</inkml:trace>
  <inkml:trace contextRef="#ctx0" brushRef="#br0" timeOffset="272682.97">18100 2711 10146,'-30'-32'6498,"29"32"-6458,0 0 1,1 0-1,-1 0 1,1 0-1,-1 0 1,0 0-1,1 0 1,-1 0-1,0 0 1,1 1-1,-1-1 1,0 0 0,1 0-1,-1 0 1,1 1-1,-1-1 1,0 0-1,1 1 1,-1-1-1,1 0 1,-1 1-1,1-1 1,-1 1-1,1-1 1,0 1 0,-1-1-1,1 1 1,-1-1-1,1 1 1,0 0-1,0-1 1,-1 1-1,1-1 1,0 1-1,0 0 1,0-1-1,0 1 1,-1 0 0,1-1-1,0 1 1,0 0-1,0-1 1,1 1-1,-1 0-40,-2 4 84,-5 12-78,1 1-1,1 0 1,0 0 0,2 0 0,0 1 0,1-1 0,0 1 0,2-1 0,0 1 0,2 0-1,0-1 1,2 10-6,-3-24 3,-1 0 0,1 0 0,0 0 0,0 0 0,1-1 0,-1 1 0,1 0 0,0-1 0,0 1 0,0-1 0,0 1 0,0-1 0,1 0 0,0 0 0,-1 0 0,1-1 0,0 1 0,1-1 0,-1 1-1,0-1 1,1 0 0,-1 0 0,1 0 0,-1-1 0,1 1 0,0-1 0,0 0 0,0 0 0,0-1 0,0 1 0,0-1 0,3 1-3,114-22-836,-87 13 370,-34 7 455,1 1 0,-1-1-1,0 1 1,1-1 0,-1 1-1,1-1 1,-1 1 0,1-1 0,-1 1-1,1 0 1,0-1 0,-1 1-1,1 0 1,-1 0 0,1 0-1,0-1 1,-1 1 0,1 0-1,0 0 1,-1 0 0,1 0-1,-1 0 1,1 0 0,0 0-1,-1 0 1,1 0 0,0 0 0,-1 0-1,1 1 1,0-1 0,-1 0-1,1 0 1,-1 1 0,1-1-1,-1 0 1,1 1 0,-1-1-1,1 1 1,-1-1 0,1 0-1,-1 1 1,1-1 0,-1 1-1,0-1 1,1 1 0,-1 0 0,0-1-1,1 1 1,-1-1 0,0 1-1,0 0 1,1-1 0,-1 1-1,0-1 1,0 1 0,0 0-1,0-1 1,0 1 0,0 0-1,0-1 1,0 1 0,0 0-1,0-1 1,-1 1 0,1-1 0,0 1-1,0 0 1,0-1 0,-1 1-1,1-1 12,-6 10 49,0-2 0,-1 1-1,0-1 1,0 0 0,-1 0 0,0-1-1,-1 0 1,-2 1-49,-10 9 160,-203 153 2270,203-160-2048,16-15-191,29-27-787,109-76-1522,-80 57 508</inkml:trace>
  <inkml:trace contextRef="#ctx0" brushRef="#br0" timeOffset="273099.19">18433 2943 10938,'-3'-2'2961,"-3"7"800,-1 3-3097,-3 11-64,-1 6-216,-2 5-16,2-1-64,3 3-64,8-8-160,6-1-24,7-7-48,9-7-248,7-9-384,3-15-664,1-11-2801,1-22 360</inkml:trace>
  <inkml:trace contextRef="#ctx0" brushRef="#br0" timeOffset="273356.204">18609 2533 9682,'-8'1'4852,"4"15"-3575,-5 41-449,1-19-625,2 0 0,1 0-1,2 0 1,2 1-1,2-1 1,1 1-1,1-1 1,3 0 0,2 6-203,-6-39 12,-2-4-7,0 0-1,0 0 1,0 0-1,0 0 1,0 0-1,0-1 1,0 1-1,0 0 1,0 0-1,1 0 1,-1 0 0,0 0-1,1 0 1,-1 0-1,1 0 1,-1-1-1,1 1 1,-1 0-1,1 0 1,0-1-1,-1 1 1,1 0-1,0-1 1,0 1-1,-1-1 1,1 1-1,0-1 1,0 1-1,0-1 1,0 1 0,0-1-1,-1 0 1,1 0-1,0 1 1,0-1-1,0 0 1,0 0-1,0 0 1,0 0-1,0 0 1,0 0-1,1 0-4,62-64 226,-50 44-199,0-1 1,-1 0 0,-1-1 0,-1 0-1,3-9-27,-6-1 58,-17 42 14,4-2-61,1 0 0,0 0 1,0 1-1,1-1 1,0 1-1,1-1 0,0 1 1,0 0-1,1 0 0,0 0 1,0 0-1,1 0 0,0 0 1,1 0-1,0 0 1,1 0-1,0 0 0,0 0 1,0-1-1,1 1 0,1-1 1,0 1-1,0-1 0,0 0 1,2 1-12,-4-7 4,0 0 1,0-1-1,0 1 1,0 0-1,1-1 1,-1 1-1,1-1 1,-1 0-1,1 0 1,-1 0-1,1 0 1,0 0-1,-1-1 1,1 1-1,0-1 0,0 0 1,-1 1-1,1-1 1,0 0-1,0-1 1,-1 1-1,1-1 1,0 1-1,0-1 1,-1 0-1,1 0 1,2-1-5,61-42 118,-60 41-106,-1-2 1,0 1 0,0-1 0,0 0-1,0 0 1,-1 0 0,0-1 0,0 1 0,0-1-1,-1 0 1,0 0 0,0 0 0,0-1-1,-1 1 1,0-1 0,0 1 0,-1-1 0,0 0-1,0 1 1,0-1 0,-1 0 0,0 0 0,0 0-1,-1-3-12,0 9 0,1 0 0,0 0-1,0 0 1,-1-1 0,1 1 0,-1 0-1,1 0 1,-1 0 0,0 0-1,1 0 1,-1 1 0,0-1 0,1 0-1,-1 0 1,0 0 0,0 1-1,0-1 1,0 0 0,0 1 0,0-1-1,0 1 1,0-1 0,0 1-1,0-1 1,0 1 0,0 0 0,0-1-1,0 1 1,-1 0 0,1 0-1,0 0 1,0 0 0,0 0 0,0 0-1,0 0 1,-1 0 0,1 1-1,0-1 1,0 0 0,0 1 0,0-1-1,0 1 1,0-1 0,0 1-1,0-1 1,0 1 0,0 0 0,0 0-1,0-1 1,1 1 0,-1 0-1,0 0 1,0 0 0,1 0 0,-1 0-1,0 0 1,-4 7-201,0 0-1,1 0 0,0 1 0,0-1 1,0 1-1,1 0 0,1 0 1,0 0-1,0 0 0,0 0 0,1 1 1,1 5 201,2-7-3492,4-12-438</inkml:trace>
  <inkml:trace contextRef="#ctx0" brushRef="#br0" timeOffset="274013.732">19012 2410 9082,'0'0'323,"0"0"1,-1 1-1,1-1 0,0 0 1,0 0-1,-1 0 0,1 0 1,0 0-1,0 0 0,-1 0 1,1 0-1,0-1 0,0 1 1,-1 0-1,1 0 0,0 0 1,-1 0-324,1 13-183,0 10 364,-4 69 599,4 0 0,4 0 0,7 32-780,-10-121 12,-1 4 15,1 1 1,0-1-1,0 0 0,1 0 1,-1 0-1,2 0 1,-1 0-1,1 0 0,0 0 1,0-1-1,1 1 1,0-1-1,0 0 0,1 0 1,0 0-28,-4-6 37,1 0 0,-1 0 0,1 0 1,-1 0-1,1 0 0,-1 0 1,1 0-1,-1 0 0,1 0 0,-1-1 1,1 1-1,-1-1 0,1 1 0,-1-1 1,0 1-1,1-1 0,-1 0 0,0 0 1,1 0-1,-1 1 0,0-1 0,0-1 1,0 1-1,0 0 0,0 0 0,0 0 1,0 0-1,0-1 0,-1 1 1,1 0-1,0-1 0,-1 1 0,1-2-37,18-29 227,-1 0 0,-1-1-1,-2-1 1,9-32-227,-14 108-241,-6-24 201,-5-14 43,1 0 0,0 0-1,0-1 1,0 1-1,1 0 1,0 0-1,-1 0 1,1 0-1,0-1 1,1 1 0,-1 0-1,1-1 1,0 1-1,0-1 1,0 1-1,0-1 1,0 0 0,1 0-1,-1 0 1,1 0-1,0-1 1,0 1-1,0-1 1,0 0-1,1 1 1,-1-1 0,0-1-1,1 1 1,0 0-1,-1-1 1,1 0-1,2 1-2,6-4 16,0 0 0,0 0 0,0-1 0,-1-1 0,1 0 0,-1 0 0,0-2 0,0 1 0,-1-1 0,4-3-16,7-3 23,-20 12-24,0-1-1,0 1 1,0-1-1,1 1 1,-1-1 0,0 1-1,0-1 1,0 1-1,1 0 1,-1 0-1,0 0 1,0 0 0,1 0-1,-1 0 1,0 0-1,0 0 1,1 0-1,-1 0 1,0 1-1,0-1 1,0 1 0,1-1-1,-1 1 1,0-1-1,0 1 1,0 0-1,0-1 1,0 1 0,0 0-1,0 0 1,0 0-1,0 0 1,-1 0-1,1 0 1,0 0 0,0 0-1,-1 0 1,1 0-1,-1 0 1,1 0-1,-1 0 1,0 1 0,1-1-1,-1 0 1,0 0-1,0 0 1,1 1-1,-1-1 1,0 0-1,0 0 1,-1 1 0,1-1-1,0 0 1,0 1 1,9 39-6,-1 1 1,-1 1-1,-3-1 1,-2 1-1,-1 0 0,-3 1 6,2-33 18,0 0-1,-1 0 0,0-1 1,-1 1-1,0-1 0,-1 1 1,0-1-1,-1 0 1,0 0-1,0 0 0,-1-1 1,0 1-1,-1-1 0,0-1 1,0 1-1,-1-1 0,0 0 1,-1 0-1,0-1 0,0 0 1,0 0-1,-1-1 0,0 0 1,0-1-1,-1 0 0,1 0 1,-1-1-1,0 0 0,0-1 1,-4 1-18,11-4 40,-1 1 1,1-1 0,-1 0 0,0 0 0,1 0-1,-1 0 1,0-1 0,1 1 0,-1-1 0,1 0-1,-1 0 1,1 0 0,0-1 0,-1 1 0,1-1 0,0 0-1,0 0 1,0 0 0,0 0 0,0 0 0,0-1-1,1 1 1,-1-1 0,1 0 0,-1 0-41,-23-77 484,24 58-528,1 1 0,1-1 0,1 0 1,0 1-1,2-1 0,0 1 0,2 0 0,0 0 0,1 0 0,2 1 1,0-1-1,4-6 44,86-141-5913,-49 99 2068</inkml:trace>
  <inkml:trace contextRef="#ctx0" brushRef="#br0" timeOffset="274229.196">18675 2139 10242,'-4'-14'3417,"8"-3"360,7 7-2801,6 1-528,-5 6-400,-2 4-184,-6 5-592,-6 6-3057,-9 1 664</inkml:trace>
  <inkml:trace contextRef="#ctx0" brushRef="#br0" timeOffset="274495.542">18190 2064 10954,'-12'23'3385,"-31"15"488,30 0-2769,5-5-872,61-14-1008,-33-7-3089</inkml:trace>
  <inkml:trace contextRef="#ctx0" brushRef="#br0" timeOffset="276035.88">22076 2380 5425,'18'-102'6595,"-16"95"-5061,-1 24-974,-24 195 537,-10-2 1,-46 153-1098,13-98 247,40-97-274,26-168-41,-4 13-20,-4-10-2789,-5-9 415</inkml:trace>
  <inkml:trace contextRef="#ctx0" brushRef="#br0" timeOffset="276341.138">21633 3125 7402,'-9'-29'5880,"7"59"-3368,22 185-2454,21 141 67,-37-335-99,0 0 0,2-1 1,0 1-1,1-1 0,1-1 0,1 0 1,1 1-27,-10-18 15,1 0 1,0 0 0,0 0 0,0-1-1,0 1 1,0 0 0,0 0-1,0-1 1,0 1 0,1-1-1,-1 1 1,1-1 0,-1 1-1,1-1 1,0 0 0,-1 0 0,1 0-1,0 0 1,0 0 0,0 0-1,0 0 1,0-1 0,0 1-1,0-1 1,0 1 0,0-1-1,0 0 1,0 0 0,0 0-1,0 0 1,0 0 0,0 0 0,0 0-1,1-1-15,72-55 566,164-212 30,-38 22-2075,-107 129-1695</inkml:trace>
  <inkml:trace contextRef="#ctx0" brushRef="#br0" timeOffset="277381.005">22778 710 8314,'8'-29'3112,"-9"30"211,-11 23-2449,-89 244-182,-60 125-636,11-2 290,145-370-90,24-57-91,196-395-462,-135 268-1227,14-53 1524,-13-16-855,-115 356 855,-12 93 0,42-193 53,1 0 1,0 0-1,2 0 1,1 1-1,1-1 1,1 0-1,2 8-52,12 35 71,3-1 0,3 0 0,3-2 0,4 3-72,-29-67-46,0 1 0,1-1 0,-1 0 0,0 0 0,0 1 1,1-1-1,-1 0 0,0 0 0,0 1 0,0-1 0,0 0 1,0 1-1,1-1 0,-1 0 0,0 1 0,0-1 1,0 0-1,0 1 0,0-1 0,0 0 0,0 1 0,0-1 1,0 0-1,0 1 0,0-1 0,0 0 0,-1 1 0,1-1 1,0 0-1,0 0 0,0 1 0,0-1 0,0 0 0,-1 1 1,1-1-1,0 0 0,0 0 0,0 1 0,-1-1 1,1 0-1,0 0 0,0 0 0,-1 1 0,1-1 0,0 0 1,-1 0-1,1 0 0,0 0 0,-1 0 0,1 1 0,0-1 1,-1 0-1,1 0 0,0 0 0,-1 0 0,1 0 0,0 0 1,-1 0-1,1 0 0,0 0 0,-1 0 0,1 0 1,0-1-1,-1 1 0,1 0 0,0 0 0,0 0 0,-1 0 1,1-1 45,-20 2-2457</inkml:trace>
  <inkml:trace contextRef="#ctx0" brushRef="#br0" timeOffset="277576.485">22525 1312 9898,'4'-5'2313,"14"-4"847,10-3-2760,14 0-216,10-6 40,15 6-48,-2-4 33,12 16-265,-10 6 1408,-12 19-4697,-24 2 1857</inkml:trace>
  <inkml:trace contextRef="#ctx0" brushRef="#br0" timeOffset="278401.84">23239 1154 8730,'21'-42'8813,"-18"40"-8699,0-1-1,0 0 1,0 1 0,1 0 0,-1 0 0,1 0 0,-1 0 0,1 1 0,0-1 0,0 1 0,0 0 0,0 0 0,0 0 0,0 0 0,0 1-1,2 0-113,-3-1 5,1 0-1,0 1 0,0 0 1,0 0-1,0 0 0,0 0 0,-1 0 1,1 1-1,0 0 0,0 0 0,0 0 1,-1 0-1,1 0 0,0 1 0,-1-1 1,0 1-1,1 0 0,-1 0 1,0 1-1,0-1 0,0 1 0,0-1 1,0 1-1,-1 0 0,1 0 0,-1 0 1,0 0-1,0 1 0,0-1 0,0 2-4,0 84 3,-2-88-3,-55 276 155,53-208-90,2-68-63,1 0 0,0-1-1,0 1 1,1-1 0,-1 1 0,0-1-1,0 1 1,0-1 0,0 0-1,0 0 1,0 1 0,0-1 0,1 0-1,-1 0 1,0 0 0,0 0-1,0 0 1,0-1 0,1 1 0,-1 0-1,0 0 1,0-1 0,0 1 0,0-1-1,0 1 1,0-1 0,0 1-1,0-1 1,0 0 0,0 1 0,0-1-1,0 0 1,-1 0 0,1 0 0,0 1-1,0-1 1,-1 0 0,1 0-1,-1 0 1,1-1-2,1 0 3,46-44 97,-2-3 0,36-50-100,-26 31 34,-15 20 15,-1-2 1,-3-2 0,15-29-50,-37 40 19,-19 46-50,-7 16-4,1 1 1,1 0-1,1 1 0,2 0 1,0 0-1,1 0 0,-1 18 35,14 31-14,-7-70 13,0 0 1,-1 0-1,1 0 1,0 0-1,0 0 1,0 0-1,1 0 1,-1 0-1,0-1 1,1 1-1,-1 0 1,1-1-1,-1 1 1,1-1-1,0 0 0,0 1 1,0-1-1,-1 0 1,1 0-1,0 0 1,0 0-1,1-1 1,-1 1-1,0 0 1,0-1-1,0 0 1,0 1-1,0-1 1,2 0 0,3-1 2,-1-1 1,1 0-1,0 0 1,-1 0-1,1-1 1,-1 0-1,0 0 1,0 0-1,0-1 1,0 0-1,1-2-2,-6 6 1,45-33 59,-2-1 0,-1-3 0,29-32-60,-67 64 8,0 1-1,0-1 1,-1 1-1,1-1 1,-1-1-1,0 1 1,-1 0-1,0-1 1,1 0 0,-2 0-1,1 0 1,-1 0-1,0 0 1,0-1-1,0 1 1,-1 0-1,0-1 1,0-2-8,-2 8-1,1-1 1,0 1-1,-1-1 1,1 1-1,0-1 0,-1 1 1,0-1-1,1 1 1,-1 0-1,0-1 0,0 1 1,0 0-1,0 0 0,0-1 1,0 1-1,0 0 1,0 0-1,0 0 0,-1 0 1,1 1-1,0-1 1,0 0-1,-1 0 0,1 1 1,-1-1-1,1 1 1,-1-1-1,1 1 0,-1 0 1,1 0-1,-1-1 1,1 1-1,-1 0 0,1 0 1,-1 0-1,1 1 1,-1-1-1,1 0 1,-53 23-192,50-19 182,0 1 0,0-1 0,0 0 0,1 1 0,0 0 0,-1 0 0,2 0 0,-1 0 0,0 1 0,1-1 0,0 1 0,0-1 0,1 1 0,0 0 0,0-1 0,0 1 0,1 0 0,-1 0 0,1 0 0,1 3 10,-1-7 0,1 0-1,-1 0 1,1-1-1,0 1 1,0 0-1,0-1 1,-1 1-1,1 0 1,1-1-1,-1 1 1,0-1-1,0 0 1,0 1-1,1-1 1,-1 0-1,1 0 1,-1 0-1,1 0 1,0 0-1,-1 0 1,1 0-1,0 0 1,-1-1-1,1 1 1,0-1-1,0 1 1,0-1-1,-1 0 1,1 0-1,0 0 1,0 0-1,0 0 1,0 0 0,66-8 16,-65 7-16,19-5 26,-2 0-1,1-2 0,-1 0 1,0-1-1,0-1 0,16-12-25,62-61 160,-109 103-181,0 2-1,1-1 1,1 1-1,1 1 1,1 0-1,0 4 22,0 47-69,8-73-52,0 0 0,0 0 1,0 0-1,0 0 1,0 0-1,0 0 0,0-1 1,0 1-1,0 0 1,0-1-1,0 1 0,1-1 1,-1 1-1,0-1 1,0 0-1,0 0 0,1 1 1,-1-1-1,0 0 0,1 0 1,-1 0-1,0 0 1,0 0-1,1-1 0,-1 1 1,0 0-1,0 0 1,0-1-1,1 1 0,-1-1 1,0 1-1,0-1 1,0 0-1,0 1 0,0-1 1,0 0-1,0 0 1,0 0-1,0 1 0,0-1 1,0-1 120,0 1-157,31-18-3413</inkml:trace>
  <inkml:trace contextRef="#ctx0" brushRef="#br0" timeOffset="279080.854">24790 408 7994,'17'-36'7572,"-21"61"-5349,-24 54-1813,-41 172-148,14-48 349,-31 59-611,57-166 283,34-93-169,64-78 260,8-38-202,-40 28-136,-4-1-1,-4-1 1,9-55-36,-32 120 0,10-3-62,-1 49-38,-14-22 99,36 76-164,-31-63 143,-5-11 19,0 0-1,1 0 1,-1 0 0,1 0-1,0 0 1,0-1 0,0 1-1,0-1 1,1 1-1,-1-1 1,1 0 0,0 0-1,0 0 1,0 0 0,1 0-1,-1-1 1,0 1 0,1-1-1,2 1 4,0-2 2,0-1 1,1 0-1,-1 0 0,0 0 0,1-1 0,-1 1 1,0-2-1,0 1 0,0-1 0,0 0 0,0 0 0,0 0 1,0-1-1,-1 0 0,1 0 0,-1-1 0,0 1 1,0-1-1,0 0 0,0-1 0,-1 1 0,0-1 1,0 0-1,0 0 0,2-4-2,115-143 121,-30 31-15,-88 118-98,-1 0 0,1 0-1,-1 0 1,1 0 0,-1 0 0,0-1 0,0 1 0,-1-1 0,1 0 0,-1 1 0,0-1 0,0 0 0,0 0 0,0 1 0,-1-1 0,1 0 0,-1 0 0,0 0 0,0 0 0,-1 0 0,1 0 0,-1 0 0,0 0-1,0 1 1,0-1 0,0 0 0,-1 0-8,0 1 0,0 0-1,0 1 1,-1-1-1,1 1 1,-1 0-1,0 0 1,1 0-1,-1 0 1,0 0 0,0 1-1,0-1 1,-1 1-1,1 0 1,0 0-1,0 0 1,-1 0-1,1 1 1,0-1-1,-1 1 1,1 0-1,-1 0 1,1 0-1,0 0 1,-3 1 0,-82 29-150,71-19 138,0 1 0,0 1 0,2 0 0,-1 2 1,2-1-1,0 2 0,1 0 0,0 1 0,2 0 0,0 0 0,1 1 0,0 1 0,2 0 1,0 0-1,1 1 0,1 0 0,1 0 0,0 0 0,2 0 0,1 1 0,0 0 1,1 2 11,1-19-5,7 81-44,-7-83 47,0 0 0,1 0 0,0 0 0,-1 1 1,1-1-1,0 0 0,0 0 0,0 0 0,0 0 1,1 0-1,-1-1 0,1 1 0,-1 0 0,1-1 1,-1 1-1,1-1 0,0 1 0,0-1 0,-1 0 1,1 1-1,0-1 0,0 0 0,1-1 0,-1 1 1,0 0-1,0 0 0,0-1 0,0 1 0,1-1 1,-1 0-1,0 0 0,0 0 0,3 0 2,3-2 2,0 0 1,0 0-1,1-1 0,-2 0 0,1 0 0,0-1 0,-1 0 1,1 0-1,-1-1 0,0 0 0,-1 0 0,4-4-2,0 2 5,127-90 76,-131 94-80,0 0 0,0 1 0,1 0-1,0 0 1,-1 0 0,1 1 0,0 0-1,-1 1 1,1-1 0,0 1 0,0 1-1,0-1 1,0 1 0,6 2-1,-11-2-3,1 0 0,-1 0 0,1 0 1,-1 1-1,0-1 0,0 1 0,1 0 0,-1 0 0,0 0 0,-1 0 1,1 0-1,0 0 0,-1 0 0,1 0 0,-1 1 0,1-1 1,-1 1-1,0-1 0,0 1 0,0-1 0,-1 1 0,1 0 0,0-1 1,-1 1-1,0 0 0,0 0 0,0-1 0,0 1 0,0 0 1,0 0 2,-1 12-28,-1-1 0,0 1 0,0 0 0,-2-1 0,0 1 0,0-1 0,-2 0 0,0 0-1,0-1 1,-1 0 0,-1 0 0,0 0 0,0-1 0,-2 0 0,1-1 0,-3 1 28,8-8-303,-1 0-1,1 0 1,-1 0-1,0-1 1,0 0-1,0 0 1,-1 0-1,1-1 1,-1 1-1,0-1 1,1-1-1,-1 1 1,0-1-1,0 0 0,-5 0 304,-32-1-3438</inkml:trace>
  <inkml:trace contextRef="#ctx0" brushRef="#br0" timeOffset="279343.829">24622 124 16219,'-35'-123'1177,"48"173"-1249,9-23 3112,-7-7-6496</inkml:trace>
  <inkml:trace contextRef="#ctx0" brushRef="#br0" timeOffset="280442.19">25755 964 6129,'8'-13'833,"-1"-1"-1,-1 1 1,0-2-1,-1 1 0,-1-1 1,0 0-1,0 0 1,-2 0-1,0 0 0,-1 0 1,0-1-1,-1-3-832,-1 16 73,1 0 0,-1 0 1,1 0-1,-1 0 0,0 0 0,0 0 0,0 0 0,-1 0 0,1 0 0,-1 0 1,0 1-1,1-1 0,-1 1 0,0-1 0,-1 1 0,1 0 0,0 0 1,-1 0-1,1 0 0,-1 0 0,1 0 0,-1 1 0,0-1 0,0 1 1,0 0-1,0 0 0,0 0 0,0 0 0,0 0 0,0 1 0,0-1 1,-1 1-1,1 0 0,0 0 0,0 0 0,0 0 0,0 1 0,0-1 1,-1 1-1,1 0 0,0 0 0,0 0 0,1 0 0,-1 1 0,0-1 0,0 1 1,0-1-1,1 1 0,-1 0 0,1 0 0,0 0 0,-1 1 0,1-1 1,0 1-1,0-1 0,1 1 0,-3 2-73,-14 24-10,0 1-1,2 1 1,1 1-1,1 0 1,-6 25 10,-11 74 17,30-129-17,0 0 0,0-1 0,0 1-1,1 0 1,-1-1 0,0 1 0,1 0 0,0 0-1,-1 0 1,1 0 0,0 0 0,0-1 0,0 1-1,0 0 1,0 0 0,0 0 0,1 0-1,-1 0 1,1 0 0,-1-1 0,1 1 0,0 0-1,0-1 1,0 1 0,0 0 0,0-1 0,0 1-1,0-1 1,0 1 0,0-1 0,1 0-1,-1 1 1,1-1 0,-1 0 0,1 0 0,-1 0-1,1 0 1,0 0 0,-1 0 0,1-1 0,0 1-1,0-1 1,0 1 0,-1-1 0,1 1-1,0-1 1,0 0 0,0 0 0,0 0 0,0 0-1,0 0 1,-1-1 0,1 1 0,0 0 0,0-1-1,0 0 1,85-42 107,-72 33-88,-1-1-1,0-1 1,0 0 0,-1 0-1,-1-2 1,0 1 0,-1-2-1,0 0 1,-1 0 0,-1 0-1,4-11-18,-2 7 22,-2 0 0,0-1-1,-1 0 1,-1 0 0,-1 0-1,-1-1 1,0 0 0,-2 0-1,-1-1 1,0 1 0,-2 0-1,0-2-21,-6-7 19,6 29-20,-1 1 0,1-1 0,-1 1 1,1-1-1,-1 1 0,1-1 0,-1 1 0,1 0 0,-1-1 0,0 1 0,1 0 0,-1-1 0,0 1 1,1 0-1,-1 0 0,0 0 0,1 0 0,-1 0 0,0 0 0,1 0 0,-1 0 0,0 0 1,1 0-1,-1 0 0,0 0 0,1 0 0,-1 0 0,0 1 0,1-1 0,-1 0 0,0 0 0,1 1 1,-1-1-1,1 0 0,-1 1 0,1-1 0,-1 1 0,1-1 0,-1 1 0,1-1 0,-1 1 1,1-1-1,-1 1 0,1 0 0,0-1 0,-1 1 0,1-1 0,0 1 0,0 0 0,-1-1 0,1 1 1,0 0-1,0-1 0,0 1 0,0 0 0,0-1 0,0 1 0,0 0 0,0-1 0,0 1 1,0 0 0,0 0-2,-36 113-135,14 31 58,22-144 79,1 58-10,-1-57 10,1-1-1,-1 1 0,0-1 0,1 1 1,-1-1-1,1 1 0,-1-1 0,1 1 1,0-1-1,-1 0 0,1 1 1,0-1-1,0 0 0,0 1 0,0-1 1,0 0-1,0 0 0,1 0 0,-1 0 1,0 0-1,1 0 0,-1 0 0,0-1 1,1 1-1,-1 0 0,1-1 0,-1 1 1,1-1-1,-1 0 0,1 1 0,-1-1 1,2 0 0,74-8 50,-61-4-33,-1 0 0,-1-1 0,1 0 0,-2-2 0,0 1 0,-1-1 0,0-1 0,-1 0-1,6-15-16,0 1 41,-2-2 0,-1 0 0,-1 0-1,0-8-40,-10 31 19,3-13 41,-9 16 1,-4 17-65,-5 18-17,1 1-1,2 0 1,1 1 0,2 0-1,1 0 1,0 11 21,5-39 1,-3 93-18,3-94 17,0 1 1,1 0 0,-1-1-1,0 1 1,1-1 0,0 1-1,-1 0 1,1-1-1,0 0 1,1 1 0,-1-1-1,0 1 1,1-1-1,-1 0 1,1 0 0,-1 0-1,1 0 1,0 0 0,0 0-1,0 0 1,0-1-1,1 1 1,-1-1 0,0 0-1,0 1 1,1-1-1,-1 0 1,1 0 0,-1-1-1,1 1 1,1 0-1,1 0 6,0-1 0,0 0 0,0 0 0,0 0 0,0 0 0,0-1 0,1 0 0,-1 0 0,0 0 0,0 0 0,-1-1 0,1 0 0,0 0 1,-1-1-1,1 1 0,-1-1 0,1 0 0,-1 0 0,0 0 0,-1-1 0,1 1 0,0-1 0,-1 0 0,0 0 0,0 0 0,0-1-6,23-31 38,-2-1 0,-1-1 0,-2-1 1,-2-1-1,-2-1 0,-1 0 0,9-42-38,-18 54 43,-12 24-69,-5 20 6,-5 19-12,1 0 0,2 0 0,1 1-1,2 1 1,2 0 0,-1 19 32,5-45-2,1-1 0,0 1-1,1-1 1,0 1 0,0 0 0,1 0 0,1 0 0,-1 0 0,2-1 0,-1 1-1,1 0 1,1-1 0,0 0 0,0 1 0,3 5 2,-3-14 1,-1 0 0,0 0-1,0 0 1,1 0 0,-1 0 0,1-1 0,-1 1 0,1-1 0,-1 1 0,1-1-1,-1 0 1,1 0 0,-1 0 0,1 0 0,-1-1 0,1 1 0,-1-1 0,0 1-1,1-1 1,-1 0 0,0 0 0,1 0 0,-1 0 0,0 0 0,0-1-1,1 0 1,13-9 13,0-1 0,-1-1 1,0 0-1,-1-1 0,-1 0 1,3-5-15,-14 16 2,159-216 145,-124 164-110,-35 53-37,21-29 28,-1-1 0,-1-1 0,-2 0 0,-2-1 1,0-2-1,-3 1 0,-1-2 0,6-27-28,-9-9 48,-12 63-68,-5 23-25,-4 22 27,1 0 0,2 1 0,1 0 0,2 0 0,2 0 1,1 1-1,2-1 0,3 23 18,4 24-16,4-1 0,4 0 0,19 57 16,-31-128 0,-3-9 0,0-1 0,0 0-1,0 1 1,1-1 0,-1 1 0,0-1 0,1 1 0,-1-1 0,1 0 0,0 1-1,-1-1 1,1 0 0,0 0 0,0 1 0,0-1 0,-1 0 0,1 0-1,0 0 1,1 0 0,-1 0 0,0 0 0,0-1 0,0 1 0,1 0-1,-1 0 1,0-1 0,1 1 0,-1-1 0,0 1 0,10-8 0,-3-16-60,-5 7-116,-5-13-157,-2-1 1,0 2-1,-2-1 0,-2 1 1,-3-9 332,-56-111-1248,57 134 1207,1 0 0,-2 1 0,0 0 0,0 1 0,-1 0 0,-1 1 0,-4-3 41,4 4 237,0 0 0,0 2 0,-1-1 0,0 2 0,-1 0 0,0 1 0,0 0 1,0 1-1,-9-1-237,19 6 800,22 4-617,27 2-180,0-2 0,0-2 0,-1-1 0,1-3 1,38-6-4,2-3 1484</inkml:trace>
  <inkml:trace contextRef="#ctx0" brushRef="#br0" timeOffset="280904.656">27902 259 9970,'7'-9'3193,"-10"12"480,-3 18-2625,-1 11-688,-5 12-80,-4 3-208,-3 6 64,5-4-40,2 22 40,7-3-96,2 0 64,5 24-64,-4-9-808,-2-34 3489,-8-53-6538,-7 1 2480</inkml:trace>
  <inkml:trace contextRef="#ctx0" brushRef="#br0" timeOffset="281312.609">27517 276 10074,'101'-114'7173,"-14"60"-5725,-69 47-1364,0 0 0,0 1 1,1 1-1,0 1 1,0 0-1,0 2 1,0 0-1,1 1 0,-1 1 1,0 1-1,1 0 1,-1 2-1,0 0 1,0 1-1,0 1 0,-1 1 1,0 0-1,0 2 1,0 0-1,10 7-84,-24-13 4,0 1-1,0-1 1,0 1-1,0 0 1,-1 0-1,1 1 1,-1-1-1,0 1 1,0-1-1,0 1 1,-1 0-1,1 0 1,-1 1-1,0-1 1,0 0-1,0 1 1,-1-1-1,1 1 1,-1 0-1,0-1 1,-1 1-1,1 0 1,-1 0 0,0-1-1,0 5-3,-3 4 28,0-1 1,-1-1-1,0 1 0,-1 0 1,0-1-1,-1 0 0,0 0 0,-1-1 1,-6 9-29,-33 61 233,46-78-231,0-1-1,0 1 0,1-1 1,-1 0-1,1 1 1,-1-1-1,1 1 1,-1-1-1,1 0 1,-1 0-1,1 1 1,0-1-1,0 0 0,0 0 1,0 0-1,0 0 1,0 0-1,0 0 1,0 0-1,0 0 1,0 0-1,1-1 0,-1 1 1,0 0-1,0-1 1,1 1-1,-1-1 1,1 1-1,-1-1 1,0 0-1,1 0 1,-1 1-1,1-1 0,-1 0 1,0 0-1,1-1 1,-1 1-1,1 0 1,-1 0-1,1-1 1,-1 1-1,0 0 0,1-1 1,-1 0-1,0 1 1,1-1-2,9 0 2,43 2 32,0 3-1,-1 1 1,18 6-34,-67-10-3,1 0 1,-1 0 0,1 0 0,-1 1 0,0-1 0,1 1 0,-1 0-1,0 0 1,0 1 0,0-1 0,-1 1 0,1 0 0,0 0 0,-1 0-1,0 0 1,0 0 0,0 1 0,0 0 0,0-1 0,-1 1 0,0 0-1,0 0 1,0 1 0,0-1 0,0 0 0,-1 1 0,0-1 0,1 4 2,-1 10-4,0 0 0,-2-1 0,0 1 0,-1 0 1,0 0-1,-1-1 0,-1 1 0,-1-1 1,-1 0-1,0-1 0,-7 12 4,6-10 64,-2-1-1,0 0 1,0 0 0,-2-1-1,0 0 1,-1-1-1,0-1 1,-1 0 0,-1 0-1,0-1 1,-1-1-1,0-1 1,-15 9-64,-1-5 233,-1-1 1,0-1-1,-1-2 1,-1-1-1,1-2 0,-1-1 1,-1-2-1,-6-1-233,32-2 37,-59 7 233,0-2 1,-1-3-1,-16-3-270,77-1-112,-1 0 0,1 0 0,-1-1 0,1 0 0,-1-1 0,1 0 0,0 0 0,0-1 0,0 0 0,0 0 0,-4-3 112,-7-11-4173</inkml:trace>
  <inkml:trace contextRef="#ctx0" brushRef="#br0" timeOffset="291344.379">10852 3921 6969,'-60'-31'4717,"51"27"-4669,-1 0-1,0 1 1,0 1 0,0-1 0,0 2-1,-1-1 1,1 2 0,0-1 0,-1 1 0,1 1-1,0 0 1,-1 0 0,1 1 0,-4 2-48,-45 16 111,2 3 0,-50 28-111,19-9 414,17-10 28,2 4 0,1 2 1,1 4-1,3 2 0,2 3 1,-26 27-443,-4 33 156,-44 90-144,117-166-14,2 1 1,2 0-1,0 1 1,3 1-1,0 0 1,3 1-1,0 0 1,3 0 0,0 1-1,1 30 2,7-19-2,2 0 0,2 0 0,2-1 0,2 1-1,6 11 3,-6-27 3,2 0-1,1 0 0,1-2 0,1 1 0,3 1-2,-8-17 6,1 0 0,0-1 0,1 0 0,0-1 0,1 0 0,0-1 0,1 0 0,3 1-6,21 15 15,2-2 0,0-1 0,2-2 0,0-2 0,18 5-15,-18-10-4,0-2 0,0-2 1,1-2-1,1-1 0,-1-3 0,1-1 1,0-2-1,0-3 0,0-1 0,11-3 4,18-9-55,-1-2-1,0-4 1,8-6 55,1-3-47,-1-4 1,-2-3 0,-1-4-1,59-41 47,82-67 92,7-21-92,-212 159 9,168-131 288,12-24-297,-149 127 43,-2-3 0,-1-1 0,-2-2 0,-3-1 0,-1-2 0,-2-2 0,-3-1 0,0-5-43,-25 46 28,0 0 1,-1-1 0,-1 1-1,1-1 1,-2 0-1,1 0 1,-1 0-1,-1 0 1,0-1 0,0 1-1,-1 0 1,-1-1-1,1 1 1,-3-9-29,-2 3 52,0 1 0,-1-1 0,-1 1 0,0 0 0,-1 1 0,0 0 0,-2 0-1,1 1 1,-2 0 0,1 1 0,-2 0 0,-12-9-52,-6-4 56,-2 1 0,0 2-1,-2 1 1,0 2-1,-6-1-55,-15-6 0,0 2-1,-2 3 0,0 2 1,-2 3-1,0 2 0,-18 0 1,-23 3-61,-1 3-1,0 6 1,0 3-1,1 5 0,-29 8 62,-10 7 1102,-118 34-1102,79-2-1990,-64 32 1990,-245 106-1027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55:32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1991 0 9610,'-81'3'5284,"71"-1"-5287,-1 2 1,0-1-1,1 1 0,0 1 0,0-1 0,0 2 0,0 0 0,1 0 0,0 0 1,0 1-1,1 1 0,0-1 0,0 1 0,0 1 0,-2 4 3,-4 5 50,0 0 0,2 2 0,0-1-1,1 2 1,1-1 0,1 1 0,1 1 0,0 0 0,2 0-1,1 0 1,-1 8-50,-5 40 35,3 0-1,3 0 1,3 1-1,4-1 0,5 37-34,29 119 27,-26-180 8,1 0 0,3-1 0,15 34-35,69 91 140,-94-162-131,0 1-1,1-1 1,0 0-1,1 0 1,0 0-1,0-1 1,0 0 0,1 0-1,0-1 1,0 1-1,1-2 1,0 1-1,0-1 1,0 0-1,1-1 1,0 0-1,-1 0 1,1-1-1,1 0 1,-1 0-1,0-1 1,1 0-1,-1-1 1,1 0-1,-1-1 1,1 0-9,0-3 11,0-1 1,0-1-1,-1 1 1,0-2-1,0 1 1,0-1-1,-1 0 1,0-1-1,0 0 1,0-1-1,-1 1 1,0-1-1,-1-1 1,1 1-1,-2-1 1,1 0-1,-1 0 1,-1-1-1,0 0 1,0 1-1,-1-1 1,0-1-1,0 1 1,-1-3-12,11-62-8,-3-1 1,-3 0-1,-4-1 1,-3 1-1,-4-1 0,-3 0 8,1-5 119,-5 0 0,-19-75-119,23 126 235,-2 0-1,-1 0 1,-1 1-1,-2 0 1,-5-5-235,12 24 168,0 0-1,-1 1 1,0-1-1,0 2 1,-1-1-1,-1 1 1,0 0-1,0 1 1,-1 0-1,1 1 1,-2 0-1,1 0 1,-1 1-1,0 0 1,-2 0-168,6 4-88,-1-1 1,0 1-1,0 1 0,0-1 0,0 1 1,-1 0-1,1 1 0,0 0 0,0 1 1,0-1-1,0 1 0,-1 1 0,1 0 1,1 0-1,-1 0 0,0 1 0,1 0 1,-1 1-1,1 0 0,0 0 0,0 0 1,0 1-1,1 0 0,-2 2 88,-3 18-3565,11-1-165</inkml:trace>
  <inkml:trace contextRef="#ctx0" brushRef="#br0" timeOffset="6642.56">3 1636 7202,'0'0'108,"1"-1"1,-1 1 0,0 0 0,0 0-1,0 0 1,1-1 0,-1 1 0,0 0-1,0 0 1,0-1 0,1 1 0,-1 0-1,0-1 1,0 1 0,0 0 0,0 0-1,0-1 1,0 1 0,0 0 0,0-1-1,0 1 1,0 0 0,0-1 0,0 1-1,0 0 1,0-1 0,0 1 0,0 0-1,0 0 1,0-1 0,0 1 0,0 0-1,0-1 1,-1 1 0,1 0 0,0 0-1,0-1 1,0 1 0,0 0 0,-1 0-1,1-1 1,0 1 0,0 0 0,-1 0-1,1 0 1,0 0 0,0-1 0,-1 1-1,1 0 1,0 0 0,-1 0 0,1 0-109,9-3-454,-3 0 476,-1 1 0,1 0 0,0 0 0,0 1 0,0 0 0,0 0 0,0 0 0,1 1 0,-1-1 0,0 2 0,0-1 0,0 1 0,0 0 0,0 0 0,0 0 0,0 1 0,0 0 0,0 0 0,-1 1 0,1-1 0,2 3-22,-6-3 115,0 0 0,1-1-1,-1 1 1,1-1-1,0 1 1,-1-1 0,1 0-1,0 0 1,0 0-1,0 0 1,0-1 0,0 1-1,0-1 1,0 0 0,0 0-1,3 0-114,18-1 724,-9 10-65,20 3 503,22-1-482,106 4-453,-75-1-175,44-3-27,-18 0 64,204-6 151,-20 18-74,91 2-144,-4-27-16,-140-7 10,305 3 106,187-23 601,-502 17-572,-4-4-90,2 3-10,234-10 200,-406 22-126,124-12 849,-130-4 130,-81 65-5659,-5 0 1008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55:33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1896 156 9658,'-77'11'4829,"69"-8"-4726,-1 1 0,1-1 0,0 1 0,0 1 0,1 0 0,-1 0 0,1 1 0,0-1 0,0 1 0,1 1 0,0-1 0,0 1-103,-3 5 8,0 1 0,1 0 0,0 0 0,1 0 0,1 1 0,0 0 0,1 0 0,0 0 0,1 1 0,-1 11-8,0 6 26,2-1-1,1 1 0,1-1 1,3 25-26,9 103 16,7-1 14,8-2 0,35 119-30,-47-231 13,2-1 0,2 0 1,20 34-14,-31-61 7,1 0 0,0-1-1,2 0 1,0 0 0,0-1 0,1 0 0,1-1 0,1-1 0,-1 0 0,2 0 0,0-1-1,8 4-6,-16-12 12,1-1-1,-1 0 0,1 0 0,0-1 0,0 0 1,0 0-1,0-1 0,-1 0 0,1 0 0,0-1 1,0 0-1,0 0 0,0 0 0,-1-1 0,1 0 1,0 0-1,-1-1 0,0 1 0,0-2 0,0 1 0,0-1 1,0 1-1,0-2 0,-1 1 0,0-1 0,0 1 1,0-1-1,2-4-11,21-23 72,-1-2 1,-2-1 0,-2-1-1,-1 0 1,-1-2-1,-2-1 1,-2 0 0,-2-1-1,5-24-72,21-56 175,-6-2 0,12-85-175,-32 129 85,-4 1 0,-4-1 0,-3-1 0,-4-30-85,-2 80 74,-2 0 0,0 0 0,-2 0 0,-2 1 0,0 0 0,-8-16-74,12 33 56,-1 0 0,0 1 1,-1-1-1,0 1 0,0 0 0,-1 1 0,0-1 1,-1 1-1,0 1 0,-1-1 0,0 1 0,0 1 1,0 0-1,-1 0 0,0 1 0,-1 0 0,1 1 1,-1 0-1,0 1 0,-11-4-56,2 4-34,-1 1 0,1 1 1,-1 0-1,0 2 0,1 0 0,-1 2 0,1 0 0,-1 1 1,1 1-1,0 1 0,0 1 0,0 0 0,-8 5 34,-15 8-1002,0 2 0,2 2 0,0 1 0,2 2 0,-12 11 1002,-67 62-3684</inkml:trace>
  <inkml:trace contextRef="#ctx0" brushRef="#br0" timeOffset="9778.604">27 1979 9218,'-27'-14'6847,"55"-4"-5763,39-10-146,32 6-462,86 11-316,271 7-138,-254 13-18,75-12-4,796-14-17,-759 21 22,-11 5-1,16 5 10,0 2-20,22 8 5,-1-2-4,71-17 26,-176-6 39,121 20-60,-109 11 976,-221-29 50,-32-4 506,17-17-10783,-15-21 4162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55:55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1630 456 3113,'-11'4'-728,"2"1"728</inkml:trace>
  <inkml:trace contextRef="#ctx0" brushRef="#br0" timeOffset="3155.622">2100 604 8610,'-90'-19'4486,"-46"-16"-3872,116 32-431,-1 1 0,1 0-1,-1 2 1,1 0 0,0 2 0,-1 0 0,1 1 0,0 1 0,-15 6-183,22-7 235,-197 65 709,87-22-634,-265 94 314,214-47-397,-159 116 153,284-177-260,2 2 0,1 2 1,1 2-1,3 2 0,-8 11-120,38-37 3,1 1 0,0 0 0,1 0 1,1 1-1,0 0 0,1 1 0,-5 16-3,-37 170-68,48-178 59,2 1 1,0-1-1,2 1 1,1-1-1,1 0 1,1 0-1,4 9 9,-2-2-14,3 7 2,1-2-1,2 1 1,2-2-1,2 0 1,16 27 12,-1-13-9,3-2 1,1-2 0,2-1 0,2-2-1,41 34 9,70 35-80,-76-69 87,2-3 0,77 27-7,-68-30 40,64 21-65,3-6-1,6-7 26,-47-12 36,118 28-35,1-11-1,10-9 0,-23-15 7,72-7-7,-150-11 0,164 3 15,16-6-30,10-10 8,15-5 21,10-8-28,18-13 13,1-16-7,0-2-7,-29 13 37,450-17 24,-452 31-48,-7 13 14,-17 11-12,-5 11 6,-14 4-11,0-11 6,-9 1-7,3-14 18,2-21-10,-10-18 10,4-10-9,348-79-22,-382 71-15,-169 39 40,-2-3 1,0-4 0,45-26-7,-78 31-2,-1-2 1,-2-3 0,-1-1 0,-1-3 0,-3-1 0,-1-3 0,5-7 1,-27 16 0,0-2 0,-2 0 0,-2-1 1,-1 0-1,-2-2 0,-1 1 1,-1-2-1,-3 0 0,-1 0 0,-1-1 1,1-33-1,10-37 5,57-172-148,-62 213-270,-2 0 0,-4-1 1,-2-1-1,-3-25 413,-2 78-34,0 0 0,-1 0 0,-1 0 0,-1 1 0,0-1 0,0 1 0,-2-1-1,0 1 1,-1 0 0,0 1 0,-1 0 0,-1 0 0,0 0 0,-1 1 0,-8-10 34,-26-23-69,-1 2 0,-3 2-1,-1 2 1,-2 3 0,-2 1 0,-1 3-1,-1 2 1,-2 2 0,-1 3 0,-1 2-1,-1 3 1,-1 3 0,-25-4 69,-64-15-209,-1 6 1,-94-5 208,-156 2-94,-37 18 98,-51 14 15,-16-2 118,-23 10 78,-7-4-144,-27 0-57,5 12 105,5-7 425,-1-3 96,-1 20-248,15 17-277,11 5-24,15 9 538,8 8 182,27 1-544,35-2-262,30-11-1524,322-38 1085,1 4 0,1 4 0,-52 20 434,29 7-648</inkml:trace>
  <inkml:trace contextRef="#ctx0" brushRef="#br0" timeOffset="275627.323">10225 407 8266,'-209'-55'5558,"-92"-36"-6002,144 51-309,-109-6 501,-111-9 290,-333-28 352,505 63 929,-67 7-1319,-229 9 1267,-17 19-947,-47 17-266,-22-3 69,-26-13 37,-13-11-128,-10 16 187,473-7 67,-1 7 0,-105 30-286,-8 21 179,-27 22-179,-221 103-168,41 6-55,335-132 80,-137 88 143,118-49-288,-54 52 288,17 25-87,170-151 147,1 1 0,2 1-1,1 2 1,2 1-1,2 1 1,-2 10-60,12-24-47,3 1 1,0 0-1,2 1 1,1 1 0,1 0-1,2 0 1,1 1-1,1 0 1,2 0-1,1 0 1,2 1-1,1-1 1,2 1-1,1-1 1,1 0-1,2 0 1,1 0-1,1-1 1,7 13 46,-2-16-60,1-1 0,2 0 0,0-1 0,2-1 0,1-1-1,1 0 1,1-2 0,1 0 0,0-1 0,2-2 0,1 0 0,0-2 0,1 0 0,11 4 60,58 26 78,1-4 1,3-4 0,52 12-79,-150-51 0,452 128 157,73-16 95,53-20-57,39-37-162,36-39-36,-11-37 7,16 4 24,10 10 132,47-28-16,5-33-109,-9-26 9,-23-20-63,-11-9 10,-49-17 21,-341 58 107,-4-12-119,222-115 164,-44-18-49,-356 168-113,-2-4 1,81-67-3,-87 49 11,-5-5 0,-3-3 0,-4-4 0,41-61-11,-125 152 0,102-150 190,-98 142-171,0-1-1,-1 0 0,-1 0 1,0-1-1,0 1 0,-1-1 1,-1 0-1,0 0 0,-1 0 0,0 0 1,0 0-1,-2-1 0,1 1 1,-2-4-19,-6-7-107,0-1 0,-2 1 0,-1 1 0,0 0 0,-2 0 0,-1 1 0,0 1 0,-1 1 0,-1 0 1,-1 0-1,-1 2 0,-13-10 107,-6-7-123,-2 3 0,-2 1 1,0 2-1,-32-16 123,-23-6 161,-102-38-161,152 69 43,-113-46 564,-71-14-607,130 52 306,-2 4 0,-1 4 1,-25 2-307,-86 0 408,-56 10-408,-282 1-102,-36 2-132,-44 1 211,-17 26 271,-50 39-103,4 6-237,-8-25-30,-17-18 115,-2-5 28,455-3 75,-142 32-96,121 4 146,-72 31-146,-269 97-232,333-81-4204,-118 64 4436,157-33-2978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58:21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30204 56 17356,'-83'-15'248,"-1"4"-1,0 4 1,0 3 0,-1 4 0,1 4 0,-73 13-248,98-4 60,1 4 0,1 1 0,0 3-1,2 3 1,-21 13-60,-3 0 89,39-20-62,-11 6 6,1 1 0,1 3 0,1 2-1,-2 5-32,-52 39 10,3 5-1,-4 12-9,-210 246 94,290-312-91,12-14-2,0 1 1,1 0-1,1 0 0,0 1 1,0 0-1,1 1 1,-4 8-2,-27 129-6,34-123 8,-79 384 17,51-235-2,31-133-22,1-1 0,2 0 0,2 1 1,1-1-1,3 0 0,1-1 0,2 0 0,6 13 5,3 0-5,2 13-8,3-1 1,3-2-1,3 0 0,18 27 13,36 45-7,62 158 62,-137-277-51,0 0 0,2-1 1,0 0-1,1 0 0,0-1 0,1-1 0,1 0 0,0-1 0,1-1 0,0 0 0,1-1 1,15 8-5,163 75 30,136 0-7,-47-9 2,-176-64-27,108 9 2,-98-20-10,117-5 10,-124-13 10,1-4 0,23-9-10,-26-2 13,101-36-13,-193 54-1,306-96 1,-126 36-4,-106 19 15,-63 20-4,-1-1 0,-1-2-1,-1 0 1,-2-2 0,5-10-7,-4 8 6,148-208 39,-93 126-31,52-24 2,-99 96 1,-1 0 1,-2-2-1,-2-1 1,-3-2 0,10-28-18,-18 42 33,-1-2 0,-2 1 1,-2-2-1,3-19-33,40-243 261,-49 240-235,-8-306 43,-14 132 51,17 224-82,-1-1 0,0 1-1,0-1 1,-1 1 0,0 0 0,-1 0 0,0 0-1,0 1 1,-1-1 0,0 1 0,-1 0-1,-5-7-37,-8-11 174,-97-156 494,35 42-507,-24 14-14,75 100-62,-1 2 0,-1 1-1,-1 2 1,-1 1 0,-1 1-1,0 2 1,-2 2 0,-30-9-85,16 4 41,-33-11-23,-2 4 1,-1 3-1,-1 4 0,-1 4-18,9 3-173,0 4-1,0 3 1,-17 3 173,42 6-602,-1 2 0,1 3 0,0 3 0,-27 9 602,-6 6-2907,2 5 0,-22 13 2907,-52 30-4590</inkml:trace>
  <inkml:trace contextRef="#ctx0" brushRef="#br0" timeOffset="3353.327">29904 827 3857,'5'11'6580,"-11"12"-4686,3-9-1588,-34 173 1336,26-150-1463,-16 232 91,16 3-366,7-262-3051,1-38 720</inkml:trace>
  <inkml:trace contextRef="#ctx0" brushRef="#br0" timeOffset="3840.024">29921 1781 6401,'-25'17'4487,"44"-49"-3598,31-36 952,-30 44-1724,0-1 1,-2 0-1,-1-1 1,0-1-1,-3-1 1,12-27-118,-9 20 36,32-64-4,4 2 0,46-61-32,-89 143-2,2 0 1,-1 0-1,2 1 0,0 1 0,1 0 0,0 1 1,1 0-1,0 1 0,1 1 2,2-1-180,-10 7 29,0 0 0,-1 0 1,1-1-1,-1 0 0,0 0 0,-1-1 0,1 0 1,-1 0-1,0-1 0,0 1 0,-1-1 0,0 0 1,4-8 150,-9-11-1817</inkml:trace>
  <inkml:trace contextRef="#ctx0" brushRef="#br0" timeOffset="4334.978">30142 1799 7626,'12'-9'4506,"-6"6"-4343,30-10 100,1 1 0,0 2 0,0 1 0,1 2 0,0 2 0,0 1 0,7 2-263,-23 0 38,381-21 63,-357 25-2457,-40 7 463</inkml:trace>
  <inkml:trace contextRef="#ctx0" brushRef="#br0" timeOffset="4721.822">29987 1895 7770,'53'-3'4082,"19"-18"-3054,-61 16-958,0 1 1,0 0 0,1 1-1,-1 0 1,1 1 0,-1 0 0,1 1-1,0 0 1,0 1 0,0 0 0,0 1-71,16 6 99,0 1 0,0 2 0,-1 1 0,0 1 1,-1 1-1,18 12-99,22 11 50,42 26 54,-71-21-697,-40-36-1724,-14-4 86</inkml:trace>
  <inkml:trace contextRef="#ctx0" brushRef="#br0" timeOffset="5122.88">29931 2054 6073,'30'-25'4971,"-29"25"-4911,0 0 1,0-1-1,0 1 1,0 0 0,0 0-1,0 0 1,0 0-1,0 0 1,0 0 0,0 0-1,0 0 1,0 0-1,1 0 1,-1 1 0,0-1-1,0 0 1,0 1-1,0-1 1,0 0-1,-1 1 1,1 0 0,0-1-1,0 1 1,0 0-1,0-1 1,0 1 0,-1 0-1,1 0 1,0-1-1,-1 1 1,1 0 0,-1 0-1,1 0 1,-1 0-1,1 0 1,-1 0-1,1 0 1,-1 0 0,0 0-1,0 0 1,0 0-1,1 0 1,-1 0 0,0 0-1,0 1 1,0-1-1,-1 0 1,1 0 0,0 0-1,0 0 1,-1 0-61,22 92 1189,-16-64-1160,17 97 126,3 81-155,-32-135 161,7-70-280,-1 0 0,1 0 0,-1 0 0,0-1-1,1 1 1,-1 0 0,0-1 0,0 1 0,0-1 0,0 1 0,-1-1 0,1 1 0,0-1 0,0 0-1,-1 1 1,1-1 0,-1 0 0,1 0 0,-1 0 0,0 0 0,1-1 0,-1 1 0,0 0 0,0-1-1,1 1 1,-1-1 0,0 1 0,0-1 0,0 0 0,0 0 0,-1 0 119,-23-6-2574</inkml:trace>
  <inkml:trace contextRef="#ctx0" brushRef="#br0" timeOffset="5400.201">29880 1966 7938,'-18'14'4761,"0"1"-3910,-3 11-552,1 1 0,1 2 0,1 0 1,2 1-1,-7 18-299,18-38 55,-38 82 269,22-42-209,-3-2-1,-2-1 1,-7 7-115,28-47-5,0 0 0,-1-1 0,0 1 1,0-1-1,-1-1 0,1 1 0,-1-1 0,-1-1 1,1 1-1,0-1 0,-1 0 0,-5 1 5,-27-3-591,23-24-2538,13-12 540</inkml:trace>
  <inkml:trace contextRef="#ctx0" brushRef="#br0" timeOffset="5709.945">29681 1936 8314,'-1'0'176,"0"-1"0,0 1 0,0 0 0,0 0 0,0 0 0,0 0 0,0 0 0,0 1 0,0-1 0,0 0 0,0 0 0,0 1 0,0-1 0,0 0 0,0 1 0,0-1 0,0 1 1,0 0-1,0-1 0,0 1 0,1-1 0,-1 1 0,0 0 0,0 0 0,1-1 0,-1 1 0,1 0 0,-1 0 0,1 0 0,-1 0 0,0 1-176,-2 2 51,-110 133 1245,97-120-992,-1-1 1,0-1-1,-1-1 1,-1 0-1,0-2 1,0 0-1,-1-1 1,-1-1-1,0 0 1,0-2 0,-1-1-1,-7 1-304,23-6-59,0-1-1,0 0 1,0-1 0,0 0-1,0 0 1,0 0 0,0 0-1,0-1 1,0 0 0,0-1-1,0 1 1,0-1 0,0 0-1,1 0 1,-1-1-1,-1-1 60,4 2-361,0 0-1,1 0 1,-1-1-1,0 1 0,1-1 1,0 0-1,-1 0 0,1 1 1,1-2-1,-1 1 1,0 0-1,1 0 0,-1 0 1,1-1-1,0 1 0,0-1 1,0 1-1,0-4 362,-1-25-3031</inkml:trace>
  <inkml:trace contextRef="#ctx0" brushRef="#br0" timeOffset="6066.993">29585 1960 9394,'-81'28'7228,"71"-24"-6948,-1 0 1,1-1-1,-1 0 0,0-1 0,0 0 0,0 0 0,0-2 1,0 1-1,0-1 0,0-1 0,-7-1-280,-66-14 343,0-16-850,79 29 241,1-1 0,-1 1 0,1-1 0,0 0 0,0-1 0,0 1 0,0-1-1,1 1 1,0-1 0,0 0 0,0 0 0,-1-4 266,-2-44-6212,10 29 2494</inkml:trace>
  <inkml:trace contextRef="#ctx0" brushRef="#br0" timeOffset="6379.59">29564 1710 8602,'-54'8'5001,"28"-2"-4134,-1-2 0,1-1 0,-1-1 1,0-1-1,1-1 0,-1-2 1,-4-1-868,27 3-79,1 0 0,0 0 0,0-1 0,0 1 0,0-1-1,0 1 1,0-1 0,0 0 0,0 0 0,0 0 0,0-1 0,0 1 0,0-1 0,1 1 0,-1-1 0,0 0 0,1 0 0,0 0 0,-1-1 0,1 1 0,0 0 0,0-1 0,1 1 0,-1-1 0,0 0 0,1 0 0,-1 0 0,1 0 0,0 0 0,0 0 0,0 0 0,1 0 0,-1 0 0,1 0 0,0 0 0,-1 0 0,1-3 79,5-23-3214,-9 14 1152</inkml:trace>
  <inkml:trace contextRef="#ctx0" brushRef="#br0" timeOffset="6632.106">29496 1623 9762,'-17'8'2417,"-1"-1"1079,1-2-2671,3-2 23,2 3-48,3-6-112,5 0-272,2-3-216,2-1-144,3-16-512,-1-11-256,5-13-464,5-1 87,2-7-2815,6-36 967</inkml:trace>
  <inkml:trace contextRef="#ctx0" brushRef="#br0" timeOffset="6901.951">29537 1076 4313,'-17'-8'4177,"-3"8"-1025,-4 3 97,-5 5-2409,5-2-240,-3 3-7,-1-3-105,1-3-104,6 3-128,1-6-136,5-3-304,4-14-696,10-1-2241,-8-27-552,-4-12-1176</inkml:trace>
  <inkml:trace contextRef="#ctx0" brushRef="#br0" timeOffset="9189.915">29031 440 3769,'-1'9'984,"1"3"248,1-1-1136,2-5-128,2 1-64,3-7-128,-4-1-1008,1-1 344</inkml:trace>
  <inkml:trace contextRef="#ctx0" brushRef="#br0" timeOffset="11096.427">29000 749 2921,'-1'-19'7919,"34"-8"-6489,-30 25-1052,123-54 1050,-68 35-1266,66-32-57,-62 30-87,0 4-1,1 2 1,0 3-1,30-2-17,10-2 39,-5 1 540,0 4-1,23 3-578,-97 10 98,0 2 0,-1 1 0,1 0 0,-1 2 0,0 1 1,9 3-99,65 15 243,184 1 261,-265-21-431,0 0-1,0 1 1,-1 1 0,0 0-1,0 2 1,0-1 0,-1 2-1,0 0 1,-1 1 0,6 4-73,19 12 98,1-1 0,1-3 0,1 0 0,1-3 1,10 2-99,-23-10 33,-1 2 0,0 0 0,-1 2 0,-1 1 0,18 16-33,25 48 377,-36-43-196,62 83 65,-72-74-178,-8 10-24,-2 1-1,-3 1 1,-3 2-44,-1-12 15,1-1 0,3 0 0,1 0 1,3-1-1,6 11-15,40 33 78,-56-83-48,-1 1 0,-1-1-1,1 1 1,-1 0-1,-1 0 1,1 0 0,-1 0-1,-1 0 1,1 0-1,-1 0 1,-1 1-1,1-1 1,-2 0 0,1 1-30,-1 9 48,1 19 55,-2 0-1,-2 0 0,-1-1 0,-2 1 1,-2-1-1,-1-1 0,-5 10-102,-96 245 506,108-279-485,3-6-3,0-1 1,-1 1 0,0 0-1,0-1 1,0 1-1,-1-1 1,1 0 0,-1 0-1,0 0 1,0 0-1,-1 0 1,1-1 0,-5 4-19,-12 10 65,-1-1 0,0-1 0,-1-1 0,-1-1 0,0-1 0,-1-1 0,0-1 0,-6 0-65,12-4 8,-9 1 4,0 1 0,1 1 1,0 1-1,0 2 0,2 1 0,-7 4-12,-126 112 56,132-105-35,1 1 0,1 1-1,2 1 1,0 1 0,-1 6-21,-86 105 71,104-135-71,0 0 0,0 0 0,0 0 0,0 0 0,-1-1 0,0 0 0,0 1 0,0-2 0,0 1 0,0-1 0,-1 1 1,1-2-1,-1 1 0,1 0 0,-1-1 0,1 0 0,-1-1 0,0 1 0,0-1 0,0 0 0,-93 2 35,1 5-1,0 4 1,-80 19-35,133-19 8,0-2 0,-1-2-1,0-2 1,0-2 0,0-3-1,-1-1 1,1-2 0,0-2-1,-10-4-7,-97-44 79,146 51-76,1-1-1,-1 1 1,0-1-1,1 0 1,0-1-1,0 1 1,0-1-1,0-1 1,0 1-1,1-1 1,0 0-1,0 0 1,0-1-1,1 1 1,0-1-1,0 0 1,-3-6-3,5 9 0,-168-273 12,156 249-12,6 10 0,0 1 0,-1 1 0,-1-1 0,-1 1 0,0 1 0,-1 0 0,-10-9 0,-42-26-2,49 40 0,0-2 0,1 0 0,0 0 0,1-1 0,1-1 0,-7-8 2,4-3-5,1-1 0,1-1-1,2 0 1,0 0 0,2-1-1,0-5 6,-33-165 18,17 11-21,22-40-52,6-10 29,20 86 7,-18 117 7,1 0 1,2 1-1,2 1 0,0-1 0,2 1 0,3-1 12,-13 26-2,1-2-2,1 0 0,0 1 0,0-1 0,1 1 0,-1 0 0,2 0 0,-1 0 0,1 1 0,0 0 0,0 0 0,0 0 0,7-4 4,113-60-20,-100 57 16,0 0 0,-1-1 0,0-1 0,-2-2 0,1 0 0,-2-2 0,-1 0 0,14-16 4,-34 34-1,6-7-87,0 1-1,0-2 0,0 1 0,-1-1 1,-1 0-1,0 0 0,0-1 1,0 1-1,-1-1 0,-1 0 1,0 0-1,0-1 0,-1 1 1,0-1-1,0-5 89,-27-73-2554,5 43 133</inkml:trace>
  <inkml:trace contextRef="#ctx0" brushRef="#br0" timeOffset="11638.561">30427 417 7258,'-1'-1'2592,"-4"-1"561,4 1-1833,-1-2-136,2 4-271,5-4-209,8-3-304,15-8-184,7-10-176,-17 12 40,0 0-40,61-47-40,0 4 64,-5 0-464,-10 8-256,-41 32-2937,-10 6 456</inkml:trace>
  <inkml:trace contextRef="#ctx0" brushRef="#br0" timeOffset="11936.577">30794 692 7674,'-1'6'2928,"21"-17"57,4-9-1753,15-11-1064,8-10-152,13-9 8,0 1 16,2 3-32,-7 13 24,-6 9-32,-11 13 24,-13 7-264,-6 8-112,-13 7-2681,-2 4 609</inkml:trace>
  <inkml:trace contextRef="#ctx0" brushRef="#br0" timeOffset="12205.275">31162 742 8690,'-9'0'1896,"7"1"801,7 1-2553,8-2-80,5-9-8,16-5 16,1-4 32,18-19-16,1 1 16,15-6-24,-3-5-32,10-2-24,-10 13 0,2 2-80,-18 19-152,-5 9-2353,-19 14-263,-18 20-849</inkml:trace>
  <inkml:trace contextRef="#ctx0" brushRef="#br0" timeOffset="12491.562">31401 1065 6601,'26'5'2073,"17"-10"463,7 0-1711,15-5-329,-3-2-72,8-4-48,-11 0-112,-6 2-56,-10 2-96,-8 6-64,-16 3-8,-2 1-96,-3 2-96,-10 8-1216,-2 6-1433,-23 4-32</inkml:trace>
  <inkml:trace contextRef="#ctx0" brushRef="#br0" timeOffset="12756.504">31564 1722 8802,'-2'0'2240,"4"-2"649,10 1-2385,5-2-464,10-2 64,3 2 88,19 2-32,-5-2 8,13 3-48,-2 3-48,-2 0-56,-16 0-32,7 3-256,-16 0-128,-5 0-2673,-6 9 601</inkml:trace>
  <inkml:trace contextRef="#ctx0" brushRef="#br0" timeOffset="13149.672">31667 2092 8930,'7'17'2080,"6"0"801,5 2-2633,5 12-48,-5-10-88,6 9-48,-4 4-32,-4 8-88,-5-6-168,-8 13-2689,-17-10 769</inkml:trace>
  <inkml:trace contextRef="#ctx0" brushRef="#br0" timeOffset="13535.565">31338 2626 9298,'1'20'2112,"5"-9"817,5 7-2689,-1 15-208,0 16-48,2 7 40,-8 49 784,1-11-3720,-5-8 1503</inkml:trace>
  <inkml:trace contextRef="#ctx0" brushRef="#br0" timeOffset="13536.565">30942 2933 8338,'-6'3'2720,"-2"54"321,0-5-2161,-4 7-744,2-1-136,-4 4 0,0-36-8,-1 3-168,1-4-200,-5 4-2649,1-6 617</inkml:trace>
  <inkml:trace contextRef="#ctx0" brushRef="#br0" timeOffset="13762.997">30500 3309 9818,'-6'6'2377,"-11"-3"767,1 0-2808,0 6-288,4-1-96,-4-1-192,2-1-64,0-1-192,2-8 1288,-4-11-3880,2 5 1703</inkml:trace>
  <inkml:trace contextRef="#ctx0" brushRef="#br0" timeOffset="14020.386">29836 3389 9226,'-41'3'2729,"-5"10"487,13-4-2472,2-5-664,12-1-256,2 0-336,3-6-144,-2 3-2569,5 5 569</inkml:trace>
  <inkml:trace contextRef="#ctx0" brushRef="#br0" timeOffset="14201.903">29177 3219 9498,'-27'3'2513,"-8"1"663,11-1-2712,4 0-256,6-2-176,4 5-232,3-3-128,0-3-264,1 0-128,-5-4-2457,1-12 737</inkml:trace>
  <inkml:trace contextRef="#ctx0" brushRef="#br0" timeOffset="14451.233">28220 2995 5489,'-11'-53'2633,"3"30"-25,8 2-1367,16-20-409,8-3-416,15-5-72,7 7-96,15-1-40,-4 21-16,7-6-72,-11 9-16,6-4 464,-13 0-3432,-11 2 1319</inkml:trace>
  <inkml:trace contextRef="#ctx0" brushRef="#br0" timeOffset="14705.149">28543 2400 9818,'3'-6'2401,"-2"2"751,5-6-2736,10 4-400,5-3-352,5-4-88,2-3-2728,-5-12 543</inkml:trace>
  <inkml:trace contextRef="#ctx0" brushRef="#br0" timeOffset="15146.966">28150 1915 8738,'-44'-11'1880,"29"-1"817,9-3-2593,7-2-80,10 3-24,8 4-24,4-4 16,12 6-16,2 1 24,5-4-24,4 4-56,-2 7-2609,-11-5 841</inkml:trace>
  <inkml:trace contextRef="#ctx0" brushRef="#br0" timeOffset="15147.966">28256 1126 9266,'-21'-5'2537,"7"-1"639,10 1-2632,14 4-296,8 1-176,19-3-64,4 4 16,20 1-392,-1 1-136,7 0-2664,-17 56 463</inkml:trace>
  <inkml:trace contextRef="#ctx0" brushRef="#br0" timeOffset="15414.251">28617 1001 6857,'163'52'6770,"-153"-58"-9043,1 4 1,1-7-897</inkml:trace>
  <inkml:trace contextRef="#ctx0" brushRef="#br0" timeOffset="15634.81">28868 592 9338,'-2'15'1912,"2"11"921,5 7-2761,4 9-64,1 5 24,7-3-104,1 2 3793,2-20-6562,-5-22 3353</inkml:trace>
  <inkml:trace contextRef="#ctx0" brushRef="#br0" timeOffset="26714.075">29881 4301 7130,'0'0'110,"-1"1"1,0-1-1,1 0 1,-1 0-1,1 0 1,-1 0-1,0 0 1,1 0-1,-1 0 1,1 0-1,-1 0 1,0 0-1,1 0 1,-1 0-1,1 0 1,-1 0-1,1 0 1,-1-1-1,0 1 1,1 0-1,-1-1 1,1 1-1,-1 0 1,1-1-1,0 1 1,-1 0 0,1-1-1,-1 1 1,1-1-1,-1 1 1,1-1-1,0 1 1,0-1-1,-1 1 1,1-1-1,0 1 1,0-1-1,-1 1 1,1-1-1,0 1 1,0-1-1,0 0 1,0 1-1,0-1 1,0 1-1,0-1 1,0 0-1,0 1 1,0-1-1,0 1 1,0-1-1,0 0 1,1 1 0,-1-1-1,0 1 1,0-1-1,1 1 1,-1-1-1,0 1 1,1-1-1,-1 1 1,1-1-111,4-10 154,1-1 0,1 1 0,0 0 0,1 1 0,0-1 0,0 2 0,1-1 0,0 1 1,1 1-1,0-1 0,2 1-154,-4 1 21,7-7-10,1 1-1,1 1 1,0 0 0,1 2-1,0-1 1,1 2 0,-1 1-1,2 0 1,7-1-11,-26 8 0,1 1 1,-1 0-1,0-1 1,0 1-1,0 0 1,1-1-1,-1 1 1,0 0-1,1 0 1,-1 0-1,0 0 1,0 1-1,1-1 1,-1 0-1,0 0 0,0 1 1,0-1-1,1 1 1,-1-1-1,0 1 1,0-1-1,0 1 1,0 0-1,0 0 1,0-1-1,0 1 1,0 0-1,0 0 0,0 0 1,-1 0-1,1 0 1,0 0-1,0 0 1,-1 0-1,1 0 1,-1 1-1,1-1 1,-1 0-1,0 0 1,1 0-1,-1 1 1,0-1-1,0 0 0,0 1 1,0-1-1,0 0 1,0 0-1,0 1 1,0-1-1,-18 58 400,18-59-387,-53 108 1014,35-76-838,2 2 0,1 0-1,1 0 1,-8 36-189,21-69 1,0 0 0,1 0-1,-1 0 1,1 0 0,-1 0 0,1 0 0,0 0 0,-1 0 0,1 0 0,0 0-1,0 0 1,-1 0 0,1 0 0,0 0 0,0 0 0,0 0 0,0 0 0,0 0-1,1 0 1,-1 0 0,0 0 0,0 0 0,1 0 0,-1 0 0,1 0 0,-1 0-1,1 0 1,-1 0 0,1 0 0,-1 0 0,1-1 0,0 1 0,0 0 0,-1 0-1,1-1 1,0 1 0,0 0 0,0-1 0,0 1 0,0-1 0,0 1 0,-1-1-1,1 1 1,0-1 0,0 0 0,1 0 0,-1 1 0,0-1 0,0 0 0,0 0-1,0 0 1,0 0 0,0 0 0,0 0 0,0-1 0,0 1 0,0 0 0,0 0-1,0-1 1,0 1 0,0-1 0,0 1 0,0-1 0,0 1-1,91-32 68,-90 32-71,0 0 0,-1 1 1,1-1-1,-1 0 0,1 1 1,-1-1-1,1 1 0,-1 0 0,1-1 1,-1 1-1,0 0 0,1 0 1,-1 0-1,0 0 0,1 0 1,-1 0-1,0 0 0,0 1 0,0-1 1,0 0-1,0 0 0,-1 1 1,1-1-1,0 1 0,0-1 0,-1 1 1,1-1-1,-1 1 0,0-1 1,1 1-1,-1 0 0,0-1 0,0 1 1,0 0 2,-1 56-4,-1-47 51,0 0 0,0 0 0,-1 0 0,0-1-1,-1 1 1,0-1 0,-1 0 0,0 0 0,-1 0 0,0-1 0,0 0 0,-1 0 0,0 0 0,-1-1 0,1 0-1,-2-1 1,-6 6-47,5-5 213,-1-1-1,0 0 1,0-1-1,-1 0 1,0-1-1,0 0 1,0-1-1,-1 0 1,-5 1-213,6-3 83,0-1 1,1 0-1,-1-1 1,0 0-1,0 0 1,0-2-1,1 1 1,-1-2 0,1 1-1,-1-1 1,-3-2-84,14 4-35,1 1 0,-1 0 1,0 0-1,0-1 1,1 1-1,-1 0 0,0-1 1,0 1-1,1-1 1,-1 1-1,0-1 1,1 1-1,-1-1 0,1 1 1,-1-1-1,0 0 1,1 1-1,-1-1 0,1 0 1,0 1-1,-1-1 1,1 0-1,0 0 0,-1 1 1,1-1-1,0 0 1,0 0-1,0 0 0,0 1 1,-1-1-1,1 0 1,0 0-1,1 0 0,-1 0 1,0 1-1,0-1 1,0 0-1,0 0 1,1 0-1,-1 1 0,0-1 1,1 0-1,-1 0 1,0 1-1,1-2 35,30-31-4317,-19 22 2442,16-22-2387</inkml:trace>
  <inkml:trace contextRef="#ctx0" brushRef="#br0" timeOffset="27147.017">30564 4002 7586,'21'-66'7121,"-22"65"-7072,1 1-1,0-1 1,0 1 0,-1-1-1,1 1 1,0 0 0,-1-1 0,1 1-1,0 0 1,-1-1 0,1 1-1,0 0 1,-1-1 0,1 1-1,-1 0 1,1 0 0,-1-1-1,1 1 1,-1 0 0,1 0-1,-1 0 1,1 0 0,-1 0-1,1 0 1,0 0 0,-1 0-1,1 0 1,-1 0 0,1 0-1,-1 0 1,1 0 0,-1 0-1,1 0 1,-1 0 0,1 1-1,-1-1 1,1 0 0,-1 0-1,1 0 1,0 1 0,-1-1-1,1 0 1,-1 1 0,1-1-1,0 0 1,-1 1 0,1-1-1,0 1 1,-1-1 0,1 0-1,0 1 1,0-1 0,0 1-1,-1-1 1,1 1 0,0-1-1,0 1 1,0-1 0,0 1-1,0-1 1,0 1 0,0-1-1,0 1 1,0-1 0,0 1-49,-2 1 68,-18 23 118,2 1 0,0 1 0,2 1 1,1 0-1,1 1 0,1 3-186,-8 16 24,3 1 1,2 0-1,2 1 0,0 9-24,10-44-1,1 1 0,1-1 0,0 1 0,1-1-1,1 1 1,0 0 0,2 0 0,-1-1 0,2 1-1,0-1 1,1 3 1,-2-14 2,-1-1 0,1 0 0,0 1 0,0-1 0,0 0-1,1 0 1,-1 0 0,1 0 0,0 0 0,-1 0 0,1-1 0,1 0 0,-1 1 0,0-1 0,0 0-1,1-1 1,-1 1 0,1 0 0,-1-1 0,1 0 0,0 0 0,0 0 0,0 0 0,-1-1 0,1 0-1,0 1 1,0-1 0,0-1 0,0 1 0,0 0 0,-1-1 0,1 0 0,0 0 0,0 0 0,-1 0 0,1-1-1,-1 0 1,1 1 0,-1-1 0,2-1-2,6-4 48,-1 0 0,1-1 1,-1 0-1,-1-1 0,0 0 0,0 0 0,0-1 1,-2 0-1,1 0 0,-1-1 0,0 0 0,-1-1 1,-1 1-1,0-1 0,3-11-48,4-53 672,-13 73-646,1 0-1,-1 1 1,1-1-1,-1 1 1,0-1 0,0 1-1,0-1 1,0 1-1,-1-1 1,1 1-1,-1 0 1,1 0 0,-1 0-1,0 0 1,0 0-1,0 0 1,0 0-1,0 1 1,0-1 0,0 1-1,-1-1 1,1 1-1,-1 0 1,1 0-1,-1 0 1,1 0 0,-1 0-1,1 1 1,-1-1-1,0 1 1,1 0-1,-1 0 1,0 0 0,1 0-1,-1 0 1,0 0-1,-1 1-25,-97 24 204,27 16-1801,61-40-1849,4-6-221</inkml:trace>
  <inkml:trace contextRef="#ctx0" brushRef="#br0" timeOffset="27688.303">28772 5101 7970,'0'0'27,"-43"64"6075,53-66-5216,16-46-170,62-137 309,44-145-1025,-124 310 143,-7 20-141,-1 0 0,1 0 0,-1 0 0,0 0 0,1 0 0,-1-1 0,1 1 1,-1 0-1,0 0 0,1 0 0,-1 0 0,1 0 0,-1 0 0,0 0 0,1 1 0,-1-1 0,1 0 0,-1 0 0,0 0 0,1 0 0,-1 0 1,0 1-1,1-1 0,-1 0 0,0 0 0,1 0 0,-1 1 0,0-1 0,1 0 0,-1 1 0,0-1 0,0 0 0,1 1 0,-1-1 0,0 0 1,0 1-1,0-1 0,1 0 0,-1 1 0,0-1 0,0 1 0,0-1 0,0 0 0,0 1 0,0-1 0,0 1 0,0-1 0,0 0 0,0 1 1,0-1-1,0 1 0,0-1 0,0 0 0,0 1 0,-1-1 0,1 1 0,0-1 0,0 0-2,0 3 4,25 194-6,-4-16 85,4-114-328,-25-66 164,1 0 0,-1-1 0,1 1 1,-1-1-1,1 1 0,-1 0 0,1-1 0,0 1 1,-1-1-1,1 0 0,0 1 0,-1-1 0,1 1 0,0-1 1,0 0-1,-1 0 0,1 1 0,0-1 0,0 0 0,-1 0 1,1 0-1,0 0 0,0 0 0,0 0 0,-1 0 1,1 0-1,0 0 0,0 0 0,-1-1 0,1 1 0,0 0 1,0-1-1,-1 1 0,1 0 0,0-1 0,-1 1 0,1 0 1,0-1-1,-1 1 0,1-1 0,-1 0 0,1 1 1,-1-1-1,1 1 0,-1-1 0,1 0 0,-1 1 0,1-1 81,9-20-2963</inkml:trace>
  <inkml:trace contextRef="#ctx0" brushRef="#br0" timeOffset="27987.547">29332 4820 8970,'1'-9'6297,"2"1"-4136,2-7-1425,3 2-136,2-1-408,4 6-104,2 7-88,12-7-8,2-1 32,11-9 0,0-6 40,9-19-552,-7-11-3321</inkml:trace>
  <inkml:trace contextRef="#ctx0" brushRef="#br0" timeOffset="29049.565">31014 4007 9986,'-9'15'2169,"-1"5"895,5 12-2920,5 9-120,3-5-16,8 8-16,4-5 8,6-2-16,-4-13 8,3 2-8,-4-11 32,0-3 0,-9 0 8,2-2 8,-1-3 24,-10-5 3417,1-7-6554,-14-7 3345</inkml:trace>
  <inkml:trace contextRef="#ctx0" brushRef="#br0" timeOffset="29240.056">30848 4236 10194,'-13'6'2313,"6"0"999,5-1-2960,11-4-144,11-1 1,17-7-105,10-7-48,24-6-40,5-1 48,9-8-120,-31-3-3745,1 2 1184</inkml:trace>
  <inkml:trace contextRef="#ctx0" brushRef="#br0" timeOffset="29761.659">31923 3549 6721,'0'-3'326,"0"0"-1,0 0 0,0 0 1,0 1-1,-1-1 0,1 0 0,-1 0 1,0 0-1,0 1 0,0-1 0,0 1 1,0-1-1,-1 1 0,1-1 1,-1 1-1,1 0 0,-1-1 0,0 1 1,0 0-1,0 0 0,0 0 1,-1 1-1,1-1 0,0 0 0,-1 1 1,1 0-1,-1-1 0,1 1 0,-1 0 1,0 0-1,1 1 0,-2-1-325,-5 5 79,0 1 0,0 1 0,0-1 0,1 2 0,0-1 0,0 1 0,1 0 0,0 0 0,0 1 0,0 0 0,1 0 0,0 1 0,1 0 0,0 0 0,0 0 0,1 1 0,-2 5-79,-10 16-4,1 1 0,2 0-1,1 1 1,1 0-1,2 1 1,1 0 0,2 0-1,1 1 1,2 0 0,1 0-1,3 22 5,-1-52-2,1 0 1,-1 1-1,1-1 0,0 0 0,1 0 0,-1 0 1,1 0-1,0 0 0,0 0 0,1-1 0,-1 1 0,1-1 1,0 1-1,0-1 0,1 0 0,-1 0 0,1 0 0,0-1 1,0 1-1,0-1 0,0 0 0,1 0 0,-1-1 1,1 1-1,0-1 0,0 0 0,0 0 0,0 0 0,0-1 1,3 1 1,4-3 23,1 0 0,-1-1 0,0 0 1,1-1-1,-1 0 0,-1-1 1,1 0-1,0-1 0,-1 0 1,0-1-1,0 0 0,-1-1 0,0 0 1,0-1-1,0 0 0,-1 0 1,2-3-24,11-11 193,0 0-1,-2-1 1,-1 0 0,0-2 0,-2-1 0,-1 0 0,-1-1 0,11-26-193,-18 35 136,-1-1 0,-1 1-1,0-1 1,-1-1 0,-1 1 0,-1-1 0,-1 1 0,-1-1 0,0 0 0,-2 0 0,0 0 0,-1-4-136,1 19 12,0-1 1,0 0 0,0 1 0,0-1 0,-1 1 0,0-1-1,0 1 1,-1 0 0,0 0 0,1 0 0,-1 0-1,-1 0 1,1 1 0,-1-1 0,0 1 0,0 0-1,0 0 1,-1 1 0,1-1 0,-1 1 0,0 0-1,0 0 1,0 0 0,0 1 0,0 0 0,-1 0-1,1 0 1,-1 1 0,1-1 0,-1 1 0,0 1-1,1-1 1,-1 1 0,0 0 0,1 0 0,-1 1-1,0-1 1,0 1 0,1 1 0,-1-1-13,-9 7-296,0 1-1,0 0 1,1 1 0,1 0-1,-1 1 1,2 1 0,0 0 0,0 1 296,6-7-267,-62 67-3810</inkml:trace>
  <inkml:trace contextRef="#ctx0" brushRef="#br0" timeOffset="31445.249">29449 5808 8026,'-8'2'438,"-16"5"3968,38-2-2143,4-6-2260,0-1 0,0-1 0,0 0 0,-1-2 0,0 0 0,0 0 0,0-2 0,0 0 0,-1-1 0,6-4-3,106-40 78,-123 51-78,0 0 0,1 1 1,-1-1-1,0 1 0,1 0 0,-1 1 1,0-1-1,1 1 0,-1 0 1,0 0-1,0 1 0,0 0 1,0-1-1,0 2 0,0-1 1,0 1-1,-1-1 0,1 1 1,-1 1-1,0-1 0,4 4 0,16 14 11,-19-16-8,0 1 1,1-1-1,-1 0 0,1-1 1,0 1-1,0-1 1,1 0-1,-1-1 1,1 1-1,0-1 0,0-1 1,0 1-1,0-1 1,0 0-1,0-1 1,7 1-4,-9-5 36,1 1 0,0-1-1,-1 0 1,0-1 0,0 1 0,0-1 0,0 0 0,-1 0 0,1-1 0,-1 1 0,0-1 0,0 0 0,-1 0 0,1-1 0,-1 1 0,0 0 0,-1-1 0,0 0 0,1 0 0,-2 0-1,1 0 1,0-2-36,-2 6 14,6-12-10,-1-1 0,-1 1-1,0-1 1,-1 0 0,-1 0 0,-1-1 0,0 1 0,0 0 0,-2 0 0,0-1 0,-1 1-1,-2-9-3,4 21-190,-1 1-1,1-1 1,-1 0-1,0 0 1,0 0-1,0 0 0,-1 0 1,1 1-1,-1-1 1,1 1-1,-1-1 1,0 1-1,0-1 1,0 1-1,0 0 0,-1 0 1,1 0-1,0 0 1,-3-1 190,-15-1-2957</inkml:trace>
  <inkml:trace contextRef="#ctx0" brushRef="#br0" timeOffset="31705.699">30022 5483 7970,'35'-51'6053,"22"25"-4782,-40 22-1321,0 1 0,1 1 0,-1 1 1,1 1-1,-1 0 0,8 2 50,-19-2 3,0 0 0,1 0 1,-1 1-1,0-1 0,0 1 0,0 1 0,0-1 0,0 1 0,0 0 1,0 1-1,-1 0 0,1-1 0,-1 2 0,1-1 0,-1 1 0,0-1 0,-1 1 1,1 1-1,-1-1 0,1 1 0,-1-1 0,-1 1 0,3 3-3,-5 6 23,1 0 0,-2 0 0,0-1-1,-1 1 1,0 0 0,-1 0 0,0-1 0,-1 1-1,-1-1 1,0 0 0,-1 0 0,0 0-1,-1 0 1,-1-1 0,-5 8-23,11-17 5,-148 258-140,138-238-2264,14-25 185</inkml:trace>
  <inkml:trace contextRef="#ctx0" brushRef="#br0" timeOffset="32376.148">30608 5295 8906,'-56'-5'4009,"55"4"-3955,0 0 1,0-1-1,-1 1 1,1 0-1,0-1 1,0 1-1,1 0 1,-1-1-1,0 0 1,0 1-1,1-1 1,-1 1-1,1-1 1,-1 0-1,1 1 1,0-1-1,-1 0 1,1 1-1,0-1 1,0 0-1,1 0 1,-1 1-1,0-1 1,0 0-1,1 1 1,-1-1-1,1 0 1,-1 1-1,1-1 1,0 0-55,4-16 103,0-1 0,1 2 0,1-1 0,1 1 0,0 0 0,1 0 0,1 1 0,1 1 0,0-1 0,1 2 0,0 0 0,1 0 0,1 1 0,0 0 0,1 2 0,0 0 0,1 0 0,13-6-103,-25 15 6,0-1 1,0 0 0,0 1 0,1 0 0,-1 0 0,1 1 0,-1-1 0,1 1 0,0 0-1,0 0 1,-1 0 0,1 1 0,0-1 0,0 1 0,0 1 0,0-1 0,0 1 0,-1-1 0,1 1-1,0 1 1,-1-1 0,1 1 0,0 0 0,-1 0 0,0 0 0,1 0 0,-1 1 0,0 0 0,0 0-1,-1 0 1,1 0 0,-1 0 0,1 1 0,-1 0 0,1 1-7,0 6 18,0 0 0,-1 1 1,0-1-1,-1 1 0,0 0 1,0 0-1,-2 0 0,1 0 0,-2-1 1,1 1-1,-2 0 0,0 0 1,0 0-1,-1-1 0,0 1 0,-1-1 1,-2 4-19,2 0 87,-2-1 0,0 0 1,0 0-1,-1 0 0,-1-1 0,0 0 1,-1 0-1,0-1 0,-1 0 1,0-1-1,-1 0 0,-1 0 1,1-1-1,-1-1 0,-13 8-87,16-15 206,19-7-74,2 1-134,1 1 0,0 1 0,0 0 0,0 1 0,0 0 0,0 1 0,0 0 0,1 1 0,-1 1 0,0 0 0,-1 1 0,1 0 0,0 1 0,-1 0 0,0 1 0,0 0 0,0 1 0,-1 1 0,1 0 2,-8-3-1,0-1 0,-1 1 0,1 0-1,-1 1 1,0-1 0,0 0 0,0 1-1,0 0 1,-1 0 0,0-1 0,0 1-1,-1 1 1,1-1 0,-1 0 0,0 0-1,0 1 1,-1-1 0,1 0 0,-1 1 0,0-1-1,-1 0 1,0 1 0,1-1 0,-1 0-1,-1 0 1,1 0 0,-2 4 1,-4 9 39,0-1-1,-2 0 1,0 0 0,0 0-1,-2-1 1,0-1 0,-3 3-39,0 0 219,-1-1 0,0 0 0,-2-1 0,0-1 0,0-1 0,-1 0 0,-1-2 0,-1 0 0,1 0 0,-2-2 1,-17 6-220,36-14 12,-1-1 0,0 1 0,1-1 1,-1 0-1,0 0 0,0 0 0,0 0 1,0-1-1,0 1 0,1-1 1,-1 1-1,0-1 0,0 0 0,0 0 1,0-1-1,0 1 0,0-1 1,0 1-1,0-1 0,0 0 0,0 0 1,0 0-1,1 0 0,-1-1 0,0 1 1,1-1-1,-1 1 0,1-1 1,0 0-1,0 0 0,-1 0 0,1 0 1,0-1-1,1 1 0,-1-1 1,0 1-1,1-1 0,-1 1 0,1-1-12,0-5-363,0 1 0,1 0 0,0 0 0,0-1 0,1 1 0,0 0 0,0 0-1,1-1 1,0 1 0,0 1 0,0-1 0,1 0 0,0 0 0,0 1 0,1 0-1,0-1 1,0 1 0,1 0 363,37-47-4353</inkml:trace>
  <inkml:trace contextRef="#ctx0" brushRef="#br0" timeOffset="32833.716">31002 5108 9090,'-14'-3'7515,"25"-2"-6790,77-24-636,-2-4-1,-2-4 0,-1-4 1,-1-3-1,59-44-88,-68 33 280,-102 91-196,1 1-1,3 2 1,1 1 0,-17 39-84,10-13 130,2 2 1,4 0 0,-16 69-131,37-123 33,0 1 0,1 0 0,0-1 0,2 1 0,0 0 0,0 0 0,1 0 0,2 8-33,-2-21-9,0 0 0,0 0 1,0-1-1,0 1 0,1 0 0,-1 0 1,1 0-1,-1-1 0,1 1 1,0 0-1,0-1 0,0 1 0,-1 0 1,2-1-1,-1 1 0,0-1 0,0 1 1,0-1-1,1 0 0,-1 0 1,1 1-1,-1-1 0,1 0 0,-1 0 1,1 0-1,0-1 0,-1 1 1,1 0-1,0-1 0,0 1 0,-1-1 1,1 1-1,0-1 0,0 0 1,0 0-1,0 0 0,-1 0 0,1 0 1,0 0-1,0 0 0,0-1 0,0 1 1,-1-1-1,1 1 0,0-1 1,0 0-1,-1 0 0,1 1 0,0-1 1,-1 0-1,1-1 0,0 1 9,23-37-4647,-16 18 987</inkml:trace>
  <inkml:trace contextRef="#ctx0" brushRef="#br0" timeOffset="33014.898">31241 5371 11050,'4'-12'2993,"8"-2"728,14-4-2897,12-2-584,27-15-32,8-3-24,30-9 24,2 0-56,25-15-3705,-14 15-343</inkml:trace>
  <inkml:trace contextRef="#ctx0" brushRef="#br0" timeOffset="40007.785">30174 563 4513,'-56'-20'6111,"32"10"-5170,0 2 0,0 0 0,0 2 0,-1 0 0,0 2-1,-1 1 1,-14 0-941,-25 5 550,1 3 0,-1 2 0,1 4-1,-51 15-549,82-14 12,1 2 0,1 2 0,0 0-1,2 2 1,0 2 0,0 0 0,2 2-1,1 1 1,-17 20-12,-19 12 29,-116 94 131,81-72-73,87-66-86,1-1-1,-1 2 1,2-1 0,-1 1-1,2 0 1,0 1 0,0 0-1,1 0 1,1 0 0,0 1-1,1 0 1,0 0 0,1 0-1,-1 15 0,-1-8-2,-41 212-60,35-167 48,-53 371-37,60-392 44,1 0 1,2 0 0,2 1-1,2-1 1,4 13 6,1 3 1,-6-31 1,2 0 0,1 0 0,1-1 0,1 0 0,2 0 0,8 17-2,-10-34 0,0-1-1,1 0 1,1-1 0,0 0-1,0 0 1,1-1 0,7 6 0,25 25-10,71 106-59,-57-67 70,-36-48 4,2 0 0,1-1 0,2-2 0,1 0 1,19 14-6,-38-36 1,7 7-1,1 0 1,1-2-1,0 0 1,0-1-1,1 0 1,7 2-1,98-3 8,242-1 57,-323-4-69,38 3-6,1-3-1,49-5 11,-97-1-5,-8 2-4,0-2 0,0-1-1,0-1 1,0-1 0,6-3 9,-1-6-21,0 0 1,-1-2-1,-1-1 0,-1-2 1,0 0-1,0-2 21,11-13-35,-1 0-1,-1-2 1,21-31 35,32-33-25,-65 78 27,1 2 0,0 0 1,2 2-1,0 0 0,1 2 0,0 1 0,2 2 0,-1 0 0,2 2 0,18-4-2,-20 6-1,-1-1 0,0-1 0,0-1 0,-1-1 0,0-2 0,-2 0-1,0-2 2,0-5-29,-1 0 0,-1-2-1,-1 0 1,-1-2 0,-1 0-1,-2-1 1,5-10 29,7-14-116,-2-2-1,-2 0 1,16-56 116,-30 78 27,-3-2 0,0 1 0,-2-1-1,-1 0 1,0-31-27,-5 59 51,1-1 0,-1 1 0,0-1 0,0 1 0,-1-1 0,1 1 0,-1 0 0,0-1 0,-1 1 0,1 0 0,-1 0 0,0-1 0,0 1 0,-1 1 0,0-1 0,1 0 0,-2 1 0,1-1 0,0 1 0,-1 0 0,0 0 0,0 0 0,0 1 0,0 0 0,-3-2-51,-2-1 83,-1 0-38,-1 0 1,2-1 0,-1-1 0,1 0 0,0 0 0,0 0 0,1-1-1,0 0 1,1-1 0,0 0 0,-4-7-46,-114-306 80,122 317-80,-7-21 1,-1 1 0,-1 1 0,-1 0 0,-1 1 0,-1 0-1,-4-4 0,-61-28-3,40 33-6,-21-20-234,3-2-1,1-2 1,2-4 243,-141-118-4996,91 88 1260</inkml:trace>
  <inkml:trace contextRef="#ctx0" brushRef="#br0" timeOffset="54832.069">30115 6785 5489,'-4'-23'2252,"0"1"0,2-1-1,1 0 1,1 0 0,2-18-2252,-1 41 4,-1 0 0,0 1 0,0-1 0,1 0 0,-1 0 0,0 0 0,1 0 0,-1 0 0,0 0 0,1 0 0,-1 0 0,0 0 0,0 0 0,1 0 0,-1 0 0,0 0 0,1 0 0,-1 0 0,0-1 0,0 1 0,1 0 0,-1 0 0,0 0 0,0 0 0,1 0 0,-1-1 0,0 1 0,0 0 0,1 0 0,-1 0 0,0-1 0,0 1 0,0 0 0,1 0 0,-1-1 0,0 1 0,0 0 0,0 0 0,0-1 0,0 1 0,0 0 0,0-1 0,0 1 0,0 0 0,0-1 0,0 1 0,0 0 0,0 0 0,0-1 0,0 1 0,0 0 0,0-1 0,0 1 0,0 0-4,4 40 24,-2 0 0,-2 0 0,-4 32-24,4-66 6,-8 110 210,-5-1-1,-5 5-215,7-51 340,15-64-136,4-18-92,31-96 148,124-407 58,-154 498-326,-8 40-28,-1-12 30,1 76-90,-1-25 108,2-1 0,3 1 0,3 0-12,-8-59 2,-1-1 0,1 1 0,0 0 0,0 0-1,0 0 1,1 0 0,-1-1 0,0 1 0,1 0 0,-1 0-1,1 0 1,-1-1 0,1 1 0,0 0 0,0-1 0,0 1-1,0-1 1,0 1 0,0-1 0,0 1 0,0-1 0,1 0-1,-1 1 1,1-1 0,-1 0 0,1 0 0,-1 0-1,1 0 1,-1-1 0,1 1 0,0 0 0,0 0 0,-1-1-1,1 0 1,2 1-2,3-7 18,1-1-1,-1-1 0,0 1 0,0-1 1,-1 0-1,0-1 0,0 1 1,-1-1-1,0-1 0,-1 1 0,0 0 1,0-1-1,-1 0 0,2-9-17,-3 12 9,7-18 85,-2-1 1,0 0-1,-2 0 0,-1 0 1,-1-1-1,-1 1 1,-1-1-1,-3-10-94,-1 18 367,1 25-132,0 33-212,2 41-111,11 135 38,-11-210 50,1 0 0,0 0 1,0-1-1,1 1 0,-1 0 1,1 0-1,0-1 0,0 1 1,0-1-1,1 0 0,-1 1 1,4 2-1,-4-7 2,0 1 1,0-1 0,0 1-1,1-1 1,-1 0-1,0 1 1,0-1 0,1 0-1,-1-1 1,0 1 0,0 0-1,1-1 1,-1 1-1,0-1 1,0 1 0,0-1-1,0 0 1,0 0 0,0 0-1,0 0 1,0-1 0,0 1-1,0-1 1,0 1-1,-1-1 1,1 1 0,-1-1-1,1 0 1,-1 0 0,0 1-1,0-1 1,1 0-1,-1 0 1,-1 0 0,1-1-1,0 0-2,11-21 34,-1 0-1,-1-1 1,-1 0 0,-1-1-1,-1 0 1,-2 0-1,0 0 1,-2-1-1,-1 0 1,-1 1 0,-2-1-1,0-1-33,-4-27 25,-3 99-165,7-18 110,-1-14 24,1 1 1,1 0-1,0-1 0,0 1 0,2-1 0,-1 1 0,1-1 1,1 1-1,1-1 0,-1 0 0,2 0 0,1 2 6,-6-13 0,1 0 0,0 0-1,0 0 1,0-1-1,0 1 1,0 0 0,0 0-1,0 0 1,0-1-1,0 1 1,0 0 0,0-1-1,0 1 1,0-1-1,1 1 1,-1-1 0,0 0-1,0 0 1,0 1-1,1-1 1,-1 0 0,0 0-1,1 0 1,-1 0 0,0 0-1,0-1 1,1 1-1,-1 0 1,0-1 0,0 1-1,0 0 1,0-1-1,1 0 1,-1 1 0,0-1-1,0 0 1,0 1-1,0-1 1,0 0 0,0 0-1,0 0 1,0 0 0,35-42 46,-22 18-11,-2-1 1,-1-1-1,-1 1 1,-1-2 0,-1 1-1,1-19-35,-2 82-209,-3-2 158,-3-16 44,1 1 1,0-1-1,2 0 0,0 0 1,1 0-1,1 0 0,0-1 1,3 4 6,-8-20 0,0 0 0,1 0 0,-1 0 0,0 1 1,1-1-1,-1-1 0,1 1 0,-1 0 0,1 0 0,0-1 1,-1 1-1,1 0 0,-1-1 0,1 0 0,0 1 0,0-1 1,-1 0-1,1 0 0,0 0 0,-1 0 0,1 0 0,0 0 1,0-1-1,-1 1 0,1-1 0,0 1 0,-1-1 0,1 1 1,-1-1-1,1 0 0,-1 0 0,1 0 0,-1 0 0,1 0 1,-1 0-1,0 0 0,0 0 0,1 0 0,-1-1 0,0 1 1,0-1-1,0 1 0,-1-1 0,1 1 0,0-1 0,0 1 1,-1-1-1,85-130 144,-36 48-59,-28 59-106,-15 38-65,-1 26 13,-5-27 72,1 0 0,1 0 0,0 0 0,0 0-1,1 0 1,1-1 0,0 1 0,2 2 1,-6-13 0,1 0 0,-1 0 0,1 0 0,-1 0 1,1 0-1,0 0 0,-1 0 0,1 0 0,0 0 0,0 0 1,0 0-1,0 0 0,0-1 0,0 1 0,0 0 1,0-1-1,0 1 0,0-1 0,0 1 0,0-1 0,0 0 1,0 1-1,0-1 0,0 0 0,1 0 0,-1 0 1,0 1-1,0-1 0,0-1 0,0 1 0,1 0 0,-1 0 1,0 0-1,0-1 0,0 1 0,0 0 0,0-1 1,0 1-1,1-1 0,-1 1 0,0-1 0,0 0 0,-1 1 1,1-1-1,0 0 0,0 0 0,0 0 0,0 0 1,-1 1-1,1-1 0,0 0 0,0-1 0,13-15 29,-1-1 1,0 0-1,-1-1 0,-1-1 0,-1 0 1,-1 0-1,4-13-29,18-35 26,-18 110-192,-10-16 145,18 60 6,-21-85 16,1 0-1,-1 0 0,1 0 1,-1 0-1,1 0 0,0 0 0,0 0 1,-1 0-1,1 0 0,0-1 1,0 1-1,0 0 0,0 0 1,0-1-1,0 1 0,0-1 1,0 1-1,0-1 0,0 0 0,0 1 1,0-1-1,0 0 0,0 0 1,1 1-1,-1-1 0,0 0 1,0 0-1,0 0 0,0 0 0,0-1 1,1 1-1,-1 0 0,0 0 1,0-1-1,0 1 0,0-1 1,0 1-1,0-1 0,0 1 0,0-1 1,0 0-1,0 1 0,0-1 1,0 0-1,-1 0 0,1 0 1,0 1-1,0-2 0,35-45 107,-12-2 63,-34 76-204,6 35 98,6-53-2248,-2-20-1424,3-4-344</inkml:trace>
  <inkml:trace contextRef="#ctx0" brushRef="#br0" timeOffset="55253.567">31532 6058 7778,'-2'-7'695,"2"4"-258,0 0 0,-1 1 0,1-1 0,-1 0 1,0 0-1,0 1 0,0-1 0,0 0 0,-1 1 0,1-1 1,-1 1-1,1 0 0,-1-1 0,0 1 0,0 0 1,0 0-1,0 0-437,1 2 59,0 0 0,0 0 0,0 0 1,0 1-1,1-1 0,-1 0 0,0 1 0,0-1 1,0 1-1,1-1 0,-1 0 0,0 1 0,1 0 0,-1-1 1,0 1-1,1-1 0,-1 1 0,1 0 0,-1-1 1,1 1-1,-1 0 0,1 0 0,-1 0 0,1-1 1,0 1-1,-1 0 0,1 0 0,0 0 0,0 0 1,0-1-1,-1 1 0,1 0 0,0 0 0,0 0 1,1 0-1,-1 0-59,-12 171 124,14-15-55,12-107 17,-13-49-84,0-1 0,1 1 1,-1-1-1,0 0 1,0 0-1,0 0 0,0 1 1,1-1-1,-1 0 1,0-1-1,0 1 0,0 0 1,1 0-1,-1 0 1,0-1-1,0 1 0,0-1 1,0 1-1,0-1 1,0 1-1,0-1 0,0 1 1,0-1-1,0 0 1,0 0-1,0 1 0,0-1 1,0 0-1,0 0 1,-1 0-1,1-1-2,2 0 8,130-120 160,-131 120-172,0 1 0,-1-1 0,1 1 0,0 0 0,0 0 0,0 0 0,1 0 0,-1 0 0,0 0 0,0 0 0,0 1 0,1-1 0,-1 1 0,0 0 0,1 0 0,-1-1 0,0 2 0,1-1 0,-1 0 0,0 0 0,0 1 0,1-1 0,-1 1 0,0-1 0,0 1 0,0 0 0,1 0 0,-1 0 0,0 1 0,0-1 0,-1 0 0,1 1 0,0-1 0,0 1 0,-1-1 0,1 1 0,0 1 4,3 8-10,-1 1 1,0 0-1,0 0 0,-2 0 0,1 0 0,-2 1 0,0-1 0,0 1 1,-1-1-1,0 1 0,-1-1 0,-1 0 0,-2 9 10,2-8 117,-1 1-1,0-1 0,-2 0 1,1 0-1,-2 0 0,1 0 1,-2-1-1,0 0 0,-8 11-116,12-19 77,0 0 1,0 0-1,0 0 0,-1 0 0,1-1 0,-1 1 0,0-1 1,0 0-1,0-1 0,-1 1 0,1-1 0,-1 1 0,1-1 0,-1 0 1,0-1-1,0 1 0,1-1 0,-1 0 0,0-1 0,0 1 1,0-1-1,0 0 0,0 0 0,0 0 0,0-1 0,0 1 0,0-1 1,-4-2-78,2 1-91,0-1 0,1-1 0,-1 1 0,1-1 0,0 0 0,0-1 0,0 1 0,0-1 0,1 0 0,0-1 0,0 1 0,1-1 0,-1 0 0,1 0 0,0-1 0,1 1 0,0-1 0,-1-1 91,4 7-185,0-1 0,0 0 1,0 0-1,0 1 0,1-1 0,-1 0 1,1 1-1,-1-1 0,1 1 0,-1-1 1,1 0-1,0 1 0,0-1 0,-1 1 1,1 0-1,0-1 0,1 1 0,-1 0 1,0-1-1,0 1 0,0 0 0,1 0 0,-1 0 1,1 0 184,7-8-1795,16-21-1281</inkml:trace>
  <inkml:trace contextRef="#ctx0" brushRef="#br0" timeOffset="55764.673">31837 6319 5289,'11'10'3582,"17"11"2430,-9-28-5804,12-67 270,-29 68-448,20-92 903,-40 121 283,12-11-1187,1 0 0,0 0-1,1 1 1,0-1 0,1 1 0,0 0 0,1 0 0,1 0-1,0 1 1,0-1 0,2 2-29,0-14-1,0 1 0,0 0-1,0-1 1,1 1 0,-1-1 0,1 1-1,-1-1 1,1 0 0,-1 0 0,1 0-1,0 0 1,-1 0 0,1 0-1,0 0 1,0 0 0,0-1 0,0 1-1,0-1 1,0 1 0,0-1 0,0 0-1,0 1 1,0-1 0,0-1 0,0 1-1,0 0 1,0 0 0,0-1-1,0 1 1,0-1 0,0 1 0,-1-1-1,1 0 1,0 0 0,0 0 0,0 0-1,-1 0 1,1 0 0,-1 0 0,1-1-1,0 1 2,16-6-2,75-3-17,-90 10 16,0 1 1,1-1-1,-1 1 1,0-1-1,0 1 0,0 0 1,0 0-1,0 0 1,0 1-1,0-1 1,0 1-1,0-1 0,-1 1 1,1 0-1,-1 0 1,1 0-1,-1 1 1,0-1-1,0 1 0,0-1 1,0 1-1,0-1 1,0 1-1,-1 0 1,1 0-1,-1 0 0,0 0 1,0 1 2,1 3 36,-1 0-1,1 1 1,-2-1 0,1 0 0,-1 1-1,0-1 1,0 1 0,-1-1 0,0 0-1,-1 1 1,0 0-36,-4-15 915,-8-175 609,13 136-1405,-18-130 543,42 190-1163,-18-12 44,-1 0 0,0-1 0,1 1 0,-1-1 0,1 0 0,-1 0-1,1 0 1,-1-1 0,1 1 0,0-1 0,-1-1 0,1 1-1,-1 0 1,1-1 0,0 0 457,24-10-4365</inkml:trace>
  <inkml:trace contextRef="#ctx0" brushRef="#br0" timeOffset="56101.695">32398 5909 8546,'-7'-4'8106,"-10"23"-6718,13-12-1354,0 0-1,1 0 1,0 0 0,0 1 0,1 0 0,0-1 0,1 1-1,-1 0 1,1 0 0,1 3-34,-1-9-1,1 1 0,0 0 0,0 0 0,1 0 0,-1 0 0,0-1 0,1 1 0,0 0 0,0 0 0,0-1 1,0 1-1,0 0 0,0-1 0,1 1 0,-1-1 0,1 0 0,-1 1 0,1-1 0,0 0 0,0 0 0,0 0 0,0 0 0,1-1 0,-1 1 0,0 0 0,1-1 0,-1 0 0,1 1 0,0-1 0,-1 0 1,10 1-13,0 0 1,1 0-1,-1-1 0,0-1 0,0 0 1,1 0-1,-1-2 0,0 1 0,8-3 13,51-4-10,-70 9 8,1-1 0,0 1 1,0-1-1,-1 1 0,1 0 0,-1 0 1,1 0-1,-1 0 0,1 0 0,-1 0 1,1 0-1,-1 0 0,0 0 0,1 1 0,-1-1 1,0 0-1,0 1 0,0-1 0,0 1 1,-1 0-1,1-1 0,0 1 0,-1 0 1,1-1-1,-1 1 0,1 0 0,-1 0 1,0-1-1,1 1 0,-1 0 0,0 0 1,-1 0-1,1-1 0,0 1 0,0 0 0,-1 0 1,1-1-1,-1 1 0,1 0 0,-1-1 1,0 1-1,0 0 0,1-1 0,-1 1 1,0-1-1,-1 1 0,0 0 2,1 1 8,-4 14 186,-2-1 0,0 0 0,-1-1 0,0 0 0,-1 0 0,-1 0 0,0-1 1,-1-1-1,-1 0 0,0 0 0,-1-1 0,0-1 0,0 0 0,-1-1 0,-1 0 0,0-2 0,0 1 0,-1-2 0,0 0 0,-4 1-194,17-7-32,1 1 0,-1-1 0,0 0 0,0 0 0,0 0 0,0-1 0,1 1 0,-1 0 0,0-1 0,0 0 0,0 0 0,-1 0 0,1 0 0,0 0 0,0-1 0,1 1 0,-1-1 0,0 0 0,0 0 0,0 0 0,0 0 0,1-1 0,-1 1 0,0-1 0,1 1 0,-1-1 0,1 0 0,-1-1 32,-16-16-3690</inkml:trace>
  <inkml:trace contextRef="#ctx0" brushRef="#br0" timeOffset="-84679.987">4081 3620 6633,'-7'-7'5524,"14"10"-3905,51-3-1485,-45 0 36,1-1 1,-1-1 0,1-1-1,-1 1 1,0-2 0,0 0 0,0-1-1,0 0 1,-1-1 0,0 0-1,0-1 1,-1 0 0,2-2-171,28-20 20,81-44 62,-98 62-25,0 1 0,1 1-1,1 1 1,-1 2-1,1 0 1,1 2 0,-1 0-1,0 2 1,1 1-57,120-12 195,-113 8 62,0 2 1,0 1 0,0 2 0,31 3-258,-2 9 276,26 0-147,-31-10-73,44 10-60,-2 11-16,63 3 41,-35-4-9,-22-4-16,63-2-26,97 10 44,170 15 12,-378-32-27,45 7-11,0-5-1,6-4 13,335 4 27,-245-4-18,90 20-23,-111-13 16,-58-14 17,683-77-22,-505 62 1,-125 13-10,-10 6 17,191 17 14,-208-8-22,241 15-2,52 20-5,-164-26-6,125-13 79,63-15-112,-23 6 42,-11 1-1,-342-5 3,0-3 1,48-13 4,-128 19 0,113-12-3,0 6 1,22 5 2,2-1-1,318 6 13,-382-1-16,-1 3-1,53 11 5,31-15 15,-74-5-14,145 2 7,-90-6 25,-51 12-38,266-38-15,-321 32 29,-1-1-1,1-2 1,-1-2 0,5-2-9,40-7-15,51-4 324,29 23-278,8-15-35,-36 1 7,13-3 12,-81 12-10,310-10-40,-189-15 76,167 16-29,-254 5-11,0-5-1,35-10 0,-120 19 1,92-10 8,10 13-14,34-12 7,-41 6 18,45-14-34,-19 12 23,160 41-5,-98-46 23,-69 18-31,2 0-30,-46-3 37,40-6 14,-80-2-22,18-2 7,1 2-1,-1 2 1,1 4 0,29 5-2,-55-1-3,1-2 1,0-1-1,0-2 1,-1-2 0,20-4 2,88-4 5,9 18 12,50 7-30,-36-17 9,74-3 13,-204 8-3,0 1 0,0 1-1,33 11-5,30 3 9,-1-11 8,-24-22-37,-69 13 19,0 1 1,0 1-1,-1-1 0,1 1 1,0 0-1,0 1 0,-1 0 1,1 0-1,-1 0 0,1 1 0,4 3 1,59 14 5,124-2-9,-160-14 3,0-3 0,-1 0 0,1-2 0,15-4 1,109 2-4,112 13 19,-241-5-15,0-2 1,0-1-1,0-1 0,0-1 0,6-2 0,139-20 15,-34 13-2,-100 16-6,20 11 2,46-6-23,-48-24 8,19-19 22,-72 29-17,0 0-1,-1 0 1,1-1-1,-1 1 1,1-1-1,-1-1 0,0 1 1,0-1-1,-1 0 1,1 0-1,-1 0 1,1-1 1,10-4 149,-6-2-128,-5-62-137,1 58 144,-7 16-12,2-1-7,0 0 1,0 0-1,0 0 0,0-1 0,0 1 0,0 0 0,0 0 0,0 0 0,0 0 0,0 0 0,0-1 0,-1 1 1,1 0-1,0 0 0,0 0 0,0 0 0,0 0 0,0 0 0,0-1 0,-1 1 0,1 0 0,0 0 1,0 0-1,0 0 0,0 0 0,-1 0 0,1 0 0,0 0 0,0 0 0,0 0 0,0 0 0,-1 0 0,1 0-9,-2 0 178,0-8-214,0-21 4,-1 27 41,3 2-8,0 0 0,0 0 0,-1 0-1,1 0 1,0 0 0,0 0 0,0 0 0,0 0 0,0-1-1,0 1 1,-1 0 0,1 0 0,0 0 0,0 0-1,0 0 1,0 0 0,0 0 0,-1 0 0,1 0 0,0 0-1,0 0 1,0 0 0,0 0 0,0 0 0,0 0-1,-1 1 1,1-1 0,0 0 0,0 0 0,0 0-1,0 0 1,-1 0 3,1 0 0,0-1 0,0 1 1,-1 0-1,1 0 0,0 0 1,-1 0-1,1 0 0,0-1 0,-1 1 1,1 0-1,0 0 0,-1 0 1,1 0-1,0 0 0,-1 0 0,1 0 1,0 0-1,-1 0 0,1 1 1,0-1-1,-1 0 0,1 0 0,0 0 1,-1 0-1,1 0 0,0 0 1,-1 1-1,1-1 0,0 0 1,0 0-1,-1 1 0,1-1 0,0 0 1,0 0-1,-1 1 0,1-1 1,0 0-1,0 0 0,0 1 0,0-1 1,0 0-1,-1 1 0,1-1 1,0 0-1,0 1 0,0-1 0,0 0 1,0 1-1,0-1 0,0 0 1,0 1-1,0-1 0,0 0 0,0 1-3,2-7-33,-2 0 29,0 1-45,-1 11-58,1 0-11,-1-14 61,-18-82-456,-4 24 277,-1-12 209,-3-42 84,-15 37 22,5-9-108,32 68-14,5 23 41,1 0 0,-1 0 0,0 0 0,0 1 0,0-1 0,0 0 0,0 0 0,0 0 0,0 0 0,0 0 0,0 0 0,0 0 0,-1 0 0,1 0 1,0 0-1,0 1 0,-1-1 0,1 0 0,-1 0 0,1 0 0,-1 0 0,1 1 0,-1-1 0,0 0 0,1 1 0,-1-1 0,0 0 0,1 1 0,-1-1 0,0 1 0,0-1 0,0 1 0,1 0 0,-1-1 1,0 1-1,0 0 0,0-1 0,0 1 1,-65-9-98,-60-20-641,98 22 656,0 0-1,-1 2 0,1 1 0,-1 2 0,0 0 0,0 2 0,-1 1 84,-112-6-313,-16-9 111,-310-45-284,-34 7-513,-66-1-481,143 42 764,-40 16 632,-18 17 276,-28 12 101,-7 7-46,-9 2-18,-4-12-118,-14-9-88,5 1-11,-8-5-12,8 7-4,2-20 17,28-4-12,-7 5-11,3-4-26,-15-28-276,8-17-80,15-7 314,23-4 117,1 2 9,17 8-5,6-11-19,4 14-12,-6 33-26,18 11 25,-3-10 25,17 1 67,3 15 34,8 9-122,14 12-6,26-6 0,3-6-15,8 1 56,-390 59 810,568-45-176,2 8 0,-22 16-684,195-53 35,-143 46 299,96-14-353,84-13-1623,15 30-1726,-19-13 1010</inkml:trace>
  <inkml:trace contextRef="#ctx0" brushRef="#br0" timeOffset="-75512.757">4265 4596 6505,'-104'56'4591,"89"-47"-3056,58 0-582,232 40 1318,186-3-1940,-327-42-304,1-5 0,-1-7 0,28-8-27,-11 1 34,307-32 227,-354 41 116,0 6-1,0 4 1,63 11-377,-46-3 200,-49-7-117,220 29 65,-262-27-50,1-2 1,0-1 0,1-1-1,-1-2 1,0-1 0,24-3-99,-29-16 1784,-11 10-1801,0-1 0,-1-1-1,-1 0 1,0-1 0,0 0 0,-1-1-1,-1-1 1,0 0 0,-1 0 0,0-1 0,-1 0-1,5-13 18,-3-5-38,-1 0-1,-1-1 1,-2 0 0,-2-1-1,-1 0 1,-1 0-1,-2 0 1,-2 1-1,-1-1 1,-2 0 0,-2-7 38,-3-26 41,-4 0 0,-2 1 1,-4 0-42,14 55 69,0 0 1,0 1-1,-1 0 1,-1 0-1,0 0 1,0 1-1,-7-7-69,-33 8 468,-92 23-704,90-11 281,0-1 0,0-3 0,-41-5-45,-75-11 98,5 0 22,-118 4-120,-46 24 127,72-2 8,-42-11-135,108-11 210,0-8 0,-43-17-210,-93-5-14,276 39-5,-70 2-338,85 9 155,-11 82-39,17-27 224,2 1 0,4 1 1,2 0-1,4 2 0,2 0 1,0 28 16,-4 14 20,-6 86-8,21-188-7,1 1 0,0-1 0,0 0-1,0 0 1,0 0 0,1-1 0,0 1 0,1 0 0,-1-1 0,1 1 0,0-1 0,1 0 0,-1 0 0,1 0-1,0 0 1,0-1 0,0 1 0,1-1 0,-1 0 0,1-1 0,0 1 0,0-1 0,1 0 0,-1 0-1,3 1-4,-8-4-83,1 0-1,0 1 1,0-1-1,0 0 0,0 0 1,-1 1-1,1-1 0,0 0 1,0 0-1,0 0 0,0 0 1,0 0-1,0 0 1,0 0-1,-1-1 0,1 1 1,0 0-1,0 0 0,0-1 1,0 1-1,-1 0 0,1-1 1,0 1-1,0-1 1,-1 1-1,1-1 0,0 1 1,-1-1-1,1 0 0,0 1 1,-1-1-1,1 0 0,-1 1 1,1-1-1,-1 0 1,1 0-1,-1 0 0,0 1 1,0-1-1,1 0 0,-1 0 1,0 0 83,2-37-4021</inkml:trace>
  <inkml:trace contextRef="#ctx0" brushRef="#br0" timeOffset="46888.415">6245 3646 2048,'-13'-13'3981,"12"12"-3879,1 1 0,0-1-1,0 1 1,0 0 0,-1-1 0,1 1 0,0-1-1,-1 1 1,1-1 0,0 1 0,-1 0 0,1-1-1,-1 1 1,1 0 0,0-1 0,-1 1-1,1 0 1,-1 0 0,1-1 0,-1 1 0,1 0-1,-1 0 1,1 0 0,-1 0 0,1-1-1,-1 1 1,1 0 0,-1 0 0,1 0 0,-1 0-1,1 0 1,-1 0 0,1 1 0,-1-1 0,1 0-1,-1 0 1,1 0 0,-1 0 0,1 1-1,-1-1 1,1 0 0,-1 0 0,1 1 0,-1-1-102,-59 29 2505,-40 42-786,64-39-1516,22-12-74,-84 140 268,90-144-373,1 0 1,0 0 0,2 1 0,0 0-1,0 0 1,2 1 0,0-1 0,1 1-1,1 1-24,1 49 64,2 1-1,4-1 1,5 19-64,-6-66 7,1 0 1,0 0-1,2-1 1,0 0-1,1-1 1,1 0-1,1 0 1,0-1-1,2 0 0,0-1 1,1-1-1,1 0 1,0-1-1,5 3-7,6 7 45,7 7 33,1-2 0,1-1 1,2-2-1,1-2 0,21 11-78,-3-13 45,0-3 0,1-2 0,1-3 0,0-2 1,60 4-46,-78-12 59,1-1 1,-1-2 0,1-2-1,0-2 1,-1-2 0,1-1-1,-1-2 1,0-2 0,-1-1 0,0-2-1,-1-2 1,0-2 0,-1-1-60,-18 7 24,0 0 0,-1-2 0,0 0 0,-1 0 0,-1-2 1,0 0-1,-1-1 0,0 0 0,-1-1 0,5-9-24,6-17 11,-2 0 0,-1-1-1,-3-1 1,-2-1 0,-1 0-1,-3-1 1,5-32-11,26-79 70,-11 43-26,-28 96-44,-1-1 0,-1 1 0,0-1 0,-2 1 0,0-1-1,-1 0 1,-1 0 0,0 1 0,-2-1 0,0 1-1,-1-1 1,-6-15 0,-8-17-1,-2 0-1,-2 1 1,-23-36 1,38 70 16,0 0 1,-1 1 0,-1 0-1,0 1 1,-1 0 0,-1 0 0,0 1-1,-1 0 1,0 1 0,-1 1-1,0 0 1,-1 0 0,0 1-1,0 1 1,-1 1 0,-1 0-1,1 1 1,-8-2-17,-171-10-93,156 19-895,0 2 1,1 1 0,-1 2 0,-13 5 987,-77 21-3000</inkml:trace>
  <inkml:trace contextRef="#ctx0" brushRef="#br0" timeOffset="82573.187">6885 5485 6761,'4'-11'7047,"-5"21"-2793,0 8-4012,5 572 930,-5-481-1032,-5-101 501,-1-27-15,6 16-615,-9-41 108,2 0 0,2-1 0,1 1 0,3-1 0,2 0 0,2 0 0,2 0 0,3-13-119,-6 56 1,1-39 6,3 1 1,1 0 0,2 0 0,2 0 0,2 1 0,5-10-8,-16 46-4,0-1-1,0 1 1,1 0-1,-1 0 1,1 0 0,0 0-1,0 0 1,0 0-1,0 0 1,0 1 0,1-1-1,-1 1 1,1 0-1,0-1 1,0 1 0,0 0-1,0 1 1,0-1-1,0 0 1,0 1 0,0 0-1,1 0 1,-1 0-1,0 0 1,1 0 0,-1 1-1,1-1 1,-1 1-1,1 0 1,-1 0 0,1 1-1,-1-1 1,1 1-1,-1-1 1,1 1 0,-1 0-1,3 1 5,4 2-15,0 1-1,0 0 0,-1 0 0,0 1 1,0 1-1,0-1 0,0 1 0,-1 0 1,-1 1-1,7 8 16,-11-12-5,0 0 0,0 0 0,0 0 0,-1 0 0,1 1 0,-1-1 0,0 1 0,-1 0 0,1 0 0,-1 0 0,0-1 0,0 1 0,-1 0 0,1 0 0,-1 0 0,0 0 0,0 1 0,-1-1 0,0 0 0,0-1 0,0 1 0,0 0 0,-1 0 0,-1 4 5,-6 5 39,-1 1 0,0-1 0,-1 0 0,0-1 0,-1 0-1,-1-1 1,0-1 0,-1 0 0,0 0 0,0-1 0,-1-1 0,-1-1 0,1 0 0,-1-1 0,0-1 0,-17 5-39,23-7 45,1-1 0,-1 0 1,0-1-1,0 0 0,0-1 1,0 0-1,0 0 0,-1-1 1,1 0-1,0-1 0,-9-1-45,18 1-20,-1 1-1,1 0 0,-1-1 0,1 1 0,0-1 0,-1 0 0,1 1 0,-1-1 0,1 0 0,0 0 0,0 0 0,0 0 0,-1 0 0,1 0 0,0 0 0,0 0 0,0 0 0,0-1 1,1 1-1,-1 0 0,0-1 0,0 1 0,1 0 0,-1-1 0,1 1 0,-1-1 0,1 1 0,0-1 0,0 1 0,0-1 0,-1 1 0,1-1 0,0 1 0,1-1 0,-1 1 0,0-1 0,0 1 1,1-1-1,-1 1 0,1-1 21,28-57-4664,4 16 745</inkml:trace>
  <inkml:trace contextRef="#ctx0" brushRef="#br0" timeOffset="84843.442">7389 5538 7842,'0'0'2627,"1"0"983,5 0-2468,124-7 1764,122-43-2073,-214 51-1951,-30 21-3396,-10-2 740</inkml:trace>
  <inkml:trace contextRef="#ctx0" brushRef="#br0" timeOffset="85088.785">7451 5752 9650,'-1'3'2873,"2"3"623,7 1-2631,6 1-153,5-3-200,15-1 96,2-2-80,11-8-72,-1-1-192,-1 3-72,-8-1-40,1 5-728,-16 5-552,4 6-2921,-11 2 96</inkml:trace>
  <inkml:trace contextRef="#ctx0" brushRef="#br0" timeOffset="85935.869">8269 4954 6537,'-41'-16'8357,"38"0"-4611,31-7-2458,-27 22-1206,17-11 29,0 1 0,0 1 0,1 0 0,1 2 0,-1 0 0,1 1 0,1 1 0,-1 1 0,1 1 0,0 0 0,0 2 0,0 0 0,3 2-111,-21-1 2,-1 1 0,1 0 1,-1 0-1,1 0 0,-1 0 0,1 1 1,-1-1-1,1 1 0,-1-1 1,1 1-1,-1 0 0,0 0 1,1 0-1,-1 0 0,0 1 1,0-1-1,0 0 0,0 1 0,0 0 1,0-1-1,0 1 0,-1 0 1,1 0-1,0 0 0,-1 0 1,0 0-1,1 0 0,-1 1 1,0-1-1,0 0 0,0 1 0,-1-1 1,1 0-1,0 1 0,-1-1 1,0 1-1,1-1 0,-1 1 1,0 0-1,0-1 0,-1 2-2,-3 15 24,-2-1 0,0 0 0,-1 0 0,-1-1-1,-1 0 1,0 0 0,-1-1 0,-1 0 0,0 0-24,-15 24 48,-81 122 92,68-115-21,75-51-167,10-5 10,11-3 75,0 2 0,1 3 0,0 2 0,6 3-37,-19 9-428,-45-7 348,0 0 1,1 0-1,-1 1 0,0-1 0,1 0 0,-1 0 0,0 0 1,1 0-1,-1 0 0,0 0 0,1 1 0,-1-1 0,0 0 0,0 0 1,1 0-1,-1 1 0,0-1 0,0 0 0,0 0 0,1 1 0,-1-1 1,0 0-1,0 1 0,0-1 0,0 0 0,0 1 0,1-1 1,-1 0-1,0 0 0,0 1 0,0-1 0,0 0 0,0 1 0,0-1 1,0 0-1,0 1 0,0-1 0,0 0 0,0 1 0,-1-1 0,1 0 1,0 1-1,0-1 0,0 0 0,0 1 0,0-1 0,-1 0 1,1 0-1,0 1 0,0-1 0,0 0 0,-1 0 0,1 1 0,0-1 1,0 0-1,-1 0 0,1 0 0,0 1 80,-2 1-742,-12 17-3321</inkml:trace>
  <inkml:trace contextRef="#ctx0" brushRef="#br0" timeOffset="86260.004">8105 5638 9874,'34'-2'6468,"-18"-1"-5973,15-4 101,0-1 0,-1-1 0,0-2 0,-1 0 0,18-11-596,-2 2 386,47-23 164,-50 21-461,1 2 1,1 2 0,1 2 0,0 2-1,1 2 1,40-5-90,-81 16-36,1 0 1,-1 1-1,0 0 0,0 0 0,1 0 0,-1 1 1,0-1-1,0 1 0,0 1 0,0-1 0,0 1 1,0-1-1,5 4 36,-10-5-166,1 1 0,-1 0 0,1-1 0,-1 1 0,0 0-1,1 0 1,-1 0 0,1-1 0,-1 1 0,0 0 0,0 0 0,0 0 0,1 0 0,-1 0 0,0-1 0,0 1 0,0 0 0,0 0 0,-1 0 0,1 0 0,0 0 0,0-1 0,0 1-1,-1 0 1,1 0 0,0 0 0,-1 0 0,1-1 0,-1 1 0,1 0 0,-1-1 0,1 1 0,-1 0 0,1-1 0,-1 1 0,0 0 0,1-1 0,-1 1 0,0-1 166,-21 18-3996</inkml:trace>
  <inkml:trace contextRef="#ctx0" brushRef="#br0" timeOffset="86913.031">8067 5952 9090,'-18'1'7104,"20"-7"-3171,69-10-2685,-46 13-1141,1-1-30,1 0 0,-1 2 0,1 1 0,-1 1 0,1 2 1,8 1-78,-32-2 3,-1-1-1,0 1 1,1-1 0,-1 1 0,0 0 0,1 0 0,-1 0-1,0 0 1,0 0 0,0 1 0,0-1 0,0 1 0,0-1-1,0 1 1,0 0 0,-1 0 0,1 0 0,-1 0 0,1 0-1,-1 0 1,0 0 0,0 0 0,0 0 0,0 1 0,0-1-1,0 0 1,-1 1 0,1-1 0,-1 0 0,1 1 0,-1-1-1,0 2-2,-1 10 28,0 0 1,-1 0-1,0 0 0,-2 0 0,1 0 0,-1 0 0,-1-1 0,-1 0 0,0 0 0,0 0 1,-2-1-1,1 0 0,-10 10-28,18-22-2,-1 0 1,0 0 0,0 1 0,0-1-1,1 0 1,-1 0 0,0 0-1,0 0 1,0 0 0,1 0-1,-1 0 1,0 1 0,0-1-1,0 0 1,0 0 0,0 0-1,0 0 1,1 1 0,-1-1 0,0 0-1,0 0 1,0 0 0,0 1-1,0-1 1,0 0 0,0 0-1,0 0 1,0 1 0,0-1-1,0 0 1,0 0 0,0 0-1,0 1 1,0-1 0,0 0 0,0 0-1,0 1 1,0-1 0,0 0-1,0 0 1,0 0 0,0 0-1,-1 1 1,1-1 0,0 0-1,0 0 1,0 0 1,9-1-28,-3-1 27,0 2 0,0-1 0,0 1-1,0 0 1,0 0 0,0 0-1,0 1 1,0 0 0,0 0-1,0 1 1,-1 0 0,1 0 0,0 0-1,-1 0 1,0 1 0,1 0-1,-1 0 1,0 1 0,0-1-1,-1 1 1,1 0 0,-1 1-1,0-1 1,0 1 0,0-1 0,-1 1-1,1 0 1,-1 0 0,-1 1-1,1-1 1,-1 1 0,1-1-1,-2 1 1,1 0 0,-1 0 0,0 0-1,0 0 1,0 0 0,-1 0-1,0 0 1,0 0 0,-1 5 1,-2 0 78,-1 0 1,0 1-1,-1-1 1,0-1 0,-1 1-1,0-1 1,-1 0-1,0 0 1,0-1-1,-1 0 1,0 0-1,-1-1 1,0 0-1,0 0 1,0-1 0,-1 0-1,0-1 1,-1 0-1,0-1 1,-8 3-79,-11 2 234,0-1 1,-1-2-1,1-1 1,-2-1-1,1-2 1,-23-1-235,-23-21-79,89 8-2486,42-25-4460,-17-6 2325</inkml:trace>
  <inkml:trace contextRef="#ctx0" brushRef="#br0" timeOffset="87316.975">8601 5919 6921,'-19'-6'11980,"42"1"-8248,19-14-3998,-29 12 548,205-95-194,-218 101-90,1 0 1,0 0 0,0 1-1,0-1 1,0 0-1,0 1 1,1-1 0,-1 1-1,0-1 1,0 1-1,0-1 1,0 1 0,1 0-1,-1-1 1,0 1-1,0 0 1,1 0 0,-1 0-1,0 0 1,0 0-1,1 0 1,-1 0 0,0 1-1,0-1 1,0 0-1,1 1 1,-1-1 0,0 1-1,0-1 1,0 1-1,0 0 1,0-1 0,0 1-1,0 0 1,0 0-1,0 0 1,0-1 0,0 1-1,-1 0 1,1 0-1,0 0 1,-1 1 0,1-1-1,0 0 1,-1 0-1,1 0 1,-1 0 0,0 0-1,1 1 1,-1-1-1,0 0 1,0 0 0,0 1-1,0-1 1,0 0-1,0 0 1,0 1 0,0-1-1,-1 0 2,-40 202 36,28-153 93,3 0 0,3 1-1,1 0 1,3 0 0,2 1-1,3 13-128,4-31 116,-2-52-312,-47-62-6580,11 46 2269</inkml:trace>
  <inkml:trace contextRef="#ctx0" brushRef="#br0" timeOffset="87572.333">8600 6216 8482,'1'3'3096,"7"0"529,6-1-2152,11-5-113,7-5-312,14-6 8,4-5-328,14-7-143,-8 0-321,1 5-592,-11 10-1001,1 13-3024,-29 7 200</inkml:trace>
  <inkml:trace contextRef="#ctx0" brushRef="#br0" timeOffset="93519.631">10317 4603 8762,'-9'7'911,"-11"13"3531,21-20-2330,214-7-1459,52 14 2086,108 25-2408,130-36-294,-107-4 4,3 12-25,-165 14-40,191-16 39,55-5-22,-50-16-18,104 9 49,-198-17-49,133-18 73,-151 46 18,-256 4-37,1-4 0,-1-2 0,32-6-29,-24-6 260,67 11 1047,-150 1-3018,-29 10-1971,-29 5-156</inkml:trace>
  <inkml:trace contextRef="#ctx0" brushRef="#br0" timeOffset="99862.032">10604 5633 8754,'3'-8'5269,"-3"17"-3726,0 9-1398,9 98 118,-6 1 0,-8 62-263,2-141 56,3 0 0,1 0 1,1 0-1,7 30-56,-9-58-905,-6-24-1853,-4-9 41</inkml:trace>
  <inkml:trace contextRef="#ctx0" brushRef="#br0" timeOffset="100294.123">10231 5600 9202,'6'-54'5183,"27"8"-3854,-13 30-1260,0 1 1,1 1-1,1 0 0,0 2 1,21-8-70,-7 4 2,0 1 1,1 2 0,1 2-1,-1 1 1,31-3-3,-45 9-13,-1 1 0,2 1 0,-1 1 0,0 1 0,0 1 0,0 1-1,0 1 1,0 1 0,0 1 0,-1 1 0,14 6 13,-32-11-6,1 1-1,-1 0 1,0 0-1,0 0 1,-1 0-1,1 0 1,0 1-1,-1 0 1,1 0-1,-1 0 0,0 0 1,0 1-1,0-1 1,-1 1-1,1-1 1,-1 1-1,0 0 1,0 0-1,0 0 1,0 0-1,-1 1 1,0-1-1,0 0 1,0 1-1,0 1 7,-3 9 61,-1 1-1,-1 0 1,0-1-1,-1 0 1,-1 0 0,0 0-1,-1-1 1,-1 0-1,0 0 1,-1-1-1,0 0 1,-1-1-1,-1 1-60,-1 4 195,-1 0 1,-1-1-1,0-1 0,-1-1 1,-1 0-1,0 0 0,-1-2 0,0 0 1,-1-1-1,-1-1 0,1 0 1,-2-2-1,1 0 0,-10 2-195,26-9-28,0 0 0,0 0 0,-1 0 0,1 0 1,0-1-1,0 1 0,-1-1 0,1 0 0,0 0 0,-1 0 0,1 0 0,0-1 0,0 1 0,-1-1 0,1 0 1,0 0-1,0 0 0,0 0 0,0 0 0,0-1 0,0 0 0,0 1 0,1-1 0,-1 0 0,1 0 0,-1-1 1,1 1-1,-1-1 28,-1-32-3256,11-8-32</inkml:trace>
  <inkml:trace contextRef="#ctx0" brushRef="#br0" timeOffset="101195.719">11665 5107 8338,'-9'-20'6270,"-31"27"-4044,15 14-2157,1 0 0,0 2 0,2 0 0,1 2 0,1 0 0,-3 6-69,-3 2-4,2 0 0,1 2 0,2 0 0,1 2 0,2 0 0,2 1 0,1 0 0,-4 21 4,13-33-7,1 1 0,1 0 0,2 1 0,0-1 0,2 0 0,1 1 0,1-1 0,2 5 7,-1-16 4,0-1 0,1 0 1,1 0-1,0 0 1,1 0-1,0-1 0,1 0 1,1-1-1,1 1 0,-1-1 1,2-1-1,0 0 0,0 0 1,1-1-1,3 2-4,3 0-5,0 0-1,1-1 1,1-1-1,-1-1 1,2 0 0,-1-2-1,5 1 6,91 19-3483,-49-22 789</inkml:trace>
  <inkml:trace contextRef="#ctx0" brushRef="#br0" timeOffset="102142.493">11871 5389 3817,'2'-100'10907,"16"128"-8878,2 17-2009,2-1 1,2-1 0,2-1-1,2-1 1,1-2-1,2-1 1,2-1-1,2-2 1,0-1-1,28 18-20,-52-44 52,2 0-1,-1-1 1,1-1 0,0 0-1,0 0 1,0-2-1,1 1 1,-1-2-1,11 2-51,-14-10-665,-25-9-3144,-2 5 551</inkml:trace>
  <inkml:trace contextRef="#ctx0" brushRef="#br0" timeOffset="102395.935">11944 5878 8202,'-11'3'2968,"1"-5"665,2-4-2137,4 0-79,4-2-353,6-7-168,6-4-392,9-9-152,5-5-248,12-14-40,1 3-32,8-9-16,-4 6-8,7-6 80,-11 13-248,1 2-1096,-8 11-2897,-2 1 368</inkml:trace>
  <inkml:trace contextRef="#ctx0" brushRef="#br0" timeOffset="105510.626">12883 5435 4289,'78'-87'9681,"-101"103"-7043,-118 130-1002,65-17-1252,73-124-366,1-1 0,-1 1 0,1 0 1,0 0-1,1-1 0,-1 1 0,1 1 0,0-1 0,0 0 1,1 0-1,-1 0 0,1 0 0,0 1 0,1-1 0,-1 0 0,1 0 1,0 0-1,1 3-18,0-6 9,0-1 1,1 1-1,-1-1 0,0 0 1,1 0-1,-1 0 1,1 0-1,-1 0 1,1 0-1,0 0 0,-1-1 1,1 0-1,0 1 1,-1-1-1,1 0 1,0 0-1,0-1 0,-1 1 1,1-1-1,0 1 1,-1-1-1,1 0 1,-1 0-1,1 0 0,-1 0 1,1 0-1,-1 0 1,2-2-10,225-124-715,-193 107-4175,-33 17 1166</inkml:trace>
  <inkml:trace contextRef="#ctx0" brushRef="#br0" timeOffset="106023.331">12684 5570 7834,'-4'4'2600,"-1"2"441,7 0-2121,8 0-232,4 3-216,12-2-64,3-4-56,15-5-63,-2-6-65,13-4-80,-10 2-24,2-1-16,-13 5-280,-5 6-3249,-16 3 1024</inkml:trace>
  <inkml:trace contextRef="#ctx0" brushRef="#br0" timeOffset="106920.077">13270 5118 6729,'28'-35'2987,"-20"25"-2506,-1 0 1,1 1 0,1 0-1,-1 0 1,1 1 0,1 0-1,0 0 1,0 1 0,0 0-1,6-1-481,-16 7 25,1 1 0,-1-1 0,1 1-1,-1 0 1,1-1 0,-1 1-1,1 0 1,-1-1 0,1 1 0,0 0-1,-1 0 1,1-1 0,0 1-1,-1 0 1,1 0 0,-1 0 0,1 0-1,0 0 1,-1 0 0,1 0 0,0 0-1,-1 0 1,1 0 0,0 0-1,-1 1 1,1-1 0,-1 0 0,1 0-1,0 1 1,-1-1 0,1 0-1,-1 1 1,1-1 0,-1 0 0,1 1-1,-1-1 1,1 1 0,-1-1-1,1 1 1,-1-1 0,0 1 0,1-1-1,-1 1 1,0-1 0,1 1-1,-1 0 1,0-1 0,0 1 0,0 0-1,1-1 1,-1 1 0,0-1-1,0 1 1,0 0-25,-11 41 651,-21 18-289,-2-3 0,-3 0-1,-2-3 1,-2-1 0,-21 19-362,39-46 142,-27 43 276,50-69-416,0 0 1,-1 1 0,1-1-1,0 0 1,0 0-1,-1 0 1,1 0 0,0 1-1,0-1 1,-1 0-1,1 0 1,0 1 0,0-1-1,0 0 1,-1 0-1,1 1 1,0-1 0,0 0-1,0 1 1,0-1-1,0 0 1,0 0 0,-1 1-1,1-1 1,0 0-1,0 1 1,0-1 0,0 0-1,0 1 1,0-1 0,0 0-1,0 1 1,1-1-1,-1 0 1,0 1 0,0-1-1,0 0 1,0 0-1,0 1 1,0-1 0,1 0-1,-1 1 1,0-1-1,0 0 1,0 0 0,1 1-1,-1-1 1,0 0-1,0 0 1,1 0 0,-1 0-1,0 1 1,0-1-1,1 0 1,-1 0 0,0 0-1,1 0 1,-1 0 0,0 0-1,1 0 1,-1 1-1,0-1 1,0 0 0,1 0-1,-1 0 1,1 0-3,21-10 81,27-18 3,-28 14-61,0 2 1,1 1 0,0 1 0,1 0 0,0 2 0,2 0-24,-23 7-10,1 0-1,-1 0 1,0 1 0,1-1 0,-1 1 0,1-1-1,-1 1 1,1 0 0,-1 0 0,0 0 0,1 0-1,-1 0 1,1 0 0,-1 1 0,1-1 0,-1 1-1,0 0 1,1 0 0,-1 0 0,0 0 0,0 0-1,0 0 1,0 1 0,0-1 0,0 1-1,0-1 1,0 1 0,0 0 0,-1-1 0,1 1-1,-1 0 1,1 0 0,-1 0 0,0 1 0,0-1-1,0 0 1,0 0 0,0 1 0,0-1 0,-1 0-1,1 1 1,-1-1 0,0 1 0,1-1 0,-1 0-1,0 2 11,-4 15-19,0 0-1,-1 0 1,-1-1 0,-1 1-1,0-1 1,-2-1-1,0 1 1,0-1-1,-5 3 20,-7 18 75,-25 56 361,46-93-440,1 0 0,-1 0-1,0-1 1,1 1-1,-1 0 1,1 0-1,-1-1 1,1 1-1,-1 0 1,1-1-1,0 1 1,-1-1-1,1 1 1,0-1-1,-1 1 1,1-1 0,0 1-1,0-1 1,0 0-1,-1 1 1,1-1-1,0 0 1,0 0-1,0 0 1,0 1-1,-1-1 1,1 0-1,0 0 1,0 0-1,0 0 1,0-1 0,0 1 4,3 1-231,32 2-4378,-22-5 1064</inkml:trace>
  <inkml:trace contextRef="#ctx0" brushRef="#br0" timeOffset="107435.7">13774 5237 6529,'-2'-10'6452,"2"10"-6354,0 0 1,1 0-1,-1-1 1,0 1-1,0 0 1,0-1-1,0 1 1,0 0-1,0 0 0,0-1 1,0 1-1,0 0 1,0 0-1,0-1 1,0 1-1,0 0 1,0-1-1,0 1 0,0 0 1,0 0-1,0-1 1,0 1-1,0 0 1,0-1-1,0 1 1,0 0-1,-1 0 1,1-1-1,0 1 0,0 0 1,0 0-1,0 0 1,-1-1-1,1 1 1,0 0-1,0 0 1,-1 0-1,1 0 1,0-1-1,0 1 0,-1 0 1,1 0-1,0 0 1,0 0-1,-1 0 1,1 0-1,0 0 1,-1 0-1,1 0 1,0 0-1,0 0 0,-1 0 1,1 0-1,0 0 1,-1 0-1,1 0 1,0 0-1,0 0 1,-1 0-1,1 0-98,-57 39 2258,48-32-2257,0 0 1,0 1-1,1 0 0,0 0 1,0 1-1,1 0 1,0 1-1,1 0 0,0 0 1,1 0-1,0 0 1,0 1-1,1 0 0,0 0 1,1 0-1,0 1 0,1-1 1,1 1-1,0-1 1,0 1-1,1-1 0,0 1 1,1 0-1,1 5-1,0-14 3,-1 0-1,1 0 0,0-1 1,0 1-1,0 0 0,0-1 1,1 0-1,-1 1 1,1-1-1,-1 0 0,1 0 1,0 0-1,0-1 1,0 1-1,0-1 0,0 1 1,0-1-1,0 0 0,0 0 1,0 0-1,1-1 1,-1 1-1,0-1 0,1 0 1,-1 0-1,0 0 0,1 0 1,-1 0-1,0-1 1,1 0-1,-1 1 0,0-1 1,0 0-1,0-1 1,0 1-1,0-1 0,0 1 1,0-1-1,0 0 0,0 0 1,-1 0-1,1 0-2,30-18 50,0-1 1,-1-2-1,-2-1 0,0-1 0,20-23-50,5-17 97,-54 63-96,-1 1-1,1-1 1,0 0 0,-1 0-1,1 0 1,-1 0-1,0 0 1,0 0-1,1 0 1,-1 0-1,0 0 1,-1 0 0,1 0-1,0-1 1,-1 2-1,1-1 1,-1 0-1,1 0 1,-1 0-1,0 0 1,0 0 0,0 0-1,0 1 1,0-1-1,0 0 1,-1 1-1,1-1 1,-1 1-1,1-1 1,-1 1 0,1 0-1,-1 0 1,0 0-1,1 0 1,-1 0-1,0 0 1,0 0-1,0 0 1,0 1 0,0-1-1,0 1 1,0-1-1,0 1 1,0 0-1,0 0 1,0 0-1,0 0 1,-1 0-1,-8 1-129,0 0-1,0 1 1,1 0 0,-1 1 0,0 0-1,1 0 1,-1 1 0,1 1 0,0 0-1,1 0 1,-1 1 0,1 0-1,0 1 1,1 0 0,-6 5 129,-34 45-5696,41-31 1591</inkml:trace>
  <inkml:trace contextRef="#ctx0" brushRef="#br0" timeOffset="107872.825">14152 5439 10794,'1'-1'2945,"2"5"752,-4 4-3105,-2 10-248,0 9-256,-5 10 80,2 2-96,4 7 40,2-5-96,0-6 88,8-8-192,0-7-752,-1-13 2552,10-19-5481,4-8 1833</inkml:trace>
  <inkml:trace contextRef="#ctx0" brushRef="#br0" timeOffset="108395.289">14237 5181 9978,'43'-49'5715,"15"8"-3392,-53 38-2236,1 0 1,-1 1-1,1-1 0,-1 1 1,1 1-1,0-1 1,-1 1-1,1-1 0,0 2 1,0-1-1,0 1 1,0 0-1,0 0 0,0 0 1,0 1-1,0 0 0,0 0 1,-1 1-1,1 0 1,0 0-1,3 1-87,-7-2 10,0 1 0,0-1 0,-1 0 0,1 1 0,0-1 0,0 1 0,-1-1 1,1 1-1,-1 0 0,0 0 0,1 0 0,-1 0 0,0 0 0,0 0 0,0 0 0,0 0 0,0 0 0,-1 0 0,1 0 1,-1 1-1,1-1 0,-1 0 0,0 1 0,0-1 0,0 0 0,0 0 0,0 1 0,-1-1 0,1 0 0,-1 1-10,-25 65 255,25-66-236,-58 88 939,48-81-653,11-9-257,9-3-16,4 0-29,-1 0 1,0 1-1,1 0 0,-1 1 0,1 0 1,0 1-1,-1 0 0,1 1 1,0 1-1,-1 0 0,0 0 1,1 2-1,-1-1 0,0 1 0,-1 1 1,1 0-1,1 2-3,-10-5-5,-1 0-1,0 0 1,0 1 0,0-1 0,0 0-1,-1 1 1,1 0 0,-1-1 0,1 1-1,-1 0 1,0-1 0,0 1 0,0 0-1,0 0 1,-1 0 0,1 0 0,-1 0-1,0 0 1,0 0 0,0 0 0,0 0-1,0 0 1,-1 0 0,1 0 0,-1 0-1,0 0 1,0 0 0,-1 2 5,-45 74 132,41-72-59,0 0 0,-1 0 0,0-1 0,0 0 0,-1-1 0,0 1-1,0-1 1,0-1 0,0 1 0,-1-2 0,0 1 0,0-1 0,0 0 0,0-1-1,0 0 1,0 0 0,-1-1 0,1-1 0,0 1 0,-1-1 0,1-1 0,0 0-1,-1 0 1,1-1 0,0 0 0,0-1 0,0 0 0,-7-3-73,0-11-1240,25 0-5006,4 12 1739</inkml:trace>
  <inkml:trace contextRef="#ctx0" brushRef="#br0" timeOffset="109218.876">14830 4922 10602,'-2'-5'7235,"3"20"-6329,-22 45-190,-5 27-165,26-86-547,0 0 1,0 1-1,0-1 1,0 0-1,0 0 1,0 0-1,0 1 1,0-1-1,1 0 1,-1 0-1,0 0 1,1 0-1,-1 1 1,1-1-1,-1 0 1,1 0-1,0 0 1,-1 0-1,1 0 1,0 0-1,0 0 1,-1-1-1,1 1 1,0 0-1,0 0 1,0-1-1,0 1 1,0 0-1,0-1 1,0 1-1,1-1 1,-1 1-1,0-1 1,0 0-1,0 1 1,0-1-1,1 0 1,-1 0-1,0 0 1,0 0-5,55-9 114,-31 4-67,-24 5-51,1 0 1,0-1-1,0 1 1,-1 0-1,1 0 1,0 1-1,-1-1 1,1 0-1,0 1 0,-1-1 1,1 1-1,0-1 1,-1 1-1,1 0 1,-1-1-1,1 1 1,-1 0-1,1 0 0,-1 0 1,0 0-1,1 1 1,-1-1-1,0 0 1,0 1-1,0-1 1,0 0-1,0 1 0,0-1 1,0 1-1,-1-1 1,1 1-1,0 0 1,-1-1-1,0 1 0,1 0 1,-1-1-1,0 1 1,0 0-1,0-1 1,0 1-1,0 0 1,0 1 3,-11 75-134,11-77 136,-42 130 475,42-131-471,0 0-1,-1 1 1,1-1 0,0 0-1,0 1 1,0-1-1,-1 1 1,1-1 0,0 0-1,0 1 1,0-1 0,0 1-1,0-1 1,0 1-1,0-1 1,0 0 0,0 1-1,0-1 1,0 1 0,0-1-1,0 1 1,0-1-1,0 0 1,0 1 0,1-1-1,-1 1 1,0-1-1,0 0 1,0 1 0,1-1-1,-1 0 1,0 1 0,1-1-1,-1 0 1,0 1-1,1-1 1,-1 0 0,0 0-1,1 1 1,-1-1 0,0 0-1,1 0 1,-1 0-1,1 0 1,-1 1 0,0-1-1,1 0 1,-1 0 0,1 0-1,-1 0 1,0 0-1,1 0 1,-1 0 0,1 0-1,-1 0 1,1 0 0,-1 0-1,0 0 1,1-1-6,25-11 154,-24 11-148,90-43-253,-90 45 231,-1 0 0,0-1-1,0 1 1,0-1-1,0 1 1,0 0-1,0 0 1,0 0 0,0 0-1,-1 0 1,1 0-1,0 0 1,0 0-1,-1 0 1,1 0 0,-1 0-1,1 0 1,-1 0-1,1 0 1,-1 1 0,0-1-1,1 0 1,-1 0-1,0 1 1,0-1-1,0 0 1,0 0 0,0 1-1,0-1 1,0 0-1,-1 0 1,1 0-1,0 1 1,-1-1 0,1 0-1,-1 0 1,1 0-1,-1 0 1,1 0-1,-1 1 1,-1-1 16,2 1-11,-90 285 1178,91-308-6568,4 6 1450</inkml:trace>
  <inkml:trace contextRef="#ctx0" brushRef="#br0" timeOffset="110610.874">15749 5122 6401,'-13'-20'5321,"19"-19"-4555,-1 23 22,-1 0-269,-2 11-268,-1 1-1,1-1 0,-1 1 1,1-1-1,-1 0 0,-1 0 1,1 0-1,-1 0 0,0 0 1,0 1-1,0-1 0,-1 0 1,1 0-1,-1 0 0,0 0 1,-1 1-1,1-1 0,-1 0 1,0 1-1,0-1 0,0 1 1,-2-2-251,1 5 76,0 0 1,1 0-1,-1 1 1,0-1 0,1 1-1,-1-1 1,0 1-1,0 0 1,1 0-1,-1 1 1,0-1 0,0 0-1,1 1 1,-1 0-1,0-1 1,1 1-1,-1 0 1,0 1-1,1-1 1,0 0 0,-1 1-1,1-1 1,0 1-1,0 0 1,0 0-1,0-1 1,-1 2-77,-14 13 15,1-1 0,1 2 0,0 0 0,1 1 0,1 0 0,1 1 0,0 1 0,2 0 0,0 0 0,1 1 0,1 0 0,-2 13-15,7-27 1,1 0 1,0 0-1,1 1 0,0-1 1,0 0-1,0 1 0,1-1 1,0 1-1,1-1 0,0 4-1,0-9 1,0 0 0,0 0 0,1 0 0,-1 0 0,1 0 0,-1 0 1,1 0-1,-1-1 0,1 1 0,0-1 0,0 1 0,0-1 0,0 0 0,0 1 0,0-1 0,0 0 0,1-1 0,-1 1 0,0 0 0,0-1 0,1 1 0,-1-1 0,0 1 0,1-1 0,-1 0 0,1 0 0,-1 0 0,0-1 0,1 1 0,-1 0 0,0-1 0,1 0 0,-1 1 0,0-1 0,0 0 0,0 0 1,1 0-1,-1-1 0,0 1 0,0 0-1,39-21-63,-1-1 0,-1-2 0,-1-2 0,-2-2 0,0-1 1,-2-1-1,-1-2 0,0-4 63,30-19-498,-55 60 233,-8 10 187,0 0-1,-1 0 1,-1 0 0,0 0-1,-1 0 1,0 0 0,-2 2 78,1 0-37,-107 480 581,111-495-518,1 0 0,-1 0 0,0 0 0,0 1 0,0-1 0,0 0 0,-1 0 0,1 0 0,0 0 0,0 1 0,-1-1 1,1 0-1,0 0 0,-1 0 0,1 0 0,-1 0 0,0 0 0,1 0 0,-1 0 0,0 0 0,0 0 0,1 0 0,-1-1 0,0 1 0,0 0 1,0 0-1,0-1 0,0 1 0,0-1 0,0 1 0,0-1 0,0 1 0,0-1 0,-1 0 0,1 1 0,0-1 0,0 0 0,0 0 0,0 0 1,-1 0-1,1 0 0,0 0 0,0 0 0,0 0 0,0 0 0,-1-1 0,1 1 0,0-1 0,0 1 0,0 0 0,-1-2-26,-37-9 220,0 2-1,0 1 1,-1 2 0,0 1-1,0 3 1,-8 1-220,40 3-223,24-1-1621,11-9-2089,8-6-617</inkml:trace>
  <inkml:trace contextRef="#ctx0" brushRef="#br0" timeOffset="111585.554">16456 5014 6953,'23'-43'7603,"-22"55"-4413,-3 26-2505,-44 401 603,47-369-1043,-43-93-3784,23 12 42,0 1-125</inkml:trace>
  <inkml:trace contextRef="#ctx0" brushRef="#br0" timeOffset="111833.944">16276 5398 6753,'-8'-10'3321,"4"-3"184,1 6-1073,3 1-1079,3-5-89,3 1-352,6 3-256,3-2-320,8 3-160,0 3-56,2 0-80,1 3 0,3 3-56,-6 5-160,2-5-920,-2 3-312,2 0-2785,-4-3-64</inkml:trace>
  <inkml:trace contextRef="#ctx0" brushRef="#br0" timeOffset="112310.686">16597 5297 9210,'-24'44'6926,"22"-39"-6818,1-1 1,-1 1 0,1 0 0,0 0 0,1 0 0,-1 0 0,1 0 0,0 0 0,0 0-1,1 0 1,-1 0 0,1-1 0,0 1 0,1 0 0,-1 0 0,1-1 0,0 1 0,0 0-1,0-1 1,1 0 0,-1 0 0,1 1 0,1 0-109,-1-4 19,0 1 0,0-1 0,0 1 0,1-1 1,-1 0-1,0 0 0,1-1 0,-1 1 0,0-1 0,1 0 0,-1 1 1,1-1-1,-1-1 0,0 1 0,1 0 0,-1-1 0,0 0 0,1 0 0,-1 0 1,0 0-1,0 0 0,0-1 0,0 1 0,0-1 0,0 0 0,0 0 0,0 0 1,-1 0-1,1-1 0,-1 1 0,1-1 0,1-2-19,-4 5 0,165-133 363,-122 113-407,-42 20 40,0 1 1,0 0-1,-1 0 0,1 0 1,0 0-1,0 0 1,-1 0-1,1 0 0,-1 1 1,1-1-1,-1 0 0,0 0 1,1 0-1,-1 0 1,0 1-1,0-1 0,0 0 1,0 0-1,0 1 1,0-1-1,0 0 0,0 0 1,0 0-1,-1 1 1,1-1-1,0 0 0,-1 0 1,1 0-1,-1 0 0,1 0 1,-1 1 3,-1 3 2,-21 125 373,23-130-370,-1 1 1,1-1-1,0 1 0,-1 0 1,1-1-1,0 1 0,0 0 0,-1-1 1,1 1-1,0 0 0,0-1 0,0 1 1,0 0-1,0-1 0,0 1 0,0-1 1,0 1-1,0 0 0,1-1 0,-1 1 1,0 0-1,0-1 0,1 1 0,-1 0 1,0-1-1,0 1 0,1-1 0,-1 1 1,1-1-1,-1 1 0,1-1 0,-1 1 1,1-1-1,-1 1 0,1-1 0,-1 0 1,1 1-1,-1-1 0,1 0 0,-1 1 1,1-1-1,0 0 0,-1 0 0,1 0 1,0 1-1,-1-1 0,1 0 0,0 0 1,-1 0-1,1 0 0,0 0 0,-1 0 1,1 0-1,0-1 0,-1 1 0,1 0 1,-1 0-1,1 0 0,0-1 0,-1 1 1,1 0-1,-1-1 0,1 1 0,0 0 1,-1-1-1,1 1-5,78-77 341,18-4-209,-96 80-135,0 0 0,-1 0 0,1 0 0,0 1 0,0-1 0,-1 0-1,1 1 1,0-1 0,0 1 0,0-1 0,0 1 0,0-1-1,0 1 1,0-1 0,0 1 0,0 0 0,0 0 0,0-1 0,0 1-1,0 0 1,0 0 0,0 0 0,0 0 0,0 0 0,0 1-1,0-1 1,0 0 0,0 0 0,0 1 0,0-1 0,0 0 0,0 1-1,0-1 1,0 1 0,0-1 0,0 1 0,0 0 0,-1-1-1,1 1 1,0 0 0,0 0 0,-1-1 0,1 1 0,0 0 0,-1 0-1,1 0 1,-1 0 0,1 0 0,-1 0 0,0 0 0,1 0-1,-1 0 1,0 0 0,0 0 0,0 0 3,2 13-16,-2-11 17,-1-1 1,1 1-1,0-1 1,0 1-1,0-1 1,0 1 0,1-1-1,-1 1 1,0-1-1,1 0 1,0 1-1,0-1 1,0 0-1,0 1 1,0-1-1,0 0 1,0 0 0,1 0-1,-1 0 1,1 0-1,-1 0 1,1 0-1,0-1 1,0 1-1,0-1 1,0 1-1,0-1 1,0 0 0,0 1-1,0-1 1,1 0-1,-1 0 1,1 0-2,4-3 13,0 0-1,0-1 1,-1 0 0,1 0 0,-1 0 0,0 0 0,0-1-1,0 0 1,0-1 0,-1 1 0,1-1 0,-1 0-13,1 0 12,103-84 151,-109 88-166,1 1 0,0-1 0,0 1 0,-1-1 0,1 1 1,0-1-1,0 1 0,-1 0 0,1 0 0,0-1 0,0 1 0,0 0 0,-1 0 0,1 0 0,0 0 0,0 0 0,0 0 0,0 0 0,-1 0 1,1 0-1,0 0 0,0 0 0,0 1 0,-1-1 0,1 0 0,0 1 0,0-1 0,0 0 0,-1 1 0,1-1 0,0 1 0,-1-1 1,1 1-1,-1-1 0,1 1 0,0 0 0,-1-1 0,1 1 0,-1 0 0,1-1 0,-1 1 0,0 0 0,1 0 0,-1-1 0,0 1 0,0 0 1,1 0-1,-1 0 3,3 45-105,-3-42 110,-9 108 98,-2-144-5410,9 11 1538</inkml:trace>
  <inkml:trace contextRef="#ctx0" brushRef="#br0" timeOffset="112596.444">17238 5078 7786,'1'5'3080,"-1"-1"57,0-4-1897,0 3-856,5 3-288,2 2-168,7 1-272,6 2-2816,7-4 767</inkml:trace>
  <inkml:trace contextRef="#ctx0" brushRef="#br0" timeOffset="112852.218">17541 5315 7978,'12'8'4154,"-11"-7"-3918,0 0-1,0-1 1,0 1 0,1 0-1,-1 0 1,0 0 0,0-1-1,0 1 1,1-1 0,-1 1-1,0-1 1,1 1 0,-1-1-1,0 0 1,1 0 0,-1 1-1,1-1 1,-1 0 0,1 0-1,-1 0 1,0-1 0,1 1 0,-1 0-1,0-1 1,2 1-236,4-4 62,0 1 0,0-1 0,0 0-1,-1-1 1,1 0 0,-1 0 0,0 0 0,-1-1 0,1 1 0,-1-1 0,0-1 0,-1 1 0,1-1-1,-1 0 1,0 0 0,-1 0 0,0 0 0,0-1 0,-1 1 0,0-1 0,0 0 0,0 1 0,-1-1 0,0-4-62,-1 11 6,-1-1 0,1 1 0,0-1 0,0 0 0,-1 1 1,1-1-1,-1 1 0,1-1 0,-1 1 0,0-1 0,0 1 1,0 0-1,0-1 0,1 1 0,-2 0 0,1-1 0,0 1 1,0 0-1,0 0 0,-1 0 0,1 0 0,0 0 0,-1 1 1,1-1-1,-1 0 0,1 1 0,-1-1 0,1 1 1,-1-1-1,1 1 0,-1-1 0,1 1 0,-1 0 0,0 0 1,1 0-1,-1 0 0,0 0 0,1 0 0,-1 1 0,1-1 1,-1 1-1,1-1 0,-1 1 0,1-1 0,-1 1 0,1 0 1,-1-1-1,1 1 0,0 0 0,-1 0 0,1 0 1,0 0-1,0 0 0,-1 1-6,-10 10 49,0 0-1,0 1 1,1 1 0,1 0-1,0 0 1,1 1 0,0 0-1,-4 14-48,9-24 27,1 1-1,0-1 0,0 1 0,1 0 0,-1 0 1,2 0-1,-1 0 0,0 0 0,1 0 1,0 1-1,1-1 0,-1 0 0,1 1 1,1-1-1,-1 1 0,1-1 0,0 0 0,2 6-26,-2-10 1,0-1 0,-1 1-1,1-1 1,1 0 0,-1 1-1,0-1 1,0 0 0,0 0-1,1 0 1,-1 0 0,1 0-1,-1 0 1,1 0 0,-1 0-1,1 0 1,-1-1 0,1 1-1,0 0 1,-1-1 0,1 0-1,0 1 1,-1-1 0,1 0 0,0 0-1,0 0 1,-1 0 0,1 0-1,0 0 1,0-1 0,-1 1-1,1-1 1,0 1-1,55-25-828,-49 20 558,90-61-5198,-45 23 1230</inkml:trace>
  <inkml:trace contextRef="#ctx0" brushRef="#br0" timeOffset="113112.518">17990 5143 10426,'-24'28'5541,"-7"17"-2358,-2 3-1875,5-21-679,64-28-573,69-20-951,-95 21 775,-6-1 91,0 1-1,-1-1 1,1 1-1,0 0 1,0 0-1,0 0 1,0 1-1,-1-1 1,1 1-1,0 0 1,-1 0-1,1 0 1,0 1-1,-1-1 1,0 1-1,1 0 1,0 1 29,-3-1 15,-1 0 1,0 0-1,0 1 0,0-1 1,0 0-1,0 0 0,0 0 1,-1 0-1,1 1 0,-1-1 1,1 0-1,-1 0 0,0 0 1,0 0-1,0 0 0,0 0 0,0-1 1,-1 1-1,1 0 0,0 0 1,-1-1-1,1 1 0,-1-1 1,0 1-1,1-1 0,-3 1-15,1 2 81,-15 15 376,-1 0-1,-1-1 1,-1-2 0,0 0 0,-12 6-457,31-21 24,1 0 0,-1 0-1,-1 0 1,1 0 0,0 0 0,0 0-1,0-1 1,0 1 0,0-1-1,-1 0 1,1 0 0,0 1 0,0-1-1,-1-1 1,1 1 0,0 0 0,0 0-1,-1-1 1,1 0 0,0 1 0,0-1-1,0 0 1,-2-1-24,-11-15-2744,6-6 348</inkml:trace>
  <inkml:trace contextRef="#ctx0" brushRef="#br0" timeOffset="113928.154">18360 5257 9762,'1'0'3935,"0"3"-1953,-2 90 1451,15-23-2932,-13-68-492,0-1 0,-1 1 1,1 0-1,0 0 0,0-1 1,1 1-1,-1-1 0,0 1 0,0-1 1,1 1-1,-1-1 0,1 0 1,-1 0-1,1 1 0,0-1 0,-1 0 1,1-1-1,0 1 0,0 0 0,0 0 1,-1-1-1,1 1 0,0-1 1,0 0-1,0 1 0,0-1 0,0 0 1,0 0-1,0 0 0,0-1 0,0 1 1,0 0-1,0-1 0,1 1-9,7-4 28,1-1-1,-1 0 0,0 0 1,0-1-1,0 0 1,-1 0-1,1-1 0,-2-1 1,6-4-28,11-10 51,116-95 114,-87 93-185,-52 25 16,0 0 0,-1 1 0,1-1 0,-1 1 0,1-1-1,-1 1 1,0-1 0,1 1 0,-1 0 0,0 0 0,0-1 0,0 1 0,-1 0 0,1 0 0,0 0 0,-1 0-1,1 0 1,-1 0 0,1 0 0,-1 0 0,0 0 0,0 1 0,0-1 0,0 0 0,-1 0 0,1 0-1,-1 0 1,1 0 0,-1 0 0,1 0 0,-1 0 0,0 0 4,0 3 27,-2 15 70,2-16-50,0 0 0,0 0-1,0 0 1,0 0-1,1 1 1,0-1-1,0 0 1,0 0 0,1 1-1,-1-1 1,1 0-1,0 0 1,0 0-1,1 2-46,-2-6 7,1 1-1,-1-1 1,1 0-1,-1 1 1,1-1-1,-1 0 1,1 1-1,-1-1 1,1 0-1,-1 0 1,1 0-1,0 1 1,-1-1-1,1 0 1,-1 0-1,1 0 1,-1 0-1,1 0 1,0 0-1,-1 0 0,1 0 1,-1 0-1,1-1 1,0 1-1,-1 0 1,1 0-1,-1 0 1,1-1-1,-1 1 1,1 0-1,-1-1 1,1 1-1,-1 0 1,1-1-1,-1 1 1,0-1-1,1 1 1,-1-1-1,1 1 0,-1 0 1,0-1-1,0 0 1,1 1-7,3-4 39,30-23 130,97-64 123,-129 89-295,-1 1 0,1 0-1,0-1 1,0 1-1,0 0 1,-1 0 0,1 0-1,0 0 1,0 1 0,1-1-1,-1 0 1,0 1 0,0-1-1,0 1 1,0 0-1,0 0 1,1 0 0,-1 0-1,0 0 1,0 0 0,0 1-1,0-1 1,1 1-1,-1-1 1,0 1 0,0 0-1,0 0 1,0 0 0,-1 0-1,1 0 1,0 0 0,0 1-1,-1-1 1,1 1-1,0-1 1,-1 1 0,0-1-1,1 1 4,2 9-6,0 0-1,-1 0 1,0 0-1,-1 0 1,0 1-1,0-1 0,-2 1 1,1-1-1,-1 0 1,-1 1-1,-1 2 7,3-14-41,-1 1 1,0-1-1,0 0 0,0 1 0,0-1 1,1 0-1,-1 1 0,0-1 0,0 1 0,0-1 1,0 0-1,0 1 0,0-1 0,0 0 0,0 1 1,0-1-1,0 1 0,0-1 0,0 0 1,0 1-1,-1-1 0,1 0 0,0 1 0,0-1 1,0 0-1,0 1 0,-1-1 0,1 0 0,0 1 1,0-1-1,0 0 0,-1 0 0,1 1 1,0-1-1,-1 0 0,1 0 0,0 0 0,-1 1 1,1-1-1,0 0 0,-1 0 0,1 0 0,0 0 1,-1 0-1,1 1 0,0-1 0,-1 0 1,1 0-1,0 0 0,-1 0 0,1 0 0,-1 0 1,1 0-1,0 0 0,-1-1 0,1 1 0,0 0 1,-1 0-1,1 0 0,0 0 0,-1 0 1,1-1-1,0 1 0,-1 0 0,1 0 0,0 0 1,-1-1-1,1 1 0,0 0 0,0-1 41,-18-25-5424,-1-16 254</inkml:trace>
  <inkml:trace contextRef="#ctx0" brushRef="#br0" timeOffset="114222.402">18823 4920 9834,'-6'5'3137,"0"4"424,5 2-2697,2 2-520,4 4-272,4 0-632,1-7 240,12-2-3233,0-5 576</inkml:trace>
  <inkml:trace contextRef="#ctx0" brushRef="#br0" timeOffset="114582.174">19470 5163 9522,'-3'-13'7455,"-19"7"-4617,10 12-2666,1 1 0,0 0 0,1 1-1,0 1 1,0-1 0,1 1 0,0 1 0,1 0 0,-5 7-172,8-11 45,-2 1-10,0 1 0,0 0-1,1 1 1,1 0 0,-1-1-1,2 2 1,-1-1 0,1 0-1,0 1 1,1 0 0,1 0-1,-1 0 1,1 0 0,1 1-35,1-10 3,0 0 1,0 0 0,0 1 0,0-1-1,0 0 1,1 0 0,-1 0 0,0 1 0,1-1-1,-1 0 1,1 0 0,-1 0 0,1 0-1,0 0 1,-1 0 0,1 0 0,0 0-1,0 0 1,0 0 0,0-1 0,0 1-1,0 0 1,0 0 0,0-1 0,0 1-1,0-1 1,0 1 0,0-1 0,0 1-1,0-1 1,1 0 0,-1 1 0,0-1 0,0 0-1,0 0 1,1 0 0,-1 0 0,0 0-1,0 0 1,0 0 0,1-1 0,-1 1-1,0 0 1,0-1 0,0 1 0,0-1-1,1 1-3,57-27 85,-57 26-80,24-15 25,-1 0 0,0-2 0,-2-1 0,0-1 0,-1 0 0,-1-2 0,-1-1 0,-1 0 0,-1-1 0,-1-3-30,1-7 17,-16 30-48,-9 22-19,7-18 49,-5 14-26,-4 5 16,1 1 0,1 0 0,1 0 0,1 0 0,1 1 0,1 0 0,0 0 0,1 14 11,18 4-658,-15-38 470,0 1 1,0-1-1,0 0 1,0 0-1,0 0 1,0 0 0,1-1-1,-1 1 1,0 0-1,0 0 1,1-1 0,-1 1-1,0 0 1,1-1-1,-1 0 1,1 1-1,-1-1 1,1 0 0,-1 0-1,1 0 1,-1 1-1,1-2 1,-1 1-1,1 0 1,-1 0 0,2-1 187,29-19-3897</inkml:trace>
  <inkml:trace contextRef="#ctx0" brushRef="#br0" timeOffset="115208.809">19981 5172 7490,'-9'-39'8955,"8"51"-5331,-2 28-3075,-5 55-263,2-51-200,3 1 1,2-1-1,4 42-86,10-31 314,-12-54-301,0-1 1,-1 1 0,1-1-1,0 0 1,0 1 0,0-1 0,0 0-1,0 1 1,0-1 0,0 0 0,-1 0-1,1 0 1,0 0 0,0 0-1,0 0 1,0 0 0,0 0 0,0 0-1,0 0 1,0-1 0,0 1-1,0 0 1,0-1 0,0 1 0,-1 0-1,1-1 1,0 1 0,0-1-1,0 0 1,-1 1 0,1-1 0,0 1-1,-1-1 1,1 0 0,-1 0 0,1 1-1,0-1 1,-1 0 0,0 0-1,1 0 1,-1 0 0,1 1 0,-1-1-1,0 0 1,0 0 0,0 0-1,1 0 1,-1 0-14,0 1 2,7-12 34,-1 1 0,1 0 0,-2-1 0,0 0 0,0-1 0,-1 1 0,-1-1 0,0 0 0,-1 0 0,0 0 0,-1 0 0,-1 0 0,0 0 0,0 0 0,-1 0 0,-1 0 0,0 0 0,-1 0 0,-1 0-36,2 7 30,-1 1 1,0-1-1,0 1 0,0 0 1,-1 0-1,0 0 0,0 0 1,0 0-1,0 1 0,-1 0 1,0 0-1,-4-3-30,9 7 1,0 0 1,-1-1-1,1 1 0,0-1 1,-1 1-1,1 0 0,-1-1 1,1 1-1,-1 0 1,1-1-1,-1 1 0,1 0 1,-1 0-1,1-1 0,-1 1 1,1 0-1,-1 0 0,1 0 1,-1 0-1,1 0 1,-1 0-1,1 0 0,-1 0 1,1 0-1,-1 0 0,1 0 1,-1 0-1,0 0 0,1 0 1,-1 0-1,1 0 1,-1 1-1,1-1 0,-1 0 1,1 0-1,-1 1 0,1-1 1,0 0-1,-1 1 0,1-1 1,-1 1-1,1-1 1,0 0-1,-1 1 0,1-1 1,0 1-1,0-1 0,-1 1 1,1-1-1,0 1 0,0-1 1,0 1-1,-1-1 1,1 1-1,0-1 0,0 1 1,0-1-1,0 1 0,0 0 1,0-1-1,0 1 0,0-1 1,0 1-1,0-1 1,1 1-1,-1-1 0,0 1 1,0-1-2,9 39-68,-8-37 51,0 0 1,0 0-1,1 0 0,0 0 0,-1 0 0,1 0 0,0 0 1,0-1-1,0 1 0,0-1 0,0 1 0,0-1 0,0 0 1,0 0-1,1 0 0,-1 0 0,0 0 0,1 0 0,-1-1 0,1 1 1,-1-1-1,1 0 0,-1 1 0,1-1 0,-1 0 0,1-1 1,-1 1-1,1 0 0,0-1 17,74-21-2523,-67 18 1829,33-16-3356,-2-10-251</inkml:trace>
  <inkml:trace contextRef="#ctx0" brushRef="#br0" timeOffset="115997.857">20407 5134 9314,'-2'-1'395,"0"1"1,0-1-1,0 1 0,0-1 0,-1 1 1,1 0-1,0 0 0,0 0 1,0 0-1,-1 0 0,1 0 0,0 1 1,0-1-1,0 1 0,0 0 1,0-1-1,0 1 0,0 0 1,0 0-1,0 0 0,-1 1-395,-52 54 1662,49-50-1591,0 1-1,0-1 0,1 1 0,0 1 0,0-1 1,1 1-1,0 0 0,0 0 0,1 0 0,0 1 1,0-1-1,1 1 0,0-1 0,1 1 0,0 0 1,0 0-1,1 0 0,0 0 0,0-1 0,1 1 1,0 0-1,1 0 0,0-1 0,0 1 0,2 3-70,-3-11 6,0 1 0,0-1 0,0 0 0,0 1 0,0-1 0,1 0 0,-1 0 0,0 0 0,1 0 0,-1 0 0,1 0 0,-1 0 0,1-1 0,-1 1 0,1 0 0,0-1 0,-1 1 0,1-1-1,0 0 1,-1 0 0,1 1 0,0-1 0,-1 0 0,1 0 0,0-1 0,0 1 0,-1 0 0,1 0 0,0-1 0,-1 1 0,1-1 0,-1 0 0,1 1 0,-1-1 0,1 0 0,1-1-6,52-38 173,-55 39-170,7-5 13,-1 1 0,-1-1 0,1-1-1,-1 1 1,0-1 0,0 0 0,-1 0-1,0-1 1,0 1 0,-1-1 0,0 0 0,0 0-1,-1 0 1,0 0 0,0 0 0,-1 0-1,0-1 1,0 1 0,-1-1 0,0 1-1,-1 0 1,0-1 0,0 0-16,-3-3 9,10 2-72,-5 10 56,48-18-83,-43 14 86,-1 1 1,0 0-1,1 0 0,0 0 0,-1 1 1,1 0-1,0 0 0,0 1 0,1-1 1,-1 1-1,0 0 0,0 1 0,1 0 1,-1 0-1,0 0 0,0 0 0,1 1 1,-1 0-1,0 1 0,0-1 0,0 1 1,0 1-1,0-1 0,-1 1 0,1 0 1,-1 0-1,4 3 4,-5 0-20,-1 1 0,0 0-1,0 0 1,0 0 0,-1 0 0,0 0 0,-1 1 0,0-1 0,0 1-1,0-1 1,-1 1 0,0-1 0,0 1 0,-1-1 0,0 1-1,-1-1 1,1 0 0,-1 1 0,-1-1 0,1 0 0,-1 0-1,-1-1 1,1 1 0,-1-1 0,0 1 0,-5 4 20,-58 91 135,89-123 30,102-131-121,-56 57-702,-57 81 364,-8 22-8,-6 32-71,2-33 369,0 6-46,-3 5 51,1 0 0,2 1 0,0-1 1,0 0-1,2 0 0,0 1 1,1-1-1,1 0 0,1 0 1,2 6-2,-4-21 14,-1-1 0,0 1 1,1 0-1,0-1 0,-1 0 1,1 1-1,0-1 0,1 0 1,-1 0-1,0 0 1,0 0-1,1-1 0,-1 1 1,1 0-1,0-1 0,-1 0 1,1 0-1,0 0 0,0 0 1,0 0-1,-1 0 1,1-1-1,0 1 0,0-1 1,0 0-1,0 0 0,0 0 1,0 0-1,3-1-14,81-29 405,-77 25-349,-1 0 0,1-1 0,-1 0 0,-1 0 0,1-1 1,-1-1-1,0 1 0,-1-1 0,1-1 0,-2 1 0,1-1 0,-1 0 0,-1-1 0,1 1 0,-2-1 0,1 0 1,-1 0-1,1-6-56,-6 11 50,1 1 1,-1-1 0,0 1 0,0 0 0,0 0 0,0 0 0,-1-1-1,0 1 1,0 0 0,0 1 0,0-1 0,-1 0 0,1 1-1,-1-1 1,0 1 0,0 0 0,0 0 0,-1 0 0,1 0 0,-1 1-1,1-1 1,-1 1 0,0 0 0,-2-1-51,6 3 1,-117-70 215,117 70-222,1 1 0,-1-1 0,0 1 0,0-1 0,0 1 1,0-1-1,0 1 0,0-1 0,0 0 0,0 1 0,0-1 0,0 1 0,0-1 0,0 1 0,0-1 0,0 1 0,0-1 0,0 1 0,0-1 0,0 1 0,-1-1 0,1 1 0,0-1 0,0 1 1,-1-1-1,1 0 0,0 1 0,-1-1 0,1 0 0,0 1 0,-1-1 0,1 0 0,-1 1 0,1-1 0,0 0 0,-1 0 0,1 1 0,-1-1 0,1 0 6,7 3-419,0 0 0,1 0 0,-1 0 0,1-1 1,0-1-1,0 1 0,0-1 0,0-1 0,0 1 0,0-1 0,0-1 0,0 1 0,0-2 0,0 1 0,0-1 0,6-2 419,41-13-4168</inkml:trace>
  <inkml:trace contextRef="#ctx0" brushRef="#br0" timeOffset="116278.194">21342 4737 8002,'14'7'2688,"10"8"785,3 7-2017,8 10-79,-2-2-129,1 18-152,-8 3-376,-13 15-168,-14 6-192,-24 11-63,-14-1-25,-31 24-56,-4-7-8,-16 13 8,4-4-200,-16 7-4441,14-25 1520</inkml:trace>
  <inkml:trace contextRef="#ctx0" brushRef="#br0" timeOffset="149473.998">21882 5365 9906,'-10'-8'1919,"11"8"-1807,-1 0-1,0 0 1,1 0 0,-1 0 0,0 0-1,0-1 1,1 1 0,-1 0 0,0 0-1,0 0 1,0-1 0,1 1 0,-1 0-1,0 0 1,0-1 0,0 1 0,1 0-1,-1 0 1,0-1 0,0 1 0,0 0-1,0 0 1,0-1 0,0 1 0,0 0-1,0-1 1,0 1 0,0 0 0,0-1-1,0 1 1,0 0 0,0-1 0,0 1-1,0 0 1,0 0 0,0-1-1,0 1 1,0 0 0,0-1 0,-1 1-1,1 0 1,0 0 0,0-1 0,0 1-1,0 0 1,-1 0 0,1-1-112,287-21-89,-83-5-70,-204 27 132,-1 0 1,1 0-1,0 1 1,0-1-1,0 0 0,0 0 1,0 1-1,0-1 1,0 0-1,-1 0 0,1 1 1,0-1-1,0 0 1,0 1-1,0-1 0,0 0 1,0 0-1,0 1 1,0-1-1,0 0 1,1 1-1,-1-1 0,0 0 1,0 0-1,0 1 1,0-1-1,0 0 0,0 0 1,0 1-1,1-1 1,-1 0-1,0 0 0,0 0 1,0 1-1,1-1 1,-1 0-1,0 0 0,0 0 1,0 0-1,1 1 1,-1-1-1,0 0 1,0 0-1,1 0 0,-1 0 1,0 0-1,1 0 1,-1 0-1,0 0 0,0 0 1,1 0-1,-1 0 1,0 0-1,1 0 0,-1 0 1,0 0-1,0 0 1,1 0-1,-1 0 0,0 0 1,0 0-1,1 0 1,-1-1-1,0 1 1,0 0-1,1 0 0,-1 0 1,0 0-1,0-1 27,-16 20-2210,12-16 1755,-27 28-2600</inkml:trace>
  <inkml:trace contextRef="#ctx0" brushRef="#br0" timeOffset="149731.826">21833 5658 8314,'-24'10'2928,"15"-7"257,5 2-2001,2-1-984,10-2-104,10-1-64,12 2 136,10-4 8,11 2 17,-1-2 15,11-1-16,-9 1-144,1 4 0,-8 0-88,-2 8 304,-21-1-3657,-16 2 1248</inkml:trace>
  <inkml:trace contextRef="#ctx0" brushRef="#br0" timeOffset="169957.771">22745 4975 7450,'30'-77'5024,"23"13"-3671,-45 55-1303,1 1 0,-1 0 0,2 1 0,-1 0 0,1 0 0,0 1 0,1 1 0,-1-1 0,1 2-1,0 0 1,0 0 0,1 0 0,-1 2 0,1-1 0,0 2 0,-1-1 0,1 2 0,0-1 0,0 2 0,0 0 0,-1 0 0,3 1-50,-11-1 6,-1 0 1,0 0-1,1 0 1,-1 1-1,0-1 1,1 1-1,-1-1 1,0 1-1,0 0 1,0 0-1,-1-1 1,1 1-1,0 1 1,-1-1-1,1 0 1,-1 0-1,0 1 1,0-1-1,0 0 0,0 1 1,0-1-1,0 1 1,-1 0-1,1-1 1,-1 1-1,0-1 1,1 1-1,-1 0 1,0-1-1,-1 1 1,1 0-1,0-1 1,-1 1-1,0 1-6,-37 89 269,-94 106 157,118-165-336,14-33-88,0 0-1,0 0 1,1 0 0,-1-1 0,0 1-1,0 0 1,0 0 0,1-1 0,-1 1-1,0 0 1,1 0 0,-1-1 0,1 1-1,-1 0 1,1-1 0,-1 1-1,1-1 1,-1 1 0,1-1 0,0 1-1,-1-1 1,1 1 0,0-1 0,-1 0-1,1 1 1,0-1 0,0 0 0,-1 1-1,1-1 1,0 0 0,0 0-1,0 0 1,-1 0 0,1 0 0,0 0-1,0 0 1,0 0 0,-1 0 0,1 0-1,0 0 1,0 0-2,12-2 14,1-1 0,-1 1 0,0-2 1,0 0-1,0-1 0,0 0 0,-1-1 0,3-2-14,17-6 44,-10 4-58,94-36-3420,-83 33 861</inkml:trace>
  <inkml:trace contextRef="#ctx0" brushRef="#br0" timeOffset="171053.716">22826 5421 7234,'-5'1'648,"-35"20"5854,53-15-5633,75-11-577,-67 1-270,291-65 190,-117 32-94,-189 36-138,0-1 0,0 1 1,0 1-1,1-1 1,-1 1-1,0 0 0,1 0 1,-1 1-1,0 0 0,0 0 1,3 1 19,-9 6-291,-16 15-2094,-16 7 206</inkml:trace>
  <inkml:trace contextRef="#ctx0" brushRef="#br0" timeOffset="171618.125">22767 5665 8338,'12'-2'6881,"54"-12"-7303,-45 9 966,99-11-271,-118 16-266,0 0 0,-1 0 0,1 0 0,0 0 0,-1 0 1,1 1-1,0-1 0,-1 0 0,1 1 0,0-1 0,-1 1 0,1 0 0,-1 0 0,1-1 0,-1 1 0,0 0 0,1 0 1,-1 0-1,0 1 0,1-1 0,-1 0 0,0 0 0,0 1 0,0-1 0,0 0 0,0 1 0,-1-1 0,1 1 0,0 0 1,-1-1-1,1 1 0,-1-1 0,1 1 0,-1 0 0,0-1 0,0 1 0,0 0 0,0-1 0,0 1 0,0 0 0,0-1 1,0 1-1,-1 0 0,1-1 0,-1 1 0,1 0 0,-1-1 0,0 1-7,-6 14 115,-1 0 1,-1-1-1,0 0 1,-1 0-1,-1-1 1,0 0-1,-1-1 0,0-1 1,-1 0-1,0 0 1,-11 6-116,21-15 30,-19 23 296,34-20-256,18-5-123,-24-2 54,-1 0 0,0 1 0,0-1-1,0 1 1,1 1 0,-1-1 0,0 1 0,0 0 0,0 0 0,0 0 0,0 1-1,0 0 1,0 0 0,0 0 0,0 0 0,-1 1 0,1 0 0,-1 0 0,0 0 0,0 0-1,0 1 1,0 0 0,-1 0 0,1 0 0,-1 0 0,2 4-1,-2-2 28,-1 0 0,0 1 0,0-1 0,-1 1 0,1-1 0,-1 1 0,-1 0 0,1-1 0,-1 1-1,-1 0 1,1 0 0,-1-1 0,0 1 0,-1-1 0,1 1 0,-1-1 0,-1 1 0,1-1 0,-1 0 0,0 0 0,0 0 0,-1 0 0,0-1 0,-3 4-28,-3 3 285,0-1 1,-1 0-1,0 0 0,0-2 1,-2 1-1,1-2 0,-1 1 1,0-2-1,0 0 1,-8 3-286,12-5 107,-1-1 0,1 0 0,-1 0 0,0-1-1,0 0 1,0-1 0,0 0 0,-1-1 0,1 0 0,0-1 0,-1 0 0,1 0 0,-3-1-107,11 0-30,0 0 0,0 0-1,0 0 1,0 0-1,0 0 1,0 0 0,0 0-1,0-1 1,1 1-1,-1-1 1,0 1 0,1-1-1,-1 0 1,1 0-1,0 1 1,0-1 0,-1 0-1,1 0 1,0 0-1,1 0 1,-1-1-1,0 1 1,1 0 0,-1 0-1,1 0 1,-1-1-1,1 1 1,0 0 0,0 0-1,0-1 1,1 0 30,20-66-3793,1 32-315,5-5-366</inkml:trace>
  <inkml:trace contextRef="#ctx0" brushRef="#br0" timeOffset="171897.586">23117 5673 4377,'39'-42'7177,"-1"32"-5724,-21 12-1394,0-2 1,0 0-1,0-1 0,0 0 1,0-2-1,-1 0 1,1-1-1,-1 0 1,8-4-60,-17 5 46,-7 2-33,1 1 1,-1-1 0,0 1-1,1-1 1,-1 1-1,0 0 1,1-1 0,-1 1-1,1-1 1,-1 1-1,1 0 1,-1 0 0,1-1-1,-1 1 1,1 0-1,-1 0 1,1-1 0,0 1-1,-1 0 1,1 0-1,-1 0 1,1 0 0,-1 0-1,1 0 1,0 0 0,-1 0-1,1 0 1,-1 0-1,1 0 1,-1 0 0,1 1-1,0-1 1,-1 0-1,1 0 1,-1 0 0,1 1-1,-1-1 1,1 0-1,-1 1 1,1-1 0,-1 0-1,0 1 1,1-1-1,-1 1 1,0-1 0,1 1-1,-1-1 1,0 1-1,1-1 1,-1 1 0,0-1-1,0 1 1,1-1-1,-1 1 1,0 0 0,0-1-1,0 1 1,0-1 0,0 1-1,0-1 1,0 1-1,0 0 1,0-1 0,0 1-1,0-1 1,0 1-14,-6 54 595,-1-1 1,-3 0-1,-8 21-595,-11 60 1105,28-134-1090,0 4 29,0 0 0,0 0 0,0 0 0,0 0 0,1 0 0,0 0 0,0 0 0,0 0 1,1 0-1,-1 0 0,1 0 0,1 0 0,-1 0 0,1 0 0,1 2-44,7 0-359,-2-9-3519,-9 1 736</inkml:trace>
  <inkml:trace contextRef="#ctx0" brushRef="#br0" timeOffset="172166.864">23254 5856 9794,'0'3'2545,"1"-3"759,5 0-2808,9-6-247,11-1-153,15-8-24,9-1-8,15-8 1304,-1 0-4681,1-8 2041</inkml:trace>
  <inkml:trace contextRef="#ctx0" brushRef="#br0" timeOffset="172374.631">23927 5357 8426,'2'-1'3393,"-7"7"511,-2-2-2143,-2 4-449,1 0-512,0-2-160,4 0-328,5 6 449,8-2-4850</inkml:trace>
  <inkml:trace contextRef="#ctx0" brushRef="#br0" timeOffset="173081.778">24187 4866 8882,'24'-49'5377,"23"15"-3871,65-1-1058,-107 34-426,11-3 14,0 1 0,0 0 0,0 1 0,0 1 0,1 1 0,-1 0 0,0 1 0,0 1 1,13 3-37,-27-5-1,0 1 1,0 0 0,0-1-1,0 1 1,-1 0 0,1 0-1,0 0 1,-1 0 0,1 0 0,0 0-1,-1 0 1,1 1 0,-1-1-1,0 1 1,1-1 0,-1 1 0,0-1-1,0 1 1,0 0 0,0 0-1,0-1 1,-1 1 0,1 0-1,0 0 1,-1 0 0,1 0 0,-1 0-1,0 0 1,0 0 0,0 0-1,0 0 1,0 0 0,0-1 0,0 1-1,-1 0 1,1 0 0,-1 0-1,1 0 1,-1 0 0,0 0-1,1 0 1,-2 0 0,-47 73 62,-149 127 1235,180-178-714,18-24-574,1 1 0,-1 0-1,0-1 1,0 1 0,0-1-1,0 1 1,0-1-1,0 1 1,1-1 0,-1 0-1,0 1 1,0-1 0,1 1-1,-1-1 1,0 1-1,1-1 1,-1 0 0,0 1-1,1-1 1,-1 0 0,1 1-1,-1-1 1,0 0 0,1 1-1,-1-1 1,1 0-1,-1 0 1,1 0 0,-1 0-1,1 1 1,-1-1 0,1 0-1,-1 0 1,1 0-1,-1 0 1,1 0 0,-1 0-1,1 0 1,0 0 0,-1 0-1,1-1 1,-1 1-1,1 0 1,-1 0 0,1 0-1,-1 0 1,0-1 0,1 1-1,-1 0 1,1-1-1,-1 1 1,1 0 0,-1-1-1,0 1 1,1 0-9,253-82 312,-222 71-507,21-5-711,-17 10-2990,-28 5 307</inkml:trace>
  <inkml:trace contextRef="#ctx0" brushRef="#br0" timeOffset="173450.141">24319 5345 6809,'4'-3'2641,"7"2"408,3 4-1569,11-6-464,3 0-184,10 1-71,0-3-297,13-4-120,-2 3-200,7-3 0,-6 0-216,-2 3-3441,-19 1 1129</inkml:trace>
  <inkml:trace contextRef="#ctx0" brushRef="#br0" timeOffset="174169.838">24105 5641 7578,'0'-4'1058,"5"-22"4253,16-6-3016,-16 29-2251,0-1 0,1 0 1,-1 1-1,1 0 0,-1 1 0,1-1 0,0 1 0,0 0 1,0 0-1,1 1 0,-1 0 0,0 0 0,0 0 0,1 1 1,-1 0-1,1 0 0,-1 1 0,0-1 0,0 1 0,1 1 1,-1-1-1,0 1 0,0 0 0,0 1 0,-1-1 0,3 3-44,-5-2 7,-1 1 1,0-1-1,0 1 0,-1 0 0,1 0 0,-1 0 0,0 0 0,0 0 0,0 0 1,-1 1-1,1-1 0,-1 0 0,0 0 0,0 0 0,-1 1 0,1-1 0,-1 0 0,0 0 1,0 0-1,0 0 0,-1 0 0,1 0 0,-1 0 0,0-1 0,0 1 0,0 0 0,-1-1-7,-3 12 73,0-1-1,-1 0 0,-1-1 0,0 0 0,-1 0 0,0-1 0,-1 0 1,0 0-1,-1-1 0,-1-1 0,-5 5-72,-5-7 609,32-12-423,-2 4-195,0 1 1,1-1 0,-1 2-1,0-1 1,0 1-1,0 0 1,0 1 0,0 0-1,-1 0 1,1 1 0,-1 0-1,0 0 1,0 1-1,1 0 9,-5-2-5,1 1-1,-1-1 0,0 0 1,-1 1-1,1 0 0,0 0 1,-1 0-1,0 0 0,0 0 1,0 0-1,-1 0 0,1 1 1,-1-1-1,0 1 0,0-1 1,0 1-1,-1-1 0,0 1 1,0-1-1,0 1 0,0-1 1,-1 1-1,1-1 0,-1 1 1,-1 0 5,-1 9 99,-1 1 0,0-1 0,-2 1 0,1-2 0,-2 1 0,0-1 1,-1 2-100,6-11 80,-1 1 0,1-1 0,-1 1 0,0-1 0,-1 0 0,1 0 1,-1 0-1,1-1 0,-1 1 0,0-1 0,-1 0 0,1 0 0,0 0 1,-1-1-1,0 1 0,1-1 0,-1 0 0,0 0 0,0-1 0,0 0 1,0 0-1,-1 0 0,1 0 0,0-1 0,0 0 0,0 0 1,-1 0-1,1-1 0,0 1 0,0-1 0,0-1 0,0 1 0,0-1 1,0 0-1,0 0 0,0 0 0,1 0 0,-1-1 0,1 0 0,0 0 1,-4-3-81,6 2-100,-1 1 1,1 0 0,0-1 0,0 1-1,1-1 1,-1 1 0,1-1 0,-1 0-1,1 0 1,0 0 0,1 1-1,-1-1 1,1 0 0,0 0 0,0 0-1,0 0 1,0 0 0,1-4 99,23-37-6374,-3 28 1949</inkml:trace>
  <inkml:trace contextRef="#ctx0" brushRef="#br0" timeOffset="174497.15">24511 5674 8178,'13'-28'6974,"17"9"-5245,40 1-2313,-66 17 848,91-9-213,-94 10-49,0 0 1,-1 0 0,1 0 0,-1 1 0,1-1 0,-1 0 0,1 0 0,-1 0 0,1 0-1,0 1 1,-1-1 0,1 0 0,-1 1 0,0-1 0,1 0 0,-1 1 0,1-1 0,-1 1-1,1-1 1,-1 0 0,0 1 0,1-1 0,-1 1 0,0-1 0,0 1 0,1-1 0,-1 1-1,0-1 1,0 1 0,0 0 0,0-1 0,1 1 0,-1-1 0,0 1 0,0-1 0,0 1 0,0 0-1,0-1 1,-1 1 0,1-1 0,0 1 0,0-1 0,0 1 0,0 0 0,-1-1 0,1 1-1,0-1 1,0 1 0,-1-1 0,1 1 0,-1-1-3,0 4 27,-12 53 520,-4-1-1,-1-1 0,-7 8-546,-37 114 926,55-119-727,7-58-201,0 1 1,0-1 0,0 1-1,0-1 1,0 1 0,0-1-1,0 0 1,0 1 0,0-1 0,0 1-1,1-1 1,-1 1 0,0-1-1,0 0 1,1 1 0,-1-1 0,0 1-1,0-1 1,1 0 0,-1 0-1,0 1 1,1-1 0,-1 0 0,1 1-1,-1-1 1,0 0 0,1 0-1,-1 0 1,1 1 0,-1-1-1,0 0 1,1 0 0,-1 0 0,1 0-1,-1 0 1,1 0 0,-1 0-1,1 0 1,-1 0 0,1 0 0,-1 0-1,1 0 1,-1 0 0,0 0-1,1 0 1,-1-1 0,1 1 0,-1 0-1,1 0 1,-1 0 0,0-1-1,1 1 1,-1 0 0,0-1 0,1 1-1,-1 0 1,0-1 0,1 1-1,-1 0 1,0-1 0,0 1-1,1-1 2,21-23-1526,-7-3-1846,-3-9-245</inkml:trace>
  <inkml:trace contextRef="#ctx0" brushRef="#br0" timeOffset="174894.469">24486 5908 9330,'-2'0'2393,"5"-2"783,6 4-2736,9-8-88,11 1-176,17-4-24,8-1-64,21-12 753,-1-6-4050,11-10 1617</inkml:trace>
  <inkml:trace contextRef="#ctx0" brushRef="#br0" timeOffset="176380.231">25168 5368 9162,'3'-21'3369,"-4"18"439,1-2-2095,0 0-945,1 5-168,3 4-256,0-3-72,5-2-432,2 7 1312,1 6-5144,-1 1 1911</inkml:trace>
  <inkml:trace contextRef="#ctx0" brushRef="#br0" timeOffset="176647.518">25690 5372 6513,'-6'-12'3465,"5"8"-416,5 2-1169,5-2-1568,2 2-304,6-4 16,7 5-16,6-9-176,4 0-216,5-2-2657,-5-7 641</inkml:trace>
  <inkml:trace contextRef="#ctx0" brushRef="#br0" timeOffset="176970.714">26150 5300 7954,'0'-2'2536,"-3"5"617,-3-3-2105,6 5-376,-2-5-232,7-2 0,4-2-584,20 4-3064,0-10 895</inkml:trace>
  <inkml:trace contextRef="#ctx0" brushRef="#br0" timeOffset="176971.714">26557 5295 9018,'1'3'2632,"-1"-1"761,2-5-2377,-1 0-423,13-1-49,6-3-296,13-11-584,8-1-457,14 0-2711,-4-6 327</inkml:trace>
  <inkml:trace contextRef="#ctx0" brushRef="#br0" timeOffset="177154.815">26889 5218 7618,'-8'7'2608,"2"-2"409,-1-2-2049,5 0-456,-2-5-352,13-14-3016,4-10 823</inkml:trace>
  <inkml:trace contextRef="#ctx0" brushRef="#br0" timeOffset="178213.633">26948 4764 4337,'1'-5'391,"1"-1"0,-1 1 0,1 0 0,0 0-1,0 0 1,1 0 0,-1 0 0,1 0 0,0 1 0,1-1 0,-1 1 0,1 0 0,-1 0 0,1 0 0,1 1-1,-1-1 1,5-2-391,21-16 855,1 1 0,1 1-1,0 1 1,2 2-1,24-8-854,-43 18 192,1 0 0,0 1 0,0 0-1,0 1 1,1 1 0,0 1 0,0 0-1,0 1 1,0 1 0,3 1-192,-18 0 8,1 0 1,-1 1-1,0-1 1,1 1-1,-1-1 1,0 1-1,1 0 1,-1 0-1,0 0 1,0 0-1,1 0 0,-1 1 1,0-1-1,-1 1 1,1-1-1,0 1 1,0 0-1,-1 0 1,1 0-1,0-1 1,-1 2-1,0-1 1,0 0-1,0 0 0,1 0 1,-2 0-1,1 1 1,0-1-1,0 1 1,-1-1-1,0 0 1,1 1-1,-1-1 1,0 1-1,0-1 0,0 1 1,0-1-1,-1 1 1,1-1-1,-1 0 1,0 1-9,-5 13 32,-1 1 0,0-1 0,-1 0 1,-1-1-1,-1 0 0,0 0 0,-1-1 0,-1-1 1,0 0-1,-13 12-32,7-7 46,-94 96 207,111-114-251,0 1-1,1 0 0,-1-1 0,0 1 1,1 0-1,-1-1 0,1 1 1,-1 0-1,1 0 0,-1 0 1,1-1-1,0 1 0,-1 0 1,1 0-1,0 0 0,0 0 1,0 0-1,0 0 0,0 0 0,0 0 1,0-1-1,0 1 0,0 0 1,0 0-1,0 0 0,0 0 1,1 0-1,-1 0 0,0 0 1,1-1-1,-1 1 0,0 0 1,1 0-1,0 0 0,-1-1 0,1 1 1,-1 0-1,1-1 0,0 1 1,-1 0-1,1-1 0,0 1 1,0-1-1,-1 1 0,1-1 1,0 1-1,0-1 0,0 0-1,46 8 21,107-23 157,-95 6-96,0 11-819,-34 22-3104,-24-5 664</inkml:trace>
  <inkml:trace contextRef="#ctx0" brushRef="#br0" timeOffset="178497.021">27185 5168 7802,'-9'-2'2632,"3"4"513,4 2-2153,10-1-224,5-3-248,16 3 41,11-3-129,17-9 72,-2-2-80,12 1-16,-10-1-184,3 2-32,-18 6-96,1 3-480,-19 0-424,-6-4-2921,-12-4 344</inkml:trace>
  <inkml:trace contextRef="#ctx0" brushRef="#br0" timeOffset="179052.894">27026 5517 9330,'-1'-21'7885,"18"1"-5678,29-6-1883,-42 23-316,1 0 0,-1 1 0,1 0 0,-1 0 0,1 0 0,0 0 1,0 1-1,0 0 0,0 0 0,0 0 0,0 1 0,1-1 1,-1 1-1,0 1 0,0-1 0,0 1 0,0-1 0,0 2 0,0-1 1,0 0-1,0 1 0,0 0 0,-1 0 0,1 1 0,-1-1 0,1 1 1,0 0-9,-4-1 2,-1 1-1,1-1 1,0 1 0,-1-1 0,1 0 0,-1 1 0,0-1 0,0 1 0,0 0 0,0-1 0,0 1 0,0-1 0,-1 1 0,1-1 0,-1 0 0,0 1-1,1-1 1,-1 0 0,0 1 0,-1-1-2,-7 16 35,0-1 0,-1-1-1,-1 0 1,-1 0 0,0-1 0,-1 0-1,-1-1 1,0-1 0,-1 0-1,-5 2-34,-20 21 91,39-36-92,1 0 1,0 0 0,0 1 0,-1-1-1,1 0 1,0 0 0,-1 0-1,1 1 1,0-1 0,0 0 0,-1 0-1,1 1 1,0-1 0,0 0-1,0 1 1,0-1 0,-1 0 0,1 0-1,0 1 1,0-1 0,0 0-1,0 1 1,0-1 0,0 0 0,0 1-1,0-1 1,0 0 0,0 1-1,0-1 1,0 1 0,0-1 0,0 0-1,0 1 1,0-1 0,0 0-1,0 1 1,1-1 0,-1 0 0,0 0-1,0 1 1,0-1 0,0 0-1,1 1 1,-1-1 0,0 0 0,0 0-1,1 0 1,-1 1 0,0-1-1,1 0 1,-1 0 0,0 0 0,0 1-1,1-1 1,-1 0 0,0 0-1,1 0 1,-1 0 0,0 0 0,1 0 0,29 6-74,-14-4 65,-9-1 7,-1 0 1,1 0-1,-1 1 1,1 0-1,-1 0 0,0 1 1,0-1-1,0 1 1,0 1-1,0-1 1,0 1-1,-1 0 1,0 0-1,0 1 1,0-1-1,-1 1 1,1 0-1,-1 1 0,0-1 1,0 1-1,-1-1 1,0 1-1,0 0 1,0 1-1,-1-1 1,0 0-1,0 1 1,-1-1-1,1 1 1,-1-1-1,-1 1 0,1 0 1,-1-1-1,0 1 1,-1 0-1,0-1 1,0 1-1,0 0 1,-1 0 1,-3 3 91,0-1-1,-1 0 1,0 0 0,-1-1 0,1 0 0,-2 0 0,1-1 0,-1 0 0,0 0 0,0 0 0,-1-1-1,0-1 1,0 1 0,-1-1 0,1-1 0,-1 0 0,0 0 0,0-1 0,-8 1-91,15-3-18,0 0 1,0 0 0,0-1-1,0 0 1,0 1 0,-1-1-1,1 0 1,0 0 0,0-1-1,0 1 1,0-1 0,-1 1-1,1-1 1,0 0 0,0 0-1,0-1 1,1 1 0,-1-1-1,0 1 1,0-1 0,1 0-1,-1 0 1,1 0 0,-1 0-1,1 0 1,0-1 0,0 1-1,0-1 1,0 1 0,1-1-1,-1 0 1,1 0 0,-1 0-1,1 1 1,0-2 0,0 1-1,0 0 1,1 0 0,-1 0-1,1 0 1,-1 0 0,1-2 17,2-3-665,0 0 1,0 0 0,1 0 0,-1 0 0,2 0 0,-1 1 0,1-1-1,0 1 1,4-4 664,29-46-4397</inkml:trace>
  <inkml:trace contextRef="#ctx0" brushRef="#br0" timeOffset="179349.964">27467 5466 9218,'0'0'534,"-1"-11"7891,7 10-5064,11 1-3600,7-3 245,1-1 0,-1 0 0,0-2 0,0-1 0,-1-1 0,1-1 0,0-2-6,-36 27-95,-19 25 95,3 1 1,1 2-1,3 0 1,1 1-1,2 2 1,-12 42-1,28-78 20,1 0 1,0 0 0,1 0 0,1 1-1,0 0 1,0-1 0,1 1 0,0 0 0,1 0-1,1-1 1,0 1 0,1 8-21,-2-20-30,0 1-1,0 0 1,0 0 0,0-1-1,0 1 1,0 0 0,0 0-1,0-1 1,0 1 0,0 0-1,1 0 1,-1-1 0,0 1-1,0 0 1,1-1 0,-1 1-1,0 0 1,1-1-1,-1 1 1,1-1 0,-1 1-1,1-1 1,-1 1 0,1 0-1,-1-1 1,1 0 0,0 1-1,-1-1 1,1 1 0,-1-1-1,1 0 1,0 1 0,0-1-1,-1 0 1,1 0 0,0 0-1,-1 0 1,1 1 0,0-1-1,0 0 1,-1 0 0,1 0-1,0 0 1,0-1 0,-1 1-1,1 0 1,0 0 0,-1 0-1,1-1 1,0 1 0,0 0-1,-1-1 1,1 1 0,-1 0-1,1-1 1,0 1 0,-1-1-1,1 1 1,-1-1 0,1 1-1,-1-1 1,1 1 0,-1-1-1,1 0 31,-5-45-5625,-11 11 1488</inkml:trace>
  <inkml:trace contextRef="#ctx0" brushRef="#br0" timeOffset="179553.015">27326 5774 8138,'6'2'3152,"0"-4"153,6-4-2057,17-7-399,4-4-409,21-6-56,3 1-72,13-4-248,-8 6 2704,-4 2-6368</inkml:trace>
  <inkml:trace contextRef="#ctx0" brushRef="#br0" timeOffset="180620.015">22261 6701 7898,'8'49'3892,"21"19"-3574,-24-58-323,1-1 0,0 0 0,1 0 0,0 0 0,0 0 0,1-1 0,0-1 0,0 1 0,1-1 0,0-1 0,0 1 0,1-2 0,0 1 0,0-1 0,0-1 0,0 0 0,1 0 0,0-1 0,0 0 0,0-1 0,0 0 0,0-1 0,0-1 0,7 1 5,13-2 40,-1-2 0,1-1 1,-1-1-1,0-1 0,0-2 1,-1 0-1,0-3 0,10-5-40,221-120 206,-238 123-199,-2 2 3,40-25 35,1 4 0,1 1 0,43-12-45,-94 39 1,0 0-1,0 1 1,0 0-1,0 1 1,0 0 0,1 0-1,-1 2 1,0-1 0,1 1-1,-1 1 1,0 0-1,1 1 1,-1 0 0,0 1-1,0 0 1,0 0-1,0 1 1,-1 1 0,0 0-1,0 0 1,0 1-1,0 0 1,-1 1 0,2 2-1,49 68 29,-52-65-2,0 1 0,1-2 0,0 1 0,1-1 0,0-1 0,1 0 0,4 3-27,-6-9 32,-1-1 0,1 0 0,0-1 0,0 0 0,0 0-1,0-1 1,1 0 0,-1-1 0,0 0 0,0 0 0,0-1-1,1 0 1,-1-1 0,0 0 0,0 0 0,0-1 0,-1 0-1,1-1 1,-1 1 0,0-2 0,0 1 0,0-1 0,3-3-32,51-24 167,-17 8-80,1 2 1,1 2-1,1 1 0,7 1-87,-41 14 12,0 1 0,1 1-1,-1-1 1,0 2 0,1 0 0,-1 1-1,1 1 1,-1 0 0,1 0-1,-1 2 1,0 0 0,0 0 0,0 2-1,0-1 1,-1 2 0,11 5-12,55 39 119,-69-40-80,1-2 0,0 1 0,0-2 0,1 1 0,0-1 0,0-1 0,0 0 0,1-1-1,0-1 1,0 0 0,1 0 0,-1-1 0,1-1 0,-1 0 0,1-1 0,0-1 0,0 0-1,-1 0 1,1-2 0,2 0-39,28-13 161,0-3 0,-2-1 0,21-14-161,-7 4 88,-18 9-68,1 2 0,1 2-1,0 1 1,1 2 0,1 2 0,-1 2 0,19-1-20,-47 9 17,-1 1 0,1 1 0,-1 0 0,1 1 0,-1 0 0,0 1 0,0 0 0,0 1 0,0 0 0,-1 1 0,1 0 0,-1 1 0,7 5-17,-14-9 14,7 5 41,0-1 0,1 0-1,-1 0 1,1-2 0,1 1 0,-1-1-1,1-1 1,-1 0 0,1-1 0,6 0-55,23-3 92,1-3 1,-1-1 0,0-2 0,0-2 0,-1-1 0,0-3 0,28-12-93,-14 5 60,1 3 0,1 2 0,44-5-60,-91 19 9,0 0 0,0 0-1,0 0 1,0 1-1,0 1 1,0 0 0,0 0-1,0 1 1,0 0-1,0 1 1,-1 0 0,1 1-1,-1 0 1,0 0-1,0 1 1,0 0 0,-1 0-1,7 6-8,86 74 606,-89-79-555,0-1 0,0-1 1,1 0-1,0 0 0,0-2 1,0 1-1,0-2 1,0 1-1,0-2 0,0 0 1,1 0-1,-1-2 0,0 1 1,12-4-52,20-7 136,1-2 1,-2-1-1,25-14-136,-29 12 64,163-59 136,-201 75-199,1 0 0,0 0 0,-1 0 0,1 1-1,0-1 1,-1 1 0,1-1 0,0 1 0,0 0 0,-1 0 0,1 0 0,0 0 0,0 1 0,-1-1-1,1 1 1,0-1 0,-1 1 0,1 0 0,0 0 0,-1 0 0,0 1 0,1-1 0,-1 1 0,0-1 0,2 2-1,0 0-29,-1 1 1,1-1 0,0 0 0,0 0 0,1 0 0,-1-1 0,0 0 0,1 0 0,0 0 0,-1 0 0,1 0 0,0-1 0,0 0 0,0 0 0,0-1 0,0 1 0,0-1 0,0 0-1,0 0 1,0-1 0,0 0 0,3 0 28,64-32-4332,-31-8 798</inkml:trace>
  <inkml:trace contextRef="#ctx0" brushRef="#br0" timeOffset="181478.806">24631 6962 5625,'30'-28'8153,"-31"27"-8052,1 0 1,0 0 0,0 1-1,0-1 1,-1 0 0,1 1-1,-1-1 1,1 0 0,0 1-1,-1-1 1,1 0 0,-1 1-1,1-1 1,-1 1 0,0-1-1,1 1 1,-1-1 0,1 1-1,-1 0 1,0-1 0,0 1-1,1 0 1,-1-1 0,0 1-1,1 0 1,-1 0 0,0 0-1,0-1 1,1 1-1,-1 0 1,0 0 0,0 0-1,0 0 1,1 0 0,-1 1-1,0-1 1,0 0 0,1 0-1,-1 0-101,-19-1 177,0 1-1,1 1 0,-1 0 0,0 2 0,1 0 1,-1 1-1,1 1 0,0 0 0,-11 7-176,23-9-3,0 0 0,0 1 0,0 1 0,0-1 0,1 1 0,0 0 0,0 0 0,0 1 0,0 0 0,1 0 0,0 0 0,1 0 0,-1 1 0,1 0 0,0 0 0,1 0 0,0 1 0,0-1 0,0 1 0,1-1 0,0 1 0,1 0 0,0 0-1,0 0 1,0 0 0,1 6 3,1-11-4,-1 0 0,1 0-1,0-1 1,0 1-1,0 0 1,0 0 0,0-1-1,1 1 1,-1-1-1,1 1 1,0-1 0,-1 1-1,1-1 1,0 0-1,1 0 1,-1 0 0,0 0-1,0 0 1,1-1-1,-1 1 1,1-1 0,0 1-1,-1-1 1,1 0-1,0 0 1,0 0 0,0-1-1,0 1 1,-1-1-1,1 1 1,0-1 0,0 0-1,1 0 5,8 0 2,0-1 0,0 0 1,0-1-1,0 0 0,0 0 0,0-2 0,-1 1 0,1-2 0,-1 1 1,0-2-1,7-4-2,-2 3 13,116-67 143,-132 73-155,0 1-1,0-1 0,0 1 1,1-1-1,-1 1 0,0-1 1,0 1-1,1-1 0,-1 1 1,0-1-1,1 1 0,-1-1 1,1 1-1,-1 0 0,0-1 1,1 1-1,-1 0 0,1-1 1,-1 1-1,1 0 0,-1 0 1,1 0-1,-1-1 0,1 1 1,-1 0-1,1 0 0,0 0 1,-1 0-1,1 0 0,-1 0 1,1 0-1,-1 0 0,1 0 1,-1 0-1,1 0 0,-1 0 1,1 0-1,0 1 0,-1-1 1,1 0-1,-1 0 0,1 1 1,-1-1-1,0 0 0,1 0 1,-1 1-1,1-1 0,-1 1 1,1-1-1,-1 0 0,0 1 1,1-1-1,-1 1 0,0-1 1,0 1-1,1-1 0,-1 1 1,0-1-1,0 1 0,0 0 0,-41 141-217,35-116 239,0-1 0,3 1 1,0 1-1,1-1 0,2 0 0,0 0 0,2 1 0,5 23-22,-7-49 21,0 0 1,1-1-1,-1 1 0,0-1 0,0 1 0,1 0 0,-1-1 0,0 1 0,0-1 0,0 1 0,0 0 0,0-1 0,0 1 0,0 0 0,0-1 0,0 1 0,0-1 0,-1 1 0,1 0 0,0-1 0,0 1 0,-1-1 0,1 1 1,0 0-1,-1-1 0,1 1 0,0-1 0,-1 1 0,1-1 0,-1 1 0,1-1 0,-1 0 0,1 1 0,-1-1 0,1 0 0,-1 1 0,1-1 0,-1 0 0,1 1 0,-1-1 0,0 0 0,1 0 0,-1 0 0,1 0 0,-1 0 0,0 0 1,1 1-1,-1-1 0,0-1 0,1 1 0,-1 0 0,0 0 0,1 0 0,-1 0 0,1 0 0,-1-1 0,0 1 0,1 0 0,-1-1-21,-184-23 1555,117 12-1470,40 5-499,159-23-7293,-82 16 3687</inkml:trace>
  <inkml:trace contextRef="#ctx0" brushRef="#br0" timeOffset="182387.678">25164 6865 8242,'5'-6'4901,"-8"22"-1807,1-3-3334,-29 289 1896,31-266-1383,1 0-1,2 0 0,1 0 1,9 32-273,-12-64-4,0-3 10,-1-1 0,1 1 0,-1-1 0,1 1 0,-1 0 0,0-1 0,1 1 0,-1 0 0,0-1 0,1 1 0,-1 0 0,0-1 0,0 1 0,0 0 0,1-1 0,-1 1 0,0 0 0,0 0 0,0-1 0,0 1 0,0 0 0,-1 0 0,1-1 0,0 1 0,0 0 0,0-1 0,-1 1 0,1 0 0,0-1 0,-1 1 0,1 0 0,0-1 0,-1 1 0,1-1 0,-1 1 0,1 0 0,-1-1 0,1 1 0,-1-1 0,0 0 0,1 1 0,-1-1 0,1 1 0,-1-1 0,0 0 0,1 0 0,-1 1 0,0-1 0,0 0-6,-13-6-1045,-1 0 0,1-2 0,0 1 0,1-2 0,0 0 0,1 0 0,-1-1 0,2-1 0,-1 0 0,0-2 1045,-35-43-767,44 53 747,2 2 257,0 0 0,0 0 0,-1 0 0,1 0 0,0 0 0,1 0-1,-1 0 1,0 0 0,0 0 0,0 0 0,1-1 0,-1 1 0,0 0 0,1-1 0,-1 1 0,1 0-1,0-1 1,-1 1 0,1-1 0,0 1 0,0 0 0,0-1 0,0 1 0,0-1 0,0 1 0,1-1-1,-1 1 1,0 0 0,1-1 0,-1 1-237,20-9 286,0 1-1,1 1 1,0 1-1,1 1 1,-1 0 0,1 2-1,0 1 1,18-1-286,33-6 154,-64 8-136,0 1 7,0 0 1,0 0 0,0-1 0,0-1-1,-1 1 1,1-1 0,-1-1 0,0 0-1,1 0 1,-2 0 0,1-1 0,0 0-1,1-2-25,-17 15 14,1 1 0,0 0 0,1 0 0,0 1 0,0 0 0,1 0 0,0 0-1,1 1 1,0 0 0,0 0 0,1 0 0,1 0 0,0 0 0,1 1 0,0-1-1,0 0 1,1 1 0,1-1 0,0 1 0,0-1-14,0-8 5,0 0 1,0-1-1,1 1 1,-1 0 0,1-1-1,-1 1 1,1-1-1,0 0 1,-1 1-1,1-1 1,0 0-1,1 0 1,-1 0 0,0-1-1,1 1 1,-1 0-1,0-1 1,1 0-1,0 1 1,-1-1-1,1 0 1,0 0 0,0-1-1,0 1 1,-1-1-1,1 1 1,0-1-1,0 0 1,0 0-1,0 0 1,0 0-1,0-1 1,0 1 0,1-1-6,96-37 182,-62 14-79,0-2 0,-2-2 0,-1-1 0,16-18-103,-23 21 69,-45 95 44,18-68-105,0 0 1,0 0-1,0 0 0,0-1 0,0 1 0,0 0 0,0 0 0,0-1 0,0 1 0,0-1 0,0 1 0,1-1 1,-1 1-1,0-1 0,0 0 0,1 1 0,-1-1 0,0 0 0,0 0 0,1 0 0,-1 0 0,0 0 0,1 0 0,-1-1 1,0 1-1,0 0 0,1-1 0,-1 1 0,0 0 0,0-1 0,0 0 0,0 1 0,0-1 0,1 0 0,-1 1 1,0-1-1,-1 0 0,1 0 0,0 0 0,0 0 0,0 0 0,0 0 0,0-1-8,1 1 10,35-23 108,-22 13-81,1 1 0,0 0 0,1 2 0,0-1 0,0 2 0,1 0 0,5 0-37,-21 6-3,0 0 0,0 1 0,0-1 0,0 1 0,0-1 0,0 1 0,0 0 0,0 0 0,0 0 0,0 0 0,0 0 0,0 0 0,0 1 0,0-1 0,0 1 0,0-1 0,0 1 0,0 0 0,0-1 0,0 1 0,0 0-1,-1 1 1,1-1 0,0 0 0,-1 0 0,1 1 0,-1-1 0,1 1 0,-1-1 0,0 1 0,1-1 0,-1 1 0,0 0 0,0 0 0,0 0 0,0 0 0,-1 0 0,1 0 0,0 0 0,-1 0 3,5 27-21,14 29 53,-17-57-30,0 0 1,1 0 0,-1 0-1,0 0 1,0-1 0,0 1 0,1-1-1,-1 1 1,0-1 0,1 0 0,-1 0-1,0 0 1,1 0 0,-1 0 0,0-1-1,1 1 1,-1-1 0,0 1 0,0-1-1,1 0 1,-1 0 0,0 0 0,0 0-1,0 0 1,0 0 0,0-1-3,6-1 13,10-6 25,0 0 1,-1-1-1,0-1 0,-1 0 1,0-1-1,0-1 1,3-5-39,17-15 28,-36 33-30,0 0 0,0 0 0,0 0 0,0 1 0,0-1 0,0 0 0,0 0 0,0 1 0,0-1 0,0 0 0,0 0-1,0 1 1,0-1 0,0 0 0,0 0 0,0 0 0,0 1 0,0-1 0,0 0 0,0 0 0,0 1 0,0-1 0,0 0 0,1 0 0,-1 0 0,0 1 0,0-1 0,0 0 0,0 0 0,1 0 0,-1 0 0,0 0 0,0 1 0,0-1 0,0 0 0,1 0 0,-1 0 0,0 0-1,0 0 1,1 0 0,-1 0 0,0 0 0,0 0 0,0 0 0,1 0 0,-1 0 0,0 0 0,0 0 0,1 0 0,-1 0 0,0 0 0,0 0 0,1 0 0,-1 0 0,0 0 0,0 0 0,0 0 0,1 0 0,-1 0 0,0-1 2,-5 29-32,5-25 27,-1-1 3,0 3 9,-1 0 1,1 0-1,0 0 0,1 1 0,-1-1 1,1 0-1,0 0 0,0 1 1,1-1-1,-1 0 0,1 1 1,1 0-8,8-22-4836,-11-9 1340</inkml:trace>
  <inkml:trace contextRef="#ctx0" brushRef="#br0" timeOffset="182625.401">25892 6812 9930,'-7'-4'3105,"5"-4"544,7 4-2905,5-3-352,4 3-952,4 4-3041,-4 1 576</inkml:trace>
  <inkml:trace contextRef="#ctx0" brushRef="#br0" timeOffset="183194.216">26495 7097 7466,'2'5'8018,"13"2"-7611,-12-5 91,79 8 317,-70-10-735,1-1 1,1 0 1,-1-1-1,1-1 1,-1 1 0,0-2-1,0 0 1,0-1-1,-1 0 1,9-5-82,-15 7 58,-1 0-1,0 0 1,0 0 0,0-1 0,-1 1 0,1-1-1,-1 0 1,0-1 0,0 1 0,0-1-1,-1 1 1,1-1 0,-1 0 0,0-1 0,-1 1-1,1 0 1,-1-1 0,0 0 0,0 1-1,-1-1 1,0 0 0,0 0 0,0-2-58,-1 6 28,-1-1 1,1 1 0,-1 0-1,0 0 1,0 0 0,0-1-1,0 1 1,0 0 0,0 0-1,-1 0 1,1 0 0,0 1-1,-1-1 1,0 0-1,1 1 1,-1-1 0,0 1-1,0-1 1,0 1 0,0 0-1,0 0 1,0 0 0,0 0-1,0 0 1,-1 0-1,1 1 1,0-1 0,-1 1-1,1-1 1,0 1 0,-1 0-1,1 0 1,0 0 0,-1 0-1,1 0 1,0 1 0,-1-1-1,1 1 1,0 0-1,0-1 1,0 1 0,-1 0-1,1 0 1,-1 1-29,-13 5 6,0 1 1,1 0-1,0 1 0,0 0 0,1 2 1,0-1-1,0 2 0,2 0 0,-1 0 1,1 1-1,1 1 0,1 0 0,0 0 1,1 1-1,0 1 0,-6 14-6,14-29 0,-1 2-1,0-1 1,1 0-1,-1 0 1,1 0-1,0 1 1,0-1-1,0 0 1,0 1-1,0-1 1,0 1-1,1 0 0,-1-1 1,1 1-1,0-1 1,0 1-1,0 0 1,0-1-1,0 1 1,0 0-1,1-1 1,-1 1-1,1-1 1,0 1-1,0-1 1,0 1-1,0-1 1,0 0-1,1 1 1,-1-1-1,0 0 1,1 0-1,0 0 1,0 0-1,-1 0 1,1 0-1,0-1 1,1 1-1,-1 0 1,0-1-1,0 0 1,1 1 0,74-6-930,-65 1 298,1-1 1,-1-1-1,-1 0 0,1-1 0,-1 0 0,0-1 1,-1 0-1,5-4 632,38-33-4068</inkml:trace>
  <inkml:trace contextRef="#ctx0" brushRef="#br0" timeOffset="183897.638">26951 6909 9778,'-54'27'6846,"50"-24"-6726,1 0-1,-1 0 1,1 1 0,0-1-1,0 1 1,0 0-1,1 0 1,-1 0-1,1 0 1,0 0-1,0 1 1,0-1-1,1 1 1,-1-1-1,1 1 1,0 0-1,0-1 1,1 2-120,0-5 2,0 0 0,1 0-1,-1 0 1,0 0 0,1 0 0,-1 0 0,1 0 0,-1 0-1,1 0 1,-1 0 0,1 0 0,0 0 0,-1 0 0,1-1-1,0 1 1,0 0 0,0 0 0,-1-1 0,1 1 0,0-1-1,0 1 1,0-1 0,0 1 0,0-1 0,0 1 0,0-1-1,0 0 1,0 0 0,1 0 0,-1 1 0,0-1 0,0 0-1,0 0 1,0 0 0,0-1 0,0 1 0,0 0-1,0 0 1,0 0 0,0-1 0,0 1 0,0-1 0,0 1-1,0-1 1,0 1 0,0-1 0,0 0 0,0 1 0,0-1-1,-1 0 1,1 0 0,0 1 0,0-1 0,-1 0 0,1 0-1,-1 0 1,1 0 0,-1 0 0,1 0 0,-1 0 0,1 0-1,-1 0-1,4-3 50,-2 3-32,-1 0 1,1-1-1,-1 1 1,0 0-1,0 0 1,1-1-1,-1 1 1,0 0-1,0-1 1,0 1-1,0-1 1,-1 0-1,1 1 1,0-1-1,-1 0 1,1 1-1,-1-1 1,1 0-1,-1 0 0,0 1 1,0-1-1,0-1-18,21-19 173,19-2-148,-89 60 1052,-13 22-307,61-56-772,0 0 0,0-1 0,0 1-1,0 0 1,0 0 0,0 1 0,0-1 0,1 0 0,-1 0 0,1 0 0,0 0 0,0 0-1,-1 1 1,2-1 0,-1 0 0,0 0 0,0 0 0,0 1 0,1-1 0,0 0 0,-1 0-1,1 0 1,0 0 0,0 0 0,0 0 0,0 0 0,0 0 0,0-1 0,1 1 0,-1 0-1,1-1 1,-1 1 0,1-1 0,-1 1 0,1-1 0,0 0 0,0 1 0,0-1 0,0 0-1,0 0 1,0-1 0,0 1 0,0 0 0,0-1 0,0 1 0,0-1 0,0 1 0,2-1 2,223 31 29,-225-31-29,0 0 1,0 0-1,0 1 1,0-1-1,0 0 1,-1 1-1,1-1 1,0 1-1,0 0 1,0 0-1,-1 0 1,1 0-1,0 0 1,-1 0-1,1 0 0,-1 0 1,1 1-1,-1-1 1,0 1-1,1-1 1,-1 1-1,0-1 1,0 1-1,0 0 1,0-1-1,0 1 1,-1 0-1,1 0 1,0 0-1,-1 0 1,0 0-1,1-1 1,-1 1-1,0 0 1,0 0-1,0 0 0,0 0 1,0 0-1,0 0 1,-1 0-1,1 0 1,-1 0-1,1 0 1,-1-1-1,0 2 0,-12 7 163,0 0 0,0-1 0,-1-1 0,0-1 0,-1 0 0,-14 5-163,10-4 157,2 1-2,-1-1 0,0-1 0,-1-1 0,0 0 0,0-2 0,0 0 0,0-1 0,-9 0-155,27-3 2,0 0 0,1 0 0,-1 1 0,0-1 0,1 0-1,-1 0 1,0 0 0,0 0 0,1 0 0,-1 0-1,0 0 1,0 0 0,1 0 0,-1-1 0,0 1 0,1 0-1,-1 0 1,0-1 0,1 1 0,-1 0 0,0-1 0,1 1-1,-1-1 1,1 1 0,-1-1 0,1 1 0,-1-1-1,1 1 1,-1-1 0,1 1 0,-1-1 0,1 0 0,0 1-1,-1-1 1,1 0 0,0 1 0,-1-1 0,1 0 0,0 1-1,0-1 1,0 0 0,0 0-2,20-23-921,54-4-5432,-26 14 1655</inkml:trace>
  <inkml:trace contextRef="#ctx0" brushRef="#br0" timeOffset="187077.643">27848 6923 5457,'23'18'6656,"7"16"-5388,-11-13-745,22 20-140,2-2 0,1-2 0,2-1-1,2-3 1,1-2 0,9 2-383,-49-28-11,82 59 281,-88-62-273,-1 0 1,0 1-1,0-1 0,0 1 1,-1-1-1,1 1 0,-1-1 1,1 1-1,-1 0 0,0 0 1,0 0-1,0 0 0,0 0 1,0 0-1,-1 0 0,1 0 0,-1 0 1,0 0-1,0 0 0,0 0 1,-1 0-1,1 0 0,-1 0 1,1 0-1,-1 0 0,0 0 1,0 0-1,0 0 0,-1-1 1,1 1-1,-1 0 0,1-1 1,-1 1-1,0-1 3,-25 19-3698,11-14 845</inkml:trace>
  <inkml:trace contextRef="#ctx0" brushRef="#br0" timeOffset="187364.323">27860 7371 8226,'0'17'5716,"35"9"-5545,-27-22 352,70 41 508,-49-30-824,-2 0-1,0 2 1,-1 1-1,0 2 1,-2 0-1,10 11-206,-6 2-72,-2 2 1,-1 1-1,-2 2 0,-1 0 0,-2 1 1,-1 1 71,-12-28-2884,1-9 22</inkml:trace>
  <inkml:trace contextRef="#ctx0" brushRef="#br0" timeOffset="188380.073">28871 7128 9306,'-1'-1'244,"0"0"0,1 0 0,-1 0 0,1 0 0,-1 1 0,1-1 0,0 0 0,-1 0 0,1 0 0,0 0 0,0 0 0,0 0 0,0 0-1,0-1 1,0 1 0,0 0 0,0 0 0,0 0 0,0 0 0,0 0 0,1 0 0,-1 0 0,0 0 0,1 0 0,-1 1 0,1-1 0,-1 0 0,1 0 0,-1 0 0,1 0-244,43-36 807,-36 31-789,0 1 1,1 0 0,0 0-1,0 1 1,0 1 0,0-1-1,0 2 1,1-1 0,-1 1-1,1 0 1,0 1 0,0 0-1,-1 1 1,1 0 0,0 1-1,0-1 1,0 2 0,0 0-19,-9-2 3,1 1-1,-1 0 1,1-1 0,-1 1 0,1 0 0,-1 0-1,0 0 1,1 0 0,-1 0 0,0 0 0,0 1-1,0-1 1,0 0 0,0 1 0,0-1 0,0 0-1,0 1 1,-1-1 0,1 1 0,0 0 0,-1-1-1,1 1 1,-1-1 0,0 1 0,0 0 0,1-1-1,-1 1 1,0 0 0,0-1 0,-1 1 0,1 0-1,0-1 1,0 1 0,-1 0 0,1-1 0,-1 1-1,1-1 1,-1 1 0,0-1 0,0 1 0,0-1-3,-39 62 180,-21 5 19,-36 52 172,95-118-357,0-1 0,1 1 0,-1 0 0,1 0 0,0 0 0,0 0 0,-1 0-1,1 0 1,0 0 0,1 1 0,-1-1 0,0 0 0,1 1 0,-1-1 0,1 0 0,0 1-1,0-1 1,0 0 0,0 1 0,0-1 0,0 1 0,1-1 0,-1 0 0,1 1 0,-1-1 0,1 0-1,0 0 1,0 1 0,0-1 0,0 0 0,1 0 0,-1 0 0,0 0 0,1-1 0,0 1-1,-1 0-13,64 3 78,102-40 171,-49 7-348,-81 24-571,-37 4 604,-1 0 0,1 1 0,0-1 0,-1 0 0,1 1 0,0-1 0,0 0 0,-1 1 0,1-1 0,0 0 0,0 1 0,-1-1 0,1 1 0,0-1 0,0 0 1,0 1-1,0-1 0,0 1 0,-1-1 0,1 1 0,0-1 0,0 0 0,0 1 0,0-1 0,0 1 0,1-1 0,-1 1 0,0-1 0,0 1 0,0-1 0,0 0 0,0 1 0,1-1 0,-1 1 1,0-1-1,0 0 0,0 1 0,1-1 0,-1 0 0,0 1 0,1-1 0,-1 0 0,0 1 0,1-1 0,-1 0 0,0 0 0,1 1 0,-1-1 0,1 0 0,-1 0 0,1 0 0,-1 0 0,0 1 1,1-1-1,-1 0 0,1 0 0,-1 0 0,1 0 0,-1 0 0,1 0 66,-25 19-3372</inkml:trace>
  <inkml:trace contextRef="#ctx0" brushRef="#br0" timeOffset="188695.282">28783 7750 7250,'-8'6'2904,"2"-5"281,7 3-1841,7-3-368,9-1-280,16-5 145,14 1-193,21-11 48,7 1-240,13-3-64,-12 5-264,-1-4 16,-15 5-112,-10-1-232,-18 1-552,-5-1-3177,-6-5 576</inkml:trace>
  <inkml:trace contextRef="#ctx0" brushRef="#br0" timeOffset="189258.324">28556 8272 9482,'0'0'194,"0"1"1,0-1-1,-1 0 0,1 1 0,-1-1 0,1 0 1,0 1-1,-1-1 0,1 0 0,-1 1 1,1-1-1,-1 0 0,1 0 0,-1 0 1,1 1-1,-1-1 0,1 0 0,-1 0 1,1 0-1,-1 0 0,1 0 0,-1 0 1,1 0-1,-1 0 0,1 0 0,-1 0 1,1 0-1,-1-1 0,1 1 0,-1 0 0,1 0 1,-1 0-1,1-1 0,-1 1 0,1 0 1,-1 0-1,1-1 0,0 1 0,-1 0 1,1-1-1,0 1 0,-1-1 0,1 1 1,0 0-1,-1-1 0,1 0-194,9-13 1139,12-5-905,1 0-1,0 1 0,2 1 1,0 2-1,0 0 0,19-7-233,-41 20 0,0 0-1,1 1 0,-1-1 0,1 1 0,0 0 0,-1 0 0,1 0 0,0 0 1,0 0-1,-1 0 0,1 1 0,0-1 0,0 1 0,0 0 0,0 0 1,0 0-1,0 0 0,0 0 0,0 1 0,-1-1 0,1 1 0,0 0 0,0 0 1,0 0-1,-1 0 0,1 1 0,-1-1 0,1 1 0,0 0 1,0 4 7,-1 1 0,0-1-1,-1 1 1,1 0 0,-1 0 0,-1 0-1,1-1 1,-1 1 0,-1 0 0,1 0-1,-1 0 1,0-1 0,0 1 0,-1 0-1,0-1 1,-2 6-7,-5 15 53,0 0 0,-2-1 0,-1 0 0,-15 24-53,24-45 13,0 1 0,0-1 0,-1 1 0,0-1-1,0 0 1,-1-1 0,1 1 0,-1-1 0,0 1-1,0-2 1,0 1 0,-1 0 0,-2 1-13,-4 1 32,23-9-28,8-2-16,-3 2-6,38 4-49,-49 0 64,-1 1 0,1 0 0,-1 0 0,1 0 0,-1 1 0,0-1 0,0 1 0,0 0 0,0 0 0,0 1 0,0-1 0,-1 1 0,0 0 0,0 0 0,0 0 0,0 0 0,-1 0 0,1 1 0,-1-1 0,0 1 0,-1-1 0,1 1 0,-1 0 0,0 0 0,0 0 0,0 0 0,-1 0 0,1 0 3,-1 0 8,0-1 0,0 1 1,-1-1-1,1 1 0,-1-1 1,0 0-1,0 1 0,0-1 1,-1 0-1,1 0 0,-1 0 1,0 0-1,0 0 1,0 0-1,-3 2-8,-116 107 1327,118-111-1297,-4 5 54,-1-1 1,0 0-1,-1 0 1,0-1-1,0 0 1,0 0-1,0-1 1,-1 0 0,1-1-1,-1 0 1,0-1-1,-9 2-84,14-4 25,1 2-19,1-1 1,-1 0-1,1 0 1,-1-1 0,0 1-1,1-1 1,-1 0-1,0 0 1,1 0 0,-1 0-1,1-1 1,-1 1-1,0-1 1,1 0 0,-1 0-1,1 0 1,-1 0 0,1-1-1,0 0 1,0 1-1,-1-1 1,1 0 0,1-1-1,-1 1 1,0 0-1,0-1 1,1 0 0,-1 1-1,1-1 1,0 0-1,-1-3-6,3-3-256,0 1-1,1-1 0,0 0 0,0 0 1,1 0-1,1 1 0,-1-1 0,1 1 1,1 0-1,-1 0 0,1 0 0,1 0 1,0 0-1,0 1 0,0 0 0,1 0 1,0 1-1,0-1 0,1 1 0,-1 0 1,2 1-1,-1 0 0,6-3 257,29-21-2602</inkml:trace>
  <inkml:trace contextRef="#ctx0" brushRef="#br0" timeOffset="189635.838">29027 8220 8098,'4'-18'2396,"9"-27"4018,8 21-4893,-7 17-1463,-1 1-1,1 1 1,0 0-1,1 1 1,-1 0-1,1 1 1,-1 1-1,1 0 0,0 1 1,0 1-1,0 0 1,7 2-58,-9-2 53,-6 0-44,-7 0-5,1-1-1,-1 1 0,1 0 0,-1 0 0,1 0 0,-1 0 0,1 0 0,-1 0 0,1 0 0,-1 0 0,1 1 0,-1-1 0,0 0 0,1 0 0,-1 0 0,1 0 0,-1 1 0,1-1 0,-1 0 0,0 0 0,1 1 0,-1-1 0,1 0 0,-1 1 0,0-1 0,0 0 0,1 1 1,-1-1-1,0 1 0,1-1 0,-1 0 0,0 1 0,0-1 0,0 1 0,0-1 0,1 1 0,-1-1 0,0 1 0,0-1 0,0 1 0,0-1 0,0 0 0,0 1 0,0-1 0,0 1 0,0-1 0,0 1 0,-1-1 0,1 1 0,0-1 0,0 1 0,0-1 0,0 1 0,-1-1-3,0 34 143,-2 0-1,-2 0 0,-1-1 0,-1 0 1,-2 0-1,-1-1 0,-2 0 0,-1-1 1,-12 22-143,-10 30 551,31-74-522,0 0 1,1 0-1,1 0 1,-1 0-1,1 1 1,1-1 0,0 1-1,0-1 1,1 1-1,0-1 1,1 7-30,-1-16-18,0 1 0,0 0 0,0 0 0,0-1 0,0 1 0,1 0 0,-1 0 0,0-1 0,0 1 0,1 0 1,-1 0-1,0-1 0,1 1 0,-1 0 0,1-1 0,-1 1 0,1-1 0,-1 1 0,1 0 0,0-1 0,-1 1 0,1-1 0,-1 0 0,1 1 0,0-1 0,0 0 0,-1 1 0,1-1 0,0 0 1,-1 1-1,1-1 0,0 0 0,0 0 0,0 0 0,-1 0 0,1 0 0,0 0 0,0 0 0,0 0 0,-1 0 0,1 0 0,0-1 0,0 1 0,-1 0 0,1 0 0,0-1 18,-1 0-310,0 0-1,0 0 0,0-1 0,0 1 0,0 0 0,-1 0 0,1 0 0,0 0 0,0 0 0,-1-1 0,1 1 0,-1 0 1,1 0-1,-1 0 0,0 0 0,1 0 0,-1 0 0,0 0 0,0 1 0,0-1 0,1 0 0,-1 0 0,0 1 1,0-1-1,0 0 0,0 1 0,0-1 0,-1 1 0,1-1 0,0 1 311,-14-9-4083</inkml:trace>
  <inkml:trace contextRef="#ctx0" brushRef="#br0" timeOffset="189870.323">29037 8509 8898,'-6'-5'2985,"5"-3"615,4 2-2527,11 2-153,7-4-408,15-4-144,10 0-264,16-3 56,2-7-160,13-15-2032,-6-10-1689,-4-13-192</inkml:trace>
  <inkml:trace contextRef="#ctx0" brushRef="#br0" timeOffset="190135.613">29488 7126 7722,'-4'-20'7144,"17"22"-6431,-3 2-629,0 1 0,0 1 0,-1-1 0,1 2 0,-1-1 0,-1 1 0,1 1 0,-1-1 0,-1 1 0,0 1 0,0 0 0,0 0 0,-1 0 0,0 0 0,-1 1-1,0 0 1,0 3-84,4 9 45,-1 1-1,-1 0 1,-1 0-1,-1 0 0,-1 1 1,-1 0-1,-1 13-44,-4 29 124,-4 1-1,-2-1 1,-3 0-1,-3-1 1,-2 0 0,-18 40-124,-17 37 309,-6-3 0,-6-3 0,-5-2 0,-54 74-309,18-29-4236,61-101 1068</inkml:trace>
  <inkml:trace contextRef="#ctx0" brushRef="#br0" timeOffset="190634.794">28813 6817 4681,'84'-128'7274,"-84"109"-4669,-25 34-1336,-63 91-206,-8 36-942,5 5 1,7 4 0,-59 149-122,97-181 70,4 2 0,6 1-1,-18 114-69,35-153 30,4 2-1,4 0 0,3 0 0,4 1 0,4 0 0,4-1 1,3 1-1,5 3-29,-8-71 17,1 1 1,0-2-1,2 1 1,0-1-1,1 0 1,0 0-1,2-1 1,0 0 0,1 0-18,-6-9-83,0-1 0,1 0 1,-1 0-1,1-1 1,1 0-1,-1 0 1,1 0-1,0 0 0,0-1 1,0-1-1,0 1 1,1-1-1,-1 0 0,1-1 1,0 0-1,0 0 1,0 0-1,0-1 1,0 0-1,0-1 0,6 0 83,54-14-3047,-1-20-267</inkml:trace>
  <inkml:trace contextRef="#ctx0" brushRef="#br0" timeOffset="191631.417">29825 6550 2224,'19'-25'3825,"-12"18"-2866,-1-1-1,1 0 1,-2 0-1,1-1 1,-1 1 0,-1-1-1,1 0 1,-1-1 0,-1 1-1,3-10-958,-6 18 81,0 0 0,0 0 0,1 0 0,-1-1 0,0 1 0,0 0 0,0 0 0,0 0 0,-1 0 0,1-1 0,0 1 0,0 0 0,-1 0-1,1 0 1,-1 0 0,1 0 0,-1 0 0,1-1 0,-1 1 0,1 1 0,-1-1 0,0 0 0,0 0 0,0 0 0,1 0 0,-1 0 0,0 1 0,0-1 0,0 0 0,0 1-1,0-1 1,0 1 0,0-1 0,-1 1 0,1-1 0,0 1 0,0 0 0,0 0 0,0-1 0,-1 1 0,1 0 0,0 0-81,-54 11 944,31 1-909,0 1 1,1 0-1,0 2 1,2 1-1,-1 0 0,2 2 1,1 0-1,0 2 1,-10 13-36,25-28-3,0 0 0,0 0 0,0 0 0,1 1 0,0 0 0,0-1 0,0 1 0,1 0 0,0 0 1,0 0-1,1 1 3,1-5-3,0 0 0,0 0 1,1 0-1,-1-1 0,1 1 1,-1 0-1,1-1 1,0 1-1,0 0 0,-1-1 1,1 1-1,0-1 0,1 1 1,-1-1-1,0 1 0,0-1 1,1 0-1,-1 0 1,0 1-1,1-1 0,-1 0 1,1 0-1,0-1 0,-1 1 1,1 0-1,0 0 0,-1-1 1,1 1-1,0-1 1,0 0-1,0 1 0,-1-1 1,1 0-1,0 0 0,0 0 1,0 0-1,-1 0 0,1-1 1,0 1-1,0 0 1,0-1-1,-1 0 0,1 1 1,0-1-1,0 0 3,29-7 20,0-1-1,-1-1 1,0-2-1,-1-1 1,0-1 0,-1-1-1,-1-2 1,0-1-1,-2-1 1,9-8-20,-24 19 17,-1 1 0,1-1 0,-2 0 0,1-1 0,-1 0 0,0-1 1,-1 0-1,0 0 0,-1 0 0,4-10-17,-5 3 81,-21 27-53,-8 24-72,1-2 26,1 0 0,2 2 0,1 0 0,2 1-1,-6 20 19,21-51 1,0 1-1,0 0 0,0 0 0,1 0 0,0 0 0,0 0 0,0 0 1,1 0-1,0 0 0,0 0 0,0 0 0,1 0 0,-1 0 0,1 0 1,0 0-1,1 0 0,-1 0 0,1 0 0,0 0 0,0-1 0,0 1 1,1-1-1,0 1 0,0-1 0,0 0 0,0 0 0,1 0 1,-1-1-1,1 1 0,0-1 0,0 0 0,0 0 0,1 0 0,-1-1 1,1 1-1,1 0 0,-4-3 3,0 0 1,0 0-1,0 1 1,-1-1 0,1 1-1,0 0 1,-1-1-1,1 1 1,0 0-1,-1 0 1,1 0 0,-1 0-1,1 0 1,-1 0-1,0 0 1,1 0-1,-1 1 1,0-1 0,0 1-1,0-1 1,0 1-1,0-1 1,0 1-1,0-1 1,-1 1 0,1 0-1,-1 0 1,1-1-1,-1 1 1,1 0-1,-1 0-3,-1 29 39,-1 1-1,-2-1 0,-1 0 0,-1-1 0,-5 14-38,8-36 74,1 0 0,-1 0 0,-1-1 0,0 1 0,0-1 0,0 0 0,-1 0 0,0 0 0,0 0 0,-1-1-1,0 0 1,0 0 0,0-1 0,-1 0 0,0 0 0,0 0 0,0-1 0,0 0 0,-1 0 0,0-1 0,0 0 0,0 0 0,0-1 0,0 0 0,0 0 0,-1-1 0,-2 0-74,-5 1 93,1 0 0,0-1 0,0-1 0,-1 0 0,1-1 0,0-1 0,0 0 0,0-1 0,-2-1-93,14 3 4,0 0 0,0 1 1,0-2-1,0 1 0,0 0 0,0-1 0,0 1 0,0-1 0,1 0 1,-1 0-1,1 0 0,-1 0 0,1 0 0,0-1 0,0 1 1,0-1-1,0 1 0,0-1 0,0 0 0,1 0 0,-1 0 0,1 0 1,0 0-1,0 0 0,0 0 0,0 0 0,1 0 0,-1 0 1,1-1-1,0 1 0,0 0 0,0 0 0,0-1 0,1 1 0,-1-1-4,10-53-3642</inkml:trace>
  <inkml:trace contextRef="#ctx0" brushRef="#br0" timeOffset="251139.188">29658 8214 7354,'-13'-3'3421,"4"1"2784,21-1-4057,219-64-1816,-199 56-319,-25 8-10,0 1 0,0-1-1,0 1 1,0 0 0,0 0-1,0 1 1,0 0 0,1 0-1,-1 1 1,0 0 0,1 1-1,0-1-1,-7 0-50,0 0 0,-1 0 0,1 1 0,-1-1 0,1 0 0,0 0 0,-1 0 0,1 1 0,-1-1 0,1 0 0,0 1 0,-1-1 0,1 0 0,-1 1 0,1-1 0,-1 1 1,1-1-1,-1 1 0,0-1 0,1 1 0,-1-1 0,1 1 0,-1-1 0,0 1 0,0-1 0,1 1 0,-1 0 0,0-1 0,0 1 0,0-1 0,0 1 0,1 0 1,-1-1-1,0 1 0,0 0 0,0-1 0,-1 1 0,1 0 0,0-1 0,0 1 0,0 0 0,0-1 0,-1 1 49,-21 26-5040,-8-6 1001</inkml:trace>
  <inkml:trace contextRef="#ctx0" brushRef="#br0" timeOffset="251411.557">29652 8446 8018,'-12'8'2632,"6"-8"553,6-2-1921,6 4-488,3-7-31,6 1-169,12 2-144,2 1-144,8-8-120,2-2-40,7 5-80,-21-11-464,1 1-6002</inkml:trace>
  <inkml:trace contextRef="#ctx0" brushRef="#br0" timeOffset="257384.327">30295 7659 7850,'0'-85'8107,"-7"106"-4813,-64 391-2582,69-398-681,0 0-1,2 0 1,-1 1 0,2-1-1,0 0 1,0 0 0,1 1-1,1-1 1,2 6-31,-4-18 4,0 0-1,0-1 1,-1 1 0,1 0-1,0 0 1,0-1 0,1 1-1,-1 0 1,0-1-1,0 1 1,1-1 0,-1 1-1,1-1 1,-1 0 0,1 0-1,0 0 1,-1 0 0,1 0-1,0 0 1,0 0 0,0 0-1,0-1 1,0 1-1,0-1 1,0 1 0,0-1-1,0 0 1,0 0 0,0 0-1,0 0 1,0 0 0,0 0-1,0-1 1,0 1 0,1-1-4,65-33 125,9-50-783,-43 17-4849,-27 37 1358</inkml:trace>
  <inkml:trace contextRef="#ctx0" brushRef="#br0" timeOffset="257758.714">30458 7861 4689,'-6'10'3649,"1"8"-713,-1 8-223,1 9-1937,2 2-144,-1 11 40,2-2-103,4 10-113,-1-8-184,5 10-104,5-12-88,0 2 40,-5-48-3905</inkml:trace>
  <inkml:trace contextRef="#ctx0" brushRef="#br0" timeOffset="257759.714">30700 8044 9682,'-7'11'2225,"-2"-2"1047,3 0-2728,6 2-80,-3-4 17,3-1-97,3-4-152,3-2-136,4-2-112,1-5 1920,3-5-5377,-2 1 2369</inkml:trace>
  <inkml:trace contextRef="#ctx0" brushRef="#br0" timeOffset="258383.082">30849 8222 8554,'-14'27'5786,"22"-31"-4719,23-52-179,0-1-483,22-39 103,-4-2 1,-5-2-1,-4-2 0,19-79-508,-43 108 502,-54 254 45,20-90-495,4 0 1,4 1 0,3 33-53,15-43 55,-8-81-62,0 0 0,0 0 0,0 0 0,0 0 0,0 0 0,0 0-1,0 0 1,0-1 0,0 1 0,1 0 0,-1 0 0,0 0 0,1 0 0,-1-1 0,1 1 0,-1 0 0,1 0 0,-1-1 0,1 1 0,-1 0-1,1-1 1,0 1 0,-1 0 0,1-1 0,0 1 0,0-1 0,-1 1 0,1-1 0,0 0 0,0 1 0,0-1 0,0 0 0,-1 1-1,1-1 1,0 0 0,0 0 0,0 0 0,0 0 0,0 0 0,0 0 0,0 0 0,0 0 0,-1 0 0,1 0 0,0-1 0,0 1 0,0 0-1,0-1 1,0 1 0,-1 0 0,1-1 0,0 1 0,0-1 0,-1 1 0,1-1 0,0 0 7,35-62-4892,-17 16 1139</inkml:trace>
  <inkml:trace contextRef="#ctx0" brushRef="#br0" timeOffset="258716.927">31327 7578 7762,'-40'90'5505,"15"6"-3545,20-76-1838,-3 10 71,2 0 1,0 0-1,3 1 1,0 0-1,2-1 1,1 1-1,1 0 1,2 0-1,1-1 1,4 9-194,25 35 138,-31-72-127,0 1-1,0-1 1,0 1-1,0-1 1,0 0 0,0 0-1,0 0 1,1 0 0,-1 0-1,1 0 1,0-1 0,-1 1-1,1-1 1,0 0-1,0 0 1,0 0 0,0 0-1,0 0 1,0-1 0,0 1-1,0-1 1,0 0 0,0 0-1,0 0 1,1 0-11,5-4 98,0 0-1,0 0 1,0-1 0,0 0 0,-1 0 0,0-1-1,0 0 1,-1 0 0,0-1 0,0 0 0,0-1-1,-1 1 1,0-1 0,0 0 0,-1-1 0,0 1-1,-1-1 1,3-6-98,2 0 122,-1-1-1,0 0 1,-1 0-1,-1-1 1,0 0-1,-1 0 1,-1-1 0,-1 0-1,0 1 1,-2-1-1,0 0 1,-1 0-1,0 0 1,-2 0-1,0 0 1,-1 1-1,0-1 1,-2 1 0,0 0-1,-1 0 1,-7-14-122,13 29 4,-1 0 0,0-1 1,0 1-1,-1-1 0,1 1 1,0 0-1,-1 0 1,1 0-1,-1 0 0,0 0 1,1 0-1,-1 0 0,0 0 1,0 1-1,0-1 0,-1 1 1,1-1-1,0 1 0,-1 0 1,1 0-1,0 0 0,-1 0 1,1 0-1,-1 1 1,0-1-1,1 1 0,-1 0 1,1 0-1,-1-1 0,0 2 1,1-1-1,-1 0 0,1 0 1,-1 1-5,-3 1-82,0 0 1,1 0-1,-1 0 1,1 1 0,-1 0-1,1 0 1,0 1-1,0-1 1,0 1-1,1 0 1,-1 0 0,1 1-1,0-1 1,0 1-1,1 0 1,-1 0 0,1 0-1,-1 2 82,7 7-3674,13-17-68</inkml:trace>
  <inkml:trace contextRef="#ctx0" brushRef="#br0" timeOffset="260932.513">31362 7380 9722,'-56'6'9633,"76"-9"-8178,118-51-1425,19-25 132,-154 77-154,-1 1 0,1-1 0,0 1 0,0 0 0,0 0 1,0 0-1,0 0 0,0 0 0,0 0 0,0 1 0,0 0 0,1-1 0,-1 1 1,0 0-1,0 1 0,0-1 0,0 1 0,0-1 0,1 1 0,-1 0 1,0 0-9,-21 0-346,2 8-4093,3 8 678</inkml:trace>
  <inkml:trace contextRef="#ctx0" brushRef="#br0" timeOffset="261513.889">31793 7416 5953,'-38'52'9856,"67"-108"-6234,-9 15-3426,10-27 405,-3-1 1,8-42-602,18-89 416,-52 187-326,-2 18 8,-5 67-81,4 1 1,2-1-1,4 1 0,6 24-17,-9-84 10,-1-7-2,0-1 0,1 1 1,-1-1-1,1 0 0,0 1 1,1-1-1,-1 0 0,1 0 1,0 0-1,0 0 0,1 0 1,1 3-9,-3-8-117,0 0 0,0 0 0,0 0 0,0 0 0,0 0 1,0 0-1,0 0 0,0 0 0,0 0 0,0-1 1,0 1-1,0 0 0,-1-1 0,1 1 0,0 0 0,0-1 1,0 1-1,0-1 0,0 1 0,-1-1 0,1 0 0,0 1 1,-1-1-1,1 0 0,0 1 0,-1-1 0,1 0 1,-1 0-1,1 0 0,-1 0 0,1 1 0,-1-1 0,0 0 1,1 0-1,-1-1 117,4-3-1743,9-10-2299</inkml:trace>
  <inkml:trace contextRef="#ctx0" brushRef="#br0" timeOffset="262015.224">32077 6993 7682,'-9'-24'4775,"18"-12"-2099,-3 26-2341,0 0 0,0 1 0,1-1 1,0 1-1,0 1 0,1-1 1,1 2-1,-1-1 0,1 1 1,0 0-1,1 1 0,0 0 1,0 0-1,6-2-335,-12 8 2,0-1 1,0 1-1,-1 0 0,1 0 1,0 0-1,0 0 0,0 0 1,0 1-1,-1 0 1,1 0-1,0 0 0,-1 0 1,1 1-1,-1-1 0,1 1 1,-1 0-1,0 0 1,1 0-1,-1 1 0,0-1 1,-1 1-1,1-1 0,0 1 1,-1 0-1,1 0 0,-1 0 1,0 1-1,0-1 1,0 0-1,-1 1 0,1-1 1,-1 1-1,0 0 0,0-1 1,0 1-1,0 0 0,-1 0 1,1-1-1,-1 1 1,0 1-3,1 9 17,0 0 0,0 0 1,-1 0-1,-1 0 1,-1 0-1,0 0 0,0 0 1,-2 0-1,0-1 1,0 1-1,-1-1 0,-5 9-17,-92 145 582,44-81 89,44-61-400,14-24-266,1-1-1,-1 1 1,0 0-1,0 0 1,0-1 0,1 1-1,-1 0 1,0-1 0,0 1-1,1 0 1,-1-1-1,1 1 1,-1 0 0,1-1-1,-1 1 1,1-1 0,-1 1-1,1-1 1,-1 1-1,1-1 1,0 1 0,-1-1-1,1 0 1,0 1 0,-1-1-1,1 0 1,0 1-1,0-1 1,-1 0 0,1 0-1,0 0 1,0 0 0,-1 0-1,1 0 1,0 0-1,0 0 1,-1 0 0,1 0-1,0 0 1,0 0 0,-1-1-1,1 1 1,0 0-1,0 0 1,-1-1 0,1 1-1,0-1 1,-1 1-1,1 0 1,-1-1 0,1 1-1,-1-1 1,1 0 0,-1 1-1,1-1 1,-1 1-1,1-1 1,-1 0 0,1 1-1,-1-1-4,196-110 91,-170 97-122,-7 3-26,0 1-1,1 0 0,0 1 0,0 2 0,1 0 1,13-2 57,-16 10-3376,-16 7 318</inkml:trace>
  <inkml:trace contextRef="#ctx0" brushRef="#br0" timeOffset="328518.526">20199 9989 9714,'-51'-22'7424,"51"21"-7377,-1 0-1,1 1 1,0-1-1,0 1 0,0-1 1,0 0-1,0 1 1,0-1-1,0 0 1,0 1-1,0-1 0,0 1 1,0-1-1,0 0 1,0 1-1,0-1 1,1 1-1,-1-1 0,0 0 1,0 1-1,1-1 1,-1 1-1,1-1 1,-1 1-1,0-1 0,1 1 1,-1-1-1,1 1 1,-1 0-1,1-1 1,-1 1-1,1 0 0,-1-1 1,1 1-1,-1 0 1,1-1-1,0 1 1,-1 0-1,1 0 0,-1 0 1,2 0-47,0-2 41,20-15-2,-1 0-1,-1-1 1,-1-2 0,-1 0 0,0 0 0,-2-2 0,8-13-39,-7 12 58,-9 56-288,-7 175 82,44 110 342,-39-204-156,-6-108-2,-1-1 1,1 0 0,-1 1-1,0-1 1,-1 0-1,0 0 1,1 0 0,-1 0-1,-1 0 1,1-1-1,-1 1 1,0-1 0,0 1-1,0-1 1,-1 0-1,1 0 1,-1-1 0,0 1-1,0-1 1,-4 3-37,3-3 51,0 0 0,0 0 0,0-1 0,-1 0 0,1 0 0,-1 0 0,0 0 0,1-1 1,-1 0-1,0 0 0,0-1 0,0 1 0,0-1 0,1-1 0,-1 1 0,0-1 0,0 0 0,0 0 0,1-1 0,-1 0 0,1 0 0,-1 0 0,1 0 0,0-1 1,-1 0-1,2 0 0,-1 0 0,0-1 0,1 0 0,-1 0 0,1 0 0,0 0 0,0-1 0,1 1 0,-1-1 0,1 0 0,0 0 0,1-1 0,-1 1 0,1 0 1,0-1-1,0 1 0,0-1 0,1 0 0,0-2-51,2 2-1,0-1 0,1 0 1,0 1-1,0-1 0,1 1 0,0 0 1,0 0-1,0 0 0,1 0 1,0 1-1,0-1 0,0 1 0,1 0 1,-1 0-1,1 0 0,1 1 1,-1 0-1,0 0 0,1 0 0,0 1 1,0-1-1,0 2 0,0-1 1,1 1-1,-1-1 0,6 0 1,45-27-8,-45 22 12,-2 0-1,1-1 1,-2 0 0,1-1-1,-1 0 1,0 0 0,-1-1-1,0 0 1,-1-1 0,0 1-1,-1-1 1,-1-1-1,1 1 1,-2-1 0,1-3-4,-5 16-2,1 0 1,-1 0 0,0 0 0,0 0-1,1 0 1,-1 1 0,0-1 0,1 0-1,-1 0 1,0 0 0,1 0-1,-1 0 1,0 0 0,0 0 0,1 0-1,-1 0 1,0 0 0,1 0-1,-1 0 1,0 0 0,1 0 0,-1-1-1,0 1 1,0 0 0,1 0 0,-1 0-1,0 0 1,1 0 0,-1-1-1,0 1 1,0 0 0,0 0 0,1 0-1,-1-1 1,0 1 0,0 0-1,0 0 1,1-1 0,-1 1 0,0 0-1,0-1 1,0 1 0,0 0-1,0 0 1,0-1 0,0 1 0,0 0-1,0-1 1,1 1 0,-1 0 0,-1-1-1,1 1 1,0 0 0,0-1-1,0 1 1,0 0 0,0 0 0,0-1-1,0 1 2,6 27-158,-4-20 136,29 84-92,-29-91 117,-1 1-1,1 0 0,0 0 1,-1-1-1,1 1 1,-1-1-1,1 1 0,0-1 1,-1 0-1,1 0 0,0 0 1,0 0-1,-1 0 0,1 0 1,0 0-1,-1 0 1,1-1-1,0 1 0,-1-1 1,1 1-1,-1-1 0,1 1 1,0-1-1,-1 0 1,0 0-1,1 0 0,-1 0 1,1 0-1,-1 0 0,0 0 1,0-1-1,0 1 0,0 0 1,0-1-1,0 1 1,0-1-1,0 1 0,0-1 1,-1 1-1,1-1-2,12-16 41,-1 0 1,-1 0-1,-1-1 1,0 0-1,-2-1 1,1-2-42,1-2 12,-1 19-66,-7 25-40,-2-17 82,1 57-85,12 84 84,-13-143 6,0 1 0,0-1 0,-1 0 1,1 1-1,1-1 0,-1 1 0,0-1 1,0 0-1,0 1 0,1-1 0,-1 0 1,1 1-1,-1-1 0,1 0 0,-1 0 1,1 1-1,0-1 0,0 0 0,0 0 1,-1 0-1,1 0 0,0 0 0,0 0 1,0 0-1,1 0 0,-1-1 0,0 1 1,0 0-1,0 0 0,1-1 0,-1 1 0,0-1 1,0 1-1,1-1 0,-1 0 0,0 0 1,1 1-1,-1-1 0,1 0 0,-1 0 1,0 0-1,1 0 0,-1-1 0,1 1 1,-1 0-1,0-1 0,1 1 0,-1 0 1,0-1-1,0 0 0,1 1 0,-1-1 1,0 0-1,0 1 0,0-1 0,0 0 1,0 0-1,0 0 0,0 0 7,9-11-807,0-1 1,-1 0-1,-1 0 1,0-1-1,-1 0 1,0 0-1,-1-1 1,2-9 806,-8 24-21,23-67-4146</inkml:trace>
  <inkml:trace contextRef="#ctx0" brushRef="#br0" timeOffset="328847.165">20855 9904 7530,'-13'21'2068,"-57"101"3891,70-122-5948,-1 1 1,0-1-1,1 1 1,-1-1 0,0 1-1,1 0 1,-1-1-1,1 1 1,-1 0 0,1-1-1,-1 1 1,1 0-1,0 0 1,-1-1 0,1 1-1,0 0 1,-1 0 0,1 0-1,0-1 1,0 1-1,0 0 1,0 0 0,0 0-1,0 0 1,0-1-1,0 1 1,0 0 0,0 0-1,0 0 1,1-1-1,-1 1 1,0 0 0,1 0-1,-1 0 1,0-1-1,1 1 1,-1 0 0,1-1-1,-1 1 1,1 0-1,-1-1 1,1 1 0,0-1-1,-1 1 1,1-1-1,0 1 1,-1-1 0,1 1-1,0-1 1,0 0-1,-1 1 1,1-1 0,0 0-1,0 0 1,0 1-1,-1-1 1,1 0 0,0 0-1,0 0 1,0 0-12,5-2 5,-1 0 1,1 1 0,0-1-1,0 1 1,0 0 0,0 1-1,0 0 1,-1 0 0,1 0-1,0 0 1,0 1-1,0 0 1,0 0 0,0 1-1,-1 0 1,1 0 0,-1 0-1,1 0 1,-1 1 0,0 0-1,0 0 1,4 4-6,-2-2 7,-1 2 0,0-1 0,0 1 0,-1 0 0,0 0-1,0 0 1,0 1 0,-1-1 0,0 1 0,-1 0 0,1 1 0,-2-1 0,1 1 0,-1-1 0,0 7-7,-2-12 104,0 0 0,-1 1 0,0-1-1,0 0 1,0 0 0,0 1 0,0-1 0,0 0 0,-1 0 0,0 0 0,1-1 0,-1 1-1,0 0 1,0-1 0,-1 1 0,1-1 0,-1 1 0,1-1 0,-1 0 0,0 0 0,1 0 0,-1-1-1,-2 2-103,-76 29 1951,67-28-1797,4 0-53,5-2-142,0 0 1,1 0-1,-1-1 0,0 1 0,0-1 0,1 0 0,-1-1 0,0 1 1,0-1-1,0 0 0,0 0 0,0-1 0,0 1 0,-1-2 41,-4-25-2856,10 23 2318,2-35-2297</inkml:trace>
  <inkml:trace contextRef="#ctx0" brushRef="#br0" timeOffset="329348.444">21169 9649 8226,'-15'17'5095,"4"20"-2975,8-25-1714,-8 30-64,2 0 1,2 0-1,2 1 0,1-1 0,3 1 0,1 10-342,1-38 36,1-1 0,0 0 0,1 0-1,0 0 1,1 0 0,1 0 0,0-1 0,1 0 0,1 0 0,0 0 0,0-1 0,8 9-36,10 0-159,-56-50-2280,-92-48 790,13 10 3864,109 67-2161,0 0-1,0 0 0,0 0 0,0 0 0,0 0 0,1 0 0,-1-1 0,0 1 0,0 0 0,0-1 0,0 1 0,1-1 0,-1 1 1,0-1-1,1 1 0,-1-1 0,0 1 0,1-1 0,-1 0 0,0 1 0,1-1 0,-1 0 0,1 0 0,-1 1 0,1-1 0,0 0 0,-1 0 1,1 0-1,0 1 0,0-1 0,-1 0 0,1 0 0,0 0 0,0 0 0,0 0 0,0 0 0,0 1 0,0-1 0,0 0 0,0 0 0,1 0 1,-1 0-1,0 0 0,0 1 0,1-1 0,-1 0 0,1 0 0,-1 0 0,0 1 0,1-1 0,0 0 0,-1 1 0,1-1 0,-1 0 0,1 1 1,0-1-1,-1 1 0,1-1 0,1 0-53,31-11 30,1 0 1,1 3 0,-1 1 0,10 0-31,69-7-2476,-62 11 105</inkml:trace>
  <inkml:trace contextRef="#ctx0" brushRef="#br0" timeOffset="330321.246">21545 9904 8226,'1'-2'485,"0"0"1,-1-1 0,1 1-1,-1 0 1,1-1 0,-1 1-1,0-1 1,0 1 0,0 0-1,0-1 1,-1 1 0,1-1-1,-1 1 1,1 0 0,-1-1-1,0 1 1,0 0-1,0 0 1,0 0 0,-1-2-486,-21 1 1687,16 7-1593,0 0 0,0 1 0,0-1 0,0 1 0,1 1 1,0 0-1,0-1 0,0 2 0,1-1 0,0 1 0,0 0 1,1 0-1,-1 0 0,2 0 0,-1 1 0,1 0 0,0-1 1,-1 8-95,-12 62 13,16-75-13,0 1 1,0-1-1,1 0 0,-1 0 1,0 1-1,1-1 0,0 0 1,-1 0-1,1 0 0,0 0 0,0 0 1,0 0-1,0 0 0,1 0 1,-1 0-1,0 0 0,1-1 1,0 1-1,-1 0 0,1-1 1,0 1-1,-1-1 0,1 0 1,0 0-1,0 0 0,0 0 1,0 0-1,1 0 0,-1 0 1,0-1-1,0 1 0,0-1 1,2 1-1,35 3 46,-34-5-45,0 1-1,0 0 0,0 1 0,0-1 0,1 1 0,-1 0 0,-1 0 0,1 0 0,0 1 1,0 0-1,0 0 0,-1 0 0,1 0 0,-1 1 0,0-1 0,1 1 0,-1 0 0,-1 1 1,1-1-1,0 1 0,-1 0 0,1 1 0,4 10-22,-1 1 1,-1-1 0,-1 1-1,0 1 1,-1-1-1,-1 1 1,0 0-1,-2-1 1,0 1-1,0 0 1,-2 0 0,-1 7 21,3-13 12,-1-1 1,-1 0 0,0 0 0,-1 0 0,1 0 0,-2 0 0,0 0 0,0-1 0,0 1 0,-1-1 0,-1 0 0,0 0-1,0 0 1,0-1 0,-1 0 0,-1 0 0,1 0 0,-1-1 0,-5 4-13,11-10 10,0 0 0,0 0 0,-1-1 0,1 1 0,-1-1 0,1 1 0,0-1 0,-1 0 0,1 1-1,-1-1 1,1 0 0,-1 0 0,1 0 0,0 0 0,-1 0 0,1 0 0,-1-1 0,1 1 0,-1 0 0,1-1 0,0 1 0,-1-1 0,1 0 0,0 1 0,-1-1 0,1 0 0,0 0 0,0 1 0,0-1 0,0 0 0,0 0 0,0-1 0,0 1-1,0 0 1,0 0 0,0 0 0,0-1 0,1 1-10,-20-57 225,19 43-211,0 0-1,1-1 1,1 1 0,1 0 0,0 0 0,0 0 0,2 0 0,0 1 0,1-1-1,0 1 1,1 0 0,4-8-14,105-154-16,-75 121 7,34-55 8,-66 78-81,-20 118-235,15-60 308,30-40 19,-18 0 26,-1 0-1,0-1 0,-1-1 1,-1 0-1,0 0 0,2-6-35,12-25 90,-34 123-266,7-5 174,1-70 3,0-1 0,0 1 0,0-1-1,1 1 1,-1 0 0,0-1 0,0 1-1,1-1 1,-1 1 0,0-1 0,1 1-1,-1-1 1,1 1 0,-1-1-1,1 1 1,-1-1 0,0 0 0,1 1-1,0-1 1,-1 0 0,1 1 0,-1-1-1,1 0 1,-1 0 0,1 1 0,0-1-1,-1 0 1,1 0 0,-1 0 0,1 0-1,0 0 1,-1 0 0,1 0 0,0 0-1,-1 0 1,1 0 0,-1 0 0,1-1-1,0 1 1,-1 0 0,1 0 0,-1 0-1,1-1 1,-1 1 0,1 0 0,-1-1-1,1 1 1,-1-1 0,1 1 0,-1 0-1,1-1 1,-1 1 0,1-1-1,27-24 76,-27 24-72,36-37 106,-46 62-1012,-13 8-1529,9-13-2390,9-13 528</inkml:trace>
  <inkml:trace contextRef="#ctx0" brushRef="#br0" timeOffset="330750.644">22029 9944 6729,'-5'32'8373,"5"-31"-8323,1-1 0,-1 1-1,0 0 1,1-1 0,-1 1-1,1-1 1,-1 0 0,1 1 0,-1-1-1,1 1 1,-1-1 0,1 0 0,0 1-1,-1-1 1,1 0 0,0 1-1,-1-1 1,1 0 0,0 0 0,-1 0-1,1 0 1,0 0 0,-1 0-1,1 0 1,0 0 0,-1 0 0,1 0-1,0 0 1,-1 0 0,1 0-1,0 0 1,-1-1 0,1 1 0,-1 0-1,1-1 1,0 1 0,-1 0 0,1-1-1,-1 1 1,1 0 0,-1-1-1,1 1 1,-1-1 0,1 1 0,-1-1-1,0 0 1,1 1 0,-1-1-1,0 1-49,12-11 136,-1-1 0,0 0 0,-1 0 0,0-1 0,-1-1 0,-1 1-1,0-1 1,-1-1 0,0 0 0,0-2-136,-4 10 23,23-77 473,-26 84-478,0-1-1,0 1 1,0-1 0,1 1-1,-1-1 1,0 1 0,0-1-1,0 0 1,0 1-1,-1-1 1,1 1 0,0-1-1,0 1 1,0-1 0,0 0-1,0 1 1,-1-1 0,1 1-1,0-1 1,-1 1-1,1-1 1,0 1 0,-1 0-1,1-1 1,0 1 0,-1-1-1,1 1 1,-1 0 0,1-1-1,-1 1 1,1 0-1,-1-1 1,1 1 0,-1 0-1,1 0 1,-1 0 0,1-1-1,-1 1 1,0 0 0,1 0-1,-1 0 1,1 0-1,-1 0 1,1 0 0,-1 0-1,0 0 1,1 0 0,-1 0-1,1 1 1,-1-1-1,1 0 1,-1 0 0,1 0-1,-1 1 1,1-1 0,-1 0-1,1 1 1,-1-1-18,-27 22 271,17-9-269,1 2 0,1-1 0,0 2 0,1-1 0,1 1 0,0 0 0,1 0 0,1 1 0,1 0 0,0 0 0,1 0 0,1 0 0,0 9-2,1-24-3,1 1-1,0 0 0,-1 0 1,1 0-1,0-1 0,1 1 1,-1 0-1,0 0 0,1 0 1,-1-1-1,1 1 0,0 0 1,0-1-1,0 1 0,0-1 1,1 1-1,-1-1 0,1 1 1,-1-1-1,1 0 0,0 0 1,0 0-1,0 0 0,0 0 1,0 0-1,1 0 0,-1-1 1,0 1-1,1-1 0,-1 0 1,1 0-1,-1 0 0,1 0 1,0 0-1,0 0 0,-1-1 1,1 1-1,0-1 0,0 0 1,2 0 3,7-3-377,1-1 0,-1 0-1,0-1 1,0 0 0,0-1 0,-1-1 0,0 0 0,0 0 0,-1-1 0,0 0 0,0-1 0,-1 0 0,0-1 377,13-8-1860,26-24-2262</inkml:trace>
  <inkml:trace contextRef="#ctx0" brushRef="#br0" timeOffset="331076.194">22471 9681 9890,'-56'65'7508,"-10"42"-4706,48-58-2148,18-48-654,1-1 1,-1 1 0,1 0-1,-1-1 1,1 1 0,0 0-1,-1-1 1,1 1 0,0-1-1,-1 1 1,1-1 0,0 1-1,0-1 1,-1 1 0,1-1-1,0 0 1,0 1 0,0-1-1,0 0 1,-1 0 0,1 0-1,0 0 1,0 0 0,0 0-1,0 0 1,0 0 0,0 0-1,-1 0 1,1 0 0,0 0-1,0-1 1,0 1 0,0 0 0,-1-1-1,1 1 1,0 0 0,0-1-1,-1 1 1,1-1 0,0 0-1,-1 1 1,1-1 0,0 1-1,-1-1 1,1 0 0,-1 1-1,1-1 1,-1 0 0,1 0-2,-1 1 2,65-49 51,-52 38-38,1 0 0,0 1 0,0 0 1,1 1-1,0 1 0,1 0 0,7-2-14,-22 10-4,0-1 1,0 1-1,0-1 1,0 1-1,0 0 1,1-1-1,-1 1 1,0 0-1,0 0 1,1 0-1,-1 0 1,0 0-1,0 0 1,0 0-1,1 0 1,-1 1-1,0-1 1,0 0-1,0 1 1,0-1-1,0 1 1,1-1-1,-1 1 1,0-1-1,0 1 1,0 0-1,0 0 0,0-1 1,-1 1-1,1 0 1,0 0-1,0 0 1,-1 0-1,1 0 1,0 0-1,-1 0 1,1 0-1,-1 0 1,1 1-1,-1-1 1,0 0-1,1 0 1,-1 0-1,0 1 1,0-1-1,0 0 1,0 0-1,0 0 1,0 1 3,-9 61-67,7-55 135,-1-1 0,0 0-1,0 1 1,-1-1 0,0 0 0,0-1 0,0 1-1,-1-1 1,0 0 0,-1 0 0,1 0-1,-1-1 1,0 0 0,0 0 0,-1 0 0,0-1-1,1 0 1,-1 0 0,-1-1 0,1 0-1,0 0 1,-1 0 0,0-1 0,1 0 0,-1-1-1,0 0 1,0 0 0,-1-1-68,-19-14-1130,35-6-5689,6 9 2353</inkml:trace>
  <inkml:trace contextRef="#ctx0" brushRef="#br0" timeOffset="331442.409">22903 9643 9866,'-25'-2'7049,"-1"8"-3862,-45 39-2742,62-37 118,-8 5-507,2 0 0,0 1 0,1 1 1,0 1-1,1 0 0,1 1 0,0 0 0,-6 14-56,17-30 0,1-1 0,-1 0 0,0 1 0,1-1 0,-1 1 0,1-1 0,-1 1 0,1-1 0,-1 1-1,1-1 1,-1 1 0,1 0 0,-1-1 0,1 1 0,0 0 0,-1-1 0,1 1 0,0 0 0,0 0 0,0-1 0,-1 1-1,1 0 1,0 0 0,0-1 0,0 1 0,0 0 0,0-1 0,0 1 0,1 0 0,-1 0 0,0-1 0,0 1 0,0 0-1,1 0 1,-1-1 0,0 1 0,1 0 0,-1-1 0,0 1 0,1-1 0,-1 1 0,1 0 0,-1-1 0,1 1-1,0-1 1,-1 1 0,1-1 0,-1 0 0,1 1 0,0-1 0,-1 0 0,1 1 0,0-1 0,-1 0 0,1 0 0,0 1-1,0-1 1,-1 0 0,1 0 0,0 0 0,0 0 0,-1 0 0,1 0 0,1 0 0,168-95-180,-165 92 167,0 0 0,0 1 0,0 0 0,1 0-1,-1 0 1,0 1 0,1-1 0,-1 1 0,1 1 0,0-1 0,-1 1 0,1 0 0,-1 0 0,1 0 0,0 1 0,-1 0 0,1 0-1,-1 1 1,0-1 0,1 1 0,0 1 13,-5 0 1,1 0 1,-1 0-1,0 0 0,0 1 1,0-1-1,-1 0 0,1 1 0,-1-1 1,0 1-1,0-1 0,0 0 1,0 1-1,0-1 0,-1 1 0,0-1 1,0 0-1,0 0 0,0 1 1,0-1-1,0 0 0,-1 0 0,0 0 1,1 0-1,-1 0 0,0-1 1,-1 1-1,1 0 0,-1 0-1,-12 16 251,0-1 0,-1 0 0,-1-1 0,-1-1 0,0-1 0,-1-1-1,-1 0 1,-12 6-251,-26-3-260,56-17 25,1-1 0,0 1 1,-1 0-1,1-1 0,0 1 1,-1-1-1,1 0 1,0 1-1,0-1 0,-1 0 1,1 0-1,0 0 0,0 0 1,0 0-1,0 0 0,0 0 1,0 0-1,0 0 0,1 0 1,-1 0-1,0-1 1,1 1-1,-1 0 0,1-1 1,-1 1-1,1 0 235,-6-20-4506</inkml:trace>
  <inkml:trace contextRef="#ctx0" brushRef="#br0" timeOffset="397521.653">20642 11337 4201,'-4'7'761,"-46"101"6162,56-87-5951,50-98-161,183-341 591,-219 383-906,-20 58 0,-38 294-229,37-304-406,0 0 1,1-1-1,1 1 1,0 0-1,1 0 1,1 0-1,-1-1 1,4 9 138,-8-29-2769,-1-8-153</inkml:trace>
  <inkml:trace contextRef="#ctx0" brushRef="#br0" timeOffset="398209.124">21319 10781 4585,'25'-67'8426,"-38"84"-6540,8-10-1863,0 0 1,1 1 0,0-1 0,1 1 0,-1 0-1,1 0 1,1 0 0,0 0 0,0 0 0,0 1 0,1-1-1,0 1 1,1-1 0,0 0 0,0 1 0,1-1 0,0 1-1,1-1 1,0 0 0,0 1 0,0-1 0,1 0-24,5 2-2,0-1 0,1 0 0,0-1 0,0 0 0,1 0 0,0-1 0,0 0 0,1-1 0,0 0 0,0-1-1,0 0 1,9 2 2,-12-5 2,1 1-1,-1 0 0,1 0 0,-1 1 0,0 0 0,0 0 0,-1 1 0,1 0 0,-1 0 0,0 1 0,0 0 0,-1 0 0,0 0 0,0 1 0,0 0 0,-1 0 1,0 1-1,0-1 0,-1 1 0,0 0 0,-1 0 0,1 1 0,-2-1 0,2 5-1,-5-3 3,0-1 1,-1 1-1,0-1 1,-1 0-1,0 0 0,0 0 1,-1-1-1,0 1 1,0-1-1,-1 0 1,0 0-1,-1 0 0,0-1 1,0 1-1,0-2 1,-1 1-1,0-1 1,-1 0-1,1 0 0,-1-1 1,0 0-1,0 0 1,-2 0-4,4-1 63,0 1 0,0-1 0,-1 0 0,0-1 0,0 1 1,0-1-1,0-1 0,0 1 0,0-1 0,-1 0 0,1-1 0,-1 0 1,0 0-1,1-1 0,-1 0 0,1 0 0,-6-1-63,11 0 20,0 0-1,0 0 0,0 0 1,0 0-1,0-1 0,0 1 1,0 0-1,1-1 1,-1 0-1,1 1 0,-1-1 1,1 0-1,-1 1 0,1-1 1,0 0-1,0 0 0,0 0 1,0 0-1,0 0 1,1 0-1,-1-1 0,1 1 1,-1 0-1,1 0 0,0 0 1,0-1-1,0 1 1,0 0-1,0 0 0,0-1 1,0 1-1,1 0 0,0 0 1,-1 0-1,1 0 0,0 0 1,0-1-20,36-77 95,-11 47-119,1 1 0,1 2 0,2 0-1,0 2 1,2 2 0,15-9 24,83-75 76,-128 110-53,-1-1-1,1 0 1,-1 0 0,0 0 0,1 0-1,-1 0 1,0 0 0,1 0-1,-1 0 1,0-1 0,0 1-1,0 0 1,0-1 0,-1 1 0,1 0-1,0-1 1,0 0 0,-1 1-1,1-1 1,-1 1 0,1-1-1,-1 0 1,0 1 0,0-1 0,0 1-1,0-1 1,0 0 0,0 1-1,0-1 1,0 0 0,-1 1 0,1-1-1,0 0 1,-1 1 0,0-1-1,1 1 1,-1-1 0,0 1-1,0-1 1,0 1 0,0 0 0,0-1-1,0 1 1,0 0-23,-9-2 89,0 1 0,1 0 1,-1 0-1,0 2 0,0-1 0,0 1 0,0 0 1,0 1-1,0 0 0,1 1 0,-1 0 0,0 0 1,-5 3-90,-4 0 19,-50 14-253,84-35-5419,6-4 1975</inkml:trace>
  <inkml:trace contextRef="#ctx0" brushRef="#br0" timeOffset="398674.579">21809 10769 5889,'0'0'113,"-1"0"0,1 0 0,-1 0-1,1 1 1,-1-2 0,1 1 0,-1 0 0,1 0-1,-1 0 1,1 0 0,-1 0 0,1 0 0,-1 0-1,1-1 1,-1 1 0,1 0 0,0 0 0,-1 0-1,1-1 1,-1 1 0,1 0 0,0-1 0,-1 1-1,1 0 1,0-1 0,-1 1 0,1-1 0,0 1-1,-1-1 1,1 1 0,0 0 0,0-1 0,0 1-1,0-1 1,-1 1 0,1-1 0,0 1 0,0-1-1,0 1 1,0-1 0,0 1 0,0-1 0,0 1-1,0-1 1,0 1 0,0-1 0,1 1 0,-1-1-1,0 1 1,0-1 0,0 1 0,1-1 0,-1 1-1,0 0 1,0-1 0,1 1 0,-1-1 0,0 1-1,1 0 1,-1-1-113,27-23 77,-22 21 269,1-3-308,1 0 0,0 0-1,1 1 1,0 0 0,-1 0 0,1 1 0,1 0-1,-1 1 1,1-1 0,-1 2 0,1-1 0,0 1-1,0 0 1,0 1 0,0 0 0,0 1-1,0 0 1,9 1-38,-13 1 10,-1 1-1,1 0 1,-1 0-1,0 0 0,0 1 1,0-1-1,-1 1 1,1 0-1,-1 0 1,0 0-1,0 1 1,0-1-1,-1 1 0,0-1 1,0 1-1,0 0 1,0 0-1,-1 0 1,1 0-1,-1 0 1,-1 0-1,1 0 0,-1 1 1,0-1-1,0 3-9,1 15 73,-1 0 0,-1 0 0,-1 0 0,-1 0 0,-1 0 0,-1-1 0,-1 1-1,-1-1 1,-1-1 0,-2 2-73,-108 199 2412,107-198-1928,11-24-480,0 1 1,0-1-1,0 0 1,0 1-1,0-1 1,0 1-1,0-1 0,0 0 1,0 1-1,0-1 1,0 1-1,0-1 0,0 0 1,1 1-1,-1-1 1,0 0-1,0 1 1,0-1-1,1 0 0,-1 1 1,0-1-1,0 0 1,1 1-1,-1-1 1,0 0-1,1 0 0,-1 0 1,0 1-1,1-1 1,-1 0-1,1 0 0,-1 0 1,0 0-1,1 1 1,-1-1-1,0 0 1,1 0-1,-1 0 0,1 0 1,-1 0-1,0 0 1,1 0-1,-1 0 1,1 0-1,-1-1 0,0 1 1,1 0-1,-1 0 1,1 0-1,-1 0 1,0 0-1,1-1 0,-1 1 1,1 0-5,201-62-7,-47 25 72,-77 25-2860</inkml:trace>
  <inkml:trace contextRef="#ctx0" brushRef="#br0" timeOffset="510621.332">285 10733 5913,'-22'-28'8445,"25"54"-5394,41 144-2427,9 49-332,-53-217-287,0 0 11,1 0 1,-1 0-1,0 0 0,1 1 1,-1-1-1,1 0 0,-1 0 1,1 0-1,0 0 1,0-1-1,0 1 0,0 0 1,0 0-1,1 0 0,-1-1 1,0 1-1,1-1 0,-1 1 1,1-1-1,-1 0 1,1 1-1,0-1 0,0 0 1,0 0-1,0 0 0,-1 0 1,1-1-1,0 1 1,0 0-1,1-1 0,-1 1 1,0-1-1,0 0 0,0 0 1,0 0-17,44-63 805,4-44-265,-5-3-1,18-71-539,-43 120 56,-5 34-19,0 43-25,27 202 4,-34-169 2,0 9 21,2-1 0,3 0 0,5 6-39,-18-62-12,0 1 0,0-1 0,0 0 0,0 1 0,0-1 0,0 0 0,0 1 0,1-1 0,-1 0 0,0 0 0,1 1 0,-1-1-1,1 0 1,0 0 0,-1 0 0,1 0 0,0 0 0,-1 0 0,1 0 0,0 0 0,0 0 0,0 0 0,0 0 0,0 0 0,0 0 0,0-1 0,1 1 0,-1 0 0,0-1 0,0 1 0,0-1-1,1 0 1,-1 1 0,0-1 0,0 0 0,1 0 0,-1 0 0,0 0 0,1 0 0,-1 0 0,0 0 0,1 0 0,-1 0 0,0 0 0,0-1 0,1 1 0,-1-1 0,0 1 0,0-1 0,0 1-1,1-1 1,-1 0 0,0 1 0,0-2 12,10-17-3304,-3-7 227</inkml:trace>
  <inkml:trace contextRef="#ctx0" brushRef="#br0" timeOffset="512414.276">1180 10508 7250,'8'-6'4969,"-16"9"-768,-1 0-657,0 3-2760,0 2-207,0-1-313,0-2-80,4 0-80,4-13 2024,1 3-6489,-2 4 2905</inkml:trace>
  <inkml:trace contextRef="#ctx0" brushRef="#br0" timeOffset="512654.728">1275 10812 10066,'-11'22'3049,"0"0"808,-2-9-2905,4-5-136,-1-7-344,4-8-880,5-14-544,-7-13-2945,-2-1 120</inkml:trace>
  <inkml:trace contextRef="#ctx0" brushRef="#br0" timeOffset="513607.399">1372 9807 8850,'2'13'4359,"-2"-9"-3676,15 122 2018,26 90-2701,-23-135 215,5-1-1,2-1 1,24 47-215,-43-111 67,-21-35 199,-20-60-1483,3-1-1,-12-57 1218,24 75-480,-62-210-27,82 258 1294,9 34-233,14 41-307,2-2 0,3-1 0,5 6-247,-22-47 23,-1 1 0,2-1 1,0-1-1,1 0 0,1-1 1,0 0-1,1-1 1,0 0-1,1-2 0,0 0 1,1 0-1,6 1-23,41 9 640,-62-21-565,0 0 0,0 0 0,0 1 0,0-1 0,0 0 0,0 0 0,-1-1 1,1 1-1,0 0 0,0-1 0,0 1 0,0-1 0,-1 1 0,1-1 1,0 0-1,0 0 0,-1 0 0,1 0 0,-1 0 0,1 0 0,-1 0 1,1 0-1,-1-1 0,0 1 0,1 0 0,-1-1 0,0 0 0,0 1 1,0-1-1,0 1 0,-1-1 0,1 0 0,0 0 0,-1 0-75,2-11 232,0 0 1,-1 1-1,-1-1 0,0 0 0,-1 0 1,-1 0-1,0 0 0,0 0 0,-3-5-232,3 8 79,-12-50 30,-2 2 1,-3 0-1,-3 1 1,-2 1 0,-3 1-1,-17-26-109,39 74 1,1-3-3,-2 0 0,0 1 0,0 0 0,0 0 1,-1 1-1,-1 0 0,1 0 0,-1 1 0,-6-5 2,14 13-2,0-1 1,0 0-1,0 0 0,0 0 1,0 0-1,0 1 0,0-1 1,0 0-1,0 0 0,0 0 1,0 1-1,0-1 0,0 0 1,0 0-1,0 0 0,0 0 1,-1 1-1,1-1 0,0 0 1,0 0-1,0 0 0,0 0 1,0 0-1,0 1 0,0-1 1,-1 0-1,1 0 0,0 0 1,0 0-1,0 0 0,0 0 1,-1 0-1,1 0 0,0 0 1,0 0-1,0 1 0,-1-1 1,1 0-1,0 0 0,0 0 1,0 0-1,0 0 0,-1 0 1,1 0-1,0 0 0,0-1 1,0 1 1,10 17-425,22 28-4825,-11-9 1268</inkml:trace>
  <inkml:trace contextRef="#ctx0" brushRef="#br0" timeOffset="514076.246">1754 9923 6945,'7'71'5865,"-6"-53"-5303,0 0-1,1 1 0,1-1 0,1 0 0,1-1 0,0 1 1,1-1-1,8 16-561,-13-31 17,0 0 1,0 1 0,1-1 0,-1 0-1,1 0 1,0 0 0,0 0 0,0-1-1,0 1 1,0 0 0,0-1-1,0 0 1,0 1 0,1-1 0,-1 0-1,0 0 1,1 0 0,-1 0 0,1-1-1,-1 1 1,1-1 0,-1 1-1,1-1 1,0 0 0,-1 0 0,1 0-1,-1 0 1,1 0 0,-1-1 0,1 1-1,0-1 1,-1 0 0,0 0 0,1 0-1,-1 0 1,0 0 0,1 0-1,-1-1 1,0 1 0,0-1 0,0 0-1,0 1 1,0-1 0,1-1-18,8-10 89,0-1-1,-1 1 1,-1-2 0,0 1 0,-1-2-1,0 1 1,-1-1 0,-1 0 0,0 0-1,-2 0 1,3-13-89,18-100 686,-21 117-474,0 30-114,-3-12-106,0 12 15,1 0 1,1 0-1,1 0 0,1-1 0,0 1 0,1-1 0,1-1 1,1 1-1,0-1 0,1 0 0,7 9-7,-14-22 2,0-1 0,1 0 0,-1 0 0,0 0 0,1 0 1,-1 0-1,1-1 0,-1 1 0,1-1 0,0 1 0,0-1 0,-1 0 0,1 0 0,0 0 0,0-1 0,0 1 1,0-1-1,0 1 0,0-1 0,0 0 0,1 0 0,-1 0 0,0-1 0,0 1 0,0-1 0,0 0 1,0 0-1,-1 0 0,1 0 0,0 0 0,0 0 0,-1-1 0,1 0 0,0 1 0,-1-1-2,11-9 19,-2-1 0,1 0 0,-1 0-1,-1-1 1,-1 0 0,0-1 0,0 0-1,-1 0 1,-1-1 0,-1 0 0,0 0 0,0-1-1,2-15-18,-4 16 15,0 0-1,-1 0 1,0 0-1,-1 0 1,-1 0-1,-1 0 1,0-1 0,-1 1-1,-1-5-14,2 21-2,0 0 0,-1-1 0,1 1 0,-1-1 0,1 1 0,-1-1 0,1 0 0,-1 1 0,1-1-1,-1 1 1,0-1 0,1 0 0,-1 0 0,1 1 0,-1-1 0,0 0 0,1 0 0,-1 0 0,0 0 0,0 1 0,1-1 0,-1 0 0,0 0 0,1 0 0,-1-1-1,0 1 1,1 0 0,-1 0 0,0 0 0,1 0 0,-1-1 0,0 1 0,1 0 0,-1-1 0,1 1 0,-1 0 0,1-1 0,-1 1 0,1-1 0,-1 1 0,1-1 0,-1 1-1,1-1 1,-1 1 0,1-1 0,0 1 0,-1-1 0,1 0 0,0 1 0,-1-1 0,1 0 0,0 1 0,0-1 0,0 0 0,0 0 2,-4 13-17,0-1-1,1 1 1,1-1 0,0 1 0,1 0 0,0 0 0,1 10 17,9 24-116,-9-45 95,1-1 1,-1 0 0,1 1 0,-1-1 0,1 1-1,-1-1 1,1 0 0,-1 0 0,1 1-1,0-1 1,-1 0 0,1 0 0,-1 0 0,1 1-1,0-1 1,-1 0 0,1 0 0,0 0 0,-1 0-1,1 0 1,-1 0 0,1-1 0,0 1-1,-1 0 1,1 0 0,0 0 0,-1 0 0,1-1-1,-1 1 1,1 0 0,-1-1 0,1 1-1,-1 0 1,1-1 0,-1 1 0,1-1 0,-1 1-1,1-1 1,-1 1 0,0-1 0,1 1-1,-1-1 1,0 1 0,1-1 0,-1 1 0,0-1-1,0 0 1,1 1 0,-1-1 0,0 0 20,45-74-1673,-22 16 146</inkml:trace>
  <inkml:trace contextRef="#ctx0" brushRef="#br0" timeOffset="514450.251">2399 9291 8002,'-29'7'6152,"28"-6"-6083,0 0-1,0 0 1,0 0-1,0 1 1,0-1-1,0 1 1,1-1-1,-1 1 1,0-1-1,1 1 0,-1-1 1,1 1-1,0-1 1,-1 1-1,1 0 1,0-1-1,0 1 1,0-1-1,0 1 1,0 0-1,0-1 1,1 1-1,-1 0 1,1-1-1,-1 1-68,67 161 183,-66-159-180,0-1 0,1 0 1,-1 0-1,1 0 0,0 0 1,0 0-1,0-1 0,0 1 1,1 0-1,-1-1 0,1 0 0,0 1 1,-1-1-1,1 0 0,0-1 1,0 1-1,0 0 0,0-1 1,1 0-1,-1 1 0,0-1 1,1 0-1,-1-1 0,0 1 1,1-1-1,-1 1 0,2-1-3,131-15 223,-135 15-219,0 0 1,0-1-1,0 1 1,0 0-1,-1 0 1,1 0-1,0 0 1,0 1 0,0-1-1,0 0 1,0 0-1,0 0 1,0 1-1,-1-1 1,1 0-1,0 1 1,0-1-1,0 1 1,-1-1-1,1 1 1,0-1-1,-1 1 1,1 0-1,0-1 1,-1 1-1,1 0 1,-1 0-1,1-1 1,-1 1-1,1 0 1,-1 0-1,1 0 1,-1-1-1,0 1 1,0 0 0,1 0-1,-1 0 1,0 0-1,0 0 1,0 0-1,0 0 1,0 0-1,0-1 1,0 1-1,0 0 1,-1 0-1,1 0 1,0 0-1,0 0 1,-1 0-1,1-1 1,-1 1-1,1 0 1,0 0-1,-1 0-4,-30 45 490,31-45-480,-68 59 1777,66-59-1773,1 0 0,-1 1 0,0-1 1,0 0-1,0 0 0,0 0 0,0 0 0,-1 0 0,1 0 0,0-1 0,0 1 1,0-1-1,-1 0 0,1 1 0,0-1 0,-1 0 0,1 0 0,0 0 0,0-1 1,-1 1-1,1-1 0,0 1 0,0-1 0,0 0 0,-1 1 0,1-1 0,0 0 1,0-1-1,0 1 0,0 0 0,1-1 0,-1 1 0,0-1 0,1 1 0,-1-1 1,1 0-1,-1 1 0,1-1 0,0 0 0,-1 0 0,1 0 0,0 0 0,0 0 1,1-1-1,-1 1 0,0 0 0,1 0 0,-1 0 0,1-2-14,1 0-330,-1-1 0,1 1 0,1 0 1,-1 0-1,1-1 0,-1 1 0,1 0 0,0 0 0,1 1 0,-1-1 0,1 0 0,-1 1 1,1-1-1,0 1 0,0 0 0,1 0 0,-1 0 0,1 1 0,1-2 330,25-18-3862</inkml:trace>
  <inkml:trace contextRef="#ctx0" brushRef="#br0" timeOffset="514884.199">2872 9373 6073,'3'-2'344,"-1"0"0,1 0 0,-1-1 0,1 0 0,-1 1 0,0-1 0,0 0 0,-1 0 0,1 0 0,0 0 0,-1 0 0,0 0 0,0 0 0,0-1 0,0 1 0,0 0 0,-1-1 0,1 1 0,-1-1 0,0 1 0,0-1 0,0 1 0,-1 0 0,1-1 0,-1 1 0,0 0 0,0-1 0,0 1 0,0 0 0,-1 0 0,1 0 0,-1 0 0,0 0 0,-1-2-344,1 4 53,0 1 0,0-1 0,0 1 0,-1-1-1,1 1 1,0 0 0,0 0 0,-1 0 0,1 1 0,0-1-1,0 0 1,0 1 0,0-1 0,-1 1 0,1 0 0,0 0-1,0 0 1,0 0 0,0 0 0,0 0 0,1 0 0,-1 1 0,0-1-1,1 1 1,-1-1 0,1 1 0,-1-1 0,1 1 0,-1 0-1,1 0 1,0 0 0,-1 1-53,-2 2 6,0-1 0,1 1 1,-1 0-1,1 0 0,0 0 0,0 1 0,1-1 1,-1 1-1,1-1 0,0 1 0,1 0 0,-1 0 0,1 0 1,0 0-1,1 0 0,-1 2-6,2-6-1,-1-1 1,1 0-1,0 0 1,-1 0-1,1 0 1,0 0-1,0 0 1,-1 0-1,1 0 1,0 0-1,0 0 1,0-1-1,0 1 0,0 0 1,0 0-1,0-1 1,0 1-1,1-1 1,-1 1-1,0-1 1,0 0-1,0 1 1,1-1-1,-1 0 1,0 0-1,0 0 1,1 0-1,-1 0 1,0 0-1,0 0 1,1 0-1,-1 0 0,0-1 1,0 1-1,0 0 1,1-1-1,-1 1 1,0-1-1,0 0 1,0 1-1,0-1 1,0 0-1,1 0 1,202-101 82,-99 65-109,-99 38 364,-12-10 422,-31-133 729,8 73-1421,29 68-73,0 0-1,0 0 0,0 0 1,0 0-1,0 0 1,1 1-1,-1-1 1,0 0-1,1 0 1,-1 0-1,0 1 0,1-1 1,-1 0-1,1 0 1,-1 1-1,1-1 1,0 0-1,-1 1 1,1-1-1,0 1 0,-1-1 1,1 1-1,0-1 1,-1 1-1,1-1 1,0 1-1,0 0 1,0-1-1,0 1 1,-1 0-1,1 0 0,0 0 1,0 0-1,0-1 1,0 1-1,0 0 1,-1 0-1,1 1 1,0-1-1,0 0 0,0 0 1,0 0-1,0 1 1,-1-1-1,1 0 1,0 1-1,0-1 1,0 1-1,-1-1 0,1 1 7,10-1-364,-1-2-330,-1 0 1,1 0-1,0-1 1,-1 0 0,0 0-1,0-1 1,0 0-1,6-5 694,45-25-4231</inkml:trace>
  <inkml:trace contextRef="#ctx0" brushRef="#br0" timeOffset="516061.452">736 11878 9186,'-7'0'615,"0"0"0,0 0 1,0 1-1,1 0 0,-1 0 1,0 1-1,1-1 0,-1 1 0,1 1 1,-1-1-1,1 1 0,-4 3-615,2-1 249,1 0 0,-1 0 1,1 1-1,0 1 0,1-1 0,0 1 0,0 0 0,-5 8-249,3-3 5,0 1-1,1 1 1,1-1-1,0 1 1,1 0-1,0 1 1,1-1-1,1 1 1,0 0-1,1 0 1,1 8-5,0-10 3,1 1-1,1-1 1,0 0-1,0 1 1,2-1-1,-1 0 1,2 0-1,0 0 1,0 0-1,5 6-2,-9-17 4,1 0-1,0 0 1,0 0-1,0 0 1,0 0-1,0 0 1,1-1-1,-1 1 1,1-1-1,-1 1 1,1-1 0,-1 1-1,1-1 1,0 0-1,0 0 1,-1 1-1,1-1 1,0-1-1,0 1 1,0 0-1,0 0 1,0-1-1,0 1 1,1-1-1,-1 0 1,0 0-1,0 1 1,0-1-1,0-1 1,0 1-1,0 0 1,1 0-1,-1-1 1,0 1-1,0-1 1,0 0-1,0 0 1,0 1-1,0-1 1,-1-1-1,1 1 1,0 0-1,0 0 1,0-2-4,10-8 49,0-2 1,-2 0-1,1 0 0,-2-1 0,0 0 1,-1-1-1,0 1 0,-1-2 0,0 1 1,-2-1-1,0 0 0,0 0 0,-2-1 0,1-6-49,1 3 43,0 0 0,-1 0 0,-1 0 0,-1-1 0,-1 1-1,-1-1 1,-1 1 0,-1-1 0,0 1 0,-3-9-43,4 27 4,1 1 4,0 0 0,0 0 0,0 0-1,0 0 1,0 0 0,0 0-1,0-1 1,0 1 0,-1 0-1,1 0 1,-1 0 0,1 0 0,-1 0-1,1 0 1,-1 0 0,1 0-1,-1 0 1,0 0 0,1 0-1,-1 1 1,0-1 0,0 0-1,0 0 1,0 1 0,0-1 0,0 1-1,0-1 1,0 0 0,0 1-1,0 0 1,0-1 0,0 1-1,0 0 1,0-1 0,0 1 0,0 0-1,0 0 1,-1 0 0,1 0-1,0 0 1,0 0 0,0 0-8,-1 4 8,0 0 0,0 0 0,0 0 0,0-1 0,1 2 0,0-1 0,0 0 0,0 0 1,1 0-1,-1 0 0,1 1 0,0-1 0,0 0 0,0 0 0,1 1 0,0 1-8,-1 9 11,15 105 5,-15-120-16,0 1 0,0 0 0,0-1 0,1 1 0,-1 0 0,0-1 0,0 1 0,0 0 0,0-1 0,1 1 0,-1-1 0,0 1 0,1 0 0,-1-1 0,1 1 0,-1-1 0,0 1 0,1-1 0,-1 1-1,1-1 1,-1 1 0,1-1 0,0 0 0,-1 1 0,1-1 0,-1 0 0,1 1 0,0-1 0,-1 0 0,1 0 0,0 0 0,-1 1 0,1-1 0,0 0 0,-1 0 0,1 0 0,0 0 0,-1 0 0,1 0 0,18-23 39,-2-15 22,-2-1 0,-1 0 0,-3-1 0,-1-1-1,0-9-60,-4 19 26,-2 1 0,-1-1 0,-1 1 0,-2-1 0,-1 0-1,-2 1 1,0-1 0,-6-16-26,21 189-197,-11-104 208,1 1 0,2-1 1,1 0-1,2-1 0,2 0 1,1 0-1,2 0 0,2-2 1,1 1-1,18 30-11,51 35 25,-73-92-6,-1 1-1,0 0 0,-1 1 0,0-1 1,0 2-1,-2-1 0,1 1 0,-1 0 1,-1 1-1,0 0 0,-1 0 1,0 0-1,-1 0 0,-1 1 0,0 0 1,1 9-19,-5-22 33,0-1 1,0 0 0,0 0 0,0 1-1,0-1 1,0 0 0,0 0 0,0 0-1,0-1 1,0 1 0,0 0 0,0 0-1,0 0 1,1-1 0,-1 1 0,0 0-1,0-1 1,0 1 0,0-1 0,0 1-1,1-1 1,-1 1 0,0-1 0,0 0-1,1 1 1,-1-1 0,0 0-1,1 1 1,-1-1 0,1 0 0,-1 0-1,1 0 1,-1 0 0,1 0 0,0 1-1,-1-1-33,-40-47 287,2-1-1,1-1 1,4-3-1,0-2-286,32 53-3,0-1-1,0 0 0,0 1 1,0-1-1,1 0 1,-1 0-1,1 0 1,0 0-1,0-1 1,0 1-1,0 0 1,1 0-1,-1-1 1,1 1-1,0 0 1,0-1-1,0 1 1,0 0-1,0-1 1,1 1-1,0 0 1,0 0-1,0 0 1,0-1-1,0 1 1,0 0-1,1 0 1,-1 0-1,1 1 1,2-3 3,117-54-2604,-77 32-1419,-6-5-267</inkml:trace>
  <inkml:trace contextRef="#ctx0" brushRef="#br0" timeOffset="516524.415">1323 11406 7954,'0'-54'8321,"0"54"-8231,-1-1-1,0 1 0,0 0 0,0 0 0,0 0 0,0 0 0,1 0 1,-1 0-1,0 0 0,0 0 0,0 0 0,0 0 0,0 0 0,0 0 1,1 1-1,-1-1 0,0 0 0,0 1 0,0-1 0,1 1 0,-1-1 1,0 1-1,1-1 0,-1 1 0,0-1 0,1 1 0,-1 0 0,1-1 1,-1 1-1,1 0 0,-1 0 0,1-1 0,-1 1 0,1 0 0,0 0 1,-1-1-1,1 1 0,0 0 0,0 0 0,0 0 0,0 0 0,-1 0 1,1 0-90,0 1 81,-17 27 100,2 1 0,1 1-1,2 0 1,1 1 0,1 0 0,2 2-181,7-33 0,0-1 0,1 1 0,-1 0 0,0 0 0,1 0 0,-1 0 0,1 0 0,-1 0 0,1 0 0,-1 0 0,1 0 0,0 0 0,0 0 0,0 1 0,-1-1 0,1 0 0,0 0 0,0 0 0,0 0 0,1 0 0,-1 0 0,0 0 0,0 1 0,0-1 0,1 0 0,-1 0 0,1 0 0,-1 0 0,1 0 0,-1 0 0,1 0 0,0 0 0,-1-1 0,1 1 0,0 0 0,0 0 0,-1 0 0,1-1 0,0 1 0,0 0 0,0-1 0,0 1 0,0-1 0,0 1 0,0-1 0,0 0 0,0 1 0,0-1 0,0 0 0,1 0 0,-1 0 0,0 1 0,1-1 0,67-54-14,-58 45 11,-6 4 0,0 1 1,0-1-1,1 1 0,-1 0 1,1 0-1,0 0 0,0 1 1,0 0-1,1 0 0,-1 1 1,1-1-1,-1 1 0,1 1 1,0-1-1,-1 1 0,1 1 1,0-1-1,0 1 0,0 0 1,5 1 2,-9 1-3,0-1 1,0 1-1,-1 0 1,1 0-1,-1 0 1,1 0 0,-1 0-1,0 1 1,0-1-1,0 1 1,0-1 0,0 1-1,-1 0 1,1 0-1,-1 0 1,0-1-1,1 2 1,-1-1 0,-1 0-1,1 0 1,0 0-1,-1 0 1,0 0-1,1 1 1,-1-1 0,-1 0-1,1 0 1,0 0-1,-1 1 1,0-1 0,1 0-1,-2 3 3,-5 13 19,0 0-1,-1-1 1,-1 0-1,-1-1 0,-1 1 1,-10 12-19,-35 15 135,55-44-152,-1-1 0,1 1-1,-1 0 1,1-1 0,-1 1 0,0-1 0,1 0 0,-1 0 0,0 1 0,1-1 0,-1 0-1,0 0 1,1-1 0,-1 1 0,0 0 0,1 0 0,-1-1 0,1 1 0,-1-1-1,1 1 1,-1-1 0,1 0 0,-1 0 0,1 0 0,-1 0 0,1 0 0,0 0 0,-1 0-1,1 0 1,0 0 0,0 0 0,0-1 0,0 1 0,0 0 0,0-1 0,1 1 0,-1-1-1,0 1 1,1-1 0,-1 1 0,1-2 17,-2-1-131,2-1 0,-1 1-1,0-1 1,1 0 0,0 1-1,0-1 1,0 0 0,1 1 0,0-1-1,0 0 1,0 1 0,0-1-1,1 1 1,-1 0 0,1-1 0,1 0 131,19-52-1967</inkml:trace>
  <inkml:trace contextRef="#ctx0" brushRef="#br0" timeOffset="516884.071">1467 11086 8058,'-15'12'2728,"3"7"289,4 0-2153,1 1-520,7-3-272,0-2-168,6-7-200,-5-2-2392,2-8-337,10 1-864</inkml:trace>
  <inkml:trace contextRef="#ctx0" brushRef="#br0" timeOffset="517452.674">1416 10924 8314,'-6'-26'6209,"12"36"-2839,5 36-2932,65 228 516,-54-217-757,3-1-1,2 0 1,2-3-1,20 27-196,-14-38 716,-43-68 383,-125-305-384,110 288-758,23 48 7,6 9 22,0 0 1,1 0-1,0-1 0,1 0 0,0 0 1,1-1-1,1 0 0,0 0 1,1-1-1,9 8 14,-17-16 0,1-1 0,0 1 0,0-1 1,0 1-1,0-1 0,0 0 0,0-1 1,0 1-1,1-1 0,-1 0 0,1 0 1,-1 0-1,1 0 0,-1-1 0,1 0 0,-1 0 1,1 0-1,0-1 0,-1 1 0,1-1 1,-1 0-1,0 0 0,1-1 0,-1 0 0,0 1 1,0-1-1,0 0 0,0-1 0,0 1 0,4-3 3,-1-1 0,0 1-1,-1-1 1,1 0 0,-1-1-1,0 0 1,-1 0 0,0 0-1,0 0 1,0-1 0,-1 0-1,0 0 1,-1 0 0,2-6-3,14-107 93,15 187-146,-31-59 48,-2-2 3,1 1 1,0-1-1,0 0 0,0 0 0,0 0 0,1 0 1,0-1-1,0 1 0,1-1 0,-1 0 0,1 1 1,0-2-1,0 1 0,0 0 0,0-1 1,1 0-1,0 0 0,-1 0 0,4 1 2,-6-5 0,0 1-1,0 0 1,0-1-1,0 0 1,1 1 0,-1-1-1,0 0 1,0 0-1,-1 0 1,1 0-1,0-1 1,0 1 0,0 0-1,-1-1 1,1 1-1,-1-1 1,1 0-1,-1 1 1,0-1 0,1 0-1,-1 0 1,0-1 0,67-136 38,-9-5-27,-49 191-54,-10-47 42,0 1-1,0-1 0,0 1 0,0-1 1,0 1-1,0 0 0,0-1 0,1 1 1,-1-1-1,0 1 0,0-1 1,1 1-1,-1-1 0,0 1 0,0-1 1,1 1-1,-1-1 0,1 1 0,-1-1 1,0 1-1,1-1 0,-1 0 0,1 1 1,-1-1-1,1 0 0,-1 0 0,1 1 1,-1-1-1,1 0 0,0 0 0,-1 0 1,1 1-1,-1-1 0,1 0 0,-1 0 1,1 0-1,0 0 0,-1 0 0,1 0 1,-1 0-1,1 0 0,0-1 0,-1 1 1,1 0-1,-1 0 0,1 0 0,-1-1 1,1 1-1,-1 0 0,1-1 2,15-27-1181,6-40-4824,-7 21 1477</inkml:trace>
  <inkml:trace contextRef="#ctx0" brushRef="#br0" timeOffset="517961.901">2460 10526 8554,'-58'-24'6354,"55"23"-6219,-1 0 0,1 1-1,-1-1 1,0 1 0,1 0 0,-1 0 0,0 0 0,0 0 0,1 1 0,-1-1 0,1 1 0,-1 0 0,0 0 0,1 0 0,0 1 0,-1-1 0,1 1 0,0 0 0,-1 0 0,1 0 0,0 0 0,1 0 0,-1 1 0,-1 1-135,-4 8 69,1 1 1,0 0 0,0 0 0,2 1 0,0-1-1,0 1 1,1 1 0,1-1 0,0 0 0,1 1 0,1 0-1,0-1 1,1 1 0,1 1-70,-2-7 49,1 0 0,-1 1-1,2-1 1,-1 0 0,2 0 0,-1 0-1,1 0 1,0 0 0,1 0 0,0 0 0,0-1-1,1 1 1,0-1 0,4 6-49,-5-13 12,-1 1-1,0-1 1,1 0 0,-1 0 0,1 0 0,0 0-1,-1 0 1,1 0 0,0-1 0,-1 1-1,1-1 1,0 0 0,0 1 0,-1-2 0,1 1-1,0 0 1,0 0 0,-1-1 0,1 1 0,0-1-1,-1 0 1,1 0 0,-1 0 0,1 0-1,-1-1 1,1 1 0,-1-1 0,0 1 0,0-1-1,1 0 1,-1 0 0,0 0 0,-1 0-1,1 0 1,0 0 0,0-1-12,18-22 51,0 0 1,-2-1-1,-1-1 1,-1-1-1,-1 0 0,-1-1 1,-2-1-1,-1 0 1,-2 0-1,-1-1 0,5-31-51,-10 42 20,0 1-1,-2-1 0,0 0 0,-1 0 1,-1 0-1,-1 1 0,-2-13-19,-12-8 49,8 64-31,6 19 47,2-1 0,2 0 0,2 0 0,2 0 0,4 13-65,-8-48 17,-1 1 0,1-1 0,1 0 0,-1 0-1,1 0 1,1 0 0,-1-1 0,1 1 0,0-1-1,0 0 1,1 0 0,0 0 0,3 2-17,-7-7-19,0 0-1,0-1 1,0 1-1,0 0 1,0-1 0,0 1-1,0-1 1,0 1-1,0-1 1,0 0 0,0 1-1,1-1 1,-1 0-1,0 0 1,0 0 0,0 0-1,1 0 1,-1 0-1,0 0 1,0 0 0,0-1-1,0 1 1,1 0-1,-1-1 1,0 1-1,0-1 1,0 1 0,0-1-1,0 1 1,0-1-1,0 0 1,0 0 0,0 1-1,0-1 1,-1 0-1,1 0 1,0 0 0,0 0-1,-1 0 1,1 0-1,-1 0 1,1 0 0,-1 0-1,1 0 1,-1-1 19,23-56-4356,-21 51 3204,8-28-3071</inkml:trace>
  <inkml:trace contextRef="#ctx0" brushRef="#br0" timeOffset="518306.5">2661 10405 7362,'7'67'8233,"-6"-66"-8152,0 0 0,-1 1 0,1-1 0,0 0 0,0 0 0,0 0 0,0 0 0,0 0 0,0 0 0,0 0 0,0 0 0,0 0 0,0-1 0,1 1 0,-1 0 0,0-1-1,0 1 1,1-1 0,-1 1 0,0-1 0,1 0 0,-1 1 0,1-1 0,-1 0 0,0 0 0,1 0 0,-1 0 0,1 0 0,-1 0 0,0-1 0,1 1 0,-1 0 0,1-1 0,-1 1 0,0-1 0,0 1 0,1-1-1,-1 0 1,0 0 0,0 1 0,0-1 0,0 0 0,0 0 0,0 0 0,0 0 0,0 0 0,0 0 0,0-1 0,0 1 0,0-1-81,8-6 87,-1-1 0,0-1 0,0 0 0,-1 0 0,0 0 0,-1-1 0,0 0-1,-1 0 1,0 0 0,-1-1 0,0 0 0,-1 0 0,0 0 0,-1 0 0,1-9-87,-3 17 26,1 1-1,-1 0 0,0-1 1,-1 1-1,1-1 1,0 1-1,-1 0 0,0-1 1,0 1-1,0 0 1,0 0-1,-1-1 1,1 1-1,-1 0 0,0 0 1,1 1-1,-3-4-25,3 6 10,0-1-1,1 1 1,-1-1-1,0 1 1,1 0-1,-1-1 1,0 1-1,0 0 1,0 0-1,1-1 1,-1 1-1,0 0 1,0 0-1,0 0 1,1 0-1,-1 0 1,0 0-1,0 0 1,0 0-1,1 1 0,-1-1 1,0 0-1,0 0 1,1 1-1,-1-1 1,0 0-1,0 1 1,1-1-1,-1 0 1,0 1-1,1-1 1,-1 1-1,0 0 1,1-1-1,-1 1 1,1-1-1,-1 1 1,1 0-1,0-1 1,-1 1-1,1 0-9,-22 33 114,21-32-111,-8 19 3,0 1 1,1-1 0,2 2 0,0-1 0,1 1 0,1-1-1,2 1 1,0 0 0,1 2-7,9 46 23,-7-69-24,-1-1 0,0 1 0,1-1 1,0 1-1,-1-1 0,1 1 1,0-1-1,-1 0 0,1 1 0,0-1 1,0 0-1,0 0 0,0 1 0,1-1 1,-1 0-1,0 0 0,0 0 1,1-1-1,-1 1 0,0 0 0,1 0 1,-1-1-1,1 1 0,-1-1 0,1 1 1,-1-1-1,1 0 0,-1 1 0,1-1 1,-1 0-1,1 0 0,-1 0 1,1 0-1,-1 0 0,1-1 0,0 1 1,-1 0-1,1-1 0,-1 1 0,1-1 1,-1 0-1,1 0 1,8-4-432,-1 0 1,0-1-1,-1 0 1,1-1-1,-1 0 1,-1 0-1,1-1 1,-1 1-1,0-2 1,0-1 431,-1 3-622,27-36-3816,-6-4-1188</inkml:trace>
  <inkml:trace contextRef="#ctx0" brushRef="#br0" timeOffset="519630.11">2852 9860 8106,'0'-2'400,"-2"-2"5724,8 21-4633,48 182 536,-39-132-1387,3-1 0,20 47-640,9-22 356,-47-92-347,0 1 0,0 0 0,1-1 0,-1 1-1,0 0 1,0 0 0,0-1 0,0 1 0,1 0 0,-1 0-1,0-1 1,0 1 0,1 0 0,-1 0 0,0 0-1,1 0 1,-1-1 0,0 1 0,0 0 0,1 0 0,-1 0-1,0 0 1,1 0 0,-1 0 0,0 0 0,1 0 0,-1 0-1,0 0 1,1 0 0,-1 0 0,0 0 0,1 0 0,-1 0-1,0 0 1,0 0 0,1 0 0,-1 0 0,0 0 0,1 1-1,-1-1 1,0 0 0,0 0 0,1 0 0,-1 1-1,0-1 1,1 0-9,-8-36 338,-5 2-199,-2 0 0,-2 0 0,-1 2 0,-1 0 0,-21-27-139,29 48-35,7 17-55,9 24-40,-6-27 116,0 1 0,1-1 0,-1 1 0,1-1 0,-1 0 0,1 1 0,1-1 0,-1 0-1,0 0 1,1 0 0,-1 0 0,1 0 0,0 0 0,0 0 0,0-1 0,0 1 0,1 0-1,-1-1 1,1 0 0,-1 0 0,1 0 0,0 0 0,0 0 0,0 0 0,0-1 0,0 1-1,0-1 1,1 0 0,-1 0 0,0 0 0,0 0 0,1-1 0,-1 1 0,1-1 0,-1 0-1,2 0 15,4-5-266,0 1 0,0-2 0,-1 1 0,1-1 0,-1-1-1,0 1 1,-1-1 0,0-1 0,0 1 0,0-1 0,-1 0-1,0-2 267,14-14-418,-1-1-1,-2-1 1,-1-1-1,-1 0 0,-1-1 1,-1 0-1,-1-1 0,-2 0 1,3-17 418,-15 37 1502,-8 37 119,6-19-1406,-2 7 150,-3 6-119,1-1 0,0 1 0,2 1 0,0 0 0,2-1 0,1 2 0,-1 9-246,4-32 5,0 1-1,0-1 1,0 1-1,0-1 1,0 0-1,0 1 1,0-1-1,0 0 1,0 1-1,1-1 1,-1 0 0,1 0-1,-1 1 1,1-1-1,-1 0 1,1 0-1,0 0 1,-1 1-1,1-1 1,0 0-1,0 0 1,0 0 0,0 0-1,0 0 1,0-1-1,0 1 1,0 0-1,0 0 1,0-1-1,1 1 1,-1-1-1,0 1 1,0-1 0,1 1-1,-1-1 1,0 0-1,1 1 1,-1-1-1,0 0 1,1 0-1,-1 0 1,0 0-1,1 0 1,-1-1 0,0 1-5,57-23 104,46-22-1,-103 45-94,1-1 0,0 1 0,0 0-1,0 0 1,0-1 0,0 1 0,0 0 0,-1 1-1,1-1 1,0 0 0,0 0 0,0 1 0,0-1 0,-1 1-1,1 0 1,0 0 0,0-1 0,-1 1 0,1 0-1,-1 0 1,1 1 0,-1-1 0,1 0 0,-1 0-1,0 1 1,1-1 0,-1 1 0,0-1 0,0 1 0,0-1-1,0 1 1,0 0 0,-1-1 0,1 1 0,0 0-1,-1 0 1,1 0 0,-1-1 0,0 1 0,0 0-1,1 0 1,-1 0 0,0 0 0,-1 0 0,1 0-1,0-1 1,-1 1 0,1 0 0,-1 0 0,1 0 0,-2 1-9,-2 16 327,-1 0 0,-1 0 0,0 0 0,-2-1 0,0 0 0,-1 0 0,-1-1 0,-1 0 0,-8 9-327,17-23 36,0 0 1,0 0-1,0 0 1,-1-1 0,1 1-1,-1-1 1,0 1-1,0-1 1,0 0-1,0 0 1,0 0-1,0 0 1,-1-1-1,1 1 1,-3 0-37,-34-15-2938,16-7-1238,-1-2-577</inkml:trace>
  <inkml:trace contextRef="#ctx0" brushRef="#br0" timeOffset="523194.413">695 922 9290,'8'10'4974,"-1"22"-3520,-6-22-1394,27 223 836,-23-194-784,1 28 104,3-1 0,3 0 0,8 16-216,-5-40 122,-15-41-113,0 0 0,0 0 0,0 0 1,1-1-1,-1 1 0,0 0 0,1 0 1,-1 0-1,0-1 0,1 1 0,-1 0 1,1 0-1,-1-1 0,1 1 0,-1 0 1,1-1-1,0 1 0,-1-1 0,1 1 1,0 0-1,-1-1 0,1 0 0,0 1 1,0-1-1,0 1 0,-1-1 0,1 0 1,0 0-1,0 1 0,0-1 0,0 0 1,-1 0-1,1 0 0,0 0 0,0 0 1,0 0-1,0 0 0,0 0 0,-1-1 1,1 1-1,0 0 0,0 0 0,0-1 1,0 1-1,-1 0 0,1-1 0,0 1 1,0-1-1,-1 1 0,1-1 0,0 1 1,-1-1-1,1 0 0,-1 1 0,1-1 1,-1 0-1,1 1 0,-1-1 0,1 0 1,-1 0-10,30-94 464,-15 36-331,13-52 35,4 2 0,40-92-168,-26 123 21,-46 78-21,1-1 0,-1 0-1,1 1 1,-1-1 0,0 1-1,1-1 1,-1 0 0,1 1-1,-1-1 1,1 1-1,0-1 1,-1 1 0,1 0-1,-1-1 1,1 1 0,0 0-1,-1-1 1,1 1 0,0 0-1,-1 0 1,1-1 0,0 1-1,0 0 1,-1 0-1,1 0 1,0 0 0,0 0-1,-1 0 1,1 0 0,0 0-1,-1 0 1,1 1 0,0-1-1,0 0 1,-1 0-1,1 1 1,0-1 0,-1 0-1,1 1 1,-1-1 0,1 1-1,0-1 1,-1 0 0,1 1-1,-1 0 1,1-1 0,-1 1-1,1-1 1,-1 1-1,0-1 1,1 1 0,-1 0 0,17 42-8,-15-36 9,73 355 302,-90-436-7710,6 37 2713</inkml:trace>
  <inkml:trace contextRef="#ctx0" brushRef="#br0" timeOffset="523464.7">1393 948 9330,'3'5'3257,"-3"2"271,6-4-2487,5-3-425,-1 2-344,11-2-40,5-5 48,3 4-104,1-2 0,7-3-96,-8 6-24,-4-3-16,-8 4-136,-5 1-736,-9-1-272,-9 1-2721,-4 5 88</inkml:trace>
  <inkml:trace contextRef="#ctx0" brushRef="#br0" timeOffset="523871.734">1229 1197 7762,'6'20'2408,"5"1"425,4-6-2089,12-15-136,10-1-104,7-19 24,3-9 0,15-12-80,-3 3-167,2-1-105,-4 10-552,-5 11-2985,-23 15 856</inkml:trace>
  <inkml:trace contextRef="#ctx0" brushRef="#br0" timeOffset="524107.866">1881 590 10506,'2'-9'619,"-1"0"1,1 0-1,0 1 0,1-1 0,0 1 1,0-1-1,1 1 0,0 0 0,0 0 1,1 0-1,0 1 0,4-5-619,0 0 119,0 0-1,1 1 0,0 0 1,0 1-1,1 0 0,1 1 1,0 0-1,0 1 1,1 0-1,-1 0 0,2 2 1,-1 0-1,1 0 0,0 1 1,0 1-1,0 0 1,6 0-119,-17 4-1,0 0 0,0 0 1,0 1-1,0-1 1,0 1-1,0-1 0,0 1 1,0 0-1,-1 0 0,1 0 1,0 0-1,0 1 1,-1-1-1,1 1 0,-1 0 1,1-1-1,-1 1 0,0 0 1,0 0-1,0 1 1,0-1-1,0 0 0,0 1 1,0-1-1,-1 1 1,0 0-1,1-1 0,-1 1 1,0 0-1,0 0 0,0 0 1,-1 0-1,1 2 1,1 104 31,-11-46 96,-3 0 0,-3-1 0,-2 0 1,-3-1-1,-3-2 0,-2 0 0,-27 44-127,32-48 227,20-54-228,0 0 0,0 0 1,1 0-1,-1 0 0,0 0 1,1 0-1,-1-1 0,1 1 1,-1 0-1,1 0 0,0 0 1,-1-1-1,1 1 0,0 0 1,-1-1-1,1 1 0,0-1 1,0 1-1,-1-1 0,1 1 1,0-1-1,0 1 0,0-1 1,0 0-1,0 1 0,0-1 1,0 0-1,0 0 1,0 0-1,0 0 0,0 0 1,0 0-1,-1 0 0,1 0 1,0 0-1,0 0 0,0-1 1,0 1-1,0 0 0,0 0 1,0-1-1,0 1 0,0-1 1,-1 1-1,1-1 0,0 1 1,0-1-1,-1 0 0,1 1 1,0-1-1,-1 0 0,1 0 1,1 0-2,205-89 53,-140 64-61,55-23-1330,-17-17-3302,-52 10 521</inkml:trace>
  <inkml:trace contextRef="#ctx0" brushRef="#br0" timeOffset="545525.93">4034 639 8746,'-4'1'2656,"2"13"593,-1 12-2385,2 16-104,1 5-239,3 12-49,-2-10-104,5 4-144,4-15-120,2 0-72,-2-12 8,1 1-8,-3-10 48,-4 1-144,-4-6-344,-4-4-488,-3-4-2745,-2-4 368</inkml:trace>
  <inkml:trace contextRef="#ctx0" brushRef="#br0" timeOffset="545747.339">3693 859 8714,'-12'-25'2808,"4"3"545,8-7-2193,11-5-471,16-2-105,8-3-168,15-4-128,0 8-120,11 3-104,-5 13-24,6 8-48,-13 11 32,7 3-80,-15 3-200,-5-4-512,-10-4-217,-8-1-2671,-10-2 375</inkml:trace>
  <inkml:trace contextRef="#ctx0" brushRef="#br0" timeOffset="546013.216">3839 953 8426,'-2'9'2784,"1"-6"369,10 0-2161,9-5-600,12-10-56,7-1-56,19-13-15,-3-6 23,11-3-96,-7 2-48,1 1-696,-17 15-2865,-15-3 752</inkml:trace>
  <inkml:trace contextRef="#ctx0" brushRef="#br0" timeOffset="546359.359">4455 768 8586,'11'15'4604,"-3"19"-2887,-6-18-1433,49 215 1393,-22-146-1443,-29-85-232,0 0 0,0-1 0,0 1 0,0 0 1,0 0-1,1 0 0,-1 0 0,0-1 0,0 1 0,0 0 0,0 0 0,1 0 0,-1 0 0,0 0 0,0 0 0,0-1 0,1 1 0,-1 0 0,0 0 0,0 0 0,0 0 0,1 0 0,-1 0 0,0 0 0,0 0 0,0 0 0,1 0 0,-1 0 1,0 0-1,0 0 0,1 0 0,-1 0 0,0 1 0,0-1 0,0 0 0,1 0 0,-1 0 0,0 0 0,0 0 0,0 0 0,0 0 0,1 1 0,-1-1 0,0 0 0,0 0 0,0 0 0,0 0 0,0 1 0,1-1 0,-1 0 0,0 0 0,0 0 0,0 1 1,0-1-1,0 0-2,-1-23 205,-11-32-1591,-5 16-157</inkml:trace>
  <inkml:trace contextRef="#ctx0" brushRef="#br0" timeOffset="547545.148">4634 978 8530,'6'-21'5862,"45"-8"-4907,-46 28-934,0-1 0,-1 1 0,1 0-1,0 0 1,0 0 0,0 1-1,0 0 1,0 0 0,-1 0 0,1 0-1,0 1 1,0 0 0,0 0 0,-1 0-1,1 1 1,0-1 0,-1 1 0,1 0-1,-1 0 1,0 1 0,0-1 0,0 1-1,0 0 1,0 0 0,0 1 0,-1-1-1,1 1 1,-1 0 0,0-1 0,-1 1-1,1 1 1,0-1 0,-1 0 0,0 1-1,0-1 1,0 1-21,12 59 932,-14-64-915,0 0 1,0 0-1,0 0 0,1-1 0,-1 1 0,0 0 0,0 0 0,0 0 1,1 0-1,-1 0 0,0 0 0,0 0 0,1 0 0,-1 0 0,0 0 1,0 0-1,1 0 0,-1 0 0,0 0 0,0 0 0,1 0 0,-1 0 0,0 0 1,0 0-1,1 0 0,-1 1 0,0-1 0,0 0 0,0 0 0,1 0 1,-1 0-1,0 0 0,0 1 0,0-1 0,0 0 0,1 0 0,-1 0 1,0 1-1,0-1 0,0 0 0,0 0 0,0 0 0,0 1 0,1-1 1,-1 0-1,0 0 0,0 1 0,0-1 0,0 0 0,0 0 0,0 1 0,0-1 1,0 0-1,0 0 0,0 1 0,0-1 0,0 0 0,-1 0 0,1 1-17,9-25 576,-7 19-530,6-20 80,-2-1 1,-1 0-1,-1 0 0,-1-1 1,-1 1-1,-1-1 1,-2 1-1,0-1 0,-2 1 1,-5-19-127,-4 12 205,12 33-200,0-1 0,-1 1 0,1 0 0,-1-1-1,1 1 1,0 0 0,-1-1 0,1 1 0,-1 0 0,1-1 0,0 1 0,-1 0-1,1 0 1,-1 0 0,1-1 0,-1 1 0,1 0 0,-1 0 0,1 0-1,-1 0 1,1 0 0,-1 0 0,1 0 0,-1 0 0,1 0 0,-1 0-1,1 0 1,-1 1 0,1-1 0,-1 0 0,1 0 0,-1 0 0,1 1-1,-1-1 1,1 0 0,0 0 0,-1 1 0,1-1 0,-1 0 0,1 1-1,0-1 1,-1 1 0,1-1 0,0 0 0,0 1 0,-1-1 0,1 1-1,0-1 1,0 1 0,0-1 0,-1 1 0,1-1 0,0 1 0,0-1-1,0 1 1,0-1 0,0 1 0,0-1 0,0 1 0,0-1 0,0 1-1,0-1 1,0 1 0,1-1-5,-9 22 54,1 0-1,2 1 1,0 0 0,2 0 0,0 0-1,1 0 1,2 4-54,7 22 62,-7-48-68,1 0-1,-1-1 1,1 1 0,-1 0 0,0 0-1,1 0 1,0 0 0,-1 0 0,1-1-1,0 1 1,-1 0 0,1 0 0,0-1-1,0 1 1,-1 0 0,1-1 0,0 1-1,0-1 1,0 0 0,0 1 0,0-1-1,0 1 1,0-1 0,0 0 0,0 0-1,0 0 1,0 0 0,0 1 0,0-1-1,0-1 1,0 1 0,0 0 0,0 0-1,0 0 1,0 0 0,0-1 0,0 1-1,0 0 1,0-1 0,-1 1 0,1-1-1,0 1 1,0-1 0,0 1 0,0-1-1,-1 0 1,1 0 6,9-7-586,0-1-1,-1-1 1,-1 0 0,1 0-1,-2 0 1,1-1 0,-1 0-1,-1-1 1,0 0 0,3-10 586,-5 14-528,26-60-3662</inkml:trace>
  <inkml:trace contextRef="#ctx0" brushRef="#br0" timeOffset="547851.979">5056 684 8722,'-12'41'2187,"-13"87"2354,25-127-4523,0 0-1,-1 0 1,1-1-1,0 1 1,0 0 0,0 0-1,0 0 1,0-1-1,0 1 1,0 0 0,0 0-1,0 0 1,1-1-1,-1 1 1,0 0 0,0 0-1,1-1 1,-1 1-1,0 0 1,1-1 0,-1 1-1,1 0 1,-1-1-1,1 1 1,-1 0 0,1-1-1,0 1 1,-1-1-1,1 1 1,-1-1 0,1 1-1,0-1 1,0 0-1,-1 1 1,1-1 0,0 0-1,0 0 1,-1 1-1,1-1 1,0 0 0,0 0-1,0 0 1,-1 0-1,1 0 1,1 0-18,34-17 222,-12 2-180,-16 9-24,0 0 1,1 1 0,0 0 0,-1 1-1,1 0 1,1 0 0,-1 1-1,1 0 1,-1 1 0,1 0-19,-5 3 7,-1 0 1,0 0 0,0 1-1,0 0 1,0 0-1,0 0 1,0 0 0,0 0-1,0 1 1,-1-1-1,0 1 1,1 0 0,-1 0-1,0 1 1,0-1-1,-1 1 1,1-1-1,-1 1 1,1 0 0,-1 0-1,0 0 1,-1 0-1,1 0 1,-1 0 0,0 1-1,0-1 1,0 0-1,0 1 1,-1 3-8,1-3 61,0 1 1,0-1-1,0 0 0,-1 1 0,0-1 1,0 1-1,-1-1 0,1 1 0,-1-1 1,0 0-1,-1 1 0,1-1 1,-1 0-1,0 0 0,0 0 0,-1 0 1,1 0-1,-1-1 0,-1 2-61,-1 1 115,0 0 0,0-1 0,0 1 0,-1-1-1,0 0 1,0-1 0,-1 1 0,0-1 0,1-1 0,-2 1 0,1-1-1,0 0 1,-1-1 0,0 0 0,0 0 0,0-1 0,-1 1-115,7-3-77,0 0 0,-1 0 0,1 0 0,0 0 0,0 0 1,0-1-1,-1 1 0,1-1 0,0 1 0,0-1 1,0 0-1,0 0 0,0 0 0,0 0 0,0 0 0,0 0 1,1 0-1,-1-1 0,0 1 0,1-1 0,-1 1 0,1-1 1,-1 0-1,1 1 0,0-1 0,0 0 0,0 0 1,0 0-1,0 0 0,0 0 0,0 0 0,1 0 0,-1 0 1,1-1-1,-1 1 0,1 0 0,0 0 0,0-2 77,7-30-3539,7-23-222</inkml:trace>
  <inkml:trace contextRef="#ctx0" brushRef="#br0" timeOffset="548213.051">5400 279 8770,'-26'62'6749,"-3"93"-4703,26-120-1902,1-1 0,2 1 0,2-1 0,0 1 0,3-1 0,1 0 0,1 0 0,2-1 0,1 0 0,2-1 0,7 14-144,30 22 43,-49-68-71,0-1 0,0 1 0,0 0 0,0-1 0,0 1 0,0 0 1,0-1-1,0 1 0,1-1 0,-1 1 0,0 0 0,0-1 0,0 1 0,0 0 0,0-1 0,0 1 0,1 0 0,-1 0 0,0-1 0,0 1 0,1 0 0,-1-1 1,0 1-1,0 0 0,1 0 0,-1 0 0,0-1 0,1 1 0,-1 0 0,0 0 0,1 0 0,-1 0 0,0-1 0,1 1 0,-1 0 0,0 0 0,1 0 0,-1 0 0,1 0 29,-121-167-3910,82 119 3542,20 25 406,11 11 206,-1 1 0,-1 0 0,0 1 0,0 0 0,-1 0 0,0 1 0,-1 1 0,0-1 0,0 1-245,65-21 2017,3-4-1799,0-3 0,-3-3 1,11-11-219,-37 22-2486,-15 0 488</inkml:trace>
  <inkml:trace contextRef="#ctx0" brushRef="#br0" timeOffset="548447.468">5007 288 9730,'-24'2'3049,"6"-2"568,7 0-2617,9-2-600,8-7-176,4 4-128,5-4-824,3 3-2881,-9-19 736</inkml:trace>
  <inkml:trace contextRef="#ctx0" brushRef="#br0" timeOffset="549019.631">6060 645 8426,'-34'-6'5970,"5"22"-4168,-14 40-1386,43-54-318,-12 18 10,2 1 0,1 0 0,0 1 0,2 0 1,0 0-1,2 0 0,-2 14-108,5 21 145,3-56-143,0 0-1,1 0 0,-1 0 0,1-1 0,-1 1 0,1 0 0,-1-1 1,1 1-1,0-1 0,-1 1 0,1-1 0,0 0 0,-1 1 0,1-1 1,0 0-1,0 0 0,-1 0 0,1-1 0,0 1 0,-1 0 0,1-1 1,0 1-1,-1-1 0,1 1 0,-1-1 0,1 0 0,-1 0 0,1 0 1,-1 0-1,1 0 0,-1 0 0,0 0-1,4-1-9,93-54-290,-81 44 228,1 0 0,0 2 0,1 0 0,0 1 0,0 1 0,11-2 71,-27 9-15,0 0 1,0 0-1,0 0 0,0 0 1,0 0-1,1 1 0,-1 0 1,0-1-1,0 1 1,1 0-1,-1 1 0,0-1 1,0 1-1,1-1 0,-1 1 1,0 0-1,0 0 0,0 0 1,0 1-1,0-1 1,0 1-1,0 0 0,-1-1 1,1 1-1,-1 0 0,1 1 1,-1-1-1,0 0 0,1 1 1,-1-1-1,0 1 0,-1 0 1,1 0-1,0-1 1,-1 1-1,0 0 0,0 1 1,0-1-1,0 0 0,0 0 1,0 0-1,-1 0 0,0 1 1,1-1 14,-2 13 38,-1-1 0,0 0 1,-1 0-1,0 0 1,-1-1-1,-1 1 0,0-1 1,-1 0-1,-1 0 0,0-1 1,-1 0-1,-3 4-38,-3 8 410,-2-1 0,-1-1 0,0 0 0,-2-1 0,-1 0 0,-13 10-410,32-31 7,0 1-1,0-1 0,1 1 0,-1-1 0,0 0 0,-1 0 1,1 1-1,0-1 0,0 0 0,0 0 0,-1 0 0,1 0 1,0 0-1,-1-1 0,1 1 0,-1 0 0,1-1 0,-1 1 1,1-1-1,-1 1 0,0-1 0,1 0 0,-1 1 0,0-1 1,1 0-1,-1 0 0,0 0 0,1 0 0,-1-1 0,1 1 1,-1 0-1,0-1 0,1 1 0,-1-1 0,1 0 0,-1 1 0,1-1 1,-1 0-1,1 0 0,0 0 0,-1 0 0,1 0 0,0 0 1,0 0-1,-1-1-6,1-9-465,0 0 1,1 0-1,0 1 0,0-1 1,2 0-1,-1 0 0,1 1 1,0-1-1,1 0 1,1 1-1,0 0 0,2-4 465,-4 6-537,26-66-3331</inkml:trace>
  <inkml:trace contextRef="#ctx0" brushRef="#br0" timeOffset="549778.902">6486 186 8554,'-8'2'5276,"-2"20"-3566,8-16-1401,-59 205 2309,50-165-2475,2 0 0,2 1 1,3 0-1,1 0 1,2 0-1,3 0 1,1 0-1,2 0 1,7 18-144,19 8 88,-31-72-87,0 0 1,1-1 0,-1 1 0,1 0 0,-1-1 0,1 1 0,-1-1 0,1 1 0,0-1 0,-1 1 0,1-1 0,0 1 0,-1-1-1,1 1 1,0-1 0,0 0 0,-1 1 0,1-1 0,0 0 0,0 0 0,0 0 0,-1 1 0,1-1 0,0 0 0,0 0-1,0 0 1,-1 0 0,1-1 0,0 1 0,0 0 0,0 0 0,-1 0 0,1-1 0,0 1 0,0 0 0,-1-1 0,1 1-1,0 0 1,-1-1 0,2 0-2,15-35 74,-14 5-10,-1 0-1,-1 0 0,-2 1 1,-3-27-64,-18-83 174,22 134-165,-1 0 0,-1 0 0,1 0 0,-1 0 0,0 1-1,0-1 1,-1 1 0,0-1 0,0 1 0,0 0 0,-3-4-9,4 9 0,1-1 1,-1 1 0,1-1-1,0 1 1,-1 0 0,1 0-1,-1 0 1,1 0 0,-1 0 0,1 0-1,-1 0 1,1 0 0,0 1-1,-1-1 1,1 1 0,-1-1-1,1 1 1,0-1 0,0 1-1,-1 0 1,1-1 0,0 1-1,0 0 1,0 0 0,0 0-1,-1 0 1,2 0 0,-1 0-1,0 1 1,0-1 0,0 0 0,0 0-1,1 0 1,-1 1 0,1-1-1,-1 1 1,1-1 0,-1 0-1,1 1 1,0-1 0,0 1-1,-1-1 1,1 1-1,-4 9 7,1 0 0,0 0 0,0 0-1,1 0 1,0 0 0,1 1 0,1-1 0,0 1-1,0-1 1,1 1 0,0-1 0,1 0 0,1 0 0,0 1-1,0-2 1,1 1 0,4 8-7,-8-17 0,1-1 0,0 1 0,0-1 0,0 1 1,0-1-1,0 0 0,0 1 0,1-1 0,-1 0 0,0 0 0,1 0 0,-1 0 0,1 0 0,-1 0 0,1 0 1,-1 0-1,1 0 0,0-1 0,-1 1 0,1-1 0,0 1 0,-1-1 0,1 0 0,0 0 0,0 0 0,-1 0 1,1 0-1,0 0 0,0 0 0,-1 0 0,1-1 0,0 1 0,0-1 0,-1 1 0,2-1 0,50-36-31,-30 13 55,-1 0 0,-1-1-1,-2-2 1,0 0 0,13-26-24,-6-4 121,-27 48-114,-7 22-41,2 2 34,1 0 0,1 0 0,0 1 0,1 0 0,1 0-1,0 0 1,1 0 0,1 9 0,7 8 31,-6-33-32,0 0 1,0 0-1,0 0 1,0 0-1,0 0 1,0 0-1,0 0 0,0 0 1,0-1-1,-1 1 1,1 0-1,0-1 1,0 1-1,0 0 1,0-1-1,-1 1 1,1-1-1,0 0 0,0 1 1,-1-1-1,1 0 1,0 1-1,-1-1 1,1 0-1,-1 0 1,1 1-1,-1-1 1,1 0-1,-1 0 0,0 0 1,1 0-1,-1 0 1,0 1-1,0-1 1,1 0-1,-1 0 1,0 0-1,0-1 1,2-2 2,60-116 150,-60 152-231,-2-31 79,-2 26 4,2 0 0,0 0 0,2 0 0,1 0 0,2 0 0,1 4-4,-6-30 0,1 0 0,-1 0 0,0 0 0,1 0-1,-1 0 1,0 0 0,1 0 0,-1 0-1,1 0 1,-1 0 0,1 0 0,0-1 0,-1 1-1,1 0 1,0 0 0,-1-1 0,1 1-1,0 0 1,0-1 0,0 1 0,0-1-1,0 1 1,0-1 0,-1 0 0,1 1 0,0-1-1,0 0 1,0 1 0,0-1 0,0 0-1,0 0 1,1 0 0,-1 0 0,0 0 0,0 0-1,0 0 1,0-1 0,0 1 0,0 0-1,0 0 1,-1-1 0,1 1 0,0-1 0,0 1-1,0-1 1,0 1 0,0-1 0,0 0-1,-1 1 1,1-1 0,0 0 0,0 1-1,-1-1 1,1 0 0,-1 0 0,1 0 0,-1 0-1,1 0 1,-1 1 0,1-1 0,-1 0-1,0 0 1,0 0 0,1 0 0,-1-1 0,15-17 6,-1-2 0,0 0 1,-2-1-1,0 0 1,2-9-7,10-19 42,7-16 29,-24 57-122,-8 28-21,0-15 68,-7 47-88,-6 112-176,15-163 225,-1 0 0,0-1-1,1 1 1,-1 0 0,0 0-1,1-1 1,-1 1-1,0 0 1,1 0 0,-1 0-1,0-1 1,1 1 0,-1 0-1,1 0 1,-1 0 0,0 0-1,1 0 1,-1 0-1,1 0 1,-1 0 0,1 0-1,-1 0 1,0 0 0,1 0-1,-1 0 1,1 0 0,-1 0-1,0 0 1,1 0-1,-1 1 1,1-1 0,-1 0-1,0 0 1,1 0 0,-1 1-1,0-1 1,1 0 0,-1 0-1,0 1 1,1-1-1,-1 0 1,0 1 0,0-1-1,1 0 1,-1 1 0,0-1-1,0 1 1,0-1 0,0 0-1,0 1 1,1-1-1,-1 1 1,0-1 0,0 0-1,0 1 1,0-1 0,0 1-1,0-1 1,0 1 0,0-1-1,0 0 1,-1 1-1,1-1 1,0 1 43,18-29-3735,1-15-517</inkml:trace>
  <inkml:trace contextRef="#ctx0" brushRef="#br0" timeOffset="550121.514">7215 390 8858,'-34'65'5223,"13"-28"-4493,2 2-1,1 1 0,2 0 0,2 1 1,-6 27-730,15-3 90,5-65-91,0 1-1,-1-1 1,1 0-1,0 1 1,0-1-1,0 1 1,0-1-1,0 0 0,0 1 1,0-1-1,0 1 1,0-1-1,0 1 1,0-1-1,0 0 0,0 1 1,0-1-1,1 1 1,-1-1-1,0 0 1,0 1-1,0-1 0,1 0 1,-1 1-1,0-1 1,0 0-1,1 1 1,-1-1-1,0 0 0,1 1 1,-1-1-1,0 0 1,1 0-1,-1 1 1,0-1-1,1 0 1,-1 0-1,1 0 0,-1 0 1,0 1-1,1-1 1,-1 0-1,1 0 1,-1 0-1,0 0 0,1 0 1,-1 0-1,1 0 1,-1 0-1,1 0 1,-1 0-1,0-1 0,1 1 1,-1 0-1,1 0 1,-1 0-1,1-1 2,20-21-55,19-40 112,-3-2 0,-3-2-1,-2-1 1,13-47-57,-33 83 32,-1-1 0,-2 0-1,-1-1 1,-2 0 0,1-25-32,-5 25 49,-3 33-47,1 0 1,0 0-1,0 0 0,0 0 1,0 0-1,-1 0 0,1 0 0,0 0 1,0 0-1,0 0 0,-1 0 0,1 0 1,0 0-1,0 0 0,0 0 0,-1 0 1,1 0-1,0 0 0,0 0 0,0 0 1,-1 0-1,1 0 0,0 0 0,0 0 1,0 0-1,0 0 0,-1 0 1,1 0-1,0 0 0,0-1 0,0 1 1,0 0-1,0 0 0,-1 0 0,1 0 1,0 0-1,0-1 0,0 1 0,0 0 1,0 0-1,0 0 0,0-1 0,0 1 1,0 0-1,-1 0 0,1 0 1,0 0-1,0-1 0,0 1 0,0 0 1,0 0-1,0 0 0,0-1 0,0 1 1,0 0-1,1 0 0,-1-1-2,-10 20 85,-87 284 955,89-282-931,2 0 0,0 0 0,1 0-1,1 1 1,1-1 0,1 1 0,1 0 0,1 0 0,1 0 0,1 0 0,0-1 0,3 6-109,-5-25-16,1-1 1,-1 1 0,0 0 0,1-1-1,-1 1 1,1-1 0,0 1-1,-1-1 1,1 1 0,0-1 0,0 1-1,0-1 1,0 0 0,0 0-1,1 1 1,-1-1 0,0 0-1,0 0 1,1 0 0,-1 0 0,1-1-1,-1 1 1,0 0 0,1 0-1,0-1 1,-1 1 0,1-1 0,-1 0-1,1 1 1,0-1 0,-1 0-1,1 0 1,0 0 0,-1 0-1,1 0 1,0 0 0,-1-1 0,1 1-1,-1 0 1,1-1 0,0 1-1,0-1 16,53-47-4278,-21-5 764</inkml:trace>
  <inkml:trace contextRef="#ctx0" brushRef="#br0" timeOffset="550702.592">7511 476 5689,'-7'47'4302,"1"69"2863,6-115-7140,0 0 0,-1 0 1,1 0-1,0 0 0,0 0 1,0 1-1,1-1 0,-1 0 1,0 0-1,0 0 0,1 0 1,-1 0-1,0 0 0,1 0 1,-1 0-1,1 0 0,0 0 1,-1 0-1,1 0 0,0-1 1,-1 1-1,1 0 0,0 0 1,0 0-1,0-1 0,-1 1 1,1-1-1,0 1 0,0 0 1,0-1-1,0 0 1,0 1-1,0-1 0,1 0 1,-1 1-1,0-1 0,0 0 1,0 0-1,0 0 0,0 0 1,0 0-1,0 0 0,0 0 1,0 0-1,1-1 0,-1 1 1,0 0-1,0-1 0,0 1 1,0 0-1,0-1 0,0 1 1,0-1-1,0 0-25,7-5 27,-1-1 0,0 0 0,-1 0 0,1 0 0,-1-1 0,-1 0 0,1 0 0,-2-1 0,1 1 0,-1-1-1,0 0 1,-1 0 0,0-1 0,1-6-27,-3 13 11,0 0-1,0 0 0,0 0 0,-1 0 0,1 1 1,-1-1-1,0 0 0,0 0 0,0 0 0,-1 0 1,1 0-1,-1 0 0,1 0 0,-1 0 0,0 0 1,0 0-1,-1 0-10,1 2 4,0 1-1,0 0 1,0 0 0,0 0 0,0-1-1,-1 1 1,1 0 0,0 0 0,0 0 0,0 1-1,0-1 1,-1 0 0,1 0 0,0 1-1,0-1 1,0 0 0,0 1 0,0 0 0,0-1-1,0 1 1,0-1 0,0 1 0,0 0-1,0 0 1,0-1 0,0 1 0,1 0 0,-1 0-1,0 0 1,1 0 0,-1 0 0,0 0-1,1 1-3,-1-1 2,-10 15 22,0 1-1,1 0 0,0 1 1,2 0-1,0 0 0,1 1 1,1 0-1,1 1 0,1-1 1,-1 13-24,2 63 167,3-94-165,0 0 1,0 0 0,0-1 0,1 1 0,-1 0 0,0 0 0,0 0 0,1 0 0,-1-1 0,0 1 0,1 0 0,-1 0 0,0-1 0,1 1 0,-1 0 0,1 0 0,0-1 0,-1 1-1,1-1 1,0 1 0,-1-1 0,1 1 0,0-1 0,-1 1 0,1-1 0,0 1 0,0-1 0,-1 0 0,1 1 0,0-1 0,0 0 0,0 0 0,0 0 0,0 0 0,-1 0 0,1 0-1,0 0 1,0 0 0,0 0 0,0 0 0,0 0 0,-1 0 0,1-1 0,0 1 0,1 0-3,31-25 42,152-211 141,-159 214-211,-25 22 18,0 0 1,0 1 0,-1-1-1,1 0 1,0 0 0,-1 0 0,1 1-1,0-1 1,-1 0 0,1 0-1,0 1 1,-1-1 0,1 1-1,-1-1 1,1 1 0,-1-1 0,1 1-1,0-1 1,-1 1 0,0-1-1,1 1 1,-1-1 0,1 1 0,-1 0-1,0-1 1,0 1 0,1 0-1,-1-1 1,0 1 0,0 0-1,0 0 1,1-1 0,-1 1 0,0 0-1,0 0 1,0-1 0,-1 1-1,1 0 1,0-1 0,0 1 0,0 0 9,6 266 469,-6-265-456,0 0-7,-1 0-1,1-1 1,0 1-1,0-1 1,0 1-1,0 0 1,0-1-1,0 1 1,0 0-1,0-1 0,1 1 1,-1 0-1,0-1 1,1 1-1,0-1 1,-1 1-1,1-1 1,0 1-1,0-1 1,0 1-1,0-1 0,0 0 1,0 1-1,0-1 1,0 0-1,0 0 1,1 0-1,-1 0 1,0 0-1,1 0 1,-1 0-1,1-1 0,-1 1 1,1-1-1,-1 1 1,1-1-1,0 1 1,-1-1-1,1 0 1,0 1-1,-1-1 1,1 0-1,0 0-5,5-5 10,-1 1 0,1-1 0,-1 0-1,0 0 1,-1-1 0,1 0 0,-1 0 0,0 0 0,0 0-1,-1-1 1,3-5-10,1-1 17,78-103 87,-86 115-105,0 0 0,1 0 0,-1 0 0,0 0-1,1 1 1,-1-1 0,1 0 0,-1 0-1,1 0 1,0 1 0,-1-1 0,1 0 0,0 1-1,-1-1 1,1 0 0,0 1 0,0-1-1,0 1 1,-1-1 0,1 1 0,0 0 0,0-1-1,0 1 1,0 0 0,0 0 0,0-1 0,0 1-1,0 0 1,0 0 0,0 0 0,0 0-1,0 0 1,-1 0 0,1 1 0,0-1 0,0 0-1,0 0 1,0 1 0,0-1 0,0 0-1,0 1 1,0-1 0,-1 1 0,1-1 0,0 1-1,0 0 1,-1-1 0,1 1 0,0 0 0,-1-1-1,1 1 1,-1 0 0,1 0 0,-1 0-1,1-1 1,-1 1 0,1 0 0,-1 0 0,0 0-1,1 0 1,-1 0 0,0 0 0,0 0 0,0 0-1,0 0 1,0 0 0,0 0 0,0 0 1,18 199 60,-9-177-32,2-22-102,-6-9-96,0 0 0,0 0 0,-1 0 0,0 0 0,-1-1 0,0 1 0,0-1 0,0 0 0,-1 0-1,-1 0 1,1-2 170,6-50-2065</inkml:trace>
  <inkml:trace contextRef="#ctx0" brushRef="#br0" timeOffset="551665.1">8384 91 7938,'-1'-19'3739,"0"14"369,0 12-2518,-2 17-874,-2 283 1513,5-121-1435,0-161-756,1 0 1,1 0-1,2 0 0,0-1 1,4 11-39,-8-35-29,0 0 0,0 1 0,-1-1-1,1 1 1,0-1 0,0 0 0,-1 1 0,1-1 0,0 0 0,0 1 0,-1-1 0,1 0 0,0 1 0,-1-1-1,1 0 1,-1 0 0,1 0 0,0 1 0,-1-1 0,1 0 0,-1 0 0,1 0 0,0 0 0,-1 0-1,1 0 1,-1 1 0,1-1 0,-1 0 0,1 0 0,0-1 0,-1 1 0,1 0 0,-1 0 0,1 0-1,-1 0 1,1 0 0,0 0 0,-1 0 0,1-1 0,-1 1 0,1 0 0,0 0 0,-1-1 0,1 1-1,0 0 1,-1 0 0,1-1 0,0 1 0,0 0 0,-1-1 0,1 1 0,0-1 0,0 1 0,-1 0-1,1-1 1,0 1 0,0-1 0,0 1 0,0 0 0,0-1 0,0 1 29,-89-78-4660,71 60 4734,-1 1 0,-1 0 0,0 2 0,-1 0 0,-18-9-74,40 24 73,-1 0 1,1 0 0,-1-1-1,0 1 1,1 0 0,-1 0-1,1 0 1,-1 0 0,0-1 0,1 1-1,-1 0 1,1 0 0,-1-1-1,0 1 1,1 0 0,-1-1-1,0 1 1,0 0 0,1-1 0,-1 1-1,0 0 1,0-1 0,1 1-1,-1-1 1,0 1 0,0-1-1,0 1 1,0 0 0,0-1 0,0 1-1,1-1 1,-1 1 0,0-1-1,0 1 1,-1-1 0,1 1-1,0 0 1,0-1 0,0 1 0,0-1-1,0 1 1,0-1 0,0 1-1,-1 0 1,1-1 0,0 1-1,0-1 1,-1 1 0,1 0 0,0-1-1,-1 1 1,1 0 0,0 0-1,-1-1 1,1 1 0,0 0-1,-1 0 1,1-1 0,-1 1 0,1 0-1,0 0-73,3-2-100,196-101 1535,-144 93-3331,-18 18-2157,-1 5-115</inkml:trace>
  <inkml:trace contextRef="#ctx0" brushRef="#br0" timeOffset="559984.041">9164 322 8130,'-46'-33'7589,"47"32"-7482,-1 0 0,1-1-1,-1 1 1,1 0 0,0 0 0,0 0-1,-1 0 1,1 0 0,0 0-1,0 0 1,0 0 0,0 0-1,0 0 1,0 0 0,1 1-1,-1-1 1,0 0 0,0 1 0,0-1-1,1 1 1,-1-1 0,0 1-1,1 0 1,-1-1 0,0 1-1,1 0 1,-1 0 0,0 0-1,2 0-106,4-2 206,46-18 11,-11 4-165,1 1 1,0 2-1,1 2 0,18-1-52,-56 11-2,0 1 0,-1-1 0,1 1-1,0 0 1,0 1 0,0-1 0,0 1-1,-1 0 1,1 1 0,0-1 0,-1 1-1,1 0 1,2 2 2,-6-2-1,-1 0 0,1 1 0,-1-1-1,1 1 1,-1-1 0,0 1 0,0 0 0,0-1-1,0 1 1,0 0 0,-1 0 0,1 0 0,-1 0-1,0-1 1,0 1 0,0 0 0,0 0 0,-1 0-1,1 0 1,-1 0 0,1-1 0,-1 1 0,0 0-1,0 0 1,0-1 0,-1 1 0,1-1 0,-1 1-1,1-1 1,-1 0 0,0 1 0,0-1 0,0 0-1,0 0 1,-1 0 1,2 0 1,-181 251 342,170-226-330,12-26-13,0-1-1,-1 1 1,1-1 0,0 0 0,0 1 0,0-1-1,0 1 1,0-1 0,0 0 0,0 1 0,0-1-1,0 1 1,0-1 0,0 0 0,0 1 0,1-1-1,-1 1 1,0-1 0,0 0 0,0 1 0,0-1-1,1 0 1,-1 1 0,0-1 0,0 0 0,1 1-1,-1-1 1,0 0 0,1 0 0,-1 1 0,0-1-1,0 0 1,1 0 0,-1 0 0,1 1 0,-1-1-1,0 0 1,1 0 0,-1 0 0,0 0 0,1 0-1,-1 0 1,1 0 0,-1 0 0,1 0 0,-1 0-1,0 0 1,1 0 0,-1 0 0,1 0 0,-1 0-1,0 0 1,1 0 0,-1 0 0,0-1 0,1 1-1,-1 0 1,0 0 0,1 0 0,-1-1 0,0 1-1,1 0 1,-1 0 0,0-1 0,1 1 0,-1 0 0,55-23 31,-39 15-24,0 1 0,0 1 0,1 0 0,-1 1 0,1 1 0,1 0 0,-1 2 1,17-1-8,-30 3-6,1 0 1,-1 0 0,0 1 0,1 0 0,-1 0 0,0 0 0,0 1 0,0-1-1,0 1 1,0 0 0,0 0 0,0 0 0,0 1 0,-1-1 0,1 1-1,-1 0 1,0 0 0,0 0 0,0 0 0,0 1 0,-1-1 0,1 1 0,-1 0-1,0 0 1,0 0 0,0 0 0,0 0 0,-1 0 0,0 0 0,0 1 5,3 11-12,-1 0 0,-1 0 0,-1 0 0,0 0 0,-1 0 0,-1 0 0,-1 9 12,1-14 45,0-1 0,0 0 0,-1 1 0,0-1 0,-1 0-1,0 0 1,-1-1 0,0 1 0,0-1 0,-1 0 0,0 0 0,-1 0 0,0 0 0,0-1-1,-1 0 1,0-1 0,0 1 0,-1-1 0,0-1 0,0 1 0,0-2 0,-1 1-1,0-1 1,0 0 0,-1-1 0,0 1-45,-141 22 1612,148-26-1638,0-1 0,1 1 0,-1-1 0,0 0-1,0 0 1,0 0 0,0-1 0,1 1 0,-1-1-1,0 1 1,0-1 0,0 0 0,1 0 0,-1 0-1,1 0 1,-1-1 0,-1 0 26,7-11-5489,6 1 1295</inkml:trace>
  <inkml:trace contextRef="#ctx0" brushRef="#br0" timeOffset="560496.454">10178 196 8442,'1'-2'321,"0"0"0,-1 0 0,1 0 0,0 0 0,-1 0-1,1 0 1,-1 0 0,0 0 0,0 0 0,0-1 0,0 1 0,0 0 0,0 0 0,0 0 0,-1 0 0,1 0 0,-1 0 0,0 0 0,1 0 0,-1 0 0,0 0-1,0 0 1,0 1 0,0-1-321,0 1 69,0 0 0,0 1 0,0-1 0,0 0 0,0 1 0,0-1 0,0 1 1,0 0-1,0-1 0,0 1 0,-1 0 0,1 0 0,0-1 0,0 1 0,0 0 0,0 0 0,0 0 0,-1 0 0,1 1 0,0-1 0,0 0 0,0 0 0,0 1 0,0-1 0,0 1 0,0-1 0,0 1 0,0-1 0,0 1 0,0-1 0,-1 2-69,-15 12 138,0 0 1,1 2-1,0 0 1,1 0-1,1 2 0,1 0 1,0 0-1,2 1 1,-8 15-139,-1 3 3,1 1 0,1 1 1,2 1-1,2 0 0,2 1 1,0 7-4,6-25-4,2 0 1,0 0-1,1 1 1,2-1-1,0 1 1,2-1-1,0 1 1,1 0-1,2-1 1,1 3 3,-4-22-2,-1-1-1,1 1 1,0-1 0,0 0 0,0 1 0,1-1-1,-1 0 1,1 0 0,-1 0 0,1 0 0,0 0-1,1 0 1,-1 0 0,0-1 0,1 1 0,-1-1-1,1 0 1,0 1 0,0-1 0,0-1 0,0 1-1,0 0 1,0-1 0,0 1 0,1-1 0,0 0 1,11 0 11,1-2-1,0 0 0,-1 0 1,1-1-1,-1-1 0,0-1 0,0 0 1,0-1-1,0-1 0,-1 0 0,0 0 1,0-2-1,0 0 0,-1 0 1,-1-2-1,1 1 0,-1-1 0,-1-1 1,0 0-1,-1-1 0,6-8-9,-7 8 41,0 0 0,-1-1 0,-1 0 0,0 0-1,0-1 1,-2 1 0,1-2 0,0-7-41,-4 16 68,0-1 0,-1 1 0,0-1 0,0 0 1,-1 0-1,0 1 0,0-1 0,0 0 0,-1 0 0,0 1 0,-1-1 0,-1-4-68,2 8 35,0 1 0,0-1 0,0 1 0,0 0 0,-1 0-1,1-1 1,-1 1 0,0 0 0,1 0 0,-1 1 0,0-1-1,0 0 1,0 0 0,-1 1 0,1 0 0,0-1 0,-1 1-1,1 0 1,0 0 0,-1 0 0,1 0 0,-1 1 0,0-1-1,1 1 1,-1-1 0,1 1 0,-1 0 0,0 0 0,-1 0-35,-74 20 327,67-15-331,0 1 1,1 0-1,0 0 0,1 1 0,-1 0 1,1 1-1,0 0 0,1 0 0,0 1 1,0 0-1,1 0 0,0 1 1,1 0-1,0 0 0,-1 5 4,7-15-12,1-1-1,-1 1 1,1-1-1,-1 1 1,1-1 0,0 1-1,-1 0 1,1-1 0,-1 1-1,1 0 1,0 0-1,-1-1 1,1 1 0,0 0-1,0 0 1,-1 0-1,1 0 1,0 0 0,-1 0-1,1 0 1,0 0-1,0 0 1,-1 0 0,1 0-1,0 1 1,-1-1 0,1 0-1,0 0 1,-1 1-1,1-1 1,0 0 0,-1 1-1,1-1 1,-1 1-1,1-1 1,-1 1 0,1-1-1,-1 1 1,1-1-1,-1 1 1,1 0 0,-1-1-1,0 1 1,1-1-1,-1 1 1,0 0 0,0-1-1,1 1 1,-1 0 0,0 0-1,0-1 1,0 1-1,0 0 1,0-1 0,0 1-1,0 0 1,0 0-1,0-1 1,0 1 0,0 0-1,-1-1 1,1 2 12,25-32-2959,6-11 483</inkml:trace>
  <inkml:trace contextRef="#ctx0" brushRef="#br0" timeOffset="560863.517">10606 208 8738,'-2'6'727,"-1"1"0,0-1 1,0 1-1,0-1 0,-1 0 1,0 0-1,0-1 0,0 1 1,-1-1-1,-2 3-727,-3 4 252,-87 120 1750,95-130-1994,0 0-1,1 0 0,-1 0 1,1 0-1,-1 0 0,1 1 1,0-1-1,0 0 1,0 0-1,0 1 0,1-1 1,-1 1-1,1-1 0,-1 1 1,1-1-1,0 1 1,0-1-1,0 1 0,0 0 1,0-1-1,1 1 0,-1-1 1,1 1-1,0-1 1,-1 0-1,1 1 0,0-1 1,1 0-1,-1 1 0,0-1 1,1 0-1,-1 0 1,1 0-1,-1 0 0,1 0 1,0 0-8,5-1 1,0 0 1,0 1 0,-1-2 0,1 1-1,0-1 1,0 0 0,0-1 0,0 0-1,-1 0 1,1 0 0,0-1 0,-1 0-1,1 0 1,2-2-2,15-3 22,7-1 11,-16 2-25,0 1 0,0 1 0,1 0 0,-1 1 0,1 0 0,0 2 0,0 0 0,0 0 0,0 2 0,0 0 0,0 0-1,0 2 1,-1 0 0,14 4-8,-25-3 8,0-1 0,0 1 0,-1 0 0,0-1-1,1 2 1,-1-1 0,-1 0 0,1 0 0,-1 1-1,1 0 1,-1-1 0,-1 1 0,1 0-1,-1 0 1,0 0 0,0 0 0,0 0 0,0 0-1,-1 0 1,0 1 0,0-1 0,-1 0 0,1 0-1,-1 0 1,0 0 0,-1 0 0,1 0 0,-3 4-8,4-8 3,-2 18 188,-2 1 0,0-1 0,-1 1 0,-1-1 0,-1-1-1,-1 1 1,0-1 0,-2-1 0,0 1 0,0-1 0,-2-1 0,0 0 0,-1-1 0,0 0 0,-1-1 0,-1-1-191,10-9 25,0-1-1,1 0 1,-1 0 0,0-1-1,0 1 1,-1-1 0,1 0 0,0-1-1,-1 1 1,0-1 0,1 0-1,-1 0 1,1-1 0,-1 0-1,0 0 1,1 0 0,-1 0 0,0-1-1,1 0 1,-1-1 0,1 1-1,-1-1 1,1 0 0,0 0-1,0 0 1,0-1 0,0 0-1,0 0 1,1 0 0,-1-1 0,1 1-1,0-1 1,-3-3-25,-2-5-659,-1-1 0,2 0 0,0-1 0,0 1 0,1-2 0,1 1 0,1-1 0,0 0 1,0 0-1,2 0 0,-1-5 659,-5-50-4683</inkml:trace>
  <inkml:trace contextRef="#ctx0" brushRef="#br0" timeOffset="561136.372">10604 271 9202,'11'-3'2480,"4"-3"921,5 5-2537,10-2-127,5 0-145,9 0-80,0 0-264,9 0-232,0-11-1352,6-18-2289</inkml:trace>
  <inkml:trace contextRef="#ctx0" brushRef="#br0" timeOffset="562226.176">12866 349 5321,'24'-14'6794,"-43"9"-2060,-124 63-1756,108-42-2915,0 3 1,2 0-1,0 3 1,1 0-1,-13 14-63,6 18 32,39-53-34,0 1 1,0-1-1,0 0 0,0 0 0,0 0 0,0 0 0,1 1 0,-1-1 0,0 0 0,1 0 1,-1 0-1,1 0 0,-1 0 0,1 0 0,0 0 0,-1 0 0,1 0 0,0 0 0,-1 0 1,1 0-1,0-1 0,0 1 0,0 0 0,0-1 0,0 1 0,0 0 0,0-1 0,0 1 1,0-1-1,0 1 0,0-1 0,1 0 0,-1 0 0,0 1 0,0-1 0,0 0 0,0 0 1,1 0-1,-1 0 0,0 0 0,0 0 0,0-1 0,0 1 0,1 0 0,-1-1 0,0 1 1,0 0-1,1-1 2,22-2-35,0-2 0,0 0 1,0-1-1,-1-1 1,12-6 34,21-6-87,-46 16 71,5-3-12,0 1 1,1 0-1,0 1 0,0 1 1,0 1-1,0 0 0,0 1 1,0 0-1,0 2 1,10 1 27,-25-2-5,1 0 0,0 1 0,0-1 1,0 1-1,0-1 0,-1 1 0,1 0 1,0 0-1,-1 0 0,1 0 1,0 0-1,-1 0 0,1 0 0,-1 0 1,0 1-1,1-1 0,-1 0 1,0 1-1,0-1 0,0 1 0,0 0 1,0-1-1,0 1 0,0 0 1,-1 0-1,1-1 0,-1 1 0,1 0 1,-1 0-1,0 0 0,1 0 1,-1 0-1,0-1 0,0 1 0,-1 0 1,1 0-1,0 0 0,-1 0 0,1 0 5,-3 10 18,-1 0-1,-1 0 0,0-1 0,0 1 0,-1-1 1,-1 0-1,-5 6-17,-1 4 116,0 2 127,-1-2 1,0 0-1,-2 0 1,0-2 0,-1 0-1,-2-1 1,1 0 0,-2-2-1,0 0 1,-16 8-244,33-22 23,-1 0 0,1 0 0,-1-1-1,1 0 1,-1 1 0,1-1 0,-1-1 0,0 1-1,1 0 1,-1-1 0,0 0 0,1 0 0,-1 0 0,0 0-1,0 0 1,1-1 0,-2 0-23,3-1-66,0 1-1,0-1 0,1 0 1,-1 0-1,1 0 1,-1 0-1,1 0 1,-1 0-1,1 0 1,0 0-1,0-1 1,0 1-1,0 0 1,1-1-1,-1 1 0,1-1 1,-1 1-1,1-1 1,0 1-1,0-1 1,0 1-1,0-1 1,1 1-1,-1-1 1,0 1-1,1 0 0,0-1 1,0 1-1,0 0 1,0-1-1,0 1 1,0 0-1,1-2 67,0-1-331,15-49-3615,2-1-413</inkml:trace>
  <inkml:trace contextRef="#ctx0" brushRef="#br0" timeOffset="562974.354">13357 426 8210,'-15'-16'5623,"-19"4"-3231,-41 30 378,68-13-2579,6-6 43,4-8-27,13 44-67,-13-31-144,-1 0-1,1 0 1,0 0-1,0-1 1,0 1 0,1-1-1,-1 0 1,1 1 0,0-2-1,0 1 1,0 0 0,0-1-1,0 0 1,0 0 0,1 0-1,-1 0 1,1-1-1,-1 0 1,1 0 0,-1 0-1,1 0 1,0-1 0,0 0-1,-1 0 1,1 0 0,0 0 4,2-1 11,1-1 0,-1 0 1,0 0-1,0 0 1,-1-1-1,1 0 1,0 0-1,-1 0 1,0-1-1,0 0 1,0 0-1,0-1 1,-1 0-1,0 0 1,1 0-1,-2-1 1,1 1-1,-1-1 1,0 0-1,0-1 1,-1 1-1,1-1 0,-1 1 1,-1-1-1,1 0 1,-1 0-1,-1 0 1,1 0-1,-1 0 1,0-1-1,-1 1 1,0 0-1,0-2-11,0 7 11,0 1 0,0-1 0,0 1 0,-1-1 0,1 1 0,0-1 0,-1 1-1,1 0 1,-1-1 0,1 1 0,-1-1 0,0 1 0,0 0 0,1 0 0,-1-1 0,0 1 0,0 0 0,0 0-1,0 0 1,-1 0 0,1 0 0,0 0 0,0 0 0,-1 1 0,1-1 0,0 0 0,-1 1 0,1-1-1,0 1 1,-1-1 0,1 1 0,-1 0 0,1-1 0,-1 1 0,1 0 0,-1 0 0,1 0 0,-1 0-1,1 1 1,-1-1-11,-9 3 7,1 1 0,0 0-1,0 1 1,1 0 0,-1 0 0,1 1-1,0 0 1,1 1 0,0 0-1,0 0 1,0 1 0,1 0-1,0 0 1,0 0 0,-4 9-7,4-9-2,-6 8 4,1 0 1,1 1-1,0 1 1,2-1-1,0 2 1,0-1-1,2 1 0,0 1 1,2-1-1,0 1 1,1 0-3,3-17-3,-1-1 0,1 1 1,0 0-1,1 0 0,-1-1 1,0 1-1,1 0 0,0 0 1,-1 0-1,1 0 0,0 0 1,1 0-1,-1-1 0,0 1 1,1 0-1,0 0 0,-1 0 1,1-1-1,0 1 0,1 0 1,-1-1-1,0 1 0,1-1 1,-1 1-1,1-1 0,0 0 1,0 0-1,0 1 0,0-1 1,0-1-1,0 1 0,1 0 1,-1 0-1,1-1 0,-1 0 1,1 1-1,-1-1 0,1 0 1,0 0-1,-1 0 0,1-1 1,0 1-1,2 0 3,3-3-2,0 0-1,-1 0 0,1-1 1,-1 0-1,0 0 1,0-1-1,0 0 1,0 0-1,4-4 3,-2 3 0,38-29 39,0-1 0,-3-3 0,13-15-39,-49 45 7,-7 6-7,1 1-1,-1-1 0,0 0 0,1 0 1,-1 1-1,1-1 0,0 1 0,-1 0 1,1-1-1,0 1 0,0 0 0,0 0 1,0 0-1,0 0 0,0 1 0,0-1 1,0 0-1,1 1 0,-1-1 1,0 1-1,0 0 0,0 0 0,1 0 1,-1 0-1,0 0 0,0 0 0,0 1 1,0-1-1,1 1 0,-1 0 0,0-1 1,0 1-1,0 0 0,0 0 0,0 0 1,0 0-1,-1 1 0,1-1 0,0 0 1,-1 1-1,1-1 0,-1 1 0,2 1 1,0 4 1,0 0 0,0 1 0,-1-1-1,0 1 1,0 0 0,-1 0-1,1 0 1,-2 0 0,1 0 0,-1 0-1,-1 0 1,1 0 0,-1 0-1,-1-1 1,1 1 0,-2 0 0,-1 7-1,1-3 3,-7 21-350,3-21-3744,12-20 832</inkml:trace>
  <inkml:trace contextRef="#ctx0" brushRef="#br0" timeOffset="563237.651">14237 343 7658,'-2'-6'2096,"-9"-6"521,-5 13-2281,-7 10-224,-1-1-416,-16 9-2297,-1 6 545</inkml:trace>
  <inkml:trace contextRef="#ctx0" brushRef="#br0" timeOffset="563645.208">13793 393 8154,'5'-20'6218,"-21"23"-2206,3 7-3919,-1 1-1,1 0 1,1 1 0,0 0 0,1 1-1,0 0 1,1 0 0,0 2-1,1-1 1,1 1 0,1 0 0,0 1-1,0 0 1,2 0 0,0 0 0,1 0-1,-1 10-92,2-19 14,1 0 0,1 0 0,-1 1 0,1-1 0,0 0 0,1 1 0,0-1 1,0 0-1,0 1 0,1-1 0,0 0 0,1 1 0,0-1 0,0 0 0,0 0 0,1 0 0,0 0 0,0-1 0,1 1 0,0-1 0,0 0 0,0 0 0,2 1-14,-3-5 3,0 0 0,0-1 1,1 1-1,-1-1 0,0 0 0,0 0 0,1 0 1,-1 0-1,1-1 0,-1 1 0,1-1 0,-1 0 0,1 0 1,-1 0-1,1 0 0,-1-1 0,1 0 0,-1 1 1,1-1-1,-1 0 0,0-1 0,0 1 0,1-1 1,1-1-4,71-50-58,-73 51 44,101-97-1361,-43 27-3680,-37 41 1263</inkml:trace>
  <inkml:trace contextRef="#ctx0" brushRef="#br0" timeOffset="563916.664">14123 426 7754,'-3'15'5705,"-6"6"-3748,0 0-1251,1 67 918,9-87-1612,-1 0-1,0 1 0,1-1 0,-1 0 1,1 0-1,0 1 0,-1-1 1,1 0-1,0 0 0,0 0 0,0 0 1,0 0-1,0 0 0,0 0 0,0 0 1,0 0-1,0 0 0,1-1 0,-1 1 1,0 0-1,0-1 0,1 1 0,-1-1 1,0 1-1,1-1 0,-1 0 0,0 0 1,1 1-1,-1-1 0,1 0 0,-1 0 1,0-1-1,1 1 0,-1 0 0,1 0 1,-1-1-1,0 1 0,1 0 0,-1-1 1,0 1-1,1-1-11,60-28 107,-61 28-102,229-155 268,-229 156-273,-1-1-1,0 1 0,1-1 1,-1 1-1,0 0 1,1-1-1,-1 1 0,1-1 1,-1 1-1,0 0 1,1-1-1,-1 1 0,1 0 1,-1 0-1,1-1 1,0 1-1,-1 0 0,1 0 1,-1 0-1,1 0 1,-1 0-1,1 0 0,-1 0 1,1 0-1,0 0 1,-1 0-1,1 0 0,-1 0 1,1 0-1,-1 0 1,1 0-1,-1 1 0,1-1 1,-1 0-1,1 0 1,-1 1-1,1-1 0,-1 0 1,1 1-1,-1-1 1,1 0-1,-1 1 0,0-1 1,1 1-1,-1-1 1,0 0-1,1 1 0,-1-1 1,0 1-1,1-1 1,-1 1-1,0 0 0,0-1 1,0 1-1,0-1 1,0 1-1,0-1 0,1 1 1,-1-1-1,0 1 0,0 0 1,-1-1-1,1 1 1,0-1-1,0 1 1,-9 43-36,7-38 37,-24 112 44,26-117-55,-1 0 0,1 0 0,-1 0 0,1 0-1,0 0 1,-1 0 0,1 0 0,0 0 0,0 0 0,0 0 0,0 0 0,-1 0 0,1 0 0,1 0 0,-1 0-1,0 0 1,0 0 0,0 0 0,0 0 0,1 0 0,-1 0 0,0 0 0,1-1 0,-1 1 0,1 0-1,-1 0 1,1 0 0,0 0 0,-1-1 0,1 1 0,0 0 0,-1 0 0,1-1 0,0 1 0,0-1 0,0 1-1,0-1 1,-1 1 0,1-1 0,0 1 0,0-1 0,0 0 0,0 1 0,0-1 0,0 0 0,0 0-1,0 0 1,0 0 0,0 0 0,0 0 0,0 0 0,0 0 0,0 0 0,0 0 0,0-1 0,0 1 0,0 0-1,0-1 1,0 1 0,0-1 0,0 1 0,0-1 0,-1 1 0,1-1 0,0 0 10,79-65-1926,-26 16-1123,5-8 102</inkml:trace>
  <inkml:trace contextRef="#ctx0" brushRef="#br0" timeOffset="564265.907">14801 293 6529,'-22'37'6656,"-2"0"-3747,-32 61-860,56-97-2042,-1 0 1,0 0-1,1 0 1,-1 0-1,1 0 1,-1-1 0,1 1-1,-1 0 1,1 0-1,-1 0 1,1 0-1,0 0 1,0 1-1,0-1 1,0 0 0,0 0-1,-1 0 1,2 0-1,-1 0 1,0 0-1,0 0 1,0 0 0,0 0-1,1 0 1,-1 0-1,1 0 1,-1 0-1,0 0 1,1 0 0,0 0-1,-1 0 1,1-1-1,-1 1 1,1 0-1,0 0 1,0 0-1,0-1 1,-1 1 0,1-1-1,0 1 1,0 0-1,0-1 1,0 1-1,0-1 1,0 0 0,0 1-1,0-1 1,0 0-1,0 0 1,0 0-1,0 1 1,1-1-8,10-4 15,-1-1 0,0 0 0,0 0 0,0-1 0,0 0 0,-1-1 0,0 0 0,-1-1 0,2-1-15,-2 2 9,33-28 36,0-1-1,-3-2 1,-1-2 0,-1-3-45,13-20 77,-74 101 88,6-8-36,1 1-1,2 1 0,1 1 0,2 0 1,1 0-1,1 1 0,0 12-128,12 38 274,-2-82-275,1 0-1,-1 0 1,1 0-1,0 0 1,-1 0-1,1 0 1,0 0-1,1-1 1,-1 1-1,0 0 1,0-1-1,1 1 1,-1-1-1,1 1 0,-1-1 1,1 0-1,-1 0 1,1 1-1,0-1 1,0 0-1,-1-1 1,1 1-1,0 0 1,0 0-1,0-1 1,0 1-1,0-1 1,0 0-1,0 0 1,0 1-1,0-1 1,0 0-1,1-1 0,-1 1 1,0 0-1,0-1 1,0 1-1,0-1 1,-1 1-1,1-1 2,9-3-486,-1 0 0,0 0 0,0-1-1,0 0 1,0-1 0,-1 0 0,0-1-1,0 0 1,-1 0 0,4-5 486,47-55-3499</inkml:trace>
  <inkml:trace contextRef="#ctx0" brushRef="#br0" timeOffset="567520.021">15751 343 11242,'15'-36'6783,"41"5"-6430,-34 21 17,109-40-241,-130 49-130,1 0-1,-1 0 0,0 0 0,1 1 0,-1-1 1,1 0-1,-1 1 0,1-1 0,0 1 0,-1-1 1,1 1-1,-1 0 0,1 0 0,0 0 0,-1 0 1,1 0-1,-1 0 0,1 0 0,0 0 0,-1 1 1,1-1-1,-1 1 0,1-1 0,-1 1 0,1-1 1,-1 1-1,1 0 0,-1 0 0,1 0 0,-1 0 1,0 0-1,0 0 0,0 0 0,1 0 0,-1 0 1,0 1-1,0-1 0,-1 0 0,1 1 0,0-1 1,0 1-1,-1-1 0,1 2 2,1 8 11,-1 0 0,-1 0-1,0 1 1,0-1 0,-1 0 0,-1 0-1,0 1 1,0-1 0,-1-1 0,0 1 0,-1 0-1,-2 2-10,2 1 38,-46 115 510,50-129-548,-1 0 6,0 0-1,1 1 1,-1-1 0,1 1-1,-1-1 1,1 1 0,-1-1-1,1 1 1,-1 0-1,1-1 1,-1 1 0,1-1-1,0 1 1,-1 0 0,1-1-1,0 1 1,0 0 0,-1 0-1,1-1 1,0 1-1,0 0 1,0 0 0,0-1-1,0 1 1,0 0 0,0 0-1,0-1 1,0 1-1,1 0 1,-1-1 0,0 1-1,0 0 1,1-1 0,-1 1-1,0 0 1,1-1 0,-1 1-1,1 0 1,-1-1-1,0 1 1,1-1 0,0 1-1,-1-1 1,1 1 0,-1-1-1,1 1 1,-1-1-1,1 0 1,0 1 0,-1-1-1,1 0 1,0 1 0,0-1-6,23-13 82,31-11 14,-53 23-99,-1 1 1,1 0-1,-1 0 0,1 0 1,-1 0-1,1 0 1,-1 1-1,1-1 0,-1 0 1,1 1-1,-1-1 0,0 1 1,1-1-1,-1 1 1,1 0-1,-1-1 0,0 1 1,0 0-1,1 0 0,-1 0 1,0 0-1,0 0 1,0 0-1,0 0 0,0 1 1,0-1-1,-1 0 1,1 1-1,0-1 0,-1 0 1,1 1-1,-1-1 0,1 1 1,-1-1-1,1 1 1,-1-1 2,5 94-84,-7-67 70,1-20 18,0 31 56,-1 0 0,-3-1 0,-8 33-60,12-66 91,-1-1-1,0 0 0,0 0 1,0 0-1,0 0 1,0-1-1,-1 1 0,0-1 1,0 1-1,0-1 1,0 0-1,0 0 0,-1 0 1,1 0-1,-1-1 1,0 0-1,1 1 0,-1-1 1,0-1-1,-1 1 1,1 0-1,0-1 0,0 0 1,-1 0-1,1 0 1,-1-1-1,1 0 0,-1 1-90,-8-1 96,1 0 0,-1 0 0,0-1 0,1-1 0,-1 0 1,1 0-1,-1-1 0,1-1 0,-5-2-96,61-10-4968,-3-13 847,7-15-288</inkml:trace>
  <inkml:trace contextRef="#ctx0" brushRef="#br0" timeOffset="567855.049">16681 152 8722,'-4'1'2696,"-40"61"988,6-2-3271,-11 15 229,3 2 0,4 3 0,-27 72-642,61-133 120,2 1 0,1 1 0,0-1 0,2 0 0,0 1 0,1 0 0,1 10-120,0-27 10,1-1 0,-1 1-1,1-1 1,0 1 0,0-1-1,0 1 1,0 0 0,1-1 0,0 1-1,-1-1 1,1 1 0,0-1-1,1 0 1,-1 1 0,1-1-1,-1 0 1,1 0 0,0 0 0,0 0-1,1 0 1,-1 0 0,0-1-1,1 1 1,0-1 0,-1 0 0,1 0-1,0 0 1,0 0 0,0 0-1,1 0 1,-1-1 0,0 1-1,1-1 1,-1 0 0,0 0 0,1-1-1,-1 1 1,1-1 0,0 1-1,1-1-9,12-5 22,0 0 0,0 0-1,-1-2 1,0 0-1,0-1 1,-1-1 0,0 0-1,0-1 1,-1 0 0,0-2-1,-1 1 1,-1-2-1,1 1 1,6-12-22,-8 12 28,0 0 0,0-1-1,-2-1 1,1 0 0,-2 0-1,0-1 1,-1 0 0,0 0 0,-1-1-1,-1 0-27,-4 15 9,0-1 0,-1 1 0,0 0 0,1 0 0,-1 0 0,0-1-1,1 1 1,-1 0 0,0-1 0,0 1 0,0 0 0,0 0 0,0-1-1,-1 1 1,1 0 0,0 0 0,0-1 0,-1 1 0,1 0-1,-1 0 1,1 0 0,-1-1 0,0 1 0,1 0 0,-1 0 0,0 0-1,0 0 1,0 0 0,0 0 0,0 0 0,0 1 0,0-1 0,0 0-1,0 1 1,0-1 0,0 0 0,0 1 0,0-1 0,-1 1-1,1 0 1,0-1 0,0 1 0,-1 0 0,1 0 0,0 0 0,0-1-1,-1 1 1,1 1 0,0-1 0,-1 0 0,1 0 0,0 0 0,0 1-1,-1-1 1,0 1-9,-13 5 38,1 0 1,-1 1-1,1 1 0,1 0 0,-1 1 0,1 0 1,1 1-1,0 0 0,0 1 0,1 1 0,0-1 1,1 2-1,1 0 0,-8 13-38,12-10-714,28-33-1021,11-15-1848,17-13-318</inkml:trace>
  <inkml:trace contextRef="#ctx0" brushRef="#br0" timeOffset="568431.319">17127 209 6345,'23'-24'8744,"-18"30"-6857,-9 46-671,0 29-599,5-79-607,-1 1 0,0 0 0,1-1 0,0 1 0,0-1 0,0 1 0,0-1 0,0 1 0,0-1 0,1 0 0,-1 0 0,1 1 0,-1-1 0,1 0 0,0 0 0,0 0 0,0-1 0,0 1 0,0 0 0,0-1 0,0 0 0,1 1 0,-1-1 0,1 0 0,-1 0 0,3 0-10,6 1 18,0 0 0,0-1-1,0 0 1,0-1 0,0-1-1,0 1 1,0-2 0,0 0-1,0 0 1,3-2-18,56-6 49,-68 9-52,1 1 0,0 0 1,-1-1-1,1 1 0,0 0 0,0 0 1,-1 1-1,1-1 0,-1 0 0,1 1 0,0 0 1,-1 0-1,1 0 0,-1 0 0,1 0 1,-1 0-1,0 0 0,1 1 0,-1-1 1,0 1-1,0 0 0,0-1 0,0 1 1,0 0-1,-1 0 0,1 1 0,0-1 1,-1 0-1,0 0 0,1 3 3,0 8 11,-2 0 1,0 0-1,0 0 0,-1 0 1,-1 0-1,0-1 0,-1 1 0,0 0 1,-1-1-1,0 0 0,-1 1 1,0-2-1,-1 1 0,-1-1 0,-3 6-11,-3 8 410,-1-1 0,-1 0-1,-1-1 1,-1-1 0,-1 0-1,-1-2 1,-4 4-410,21-22 25,-1 0 0,1 0 0,0-1 0,-1 1 0,1 0 0,-1-1 0,0 0 0,1 0 0,-1 0 0,0 0 0,0 0 0,0 0 0,0 0 0,0-1 0,1 0 0,-1 0 0,0 0 0,0 0 0,0 0 0,0 0 0,0-1 0,0 1 0,0-1 0,0 0 0,0 0 0,1 0 0,-1 0 0,0 0 0,1-1 0,-1 1 0,1-1 0,-1 0 1,1 0-1,0 0 0,0 0 0,-1 0 0,2 0 0,-2-1-25,-3-3-185,0-1 0,1 0 1,0-1-1,0 1 0,0-1 1,1 0-1,0 0 0,1 0 1,0-1-1,0 1 1,-1-8 184,-7-64-5268,8 25 945</inkml:trace>
  <inkml:trace contextRef="#ctx0" brushRef="#br0" timeOffset="568669.824">17341 177 7898,'9'-6'3008,"3"2"377,6-1-1601,5 2-919,6 2-17,3 1-296,6-2-112,-3-1-192,4-12-3969,-12-6 1313</inkml:trace>
  <inkml:trace contextRef="#ctx0" brushRef="#br0" timeOffset="577935.196">19291 400 10602,'-8'1'628,"1"-1"0,-1-1 0,1 0-1,-1 0 1,1 0 0,0-1 0,0 0 0,0 0 0,0-1-1,-3-1-627,8 3 60,0 0 0,0 0 0,-1-1 0,2 1 0,-1-1-1,0 1 1,0-1 0,0 0 0,1 1 0,-1-1 0,1 0-1,-1 0 1,1 0 0,0 0 0,0-1 0,0 1 0,0 0-1,0 0 1,0-3-60,11 0 326,93-21 51,-99 25-374,-1 0 1,1 1-1,0 0 0,-1 0 1,1 0-1,0 0 1,-1 0-1,1 1 0,0 0 1,-1 0-1,1 0 0,-1 0 1,1 0-1,-1 1 1,0-1-1,1 1 0,-1 0 1,0 0-1,0 0 0,0 1 1,0-1-1,-1 1 1,1-1-1,-1 1 0,0 0 1,1 0-1,-1 0 0,0 0 1,-1 0-1,1 1 1,-1-1-1,1 1 0,-1-1 1,0 2-4,0 16 19,-2 0 1,0-1-1,-1 1 1,-1 0-1,-1-1 1,-1 0-1,-1 0 1,-6 14-20,1 0 56,6-2 19,30-33-61,-5-8-22,65-21 7,-82 29-1,-1 1 0,1 0 0,-1 0 0,1 0 0,0 0 0,-1 0 0,1 0 0,-1 1 0,1-1 0,-1 1 0,0 0 0,1 0 0,-1 0 0,1 0 0,-1 0 0,0 0 0,0 1 0,0-1 0,0 1 0,0-1 0,0 1 0,0 0-1,0 0 1,-1 0 0,1 0 0,-1 0 0,1 0 0,-1 0 0,0 0 0,0 1 0,0-1 0,0 0 0,0 1 2,4 17-6,-1 0 1,0 1-1,-2-1 0,0 1 1,-1-1-1,-2 1 0,0 0 0,-1-1 1,-1 1-1,0-1 0,-4 6 6,7-21 47,-1 1 0,0-1 0,-1 0 0,1 0 0,-1 1 0,0-1 0,0 0 0,-1-1 0,0 1 0,0 0 0,0-1 0,0 1 0,0-1 0,-1 0 0,0 0-1,0 0 1,0-1 0,0 0 0,-1 1 0,-2 0-47,-8 2 333,-1 0 0,0-1 0,0 0 0,-1-1 0,1-1 0,-1-1 0,0 0 0,0-2 0,1 0 0,-7-1-333,-23-16 307,45 16-393,0 0-1,0 1 1,0-1-1,0 0 0,1 0 1,-1 1-1,0-1 1,0 0-1,1 0 1,-1 0-1,1 0 1,-1 0-1,1 0 0,-1 0 1,1 0-1,0 0 1,-1 0-1,1 0 1,0 0-1,0 0 0,0 0 1,0 0-1,0-1 1,0 1-1,0 0 1,0 0-1,0 0 0,0 0 1,1 0-1,-1 0 1,0 0-1,1 0 1,-1 0-1,1 0 1,-1 0-1,1 0 0,0 0 1,-1 0-1,1 0 1,0 1-1,0-1 1,0 0 86,16-14-4105,6-2-190</inkml:trace>
  <inkml:trace contextRef="#ctx0" brushRef="#br0" timeOffset="578314.182">20199 329 10354,'-42'-3'5210,"-24"38"-3197,37-10-1910,2 1 0,1 0-1,1 2 1,1 1 0,2 1 0,1 1 0,1 1-1,2 1 1,1 0 0,1 1 0,3 1 0,-1 3-103,8-20 82,0 1 0,1 0 0,1 0 1,1 0-1,1 1 0,0 9-82,1-26 4,1-1 0,0 1 0,-1 0 0,1 0 0,1-1 0,-1 1 0,0 0 0,1-1-1,-1 1 1,1 0 0,0-1 0,-1 1 0,1-1 0,1 1 0,-1-1 0,0 0 0,1 1 0,-1-1 0,1 0 0,-1 0 0,1 0 0,0 0 0,0 0-1,0 0 1,0-1 0,0 1 0,1-1 0,-1 1 0,0-1 0,1 0 0,-1 0 0,1 0 0,-1 0 0,1 0 0,0-1 0,-1 1 0,2-1-5,10 1 20,1-1-1,-1-1 1,0 0-1,0-1 0,0 0 1,-1-1-1,1-1 0,0 0 1,-1-1-1,0 0 0,0-1 1,-1-1-1,0 0 0,0-1 1,0 0-1,-1 0 1,9-10-19,14-37 242,-34 53-229,0 1 0,1 0 0,-1 0 0,0-1 0,0 1 0,0 0 0,0 0 0,0-1 0,0 1 0,0 0-1,0-1 1,0 1 0,-1 0 0,1 0 0,0-1 0,-1 1 0,1 0 0,-1 0 0,0 0 0,1 0 0,-1 0 0,0 0 0,1 0 0,-1 0 0,0 0 0,0 0 0,0 0 0,0 0 0,0 1 0,0-1 0,0 0 0,0 1 0,0-1 0,-1 0 0,1 1 0,0 0 0,0-1 0,0 1 0,-1 0 0,1-1 0,0 1 0,-1 0 0,1 0 0,0 0-1,0 0 1,-2 1-13,-3-1 40,0 0-1,0 1 0,0 0 0,0 1 0,0-1 1,1 1-1,-1 0 0,1 0 0,-1 1 0,1 0 1,-3 2-40,-3 0 46,-3 1-21,-1 1 1,1 1-1,1 0 1,0 1-1,0 1 1,0 0-1,1 0 1,1 1-1,-7 8-25,19-19-50,-1 0-1,1 0 1,-1 0-1,1 0 1,-1 1-1,0-1 1,1 0-1,-1 0 1,1 0-1,-1 0 1,1 1-1,-1-1 1,0 0 0,1 0-1,-1 1 1,1-1-1,-1 0 1,0 1-1,1-1 1,-1 0-1,0 1 1,0-1-1,1 0 1,-1 1-1,0-1 1,0 1-1,1-1 1,-1 0-1,0 1 1,0-1-1,0 1 1,0-1-1,0 1 1,0-1 0,0 1-1,0-1 1,0 1-1,0-1 1,0 1-1,0-1 1,0 0-1,0 1 1,0-1-1,0 1 1,0-1-1,-1 1 1,1-1-1,0 1 1,0-1-1,-1 0 1,1 1-1,0-1 1,-1 0-1,1 1 1,0-1 0,-1 0-1,1 1 1,0-1-1,-1 0 1,1 1 50,27-21-3807,11-18-607</inkml:trace>
  <inkml:trace contextRef="#ctx0" brushRef="#br0" timeOffset="578631.853">20527 438 8058,'-6'22'4713,"-9"7"-2165,5-9-1645,-33 100 842,42-118-1735,0 0 0,0 0 0,1-1 0,-1 1 0,1 1 1,0-1-1,-1 0 0,1 0 0,0 0 0,0 0 0,0 0 1,0 0-1,1 0 0,-1 0 0,1 0 0,-1 0 1,1 0-1,0 0 0,-1 0 0,1 0 0,0-1 0,0 1 1,0 0-1,1 0 0,-1-1 0,0 1 0,1-1 0,-1 1 1,1-1-1,-1 0 0,1 1 0,0-1 0,-1 0 1,1 0-1,0 0 0,0 0 0,0 0 0,1 0-10,19 3-99,-15-4 77,1 1-1,-1 1 0,1-1 1,-1 1-1,0 0 0,0 1 1,0 0-1,0 0 0,0 0 1,-1 1-1,0 0 0,1 0 1,4 6 22,-5-2 4,0 1 1,0 0 0,-1 1-1,0-1 1,-1 1-1,0 0 1,0 0 0,-1 1-1,-1-1 1,0 1-1,0-1 1,-1 1-1,0 0 1,-1-1 0,0 1-1,-1 8-4,0-16 59,1 0-1,0 0 0,-1-1 0,0 1 1,0 0-1,0 0 0,0 0 1,0 0-1,0-1 0,-1 1 1,1 0-1,-1-1 0,0 0 1,0 1-1,0-1 0,0 0 1,0 0-1,0 0 0,0 0 1,-1 0-1,1 0 0,-1-1 1,0 1-1,1-1 0,-1 0 1,0 0-1,0 0 0,0 0 1,0 0-1,0-1-58,-11 5 97,0-1 0,-1 0 0,0-1 0,1-1 0,-1 0 0,0-1 1,0 0-1,0-2 0,0 1 0,0-2 0,1 0 0,-1-1 0,1 0 0,-1-1 0,-4-3-97,14 3-429,0 0-1,0 0 1,0-1-1,0 0 1,1 1-1,0-2 1,0 1-1,0 0 1,1-1-1,-1 0 1,1 0-1,1 0 1,-1 0-1,1 0 1,0 0-1,1-1 1,-1 1 0,1-1-1,0 1 1,1-1-1,0 0 1,0 1-1,0-3 430,2-62-5656</inkml:trace>
  <inkml:trace contextRef="#ctx0" brushRef="#br0" timeOffset="578849.271">20614 441 4897,'10'-12'4241,"-2"14"-856,4 2 151,5 1-2647,4-2-145,5 0-200,6-2-144,-1-2-192,9-4-952,-11 8-3001,-8 2 776</inkml:trace>
  <inkml:trace contextRef="#ctx0" brushRef="#br0" timeOffset="579507.356">21048 745 10610,'21'18'4785,"-12"-10"-232,-9-5-2464,-3-6-1465,4 6-616,-1-2 72,-1-2-104,10-11-1160,9-1-625,13-18-2720,-1-4-536</inkml:trace>
  <inkml:trace contextRef="#ctx0" brushRef="#br0" timeOffset="579814.123">21542 452 11570,'66'-72'6010,"-54"63"-5799,-1 0 1,1 0-1,1 1 0,-1 1 0,2 0 1,-1 1-1,0 0 0,1 1 0,0 1-211,-10 2 26,-1 1 0,0 0-1,1 0 1,-1 0-1,1 0 1,0 0-1,-1 1 1,1 0-1,-1-1 1,1 1 0,0 1-1,-1-1 1,1 1-1,-1-1 1,1 1-1,-1 0 1,1 0-1,-1 0 1,0 1-1,1-1 1,-1 1 0,0 0-1,0 0 1,0 0-1,0 0 1,0 1-1,-1-1 1,1 1-1,-1-1 1,0 1-1,1 0 1,0 2-26,-2 6 13,0 0 1,-1 1-1,0-1 1,-1 0-1,0 0 1,-1 0-1,0 0 0,-1 0 1,0 0-1,-1 0 1,0-1-1,-1 1 1,0-1-1,-5 7-13,0 5 29,-5 11 93,-2-1 0,-1-1-1,-1 0 1,-20 23-122,19-39 180,37-41-126,-15 23-59,1 0 1,-1-1-1,1 1 1,0 0 0,0 0-1,1 1 1,-1-1-1,0 1 1,1-1 0,0 1-1,-1 0 1,1 0-1,0 1 1,0-1 0,0 1-1,0 0 1,0 0 0,0 0-1,1 1 1,-1-1-1,0 1 1,0 0 0,1 0-1,-1 1 5,4 3-17,1 1 1,-1 0-1,0 0 0,-1 1 0,1 0 0,-1 0 1,0 1-1,-1 0 0,1 0 0,-1 0 1,-1 1-1,0 0 0,0 0 0,0 0 0,-1 1 1,0 0-1,0 3 17,-1-7 13,-2 1 1,1-1-1,0 1 1,-1 0 0,0 0-1,-1-1 1,1 1-1,-1 0 1,0 0-1,0 0 1,-1 0-1,0-1 1,0 1-1,0 0 1,-1 0 0,0-1-1,0 1 1,0-1-1,-1 0 1,1 0-1,-1 0 1,-1 0-1,1 0 1,-1 0 0,0-1-1,0 0 1,0 0-1,0 0 1,-1 0-1,1 0 1,-6 2-14,-15 5 458,-1-1 0,-1-1-1,1-1 1,-21 3-458,17-4 184,17-4-219,0 0 1,0-1-1,0-1 0,0 0 1,0-1-1,0 0 0,0-1 1,0 0-1,0-1 0,-11-4 35,58-17-8742,-15 5 4288</inkml:trace>
  <inkml:trace contextRef="#ctx0" brushRef="#br0" timeOffset="580244.245">22424 350 10218,'0'-1'332,"0"0"1,-1-1-1,1 1 0,0 0 0,0 0 1,-1-1-1,1 1 0,-1 0 0,1 0 0,-1 0 1,1 0-1,-1-1 0,0 1 0,1 0 1,-1 0-1,0 0 0,0 0 0,0 1 0,0-1 1,0 0-1,0 0 0,0 0 0,0 1 1,0-1-1,0 1 0,-1-1 0,1 1 0,-1-1-332,-18 9 850,2 8-770,1 1-1,1 0 1,0 1 0,1 1 0,1 1 0,1 0 0,0 1-1,-7 18-79,-1 6 40,1 0 0,2 2 0,3 0-1,2 1 1,-1 9-40,11-42 14,1 0 0,0 0 0,1 0 0,1 0 0,0 0 0,1 1 0,0-1 0,1 1-14,-1-13 1,0 0 1,0-1-1,0 1 0,0 0 0,0 0 0,1 0 0,-1-1 1,1 1-1,0-1 0,0 1 0,0-1 0,0 1 0,0-1 1,0 0-1,1 0 0,-1 0 0,1-1 0,-1 1 0,1-1 1,0 1-1,0-1 0,-1 0 0,1 0 0,0 0 0,0 0 1,0 0-1,0-1 0,3 1-1,3 0 5,0-1 0,0 0 1,0-1-1,0 0 0,0 0 0,0-1 1,-1 0-1,1 0 0,1-1-5,-3 0 23,-1 0 0,0 0 0,0-1 0,0 1 0,0-1 0,-1-1 0,1 1 0,-1-1 0,0 0 0,-1 0 0,1 0 0,-1-1 0,0 1 0,0-1 0,-1 0 0,1 0 0,-1-1 1,-1 1-1,1-1 0,-1 1 0,-1-1 0,1 0 0,-1 0 0,0 1 0,0-1 0,-1 0 0,0 0 0,0 0 0,-1 0 0,0 0 0,0 0 0,0 0 0,-1 1 0,0-1 0,-1-1-23,2 6 17,1 0 0,-1 0 0,0 0 0,0 0 0,0 1 0,0-1 0,0 0 0,-1 0 0,1 1 0,-1-1 0,1 1 0,-1-1 0,1 1 0,-1 0 1,0-1-1,1 1 0,-1 0 0,0 0 0,0 0 0,0 0 0,0 1 0,0-1 0,0 0 0,0 1 0,0 0 0,0-1 0,0 1 0,-1 0 0,1 0 0,0 0 0,0 0 0,0 1 0,0-1 0,0 0 1,0 1-1,0 0 0,0-1 0,0 1 0,0 0 0,0 0 0,0 0 0,0 0-17,-8 5-3,1 0-1,-1 1 1,1 0 0,0 1-1,1 0 1,0 0 0,0 0-1,1 1 1,0 0 0,-4 8 3,-2 8-351,1-3-1049,8-34-3452,9-18 362</inkml:trace>
  <inkml:trace contextRef="#ctx0" brushRef="#br0" timeOffset="580851.905">22856 396 6785,'2'-4'1041,"10"-12"2024,-4 12 2418,-12 20-3426,-44 158 182,47-172-2233,0 1 0,1-1-1,0 1 1,-1 0 0,1-1 0,0 1 0,0-1 0,1 1 0,-1 0 0,0-1-1,1 1 1,0-1 0,-1 1 0,1-1 0,0 1 0,0-1 0,1 0-1,-1 0 1,0 1 0,1-1 0,-1 0 0,1 0 0,0 0 0,0 0 0,0-1-1,0 1 1,0 0 0,0-1 0,0 0 0,0 1 0,1-1 0,-1 0 0,1 0-1,-1 0 1,0 0 0,1-1 0,1 1-6,5 0-19,0-1 0,0-1 0,0 1-1,0-1 1,0-1 0,0 0 0,0 0-1,-1-1 1,4-1 19,-1 0-46,200-64-1181,-123 63 445,-86 5 763,1 1 0,-1-1 0,0 1 0,1-1 0,-1 1 0,0 0 0,0 0 0,0 0 0,0 0 0,1 0 0,-2 1 0,1-1 0,0 1 0,0-1 0,0 1 0,-1 0 0,1 0 0,-1-1 0,1 1 0,-1 0 0,0 0 0,0 0 0,0 1 0,0-1 0,0 0 0,0 0 1,-1 1-1,1-1 0,-1 0 0,1 0 0,-1 1 0,0-1 0,0 1 0,0-1 0,0 0 0,-1 2 19,-2 13 67,-1-1 1,-1 0-1,0 1 1,-1-2-1,-1 1 1,-1-1-1,0 0 1,-1-1-1,0 1 1,-5 3-68,3-2 291,-1 1 0,0-1 0,-2-1 0,0 0 0,0-1 0,-1 0 0,-1-1-1,0-1 1,-1-1 0,0 0 0,-1-1 0,0-1 0,-1-1 0,0 0 0,0-2 0,-15 4-291,27-8 0,0-1 0,1 0-1,-1 0 1,0 0 0,0-1-1,1 0 1,-1 0-1,0-1 1,1 0 0,-1 0-1,0-1 1,1 1 0,-4-3 0,7 3-171,1-1 1,-1 1 0,0-1 0,1 0 0,0 0-1,-1 0 1,1 0 0,0 0 0,0-1-1,0 1 1,1-1 0,-1 1 0,0-1-1,1 0 1,0 0 0,-1 1 0,1-1 0,1 0-1,-1 0 1,0 0 0,1-1 170,-9-56-4326,4-9-561</inkml:trace>
  <inkml:trace contextRef="#ctx0" brushRef="#br0" timeOffset="581085.799">23012 376 11162,'5'-6'3393,"1"2"744,5-6-2961,13 3-440,6-7-255,14-3-73,3 4-144,5-7-96,-4 8-560,-1-12-3993,-15 2 1216</inkml:trace>
  <inkml:trace contextRef="#ctx0" brushRef="#br0" timeOffset="611782.756">18784 1608 11218,'-1'1'83,"1"-1"0,0 1 0,0-1 0,-1 1 0,1-1 0,0 1 0,0-1 0,0 1 0,0-1-1,0 1 1,0-1 0,0 1 0,0-1 0,0 1 0,0-1 0,0 1 0,0 0 0,0-1 0,0 1-1,0-1 1,0 1 0,1-1 0,-1 1 0,0-1 0,0 1 0,1-1 0,-1 1 0,0-1 0,1 0 0,-1 1-1,0-1 1,1 1 0,-1-1 0,1 0 0,-1 1 0,1-1 0,-1 0 0,1 0 0,-1 1 0,1-1-1,-1 0 1,1 0 0,-1 0 0,1 1 0,-1-1 0,1 0 0,-1 0 0,1 0 0,-1 0 0,1 0-1,-1 0 1,1 0 0,0 0 0,-1-1 0,1 1 0,-1 0 0,1 0 0,-1 0 0,1 0 0,-1-1 0,1 1-1,-1 0 1,1-1 0,-1 1 0,0 0 0,1-1 0,-1 1 0,1-1-83,2 2-198,244-14 81,-195 12 165,364 7 56,-135 34-26,-98-9-52,-17-14-3,1-7 1,76-10-24,190-4 100,19-8 5,24-10-78,-30-12-2,-229 11-9,-42 4 11,128 3-27,-140 25 26,-113-4 6,-1-2 0,0-2 0,1-2 0,-1-2 0,38-9-32,107-32 403,-183 39-385,-1 0-1,0-1 0,-1 0 1,1-1-1,-1 0 1,0 0-1,-1-1 0,0 0 1,0-1-1,0 1 1,-1-1-1,-1-1 0,0 0 1,0 0-1,0 0 1,-2 0-1,1-1 0,-1 1 1,-1-1-1,2-6-17,117-343 108,-110 304 15,-2-1 0,-3 0 0,-2 0 0,-3-1 0,-2 0 0,-3 1-1,-4-18-122,6 50 16,1-1-1,2 1 0,0-1 1,2 1-1,1 0 0,1 1 1,1-1-1,1 0-15,-6 18 15,3-5 60,-1 1-1,-1-1 0,0 0 1,-1 0-1,0 0 0,-1 0 1,0-1-1,-1 1 0,0-9-74,0 20 55,-1 0 1,1 1-1,0-1 0,0 1 0,0-1 1,0 0-1,-1 1 0,1-1 0,0 1 1,-1-1-1,1 0 0,0 1 0,-1-1 0,1 1 1,-1-1-1,1 1 0,0 0 0,-1-1 1,1 1-1,-1-1 0,0 1 0,1 0 1,-1-1-1,1 1 0,-1 0 0,0 0 0,1 0 1,-1-1-1,1 1 0,-1 0 0,0 0 1,1 0-1,-1 0 0,0 0 0,1 0 0,-1 0 1,0 0-1,1 0 0,-1 1-55,-1-1 29,-22-27-989,14 18 1014,0 0 0,-1 1 0,0 0 0,-1 0 1,0 2-1,0-1 0,0 2 0,-1 0 0,0 0 0,0 1 0,0 0 0,-13 0-54,-168-10 358,140 13-419,-398-1-103,311-4 85,-505-10 419,313 34-63,-7 8-215,11 2-97,11-9-36,-50-39 5,236 8 106,-1 6 1,-80 8-41,138 6 35,-1 2 0,2 3 0,0 4 0,0 3 0,2 4-1,-35 16-34,-12 9-116,-1-5-1,-117 25 117,113-72-384,59 8 52,62-3 325,0 0-1,0 0 1,0 1 0,1 0 0,-1-1-1,1 1 1,-1 0 0,1 0-1,0 0 1,0 1 0,0-1-1,1 0 1,-1 1 0,0 3 7,2-7-1,-11 29-14,2 1-1,1 0 0,1 1 0,2 0 0,1 0 1,1 0-1,2 0 0,2 8 16,-2-17-2,0 406 104,2-339-108,5-1 1,3 0 0,19 76 5,3-67-705</inkml:trace>
  <inkml:trace contextRef="#ctx0" brushRef="#br0" timeOffset="618615.598">100 10542 9738,'-4'26'5418,"13"17"-4620,-9-41-766,14 57 8,-2 1-1,3 59-39,-15-116 5,6 53 24,14 222 197,28 281 503,5-191-125,6-66-134,-32-191-351,-6-24-68,-3 0 0,2 45-51,-18-78-29,-6-58-175,-21-59-1499,-2-8-1394,-2-16-65</inkml:trace>
  <inkml:trace contextRef="#ctx0" brushRef="#br0" timeOffset="619958.831">2 10646 9714,'-1'-18'4711,"23"-6"-4288,-17 19-297,153-138-130,142-121 43,-4-31-43,27-16 1,18 31 10,34-53 33,2-14 17,-19 6-28,-76 29-31,-263 290 77,0 2 0,2 0 0,0 1 0,1 1 0,1 1 1,1 1-1,0 1 0,1 2 0,0 0 0,1 1 0,8-1-75,-32 13 56,0-1 0,0 1 0,1 0 0,-1 0-1,0 0 1,0 0 0,0 0 0,1 0 0,-1 0-1,0 1 1,0-1 0,0 1 0,1-1 0,-1 1 0,0 0-1,0 0 1,0 0 0,0 0 0,-1 0 0,1 1-1,0-1 1,0 1 0,-1-1 0,1 1 0,-1-1-1,1 2-55,20 22 39,-2 1 0,-2 0 0,0 1 1,-1 2-1,-2-1 0,-1 2 0,-2 0 0,0 1 0,-2 0 0,-2 0 0,0 5-39,-5-26 12,94 326 25,-8 9 35,-5-5-42,-34-157 18,71 173-48,-109-328 6,-1 0 1,-2 1 0,-1-1-1,-2 2 1,0-1 0,1 31-7,-8-52 11,0 1 0,0-1 0,-1 0 0,0 0 0,0 0 0,-1 0 1,0 0-1,0-1 0,-1 1 0,0-1 0,0 0 0,0 0 0,-1 0 1,-4 3-12,7-7 4,0 0 1,0-1 0,0 1-1,1 0 1,-1 0 0,1 0 0,0 0-1,0 1 1,0-1 0,0 0-1,0 0 1,1 1 0,-1-1-1,1 0 1,0 1 0,0-1 0,1 1-5,-9 9 42,19 74-91,-10-84 49,2 10 0,0 1 1,-1-1 0,0 1-1,-1-1 1,-1 1-1,0 0 1,-1-1-1,0 1 1,-1-1-1,-1 2 0,-10 17 6,-2-1-1,-1 0 0,-1-2 1,-1 0-1,-2-1 0,-1-1 1,-1-1-1,-1 0 0,-24 18-5,-23 18-6,-2-3 1,-74 45 5,23-17 10,-5 11 222,-107 107-232,-126 157 459,12-23-85,-5-36-310,-47 8-130,306-242 13,-3-4 0,-3-4 0,-6-4 53,58-34-58,-1-2 1,-2-2-1,1-3 0,-2-1 0,0-4 1,-1-1-1,-3-3 58,-59 10-433,114-17 286,0 0 0,1 0 0,-1 0 0,0 1 0,1-1 0,-1 1 0,0-1 0,1 1 0,-1 0 0,1 0 0,-1 0 0,1 0 0,-1 0 0,1 0 0,0 0 0,0 0 0,-1 0 0,1 1 0,0-1 0,0 0 0,0 1 0,0-1 0,1 1 0,-1-1 0,0 1 0,1-1 0,-1 1 0,0 0 0,1 0 147,-1 17-3050</inkml:trace>
  <inkml:trace contextRef="#ctx0" brushRef="#br0" timeOffset="637642.916">4244 11176 9754,'28'-104'7120,"-24"95"-7005,1 0-1,0 1 1,0 0-1,1 0 1,0 0 0,1 1-1,0 0 1,0 0 0,0 1-1,1-1 1,0 2-1,0-1 1,0 1 0,1 0-1,4-1-114,4 0 27,0 0-1,0 1 1,0 0-1,1 2 1,0 0 0,0 1-1,0 1 1,0 0-1,0 2 1,6 1-27,-23-3 1,0 1 0,0 0 0,0 0 0,0 0 0,-1 0 1,1 0-1,0 0 0,0 0 0,0 1 0,0-1 0,-1 0 0,1 0 1,0 1-1,0-1 0,-1 0 0,1 1 0,0-1 0,0 0 0,-1 1 1,1 0-1,0-1 0,-1 1 0,1-1 0,-1 1 0,1 0 0,-1-1 0,1 1 1,-1 0-1,1-1 0,-1 1 0,0 0 0,1 0 0,-1-1 0,0 1 1,0 0-1,1 0 0,-1 0 0,0-1 0,0 1 0,0 0 0,0 0 1,0 0-1,0 0 0,0-1 0,-1 1 0,1 0 0,0 0 0,0 0 1,-1-1-1,1 1 0,0 0 0,-1 0 0,1 0-1,-32 40 206,27-35-164,-45 45 200,30-32-150,1 1 0,0 1 0,2 1 1,-16 24-93,32-45-1,0 1 0,0 0 1,0 0-1,1-1 1,-1 1-1,0 0 0,1 0 1,-1 0-1,1 0 1,-1 0-1,1 0 0,0 0 1,0 0-1,0 0 1,0 0-1,0 0 0,0 0 1,1 0-1,-1 0 0,1 0 1,-1 0-1,1 0 1,0 0-1,0 0 0,0-1 1,0 1-1,0 0 1,0-1-1,0 1 0,1 0 1,-1-1-1,0 0 1,1 1-1,0-1 0,-1 0 1,1 0-1,0 0 1,-1 0-1,1 0 0,0 0 1,0 0-1,0 0 1,0-1-1,0 1 0,0-1 1,0 0-1,0 1 1,0-1-1,0 0 0,0 0 1,0 0-1,0 0 1,0-1 0,118-13 3,-105 10-1,-1 1 0,1 0 0,0 1-1,0 1 1,0 0 0,0 1 0,0 1-1,0 0 1,0 1 0,1 1-2,-12-2-5,1 1 1,-1 0-1,0 0 1,1 0-1,-1 0 1,0 1-1,0 0 0,-1-1 1,1 1-1,0 1 1,-1-1-1,0 0 1,0 1-1,0 0 1,0 0-1,0 0 1,-1 0-1,0 0 0,0 0 1,0 1-1,0-1 1,-1 1-1,0-1 1,0 1-1,0-1 1,0 1-1,-1 0 0,1 4 5,-1 5 9,0 0 0,-1-1-1,-1 1 1,0 0-1,-1 0 1,0-1-1,-1 0 1,-1 1-1,-1 1-8,-4 6 261,-1 0-1,-1-1 0,-1 0 0,0-1 1,-2-1-1,0 0 0,-1-1 1,-1 0-1,0-1 0,-1-1 0,-11 6-260,27-19 28,0 0-1,-1-1 1,0 1-1,1 0 1,-1-1-1,0 0 0,0 1 1,0-1-1,0 0 1,0 0-1,0-1 0,0 1 1,0-1-1,0 0 1,0 1-1,0-1 0,-1 0 1,1-1-1,0 1 1,0-1-1,0 1 0,0-1 1,0 0-1,0 0 1,0 0-1,0-1 1,0 1-1,1-1 0,-1 1 1,0-1-1,1 0 1,0 0-1,-1 0 0,1 0 1,0-1-1,0 1 1,0 0-1,0-2-27,-46-52-2344,52 61-3404,2 5 1701</inkml:trace>
  <inkml:trace contextRef="#ctx0" brushRef="#br0" timeOffset="638098.762">5238 10954 4881,'0'-1'326,"1"0"0,-1 0 1,0 0-1,1 0 0,-1 0 0,0 0 1,0 0-1,1 0 0,-1 0 0,0-1 1,0 1-1,0 0 0,-1 0 0,1 0 0,0 0 1,0 0-1,0 0 0,-1 0 0,1 0 1,-1-1-1,1 1 0,-1 0 0,1 0 0,-1 1 1,0-1-1,1 0 0,-1 0 0,0 0 1,0 0-1,1 1 0,-1-1 0,0 0 0,0 1 1,0-1-1,0 0 0,0 1 0,0-1 1,0 1-1,0 0 0,0-1 0,0 1 1,0 0-1,-1 0 0,1-1 0,0 1 0,0 0 1,0 0-327,-3 4 53,1 0 0,-1 1 0,1-1 0,0 0 0,1 1 1,-1 0-1,1-1 0,0 1 0,0 0 0,0 0 0,1 1 1,-1-1-1,1 0 0,0 3-53,-1 2 7,1-9-6,0 0 0,1 0 0,-1 0 0,1 0 0,-1 0 0,0 0 0,1 0 0,0 0 0,-1 0 0,1 0 0,0 0 0,-1 1 0,1-1 0,0 0 0,0 0 0,0 0 0,0 1 0,0-1 0,0 0 0,1 0 0,-1 0 0,0 0 0,1 1 0,-1-1 0,0 0 0,1 0 0,-1 0 0,1 0 0,0 0 0,-1 0 0,1 0 0,0 0 0,0 0 0,-1-1 0,1 1 0,0 0 0,0 0 0,0-1 0,0 1 0,0 0 0,0-1 0,0 1-1,0-1 1,1 1-1,52-10 93,-40 9-98,0 1 1,0 1-1,0 0 1,0 0-1,0 1 1,-1 1-1,1 1 1,-1 0 0,5 3 3,-15-7 1,-1 1-1,1 0 0,-1 0 1,0 0-1,1 0 0,-1 0 1,0 1-1,0-1 0,0 1 0,-1-1 1,1 1-1,-1 0 0,1-1 1,-1 1-1,0 0 0,0 0 0,0 0 1,0 0-1,-1 0 0,1 0 1,-1 0-1,0 1 0,0-1 0,0 0 1,0 0-1,-1 0 0,1 0 1,-1 0-1,1 0 0,-1 0 0,0 0 1,-1 2 0,1-3-4,-24 122 48,26-121 415,-2-16 230,-5-12-1636,15-13-6829,0 16 2699</inkml:trace>
  <inkml:trace contextRef="#ctx0" brushRef="#br0" timeOffset="638527.342">5500 10903 9114,'-18'-16'9516,"-13"24"-6825,-62 55-2665,76-41-4,1 1 0,2 1 0,0 0 0,1 1 0,2 0 0,0 1 0,2 1 0,1-1-1,1 1 1,1 1 0,2-1 0,0 1 0,2 0 0,1 14-22,1-33 6,-2 3 5,1 0 1,1 0 0,0 0-1,1-1 1,0 1 0,1 0-1,0 0 1,0 0-1,2-1 1,-1 1 0,2-1-1,1 5-11,-1-13 5,-1 1 0,0-1 0,1 0-1,0 0 1,0 0 0,0 0 0,0-1-1,0 0 1,0 0 0,0 0 0,1-1-1,-1 0 1,1 0 0,-1 0 0,1-1-1,0 1 1,-1-1 0,1-1 0,-1 1-1,1-1 1,-1 0 0,1 0 0,-1-1-1,0 1 1,2-2-5,4 0 16,-1-1-1,0 0 1,0-1 0,0 0 0,-1 0-1,0-1 1,0-1 0,0 1-1,0-1 1,-1-1 0,-1 1 0,1-1-1,-1-1 1,-1 0 0,1 0-1,-1 0 1,-1 0 0,0-1 0,0 0-1,-1 0 1,0 0 0,-1-1-1,1-4-15,-3 13 22,0 0 0,0 0 0,0 0-1,0 0 1,-1 0 0,1 0 0,-1-1-1,1 1 1,-1 0 0,0 0 0,0-1-1,0 1 1,0 0 0,0-1 0,0 1-1,-1 0 1,1 0 0,-1-1 0,0 1-1,1 0 1,-1 0 0,0 0 0,0 0-1,-1 0 1,1 0 0,0 0 0,-1 0-1,1 0 1,-1 1 0,1-1 0,-1 0-1,0 1 1,0 0 0,0-1 0,1 1-1,-1 0 1,-1 0 0,1 0 0,0 0-1,0 0 1,0 1 0,0-1 0,-1 1-1,1-1 1,0 1 0,0 0 0,-1 0-1,1 0 1,0 0 0,-1 0 0,1 0-1,0 1 1,0-1 0,-1 1 0,0 0-22,-13 6 18,0 1 0,1 0 0,0 2 0,0-1 1,1 2-1,0 0 0,1 1 0,0 0 0,1 1 1,0 0-1,-5 9-18,-6 25-6,23-46-43,0 0-1,0 0 0,0 0 1,0 0-1,0 0 0,0 0 1,0 0-1,1 0 0,-1-1 1,0 1-1,1 0 0,-1 0 1,0 0-1,1 0 0,-1 0 0,1 0 1,0-1-1,-1 1 0,1 0 1,0 0-1,-1-1 0,1 1 1,0 0-1,0-1 0,0 1 1,-1-1-1,1 1 0,0-1 1,0 0-1,0 1 0,0-1 1,0 0-1,0 1 0,0-1 0,0 0 1,0 0-1,0 0 0,0 0 1,0 0-1,0 0 0,0 0 1,0 0-1,0-1 0,0 1 1,0 0-1,0-1 0,-1 1 1,1 0-1,0-1 0,0 1 1,1-1 49,72-54-7908,-25 7 2593</inkml:trace>
  <inkml:trace contextRef="#ctx0" brushRef="#br0" timeOffset="639278.132">5922 10925 6705,'-1'-4'3289,"0"3"1677,-10 12-526,3-4-4219,-1 1-1,1 0 1,0 0-1,1 1 0,0 0 1,0 0-1,1 1 1,0-1-1,1 1 1,0 1-1,1-1 1,0 1-1,-1 6-220,3-15-2,1 1 1,0-1-1,0 0 0,0 1 0,0-1 0,0 1 1,0-1-1,1 1 0,-1-1 0,1 1 0,0-1 1,-1 1-1,1 0 0,1-1 0,-1 1 0,0-1 1,1 1-1,-1-1 0,1 1 0,0-1 1,0 1-1,0-1 0,0 1 0,0-1 0,0 0 1,1 0-1,-1 1 0,1-1 0,-1 0 0,1-1 1,0 1-1,0 0 0,0 0 0,0-1 0,0 1 1,0-1-1,0 1 0,3 0 2,90-13-44,-83 8 42,1 1-1,0 1 0,-1 0 1,1 0-1,0 1 1,0 1-1,-1 0 1,1 1-1,0 0 1,-1 1-1,2 1 3,-11-3-3,-1 0 0,1 1 1,-1-1-1,1 1 0,-1-1 0,1 1 0,-1 0 1,0-1-1,0 1 0,0 1 0,0-1 0,0 0 0,-1 0 1,1 1-1,0-1 0,-1 1 0,0-1 0,0 1 1,0-1-1,0 1 0,0 0 0,0 0 0,-1-1 0,1 1 1,-1 0-1,0 0 0,0 0 0,0 0 0,0-1 1,0 1-1,-1 0 0,1 0 0,-1 0 0,0 2 3,-44 88 147,25-65 35,0-2 1,-2 0 0,-1-2 0,-22 19-183,32-31 113,0-1 1,0-1-1,-1 0 1,-1-1-1,0 0 1,-15 6-114,28-15-3,0 1 0,0-1 0,1 1 0,-1-1 0,0 1 0,0-1-1,0 0 1,0 0 0,0 0 0,0 0 0,0 0 0,0 0 0,1-1 0,-1 1 0,0-1 0,0 1 0,0-1 0,1 0-1,-1 0 1,0 1 0,0-1 0,1 0 0,-1-1 0,1 1 0,-1 0 0,1 0 0,0-1 0,-1 1 0,1 0 0,0-1 0,0 0-1,0 1 4,-26-60-1659,-5-77-5093,18 62 1699</inkml:trace>
  <inkml:trace contextRef="#ctx0" brushRef="#br0" timeOffset="639279.132">5813 10933 9690,'1'6'2465,"4"2"991,4-2-2607,11-5-49,8 1-8,18-5-88,2-2-192,16-2-168,-2-1-176,1-15-1328,-18 4-2769</inkml:trace>
  <inkml:trace contextRef="#ctx0" brushRef="#br0" timeOffset="640195.275">6464 10611 3585,'36'-46'11081,"-38"57"-6540,3 7-3655,-2 21-1076,-30 182 1001,18-144-627,13-76-181,-1-1 0,1 1 0,0-1 0,0 1 0,0-1 0,0 1 0,-1-1 0,1 1 0,0-1 0,0 1 0,0-1 0,0 1 0,0-1 1,0 1-1,0-1 0,0 1 0,0-1 0,0 1 0,1-1 0,-1 1 0,0-1 0,0 1 0,0-1 0,1 0 0,-1 1 0,0-1 0,0 1 0,1-1 0,-1 1 0,0-1 0,1 0 0,-1 1 1,1-1-1,-1 0 0,0 1 0,1-1 0,-1 0 0,1 0 0,-1 1 0,1-1 0,-1 0 0,1 0 0,-1 0 0,1 0 0,-1 0 0,1 0 0,-1 0 0,1 0 0,-1 0 0,1 0 0,-1 0 1,1 0-1,-1 0 0,1 0 0,-1 0 0,1 0 0,-1 0 0,1-1 0,-1 1 0,1 0 0,-1 0-3,29-21 201,100-164 187,2 6-335,-130 178-55,-1 0-1,1 0 1,-1 0 0,0 1-1,1-1 1,0 0 0,-1 1-1,1-1 1,-1 0 0,1 1-1,0-1 1,-1 1 0,1-1-1,0 1 1,0-1 0,-1 1-1,1-1 1,0 1 0,0 0-1,0 0 1,0-1 0,-1 1 0,1 0-1,0 0 1,0 0 0,0 0-1,0 0 1,0 0 0,0 0-1,-1 0 1,1 0 0,0 0-1,0 1 1,0-1 0,0 0-1,-1 0 1,1 1 0,0-1-1,0 1 1,0-1 0,-1 1-1,1-1 1,0 1 0,-1-1-1,1 1 1,-1 0 0,1-1-1,0 1 1,-1 0 0,1 0-1,-1-1 1,0 1 0,1 0-1,-1 0 1,0 0 0,1-1-1,-1 1 1,0 0 0,0 0 0,0 0-1,0 0 1,0 0 0,0-1-1,0 1 1,0 0 0,0 0-1,0 0 1,0 0 0,0 0-1,-1 0 3,4 24 13,-1 0-1,-1 0 0,-1 1 0,-2-1 1,0 0-1,-4 13-12,-5 67 216,15-73-68,-4-32-165,0 0 0,0 1 0,0-1 0,0 0 0,1 0 0,-1 0 0,0 1 0,0-1 0,1 0 0,-1 0 0,0 0 1,1 0-1,-1 0 0,0 1 0,0-1 0,1 0 0,-1 0 0,0 0 0,1 0 0,-1 0 0,0 0 0,0 0 0,1 0 0,-1 0 0,0 0 0,1 0 1,-1 0-1,0 0 0,0-1 0,1 1 0,-1 0 0,0 0 0,1 0 0,-1 0 0,0 0 0,0-1 0,1 1 0,-1 0 0,0 0 0,0 0 0,0-1 1,1 1-1,-1 0 0,0 0 0,0-1 0,0 1 0,0 0 0,0 0 0,1-1 0,-1 1 0,0 0 0,0-1 0,0 1 0,0 0 0,0 0 0,0-1 1,0 1-1,0 0 0,0-1 0,0 1 0,0 0 0,0 0 0,0-1 0,0 1 0,0 0 0,-1-1 17,9-26-3767</inkml:trace>
  <inkml:trace contextRef="#ctx0" brushRef="#br0" timeOffset="642215.093">7712 10885 5049,'27'-61'7542,"-24"92"-4860,-17 116-1322,4-59-836,4 1 0,5 82-524,22-31 266,-22-140-294,1 0 1,-1 0-1,1 0 1,0 0 0,-1 0-1,1 0 1,-1 0 0,1 0-1,0 0 1,-1 0 0,1 0-1,0 0 1,-1 1 0,1-1-1,-1 0 1,1 0 0,0 0-1,-1 1 1,1-1 0,0 0-1,0 0 1,-1 1 0,1-1-1,0 0 1,0 0 0,-1 1-1,1-1 1,0 0 0,0 1-1,0-1 1,-1 0 0,1 1-1,0-1 1,0 1 0,0-1-1,0 0 1,0 1 0,0-1-1,0 0 1,0 1 0,0-1-1,0 1 1,0-1-1,0 0 1,0 1 0,0-1-1,0 1 28,-28-31-1798,-26-49-3443,29 32 2092</inkml:trace>
  <inkml:trace contextRef="#ctx0" brushRef="#br0" timeOffset="642454.697">7588 11047 7842,'2'-10'602,"1"1"1,0-1 0,0 1-1,1 0 1,1 0 0,-1 1-1,1-1 1,1 1 0,-1 0-1,2 0 1,6-6-603,-6 5 210,2 2 0,-1-1-1,1 1 1,0 1 0,0-1 0,1 2 0,0-1-1,0 1 1,1 1 0,1-1-210,1 1 61,0 0-1,0 1 1,0 0 0,0 1-1,1 0 1,-1 1 0,1 1-1,-1 0 1,1 1 0,11 2-61,0 1 21,0 0 0,1 2 0,-2 1 0,1 1 1,-1 1-1,0 1 0,-1 1 0,21 14-21,-42-24 20,0 0-1,0 0 0,0 1 1,0-1-1,0 1 1,0 0-1,0-1 1,0 1-1,-1 0 1,1 0-1,-1 0 1,0 0-1,1 0 1,-1 0-1,0 0 0,0 1 1,0-1-1,0 0 1,-1 1-1,1-1 1,-1 1-1,1-1 1,-1 0-1,0 1 1,0-1-1,0 1 1,0-1-1,-1 1 1,1-1-1,-1 0 0,1 1 1,-1-1-1,0 1 1,0-1-1,0 0 1,0 0-1,0 0 1,0 0-1,-1 0 1,1 0-1,-1 0 1,-1 2-20,-7 6 204,-1 0 0,-1-1 0,0 0 0,0-1 1,-1 0-1,0-1 0,0 0 0,0-1 0,-14 3-204,7 1 217,-1-2 0,-1-1 0,1 0-1,-1-2 1,-1 0 0,1-2 0,0 0 0,-1-1-1,-11-2-216,32 0 8,1 0-9,-1 1 0,1-1 0,-1 1 0,1-1 0,-1 0 0,1 0 0,-1 0 0,1 0 0,0 0 0,-1 0 0,1 0 0,-1-1 0,1 1 0,-1 0 0,1-1 0,0 1 0,-1-1 0,1 1 0,0-1 0,-1 0 0,1 0 0,0 0 0,0 1 0,0-1 0,0 0 0,0 0 0,0-1 0,0 1 0,0 0 0,0 0 0,0 0 0,0-1 0,1 1 0,-1 0 0,1-1 0,-1 1 0,1 0 0,-1-1 0,1 1 0,0-1 0,0 1 0,-1-1 1,50-39-2570,-44 38 2224,46-25-3636,10-7-411</inkml:trace>
  <inkml:trace contextRef="#ctx0" brushRef="#br0" timeOffset="643462.974">8456 10933 4201,'3'-3'1104,"-2"0"312,1 1-1168,1 6-151,3-3-41,-3 2-1465,0 5 481</inkml:trace>
  <inkml:trace contextRef="#ctx0" brushRef="#br0" timeOffset="644610.508">8459 10910 3177,'10'-5'973,"0"-1"-1,-1 0 1,1-1 0,-2 0 0,1-1 0,-1 1 0,0-2 0,0 1 0,-1-1-1,5-8-972,-11 17 88,0-1-1,-1 1 0,1-1 1,0 0-1,-1 1 0,1-1 1,0 0-1,-1 1 0,1-1 0,-1 0 1,1 0-1,-1 1 0,1-1 1,-1 0-1,0 0 0,0 0 1,1 0-1,-1 0 0,0 0 1,0 0-1,0 0 0,0 1 0,0-1 1,0 0-1,0 0 0,0 0 1,0 0-1,0 0 0,-1 0 1,1 0-1,0 0 0,-1 1 0,1-1 1,0 0-1,-1 0 0,1 0 1,-1 1-1,1-1 0,-1 0 1,0 0-1,1 1 0,-1-1 0,0 1 1,1-1-1,-1 1 0,0-1 1,0 1-1,0-1 0,0 1 1,1-1-1,-1 1 0,0 0 1,0 0-1,0-1 0,0 1 0,0 0-87,-6 1 65,1-1 0,-1 1 0,1 1 0,-1-1 0,1 1 0,0 0-1,-1 1 1,1 0 0,0 0 0,1 0 0,-1 0 0,1 1 0,-1 0 0,1 0-1,0 1 1,0-1 0,1 1 0,0 0 0,-1 0 0,2 1 0,-1-1-1,-1 4-64,-3 3 12,1 1-1,0 0 1,1 0-1,1 1 1,0 0-1,0 0 1,2 0-1,0 1 0,0-1 1,1 1-1,1-1 1,1 5-12,-1-16 5,1 0 1,-1 0 0,1-1 0,0 1-1,0 0 1,0 0 0,1-1-1,-1 1 1,1 0 0,-1-1-1,1 1 1,0 0 0,0-1-1,0 1 1,0-1 0,1 1-1,-1-1 1,1 0 0,-1 1-1,1-1 1,0 0 0,0 0-1,0 0 1,0 0 0,0-1-1,0 1 1,0-1 0,1 1 0,-1-1-1,1 0 1,-1 1-6,7-3 21,-1 0 0,1-1 0,-1 0 0,0 0 0,0 0 0,0-1 0,0 0 0,0-1 0,-1 0 0,1 0 0,-1-1 0,0 0 0,0 0 0,-1 0 0,1-2-21,7-2 31,-1-2 1,0 0 0,-1 0 0,0-1 0,-1-1 0,-1 1 0,0-2 0,0 0 0,-1 0 0,-1 0-1,0-1 1,3-12-32,-9 24 13,-1 0-1,0 1 0,1-1 1,-1 0-1,-1 0 1,1 0-1,0 0 0,-1 0 1,1 0-1,-1 0 1,0 0-1,0 0 0,0 0 1,0 0-1,-1 0 1,1 0-1,-1 0 0,0 0 1,0 1-1,0-1 0,0 0 1,0 0-1,0 0 1,-1 1-1,0-1 0,1 1 1,-1-1-1,0 1 1,0 0-1,0 0 0,-1 0 1,1 0-1,0 0 1,-1 0-1,1 1 0,-1-1 1,0 1-1,-1-1-12,-2 2 9,1 0 0,-1 0 1,0 1-1,1-1 0,-1 1 0,1 1 0,0-1 0,-1 1 0,1 0 1,0 0-1,0 1 0,0-1 0,0 1 0,0 0 0,1 1 1,0-1-1,-1 1 0,1 0 0,0 0 0,1 0 0,-1 0 0,1 1 1,0 0-1,0-1 0,0 1 0,0 0 0,1 0 0,0 1 1,-1 4-11,3-8-53,-1-1-1,1 1 1,0 0-1,0 0 0,0-1 1,1 1-1,-1 0 0,0 0 1,1-1-1,-1 1 0,1 0 1,-1-1-1,1 1 0,0 0 1,0-1-1,-1 1 0,1-1 1,0 0-1,1 1 0,-1-1 1,0 0-1,0 1 1,0-1-1,1 0 0,-1 0 1,1 0-1,-1 0 0,1 0 1,-1-1-1,1 1 0,0 0 1,-1-1-1,1 1 0,0-1 1,-1 1-1,1-1 0,0 0 1,0 0-1,-1 0 0,1 0 1,0 0-1,0 0 1,-1 0-1,1-1 0,0 1 1,-1-1-1,1 1 0,0-1 55,32-11-3691,4-16-321</inkml:trace>
  <inkml:trace contextRef="#ctx0" brushRef="#br0" timeOffset="645016.81">8909 10716 5801,'1'0'143,"-1"0"0,1 1 0,-1-1 0,0 0 0,1 0 0,-1 1 0,0-1 0,0 0 0,1 1 0,-1-1 0,0 0 0,0 1 1,1-1-1,-1 0 0,0 1 0,0-1 0,0 0 0,0 1 0,1-1 0,-1 1 0,0-1 0,0 1 0,0-1 0,0 0 0,0 1 0,0-1 0,0 1 0,0-1 0,0 0 0,0 1 0,0-1 0,-1 1 0,1-1 0,0 0 0,0 1 0,0-1 0,0 1 0,-1-1 0,1 0 0,0 1 0,0-1 0,-1 0 0,1 0 0,0 1 0,-1-1 0,1 0 0,0 1 0,-1-1 0,1 0 0,0 0 0,-1 0 0,1 1 0,0-1 0,-1 0 0,1 0 0,-1 0 0,1 0 0,0 0 0,-1 0 0,1 0 0,-1 0 0,1 0 1,0 0-1,-1 0 0,1 0 0,-1 0-143,-1 1 36,-19 8 1813,12-5-1489,0 0-1,0 0 0,0 1 1,1 0-1,-1 0 0,1 1 1,1 0-1,-1 0 0,-5 7-359,12-12-1,1 0 0,0 0-1,0 1 1,1-1-1,-1 0 1,0 0-1,0 0 1,0 0 0,1 0-1,-1 0 1,1 0-1,-1 0 1,0 0 0,1-1-1,0 1 1,-1 0-1,1 0 1,0 0 0,-1 0-1,1-1 1,0 1-1,0 0 1,-1-1 0,1 1-1,0 0 1,0-1-1,0 1 1,0-1-1,0 0 1,0 1 0,0-1-1,0 0 1,0 1-1,0-1 1,0 0 0,0 0-1,0 0 1,0 0-1,0 0 1,0 0 0,0 0-1,0 0 1,0-1-1,1 1 1,-1 0-1,0-1 1,-1 1 0,2-1 1,4 2 2,11 1 21,-8-2-18,-1 1 0,1-1 0,-1 2 0,0-1 0,0 1 1,0 0-1,0 1 0,0 0 0,0 0 0,0 1 1,-1 0-1,0 0 0,0 1 0,0-1 0,0 2 0,3 2-5,-9-4-1,0 0 0,0 1-1,-1-1 1,1 0 0,-1 1 0,0-1-1,0 0 1,0 1 0,-1-1-1,0 0 1,0 1 0,0-1 0,0 0-1,0 0 1,-1 0 0,0 0-1,0 0 1,0 0 0,0 0 0,-1-1-1,1 1 1,-1-1 0,0 0-1,0 1 1,0-1 0,0-1 0,-1 1-1,1 0 1,-1-1 0,-3 2 1,-14 12 205,0-2 1,-1-1-1,0 0 1,-1-2 0,-1-1-1,-21 7-205,41-16 31,1 1 5,0-1 0,0 0-1,0 0 1,-1 0 0,1 0-1,0 0 1,-1-1-1,1 0 1,-1 1 0,1-1-1,0-1 1,-1 1 0,1 0-1,-1-1 1,1 0 0,-1 0-36,4 1-13,0-1-1,-1 0 1,1 1 0,0-1 0,0 0-1,-1 0 1,1 0 0,0 1 0,0-1-1,0 0 1,0 0 0,0 0 0,0 1-1,0-1 1,0 0 0,0 0 0,1 0-1,-1 1 1,0-1 0,0 0 0,1 0-1,-1 1 1,0-1 0,1 0 0,-1 1-1,1-1 1,-1 0 0,1 1 0,-1-1-1,1 1 1,0-1 0,-1 1 0,1-1-1,-1 1 1,1-1 0,0 1 0,0-1-1,-1 1 1,1 0 0,0 0 0,0-1 0,-1 1-1,1 0 14,106-49-7095,-60 35 2757</inkml:trace>
  <inkml:trace contextRef="#ctx0" brushRef="#br0" timeOffset="645462.927">9298 10780 6929,'1'-1'204,"-1"0"0,1 0 0,0 0 0,-1-1 0,1 1 0,-1 0 0,0 0 0,1 0 0,-1-1 0,0 1 0,0 0 0,1 0 0,-1-1 0,0 1 0,0 0 0,0-1 0,-1 1 0,1 0 0,0 0 0,0-1 0,-1 1 0,1 0 0,-1 0 0,1 0 0,-1 0 0,1-1 0,-1 1 0,0 0 0,1 0 0,-1 0 0,0 0 0,0 0 0,0 1 0,0-1 0,0 0 0,0 0-1,0 0 1,0 1 0,0-1 0,0 1 0,-1-1 0,1 1 0,0-1 0,0 1 0,0 0 0,-1-1 0,1 1 0,0 0 0,-1 0 0,1 0 0,0 0 0,0 0 0,-1 0 0,1 1 0,0-1 0,0 0 0,-1 1-204,-20 10 260,0 2 0,1 1 0,0 0 0,1 2-1,1 0 1,1 1 0,0 1 0,-3 5-260,20-22 4,-7 7 29,1 0 0,0 0-1,0 0 1,0 1-1,1 0 1,1 1-1,0-1 1,0 1-1,-1 4-32,6-13 2,0-1-1,0 1 0,0 0 0,0-1 0,1 1 0,-1-1 0,0 1 0,0-1 0,1 1 0,-1-1 0,0 1 0,1-1 0,-1 1 0,0-1 0,1 1 0,-1-1 0,1 0 0,-1 1 0,1-1 0,-1 0 0,1 1 0,-1-1 0,1 0 0,-1 0 0,1 1 0,-1-1 0,1 0 0,-1 0 0,1 0 1,0 0-1,-1 0 0,1 0 0,-1 0 0,1 0 0,0 0 0,-1 0 0,1 0 0,-1 0 0,1 0 0,-1-1 0,1 1 0,0 0 0,-1 0 0,1 0 0,-1-1 0,1 1 0,-1 0 0,1-1 0,-1 1 0,0-1 0,1 1 0,-1 0 0,1-1-1,2 0 9,198-51-310,-200 51 295,0 1 0,0-1 0,-1 1 0,1-1 0,0 1 0,0-1 0,0 1 0,0 0 0,0-1 1,-1 1-1,1 0 0,0 0 0,0-1 0,0 1 0,0 0 0,0 0 0,0 0 0,0 0 0,0 1 0,0-1 0,0 0 0,0 0 0,0 0 0,0 1 0,0-1 0,-1 0 0,1 1 0,0-1 0,0 1 0,0-1 0,-1 1 0,1 0 0,0-1 0,0 1 1,-1 0-1,1-1 0,-1 1 0,1 0 0,0 0 0,-1-1 0,1 1 0,-1 0 0,0 0 0,1 0 0,-1 0 0,0 0 0,0 0 0,1 0 0,-1 0 0,0 0 0,0-1 0,0 1 0,0 0 0,0 0 0,0 0 0,0 0 0,-1 0 0,1 0 1,0 0-1,0 0 0,-1 0 0,1 0 6,-11 12 45,1-1-1,-2 0 1,1-1 0,-2 0 0,1-1 0,-2 0 0,1-1-1,-11 5-44,16-9 117,-1 0-1,1-1 0,-1 0 1,0-1-1,0 0 0,0 0 1,0-1-1,0 0 0,-10 0-116,19-2-40,0 0 0,0 0 0,0 0 0,0-1 0,0 1 0,0 0 0,0 0 0,0 0 0,0-1 0,0 1 0,0 0 0,0 0 0,0 0 0,0 0 0,-1-1 0,1 1 0,0 0 0,0 0 0,0 0 0,0 0 0,0 0 0,0-1 0,-1 1 0,1 0 0,0 0 0,0 0 0,0 0 0,0 0 0,-1 0 0,1 0 0,0 0 0,0 0 0,0 0 0,-1 0 0,1 0 0,0 0 0,0 0 40,21-6-4924,2 7 919</inkml:trace>
  <inkml:trace contextRef="#ctx0" brushRef="#br0" timeOffset="645702.84">9559 10719 7914,'6'3'3064,"-17"3"313,-5 15-1761,-3 7-767,-9 11-9,-4 1-200,7 4-96,10-9-136,5 1-120,11-10-152,7 1-32,1-9-112,4-9-544,6-9-480,0-4-2921,-3-19 248</inkml:trace>
  <inkml:trace contextRef="#ctx0" brushRef="#br0" timeOffset="646118.248">9698 10546 7418,'-1'-13'3154,"-4"10"1636,-7 21-3766,-150 321 2201,147-281-2892,15-57-325,-1 1-1,1-1 1,0 0 0,0 1-1,0-1 1,1 1 0,-1-1-1,0 0 1,0 1 0,1-1-1,-1 0 1,1 1 0,-1-1-1,1 0 1,0 1 0,-1-1-1,1 0 1,0 0-1,0 0 1,0 0 0,0 0-1,0 0 1,0 0 0,0 0-1,0 0 1,0-1 0,1 1-1,-1 0 1,0-1 0,0 1-1,1-1 1,-1 1 0,0-1-1,1 1 1,-1-1-1,0 0 1,1 0 0,-1 0-1,1 0 1,-1 0 0,1 0-8,11-2-10,-1 0 0,1-1 0,-1-1 0,0 0 0,-1 0 0,1-1 0,-1-1 0,1 0 0,3-4 10,-13 9-13,54-33-376,56-25-812,-111 59 1193,-1-1 0,1 1 0,0 0 1,0 0-1,0 0 0,-1 0 0,1 0 0,0 0 0,0 0 0,0 0 0,0 0 0,-1 0 0,1 0 0,0 1 0,0-1 0,-1 0 0,1 0 0,0 1 0,0-1 0,-1 1 1,1-1-1,0 1 0,-1-1 0,1 1 0,-1-1 0,1 1 0,0-1 0,-1 1 0,0 0 0,1-1 0,-1 1 0,1 0 0,-1 0 0,0-1 0,1 1 0,-1 0 0,0 0 1,0-1-1,1 1 0,-1 0 0,0 0 0,0 0 0,0-1 0,0 1 0,0 0 0,0 0 0,-1 0 0,1-1 0,0 1 0,0 0 0,0 0 0,-1 0 0,1-1 0,0 1 1,-1 0-1,1-1 0,-1 1 0,1 0 0,-1-1 0,1 1 0,-1 0 0,1-1 0,-1 1 0,0-1 0,1 1 0,-1-1 0,0 1 8,-19 28 149,-1 0-1,-2-1 1,0-2 0,-8 6-149,-14 16 689,31-32-410,12-11-218,-1-1 0,0 0 0,0 1 0,0-1 1,0 0-1,0 0 0,-1-1 0,0 1 0,0-1 0,0 0 0,0 0 0,0 0 0,-1-1 0,1 1 0,-1-1 0,0 0 0,0 0 0,1-1 1,-1 1-1,0-1 0,-1 0 0,1-1 0,0 1 0,0-1 0,0 0 0,0 0 0,0-1 0,0 1 0,-3-1-61,4-1-57,0 0 1,1 0-1,-1-1 0,0 1 0,1-1 0,-1 1 0,1-1 0,0 0 1,0 0-1,0-1 0,0 1 0,1 0 0,-1-1 0,1 0 0,-2-3 57,3 5-177,0 0 0,0 0-1,1 0 1,-1-1 0,1 1-1,-1 0 1,1 0 0,0-1-1,0 1 1,0 0 0,0-1-1,0 1 1,0 0 0,0-1-1,1 1 1,0 0 0,-1 0-1,1 0 1,0-1 177,12-18-3770,5 1-147</inkml:trace>
  <inkml:trace contextRef="#ctx0" brushRef="#br0" timeOffset="646382.595">10141 10519 9042,'13'3'3105,"-18"12"535,-16 20-2111,-8 7-585,-7 21-16,-5-1-184,-2 5-176,14-16-208,10 1-143,11-14-137,9-12-241,7-10-191,7-11-776,3-14-336,4-20-2793,-4-2 256</inkml:trace>
  <inkml:trace contextRef="#ctx0" brushRef="#br0" timeOffset="646682.111">10067 10831 8434,'-1'13'1456,"-1"64"3788,2-75-5172,1 1-1,-1-1 1,1 1 0,0-1-1,0 1 1,0-1-1,0 0 1,0 0-1,1 1 1,-1-1 0,0 0-1,1 0 1,0 0-1,0 0 1,-1-1-1,1 1 1,0 0 0,1-1-1,-1 1 1,0-1-1,0 0 1,0 0-1,1 0 1,-1 0 0,1 0-1,-1 0 1,1-1-1,0 1-71,11 0 68,1 0 0,-1-1 0,1-1 0,-1 0 0,1-1 0,-1-1 0,0 0 0,0-1 0,0 0 0,0-1 0,-1-1 0,0 0 0,0-1 0,0 0 0,-1-1-1,0 0 1,-1-1 0,1-1 0,1-2-68,21-35 104,-33 45-100,-1 1 0,1 0 0,-1 0 0,0-1 0,1 1 0,-1 0 0,0 0 0,0-1 0,0 1 0,0 0-1,0-1 1,0 1 0,0 0 0,-1-1 0,1 1 0,0 0 0,-1 0 0,1-1 0,-1 1 0,1 0 0,-1 0 0,1 0 0,-1 0 0,0 0 0,0 0 0,0 0-1,1 0 1,-1 0 0,0 0 0,0 0 0,0 0 0,-1 1 0,1-1 0,0 0 0,0 1 0,0-1 0,0 1 0,-1-1 0,1 1 0,-1-1-4,-7 1 35,0 0 1,0 0 0,0 0 0,1 1 0,-1 1 0,0-1-1,0 1 1,1 1 0,-1 0 0,1 0 0,0 1 0,0 0-1,0 0 1,0 0 0,1 1 0,0 1 0,0-1 0,0 1-1,0 0 1,1 1 0,0-1 0,-1 4-36,-1-3 102,0 1-1,1 0 1,0 0 0,0 1 0,1 0 0,0 1-1,1-1 1,0 1 0,-3 6-102,8-13 14,0-1 0,-1 0 1,1 0-1,0 0 0,0 0 0,0 1 0,0-1 0,0 0 1,1 0-1,-1 0 0,1 0 0,-1 1 0,1-1 0,0 0 1,0 0-1,0 0 0,0 0 0,0-1 0,0 1 1,1 0-1,-1 0 0,0-1 0,1 1 0,0-1 0,-1 1 1,1-1-1,0 1 0,0-1 0,-1 0 0,3 1-14,61 23-22,-13-17-2317,-44-5-1365,-21-5-481</inkml:trace>
  <inkml:trace contextRef="#ctx0" brushRef="#br0" timeOffset="646952.429">9330 10464 9818,'-5'-30'2545,"13"13"719,8 1-2712,9 5-488,7 9-320,-4 13-2984,-11 16 887</inkml:trace>
  <inkml:trace contextRef="#ctx0" brushRef="#br0" timeOffset="648356.19">10961 10478 6033,'19'-44'7511,"-15"55"-6429,-4 9-797,-1 1-1,-2 0 1,0-1 0,-1 1 0,-6 16-285,3-8 228,-40 182 547,30-113-484,17-98-316,-1 1 0,1-1 1,0 1-1,-1-1 1,1 0-1,0 1 0,-1-1 1,1 0-1,-1 1 0,1-1 1,-1 0-1,1 0 1,-1 1-1,1-1 0,-1 0 1,1 0-1,-1 0 0,1 0 1,-1 0-1,1 0 1,-1 0-1,1 0 0,-1 0 1,1 0-1,-1 0 0,1 0 1,-1 0-1,1 0 1,-1 0-1,1 0 0,-1-1 1,1 1-1,-1 0 0,1 0 1,0-1-1,-1 1 1,1 0-1,-1 0 0,1-1 1,0 1-1,-1-1 0,1 1 1,-1 0-1,1-1 1,0 1-1,0-1 0,-1 1 1,1-1-1,0 1 0,0 0 1,0-1-1,-1 0 25,-2-2-462,-21-13-2536,-8-3-315</inkml:trace>
  <inkml:trace contextRef="#ctx0" brushRef="#br0" timeOffset="648656.908">10562 10539 7602,'0'-4'316,"1"1"0,0-1 0,0 1 0,0-1 0,0 1 0,0 0 1,1 0-1,0 0 0,-1 0 0,1 0 0,0 0 0,0 0 0,1 0 1,-1 1-1,1-1 0,-1 1 0,1 0 0,0-1 0,0 1 0,1 0-316,13-7 210,1 1 0,-1 1 0,1 0 0,1 1 0,-1 1 0,12-1-210,-19 4 77,23-6 62,0 1 1,1 2 0,-1 2 0,1 1 0,0 2 0,0 1-1,3 2-139,-31-3 8,-1 1 0,1 0-1,0 0 1,0 0 0,-1 1-1,1 0 1,-1 1 0,0-1-1,0 1 1,0 0-1,0 1 1,0-1 0,0 1-1,-1 1 1,0-1 0,0 1-1,0-1 1,0 1-1,-1 1 1,0-1 0,0 1-1,0-1 1,-1 1 0,0 0-1,1 2-7,-4 4 102,0 1-1,0-1 1,-1 1 0,-1-1-1,0 1 1,-1-1 0,0 0-1,-1 0 1,0 0 0,-1-1-1,0 0 1,-1 1 0,0-2-1,-1 1 1,0-1 0,-1 0-1,0 0 1,-6 4-102,-3 10 422,-2 0 1,-1-2 0,0 0-1,-2-2 1,0 0-1,-2-1 1,0-2 0,-19 11-423,33-23 67,0-1-1,0 0 1,0-1 0,0 0 0,0 0 0,0-1 0,-1-1 0,1 0 0,-1 0 0,0-1 0,1 0-1,-2-1-66,11 1-28,0 0 0,0 0-1,0 1 1,0-1-1,0 0 1,1 0-1,-1-1 1,0 1 0,0 0-1,0 0 1,0 0-1,0 0 1,1-1 0,-1 1-1,0 0 1,0-1-1,0 1 1,1-1-1,-1 1 1,0-1 0,1 1-1,-1-1 1,0 0-1,1 1 1,-1-1-1,1 0 1,-1 1 0,1-1-1,-1 0 1,1 0-1,-1 1 1,1-1-1,0 0 1,-1 0 0,1 0-1,0 0 1,0 0-1,0 1 1,0-1-1,0 0 1,0 0 0,0 0-1,0 0 1,0 0-1,0 0 1,0 1-1,0-1 1,1 0 0,-1 0-1,0 0 1,1 0-1,-1 1 1,0-1 0,1 0 27,4-6-450,-1 1 0,1 0 0,0 0-1,1 1 1,0 0 0,-1 0-1,2 0 1,-1 0 0,0 1 0,3-1 451,6-5-1106,22-13-2510,1 6 368</inkml:trace>
  <inkml:trace contextRef="#ctx0" brushRef="#br0" timeOffset="648936.16">11299 10622 4097,'81'-58'10730,"-81"58"-10670,0 1 0,0-1 0,0 0 0,0 0 0,0 1 0,0-1 0,0 0 0,0 0 0,0 1-1,0-1 1,0 0 0,1 0 0,-1 0 0,0 1 0,0-1 0,0 0 0,0 0 0,0 0 0,1 0 0,-1 1 0,0-1 0,0 0 0,0 0 0,1 0-1,-1 0 1,0 0 0,0 1 0,0-1 0,1 0 0,-1 0 0,0 0 0,0 0 0,1 0 0,-1 0 0,0 0 0,0 0 0,1 0 0,-1 0 0,0 0-1,0 0 1,1 0 0,-1 0 0,0 0 0,0 0 0,1-1 0,-1 1 0,0 0 0,0 0 0,0 0 0,1 0 0,-1 0 0,0 0 0,0-1-1,0 1 1,0 0 0,1 0 0,-1 0 0,0 0 0,0-1 0,0 1 0,0 0 0,0-1-60,-11 24 812,7-15-560,-13 27 88,1 0 1,1 0-1,3 2 0,0-1 1,-5 36-341,16-67 14,0 0 1,0-1 0,1 1 0,-1 0-1,1 0 1,0 0 0,0 0-1,1-1 1,0 1 0,-1 0 0,1 0-1,1-1 1,-1 1 0,1-1 0,0 1-1,0-1 1,0 0 0,1 0 0,2 4-15,-5-8-72,0 1 0,0-1 0,1 0 0,-1 0 0,0 0 0,0 1 0,0-1 0,1 0 0,-1 0 0,0 0 0,0 0 0,1 1 0,-1-1 0,0 0 0,1 0 0,-1 0 0,0 0 0,0 0 0,1 0 0,-1 0 0,0 0 0,1 0 0,-1 0 0,0 0 0,0 0 0,1 0 0,-1 0 0,0 0 0,1 0 0,-1 0 0,0 0 0,0 0 0,1-1 0,-1 1 0,0 0 0,0 0 0,1 0 1,-1 0-1,0-1 0,0 1 0,0 0 0,1 0 0,-1-1 0,0 1 0,0 0 0,0 0 0,0 0 0,1-1 0,-1 1 0,0 0 0,0-1 0,0 1 0,0 0 0,0 0 0,0-1 0,0 1 0,0 0 0,0-1 0,0 1 0,0 0 0,0 0 0,0-1 0,0 1 0,0 0 0,0-1 0,0 1 0,0 0 72,1-19-3571</inkml:trace>
  <inkml:trace contextRef="#ctx0" brushRef="#br0" timeOffset="650021.663">11703 10619 7074,'0'-9'2297,"0"8"-2040,1-1 0,-1 0 0,0 0 0,1 0 0,-1 0 0,0 1-1,0-1 1,0 0 0,-1 0 0,1 0 0,0 0 0,-1 1 0,1-1 0,-1 0-1,1 0 1,-1 1 0,0-1 0,0 0 0,0 1 0,0-1 0,0 1 0,0-1 0,0 1-1,-1 0 1,1-1 0,0 1 0,-1 0 0,1 0 0,-1 0 0,1 0 0,-1 0-1,0 0 1,1 0 0,-2 0-257,-3 1 112,1-1 0,-1 1-1,1 0 1,-1 0 0,1 0-1,-1 1 1,1 0 0,0 0-1,-1 0 1,1 1 0,0 0-1,0 0 1,0 0 0,0 1-1,0-1 1,0 1 0,1 0-1,-1 1-111,-75 68 67,73-64-61,1-3-9,0 1 0,0 0 0,1 0 0,0 1 0,0 0 0,0 0 0,1 0 0,0 0 0,1 0 0,-1 1 0,1 0 1,1 0-1,-2 6 3,5-12-4,0 0 0,0 0 0,0 0 0,0 0-1,0 0 1,1 0 0,-1 0 0,1 0 0,-1 0 0,1-1 0,0 1 0,0-1 0,0 1 0,0-1 0,0 0 0,0 0 0,0 0 0,0 0 0,0 0 0,0 0 0,0 0 0,1-1 0,-1 1 0,0-1 0,1 0 0,-1 0 0,0 1 0,1-1 0,-1-1 0,0 1 0,1 0 0,-1-1-1,0 1 1,1-1 0,-1 0 0,0 1 0,1-2 4,0 2-12,54-8-190,-37 4 93,0 2 0,1 0 0,-1 1-1,1 0 1,0 2 0,12 2 109,-31-3-5,0 0 0,-1 0 0,1 0 0,0 1 1,-1-1-1,1 0 0,0 1 0,-1-1 0,1 1 0,0-1 1,-1 1-1,1 0 0,-1-1 0,1 1 0,-1 0 0,1 0 1,-1 0-1,0 1 0,0-1 0,1 0 0,-1 0 0,0 1 1,0-1-1,0 0 0,0 1 0,0-1 0,-1 1 0,1 0 1,0-1-1,-1 1 0,1-1 0,-1 1 0,0 0 0,1 0 1,-1-1-1,0 1 0,0 0 0,0-1 0,0 1 0,0 0 1,-1 0-1,1-1 0,0 1 0,-1 0 0,1-1 0,-1 1 1,0-1-1,1 1 5,-7 6 53,0 0 0,0-1 0,0 0 1,-1 0-1,0-1 0,0 0 0,-1 0 1,0-1-1,0 0 0,0 0 0,0-1 1,-8 2-54,-137 40 1438,154-45-1450,-1-1-1,0 1 0,0-1 0,1 1 0,-1-1 0,0 0 0,0 1 0,1-1 1,-1 0-1,0 0 0,0 1 0,0-1 0,0 0 0,1 0 0,-1 0 0,0 0 0,0 0 1,0 0-1,0-1 0,1 1 0,-1 0 0,0 0 0,0 0 0,0-1 0,1 1 0,-1 0 1,0-1-1,0 1 0,1-1 0,-1 1 0,0-1 0,1 1 0,-1-1 0,1 0 1,-1 1-1,0-1 0,1 0 0,0 1 0,-1-1 0,1 0 0,-1 0 0,1 1 0,0-1 1,-1 0-1,1 0 0,0 0 0,0 1 0,0-1 0,0 0 0,0 0 0,0 0 0,0 0 1,0 0-1,0 1 0,0-1 0,0 0 13,44-55-5457,-9 15 1285</inkml:trace>
  <inkml:trace contextRef="#ctx0" brushRef="#br0" timeOffset="650650.694">11917 10357 9522,'-11'1'5141,"-4"15"-2928,4-3-2076,1 0 0,1 0 0,0 1 1,1 0-1,0 0 0,1 1 1,1 0-1,0 0 0,1 1 0,1 0 1,0 0-1,2 0 0,-1 0 1,2 0-1,0 0 0,1 1 0,2 14-137,0-26 9,0 1 0,1-1 0,0 0-1,0 0 1,0 0 0,1 0-1,0 0 1,0-1 0,0 0 0,0 0-1,1 0 1,-1 0 0,1-1 0,0 1-1,0-1 1,1 0 0,-1-1-1,1 1-8,32 21 55,-36-21-53,0 0 0,0 0 0,-1 1 0,1-1 0,-1 1 0,0-1 0,0 1 0,0-1 0,-1 1 0,1 0 0,-1-1 0,0 1-1,0 0 1,0 0 0,0-1 0,-1 1 0,0-1 0,1 1 0,-1 0 0,0-1 0,-1 1 0,1-1 0,-1 0 0,1 1-1,-1-1 1,0 0 0,0 0 0,-1 0 0,1 0 0,-1-1 0,1 1 0,-1 0-2,-16 16 80,22-35 47,8-5-97,0 1 0,2 1 0,0-1 0,1 2 0,9-9-30,-15 18 3,73-72-32,-80 81 25,0 0-1,1 0 1,-1 0 0,0-1 0,0 1 0,0 1 0,1-1 0,-1 0 0,0 0 0,0 0 0,0 1 0,1-1 0,-1 0 0,0 1 0,0-1 0,0 1 0,0 0 0,0-1-1,0 1 1,0 0 0,0-1 0,0 1 0,0 0 0,0 0 0,-1 0 0,1 0 0,0 0 0,-1 0 0,1 0 0,0 0 0,-1 0 0,1 0 0,-1 0 0,0 1 0,1-1 0,-1 0-1,0 0 1,0 0 0,0 1 0,0-1 0,0 0 0,0 0 0,0 0 0,0 1 0,0-1 0,0 0 0,-1 0 0,1 0 0,0 0 0,-1 1 4,1 4-4,2 5-19,-2-4 32,0-1 0,0 0 0,1 0 1,0 1-1,0-1 0,1 0 1,0 0-1,0 0 0,0-1 1,0 1-1,1 0 0,0-1 0,1 1 1,-1-1-1,1 0 0,0 0 1,0-1-1,0 1 0,5 3-9,-5-8 15,0 1 1,0 0-1,0-1 0,1 0 0,-1 0 0,0-1 1,0 1-1,0-1 0,0 0 0,0 0 0,0 0 0,0 0 1,0-1-1,0 1 0,0-1 0,0 0 0,-1-1 1,1 1-1,-1 0 0,0-1 0,0 0 0,0 0 0,0 0 1,0 0-1,0 0 0,-1-1-15,80-112 249,-94 141-149,0 0 0,2 1-1,1 1 1,-5 21-100,12-22 108,3-25-111,-1-1 0,0 0 0,0 1-1,0-1 1,1 1 0,-1-1 0,0 0 0,1 1 0,-1-1-1,0 0 1,1 0 0,-1 1 0,0-1 0,1 0-1,-1 0 1,0 1 0,1-1 0,-1 0 0,1 0 0,-1 0-1,1 0 1,-1 1 0,0-1 0,1 0 0,-1 0-1,1 0 1,-1 0 0,1 0 0,-1 0 0,0 0 0,1-1-1,-1 1 1,1 0 0,-1 0 0,1 0 0,-1 0-1,0 0 1,1-1 0,-1 1 0,1 0 0,-1 0 0,0-1-1,1 1 1,-1 0 0,0 0 0,1-1 0,-1 1-1,0 0 1,0-1 0,1 1 0,-1-1 0,0 1 0,0 0-1,0-1 1,1 1 0,-1-1 0,0 1 3,7-8-265,0-1 0,0 0 1,-1 0-1,0 0 1,-1 0-1,0-1 0,-1 0 1,1 0-1,-2-1 265,16-39-2289</inkml:trace>
  <inkml:trace contextRef="#ctx0" brushRef="#br0" timeOffset="651003.384">12288 10343 10490,'-6'0'3185,"0"-2"600,3 5-2969,3-1-304,0 7-312,6-1-240,5 4-504,9 6-3273,1 2 824</inkml:trace>
  <inkml:trace contextRef="#ctx0" brushRef="#br0" timeOffset="651257.23">12546 10291 7954,'-25'30'6452,"-7"19"-4237,24-36-1650,1-4-411,0 1-1,0-1 1,1 1-1,1 1 1,-1-1-1,2 1 1,-1 0-1,2 0 1,-1 0-1,2 1 1,-1-1 0,2 1-1,-1-1 1,2 1-1,-1 0 1,2 0-1,-1-1 1,3 12-154,0-19 4,1 0 0,-1 0 1,1-1-1,-1 0 0,1 1 1,0-1-1,0-1 0,0 1 1,1-1-1,-1 1 0,1-1 1,-1 0-1,1-1 0,0 1 1,-1-1-1,1 0 0,0 0 1,0-1-1,0 1 0,0-1 1,0 0-1,0 0 0,4-1-4,13 2-37,58 18-235,-78-18 265,0 0 0,0-1 0,0 1-1,0 1 1,0-1 0,-1 0 0,1 0 0,0 1 0,-1-1-1,1 1 1,-1-1 0,0 1 0,1 0 0,-1-1 0,0 1-1,0 0 1,0 0 0,0 0 0,0 0 0,0 0 0,-1 0-1,1 0 1,-1 0 0,1 0 0,-1 0 0,0 1 0,0-1-1,0 0 1,0 0 0,0 0 0,0 0 0,-1 0-1,1 0 1,-1 1 0,0-1 0,1 0 0,-1 0 7,-5 9 127,0-1 1,-1 1-1,0-1 1,-1 0 0,0-1-1,0 0 1,-1 0-1,0 0 1,-1-1-1,0-1 1,0 0-1,0 0 1,-1-1-1,0 0 1,-1-1-1,1 0 1,-1-1-1,0 0 1,-3 0-128,11-3 29,0 0-1,-1 0 1,0 0 0,1 0-1,-1-1 1,1 1 0,-1-1-1,0 0 1,1-1-1,-1 1 1,0-1 0,1 0-1,-1 0 1,1 0 0,-1-1-1,1 1 1,0-1 0,0 0-1,0-1 1,0 1 0,0-1-1,0 1 1,0-1 0,1 0-1,-3-3-28,6 3-115,0 1-1,0 0 1,0 0-1,0-1 1,1 1-1,-1 0 1,1 0-1,-1 0 1,1-1-1,0 1 1,0 0-1,0 0 1,0 0 0,0 0-1,0 0 1,1 0-1,-1 1 1,1-1-1,-1 0 1,1 1-1,0-1 1,-1 1-1,1 0 1,0-1-1,0 1 1,0 0-1,0 0 1,0 0-1,0 0 1,0 1-1,1-1 1,-1 0-1,0 1 1,1 0 115,75-33-5641,-28 14 2236</inkml:trace>
  <inkml:trace contextRef="#ctx0" brushRef="#br0" timeOffset="651659.776">12859 10592 8530,'-4'-11'8108,"-9"24"-5600,13-13-2603,-14 17 541,2 0 1,0 0-1,1 1 1,0 0-1,-6 19-446,5 24 474,12-59-466,0-1 0,1 0 0,-1 1-1,0-1 1,1 0 0,-1 1 0,0-1 0,1 0-1,-1 1 1,1-1 0,0 0 0,-1 0-1,1 0 1,0 0 0,0 1 0,0-1-1,0 0 1,0-1 0,0 1 0,0 0 0,0 0-1,0 0 1,0-1 0,1 1 0,-1 0-1,0-1 1,1 1 0,-1-1 0,0 1 0,0-1-1,1 0 1,-1 0 0,1 0 0,-1 0-1,0 0 1,1 0 0,-1 0 0,0 0 0,1 0-1,-1 0 1,0-1 0,1 1 0,-1-1-1,0 1-7,12-5 22,0 0 0,0-1 0,-1 0-1,0-1 1,0 0 0,0-1-1,-1 0 1,-1-1 0,1 0 0,1-4-22,-3 5 2,0 0-15,0 2-16,-1-1-1,0 0 1,-1 0 0,0-1-1,0 0 1,-1 0 0,0 0-1,0-1 1,-1 0 0,1-1 29,-25 32-307,7 0 305,0 1 0,0 0 0,2 0 1,2 1-1,-2 6 2,9-27 10,-1-1 0,2 1 1,-1 0-1,0 0 0,0-1 1,1 1-1,0 0 0,-1 0 1,1 0-1,0 0 0,0 0 1,1 0-1,-1-1 0,1 1 1,-1 0-1,1 0 0,0-1 1,0 1-1,0 0 0,0-1 1,1 1-1,-1-1 0,1 1 1,-1-1-1,1 0 0,0 1 1,0-1-1,1 1-10,1-2-176,0 0-1,0-1 1,1 1-1,-1-1 1,0 0-1,0 0 1,0 0 0,0-1-1,0 1 1,0-1-1,0 0 1,0 0-1,0-1 1,0 1 0,0-1-1,0 0 1,-1 0-1,1 0 1,-1 0 0,1-1-1,-1 1 1,0-1-1,0 0 1,2-2 176,31-32-3269</inkml:trace>
  <inkml:trace contextRef="#ctx0" brushRef="#br0" timeOffset="652585.309">13205 10237 5713,'54'-56'10224,"-53"56"-10167,0 0 0,-1 0 0,1 0 1,0 0-1,-1 0 0,1 0 0,-1 1 0,1-1 0,0 0 1,-1 0-1,1 1 0,-1-1 0,1 0 0,-1 1 1,1-1-1,-1 1 0,1-1 0,-1 1 0,0-1 1,1 1-1,-1-1 0,1 1 0,-1-1 0,0 1 1,0-1-1,1 1 0,-1-1 0,0 1 0,0 0 1,0-1-1,0 1 0,1 0 0,-1-1 0,0 1 1,0 0-1,0-1 0,0 1 0,-1-1 0,1 1 0,0 0 1,0-1-1,0 1 0,0-1 0,-1 1-57,0 17 159,-1 0-1,-2-1 0,1 0 1,-2 1-1,0-2 1,-1 1-1,-6 11-158,-1 5 137,-13 35 91,11-35-95,2 0 1,2 1 0,1 0-1,1 1 1,2 0-1,1 0 1,1 20-134,10-21 245,4-42 61,-1-13-205,-2 0 0,0 0 1,-2-1-1,0 1 1,-1-13-102,1 5 31,4-43-16,5 98-255,-11-19 234,0 0 0,1 0 0,-1 0 0,1 0 0,1-1 0,0 1 0,0-1 0,0 0 0,0 0 0,1-1 0,0 1 0,0-1 0,1 0 0,-1-1 0,1 1 0,0-1 0,0 0 0,1 0 0,-1-1 0,1 0 0,0 0 0,-1-1 0,1 1 0,6 0 6,-3-3 16,-1-1-1,0 0 1,1 0 0,-1-1-1,0 0 1,0-1 0,0 0-1,0 0 1,-1-1 0,1 0-1,-1 0 1,0-1 0,0 0-1,-1-1 1,1 1 0,-1-2-1,0 1 1,-1-1 0,0 0-1,0 0 1,0 0 0,-1-1-1,0 0 1,1-3-16,-3-5 46,-12 28-119,2 8 67,1 0 0,0 1-1,2 0 1,1 0 0,0 1-1,1 11 7,0-12 36,1-15-17,0 0 1,1 1 0,0-1 0,0 1 0,0-1-1,1 1 1,0-1 0,0 0 0,0 1 0,1-1-1,0 0 1,1 0 0,2 5-20,-4-9 5,1-1-1,-1 0 1,1 0 0,0 1 0,0-1-1,0 0 1,-1 0 0,1-1-1,0 1 1,0 0 0,0-1-1,0 1 1,0-1 0,0 0-1,1 1 1,-1-1 0,0 0-1,0 0 1,0 0 0,0-1 0,0 1-1,0 0 1,0-1 0,0 0-1,0 1 1,0-1 0,0 0-1,0 0 1,0 0 0,-1 0-1,1 0 1,0 0 0,-1-1-1,1 1 1,0-1-5,8-5-18,-1-1 0,1 0 0,-1-1 0,-1 1-1,1-2 1,-2 1 0,1-1 0,-1-1 0,-1 1 0,0-1 0,1-2 18,17-48-2891,-11 3 587</inkml:trace>
  <inkml:trace contextRef="#ctx0" brushRef="#br0" timeOffset="652853.807">13548 10235 8994,'-9'5'2825,"-4"5"511,9 1-2448,4 9-399,1-5-233,7 3-128,3 6-56,4 2 3088,3 9-6536,8 1 3216</inkml:trace>
  <inkml:trace contextRef="#ctx0" brushRef="#br0" timeOffset="652854.807">13780 10575 7210,'-17'15'7070,"4"-5"-5627,12-10-1402,-9 8 372,0 1 0,0 1 0,0-1 0,2 1 0,-1 1-1,1 0 1,1 0 0,0 0 0,0 1 0,1 0 0,0 2-413,6-12 10,0-1-1,0 1 1,0-1 0,0 1 0,0-1 0,1 1 0,-1-1-1,0 1 1,1-1 0,-1 0 0,1 1 0,0-1 0,-1 0 0,1 1-1,0-1 1,0 0 0,0 0 0,0 0 0,0 1 0,0-1-1,0 0 1,0 0 0,0-1 0,0 1 0,1 0 0,-1 0 0,0-1-1,1 1 1,-1 0 0,0-1 0,1 1 0,-1-1 0,1 0-1,-1 1 1,1-1 0,-1 0 0,1 0 0,-1 0 0,1 0 0,-1 0-1,1-1 1,-1 1 0,1 0 0,-1-1 0,0 1 0,1-1 0,-1 1-1,0-1 1,1 1 0,-1-1 0,0 0 0,1 0-10,135-57 141,-34 10-290,-102 48 146,0-1 1,0 0 0,0 0-1,0 1 1,-1-1-1,1 1 1,0-1 0,0 0-1,0 1 1,0 0-1,0-1 1,0 1 0,0 0-1,0-1 1,0 1-1,1 0 1,-1 0 0,0 0-1,0 0 1,0 0-1,0 0 1,0 0 0,0 0-1,0 1 1,0-1-1,0 0 1,0 1 0,0-1-1,0 0 1,0 1-1,0 0 1,0-1 0,0 1-1,0-1 1,0 1-1,0 0 1,-1 0 0,1-1-1,0 1 1,-1 0-1,1 0 1,0 0 0,-1 0-1,1 0 1,-1 0-1,1 0 1,-1 0 0,0 0-1,1 0 1,-1 0-1,0 0 1,0 0 0,0 0-1,0 0 1,0 1 2,-12 113 379,12-114-374,0 0 1,0 0-1,0 0 1,0 0 0,0 0-1,1 0 1,-1 0-1,0 0 1,1 0 0,-1 0-1,1 0 1,-1 0-1,1 0 1,0-1 0,-1 1-1,1 0 1,0 0 0,-1 0-1,1-1 1,0 1-1,0 0 1,0-1 0,0 1-1,0-1 1,-1 1-1,1-1 1,0 0 0,0 1-1,0-1 1,0 0 0,0 0-1,0 1 1,1-1-1,-1 0 1,0 0 0,0 0-1,0 0 1,0 0-1,0-1 1,0 1 0,0 0-1,0 0-5,44-17-292,84-77-4224,-95 64 2307</inkml:trace>
  <inkml:trace contextRef="#ctx0" brushRef="#br0" timeOffset="653141.111">14325 10551 8146,'-18'-8'7719,"-18"19"-5958,34-10-1475,-9 3-51,1 1 1,-1 0 0,1 0-1,0 1 1,1 0-1,0 1 1,0 0-1,0 1 1,1 0-1,0 0 1,-2 3-236,10-11 3,-1 1-1,1-1 1,-1 1-1,1 0 1,-1-1-1,1 1 1,0-1-1,-1 1 1,1 0-1,0-1 1,0 1-1,-1 0 0,1 0 1,0-1-1,0 1 1,0 0-1,0-1 1,0 1-1,0 0 1,0-1-1,0 1 1,0 0-1,0 0 1,0-1-1,1 1 1,-1 0-1,0-1 1,0 1-1,1 0 1,-1-1-1,0 1 1,1-1-1,-1 1 1,1 0-1,-1-1 1,1 1-1,-1-1 1,1 1-1,-1-1 1,1 0-1,0 1 1,-1-1-1,1 1 1,-1-1-1,1 0 1,0 0-1,-1 1 1,1-1-1,0 0 1,0 0-1,-1 0 1,1 0-1,0 0-2,43 3-181,-39-3 137,50-3-553,-31 1 286,0 1 0,0 1 1,0 1-1,0 1 1,0 1-1,20 6 311,-43-10 15,0 1 1,-1 0-1,1 0 0,0 0 0,0 0 1,0 0-1,0 0 0,0 0 0,0 0 1,0 1-1,0-1 0,-1 0 0,1 0 1,0 1-1,0-1 0,0 0 0,0 1 1,-1-1-1,1 1 0,0-1 0,0 1 0,-1 0 1,1-1-1,-1 1 0,1 0 0,0-1 1,-1 1-1,1 0 0,-1 0 0,1-1 1,-1 1-1,0 0 0,1 0 0,-1 0 1,0 0-1,0 0 0,1-1 0,-1 1 1,0 0-1,0 0 0,0 0 0,0 0 1,0 0-1,0 0 0,-1 0 0,1 0 1,0-1-1,0 1 0,-1 0-15,-80 41 2224,77-40-2156,-25 11 305,-1-2 0,0-1 0,-1-1 0,0-1 0,-31 3-373,34-14-585,25-12-4250,14-3 933</inkml:trace>
  <inkml:trace contextRef="#ctx0" brushRef="#br0" timeOffset="653871.109">14950 10554 8562,'-36'-30'6277,"-14"26"-4148,-47 33-1184,87-24-886,0 0 0,0 1 1,1 1-1,-1 0 0,2 0 0,-1 0 0,1 1 0,0 1 0,0-1 1,1 1-1,1 1 0,-1-1 0,1 1 0,1 0 0,0 0 0,0 1 1,1 0-1,1-1 0,0 1 0,0 1 0,1-1 0,0 0 0,1 6-59,1-14 14,1 0-1,-1-1 0,1 1 1,0 0-1,0 0 0,0 0 1,0-1-1,1 1 0,-1 0 0,1-1 1,-1 0-1,1 1 0,0-1 1,0 0-1,0 0 0,0 0 1,1 0-1,-1 0 0,1 0 1,-1-1-1,1 1 0,-1-1 0,1 0 1,0 0-1,-1 0 0,1 0 1,0 0-1,0 0 0,0-1 1,0 1-1,0-1 0,0 0 0,0 0 1,0 0-1,0 0 0,0-1 1,-1 1-1,1-1 0,0 0 1,0 0-1,0 0 0,1 0-13,18-6 39,-1 0-1,0-1 1,0-1-1,-1-2 0,0 1 1,-1-2-1,0-1 1,-1 0-1,0-1 1,-2-1-1,1-1 1,2-4-39,14-27 53,-32 46-52,0 0-1,-1 0 1,1-1 0,-1 1-1,1 0 1,-1 0 0,1 0 0,-1 0-1,0-1 1,1 1 0,-1 0 0,0 0-1,0-1 1,0 1 0,0 0 0,0 0-1,0-1 1,0 1 0,0 0-1,-1 0 1,1-1 0,-1 1 0,1 0-1,0 0 1,-1 0 0,0 0 0,1 0-1,-1 0 1,0 0 0,0 0 0,1 0-1,-1 0 1,0 0 0,0 0 0,0 0-1,0 0 1,0 1 0,0-1-1,0 0 1,0 1 0,-1-1 0,0 1-1,-5-1 11,1 0 1,-1 1 0,1-1 0,-1 2 0,0-1-1,1 1 1,-1 0 0,1 0 0,-1 1-1,1 0 1,0 0 0,-1 1 0,1-1-1,0 1 1,1 1 0,-1-1 0,1 1-1,-1 0 1,1 0 0,0 1 0,0-1 0,1 1-1,0 0 1,-1 0 0,2 1 0,-1-1-1,1 1 1,-1 1-12,3-7 4,1 0 1,0 1-1,-1-1 1,1 0-1,0 0 0,-1 0 1,1 0-1,0 1 0,-1-1 1,1 0-1,0 0 0,-1 1 1,1-1-1,0 0 0,0 1 1,-1-1-1,1 0 1,0 1-1,0-1 0,0 0 1,-1 1-1,1-1 0,0 0 1,0 1-1,0-1 0,0 0 1,0 1-1,0-1 1,0 1-1,0-1 0,0 0 1,0 1-1,0-1 0,0 1 1,0-1-1,0 0 0,0 1 1,0-1-1,1 0 0,-1 1 1,0-1-1,0 0 1,0 1-1,1-1 0,-1 0 1,0 1-1,0-1 0,1 0 1,-1 1-1,0-1 0,0 0 1,1 0-1,-1 1 0,0-1 1,1 0-1,-1 0 1,0 0-1,1 0 0,-1 0 1,1 1-1,-1-1 0,0 0 1,1 0-1,-1 0 0,1 0 1,-1 0-1,0 0-4,25-14 33,24-39-6131,-33 38 1838</inkml:trace>
  <inkml:trace contextRef="#ctx0" brushRef="#br0" timeOffset="654643.824">15378 10244 7530,'0'-101'9562,"-3"152"-6541,0 7-3058,-10 152 561,13 159-524,5-219 162,-3-117 175,-32-77 297,-12-16-473,2-2 1,3-1 0,-14-37-162,50 98 0,0 1 2,1 1 0,-1-1 0,1 0-1,-1 1 1,0-1 0,1 1 0,-1-1 0,1 0 0,0 1 0,-1-1 0,1 0 0,0 0 0,-1 1 0,1-1 0,0 0 0,0 0 0,-1 0 0,1 1 0,0-1 0,0 0 0,0 0 0,0 0 0,0 0 0,0 1 0,1-1 0,-1 0 0,0 0 0,0 0 0,0 1 0,1-1 0,-1 0 0,0 0 0,1 1 0,-1-1 0,1 0 0,-1 1 0,1-1 0,-1 0 0,1 1 0,0-1 0,-1 1 0,1-1 0,-1 1 0,1-1 0,0 1 0,0 0 0,-1-1 0,1 1 0,0 0 0,0-1 0,-1 1 0,2 0-2,117 1 41,104-8-406,-154 0-3284</inkml:trace>
  <inkml:trace contextRef="#ctx0" brushRef="#br0" timeOffset="655870.786">16209 10250 5625,'-2'12'7739,"-5"18"-5925,0 2-1450,-13 59 529,-17 120 250,36-205-1120,0 3 7,0 0 1,1 0-1,-1 0 0,2 0 0,-1 0 1,2 0-1,-1 0 0,1 0 1,0-1-1,1 3-30,-30-46-4513,5 12 1324</inkml:trace>
  <inkml:trace contextRef="#ctx0" brushRef="#br0" timeOffset="656258.413">15770 10329 8730,'6'-39'5239,"44"-1"-3870,-40 34-1218,22-12 4,1 1 0,1 1 1,0 2-1,1 2 0,0 1 1,1 1-1,0 2 1,1 2-1,0 1 0,0 2 1,0 2-1,4 1-155,-28 0 52,0 1 0,1 0 0,-1 1-1,0 1 1,-1 0 0,1 1 0,0 0 0,7 4-52,-17-7 14,-1 0 0,1 0 1,-1 1-1,0-1 0,0 0 0,0 1 0,0-1 1,0 1-1,0 0 0,0-1 0,0 1 1,-1 0-1,1 0 0,-1 0 0,1 1 1,-1-1-1,0 0 0,0 0 0,0 1 1,0-1-1,0 1 0,-1-1 0,1 0 0,-1 1 1,1 0-1,-1-1 0,0 1 0,0-1 1,0 1-1,0-1 0,-1 1 0,1-1 1,-1 1-1,1-1 0,-1 1 0,0-1 1,0 0-1,0 1 0,0-1 0,-1 2-14,-9 9 120,1 0 0,-2 0-1,0-1 1,0-1-1,-1 0 1,-1-1 0,-9 7-120,-86 51 788,96-63-687,-2 1 61,24-2-50,30-3-82,-19-2-28,-1 1-1,0 0 1,0 2-1,0 0 1,0 1-1,0 1 0,-1 1 1,1 0-1,-1 2 1,0 0-1,-1 0 1,14 10-2,-28-15-6,0 0-1,0 1 1,0 0 0,-1 0 0,1 0 0,-1 0 0,0 0-1,0 0 1,0 0 0,0 1 0,0-1 0,-1 1 0,0-1-1,0 1 1,0 0 0,0-1 0,0 1 0,0 0 0,-1 0 0,0 0-1,0 0 1,0-1 0,0 1 0,-1 0 0,0 0 0,1 0-1,-1-1 1,-1 1 0,1 0 0,0-1 0,-1 1 0,-1 2 6,-5 8-14,0-1 0,-1 1 0,-1-2 0,0 1 0,0-1 0,-1-1 0,-4 3 14,-6 6 180,-1-2 1,-1-1-1,0 0 0,-1-2 0,-1 0 1,-1-2-1,0-1 0,0-1 0,-1-1 1,-1-2-1,-20 4-180,42-10 55,0 0-1,0-1 0,-1 0 1,1-1-1,0 1 1,-1-1-1,1 0 1,-1-1-1,1 0 1,0 0-1,-1 0 1,1 0-1,0-1 1,0 0-1,0-1 1,0 1-1,0-1 0,1 0 1,-2-2-55,6 3-14,0 0-1,0 1 1,0-1 0,0 0-1,1 0 1,-1 0 0,1 0-1,0 0 1,-1-1 0,1 1-1,0 0 1,0 0 0,0 0-1,1 0 1,-1 0 0,0 0 0,1 0-1,-1 0 1,1 0 0,0 0-1,0 0 1,0 0 0,0 1-1,0-1 1,0 0 0,0 0-1,0 1 1,1-1 0,-1 1-1,1-1 1,-1 1 0,1 0-1,0-1 1,-1 1 0,1 0-1,0 0 1,0 0 0,0 1-1,0-1 1,0 0 0,0 1 0,0-1 13,41-21-3090,11-3 719</inkml:trace>
  <inkml:trace contextRef="#ctx0" brushRef="#br0" timeOffset="657104.862">16603 10445 7802,'5'-11'2483,"-4"12"-2403,-1-1 0,0 0 0,0 1-1,0-1 1,0 0 0,1 1 0,-1-1 0,0 0 0,0 1 0,0-1 0,1 0 0,-1 0-1,0 1 1,1-1 0,-1 0 0,0 0 0,0 0 0,1 0 0,-1 1 0,0-1-1,1 0 1,-1 0 0,1 0 0,-1 0 0,0 0 0,1 0 0,-1 0 0,0 0 0,1 0-1,-1 0 1,0 0 0,1 0 0,-1 0 0,0 0 0,1 0 0,-1 0 0,1 0-1,-1 0 1,0-1 0,1 1 0,-1 0 0,0 0 0,0 0 0,1-1 0,-1 1 0,0 0-1,1 0 1,-1-1 0,0 1 0,0 0 0,0 0 0,1-1 0,-1 1 0,0 0-1,0-1 1,0 1 0,0 0 0,0-1 0,1 1 0,-1 0 0,0-1 0,0 1 0,0-1-1,0 1 1,0 0 0,0-1 0,0 1 0,0 0 0,0-1 0,-1 1-80,4 4 168,0 0 0,-1 1-1,0-1 1,0 1 0,0-1 0,0 1 0,-1 0 0,0 0 0,0 0 0,0 0 0,-1 0 0,1 0-1,-1 0 1,0 0 0,-1 0 0,0 4-168,1-7 20,-24 188 1099,23-84-406,2-105-702,-1-1 1,1 1-1,-1-1 0,1 0 1,-1 1-1,1-1 0,-1 0 0,1 0 1,-1 1-1,1-1 0,-1 0 1,1 0-1,0 0 0,-1 0 1,1 0-1,-1 0 0,1 0 0,-1 0 1,1 0-1,0 0 0,-1 0 1,1 0-1,-1 0 0,1 0 0,-1 0 1,1-1-1,-1 1 0,1 0 1,0 0-1,-1-1 0,0 1 1,1 0-1,-1-1 0,1 1 0,-1-1 1,1 1-1,-1 0 0,0-1 1,1 1-1,-1-1 0,0 1 1,1-1-1,-1 1 0,0-1 0,0 1 1,1-1-1,-1 0-11,2-1 34,86-107 398,-65 76-377,75-111 29,-98 144-87,0-1 0,1 1 0,-1 0 0,0-1-1,0 1 1,1 0 0,-1-1 0,0 1 0,1 0-1,-1 0 1,0 0 0,1-1 0,-1 1 0,0 0 0,1 0-1,-1 0 1,1 0 0,-1 0 0,0 0 0,1 0-1,-1-1 1,1 1 0,-1 0 0,0 1 0,1-1 0,-1 0-1,1 0 1,-1 0 0,0 0 0,1 0 0,-1 0-1,1 0 1,-1 0 0,0 1 0,1-1 0,-1 0-1,0 0 1,1 1 0,-1-1 0,0 0 0,0 0 0,1 1-1,-1-1 1,0 0 0,0 1 0,1-1 0,-1 0-1,0 1 1,0-1 0,0 0 0,0 1 0,1-1 0,-1 1-1,0-1 1,0 0 0,0 1 0,0-1 0,0 1-1,0-1 1,0 0 0,0 1 0,0-1 0,0 1 0,0-1-1,0 0 1,-1 1 0,1-1 0,0 1 3,3 40-134,-2-30 103,20 174 28,-20-184 12,-1-1-1,1 0 0,-1 0 1,1 0-1,-1 0 0,1 0 0,0 0 1,-1 0-1,1 0 0,-1 0 1,1 0-1,-1 0 0,1-1 1,0 1-1,-1 0 0,1 0 1,-1 0-1,1-1 0,-1 1 1,1 0-1,-1-1 0,1 1 1,-1 0-1,0-1 0,1 1 1,-1-1-1,1 1 0,-1-1 1,0 1-1,1-1 0,-1 1 1,0-1-1,0 1 0,1-1 1,-1 1-1,0-1 0,0 1 1,0-1-1,0 0 0,0 1 1,0-1-1,0 1 0,0-1 1,0 1-1,0-1 0,0 0 1,0 1-1,0-1-8,2-3 43,4-7-7,0 0 1,-1 0-1,-1-1 1,0 0-1,0 1 0,-1-1 1,-1-1-1,0 1 1,0 0-1,-1 0 0,-1-1 1,0 1-1,-1 0 1,0-1-1,-1 1 0,0 0 1,-1 0-1,0 0 1,-1 0-1,-2-4-36,51 6 81,33-12-253,-32-3-2892,-39 15-958,-12-2-529</inkml:trace>
  <inkml:trace contextRef="#ctx0" brushRef="#br0" timeOffset="657451.551">16855 10042 10466,'-10'-6'3057,"2"0"848,5 3-3001,2 3-128,5 0-312,7 2-160,2-1-264,9 4-984,0 2-296,4 4-2745,-2 0-120</inkml:trace>
  <inkml:trace contextRef="#ctx0" brushRef="#br0" timeOffset="657955.629">17238 9985 5705,'1'-1'337,"-1"0"1,1-1-1,0 1 0,-1 0 0,1 0 1,0 0-1,-1-1 0,0 1 0,1 0 1,-1-1-1,0 1 0,1 0 0,-1-1 1,0 1-1,0 0 0,0-1 0,0 1 1,0 0-1,-1-1 0,1 1 0,0 0 1,-1-1-1,1 1 0,-1 0 1,1-1-1,-1 1-337,-23 18 2721,22-14-2555,-9 14-44,1 0 0,0 0-1,1 1 1,1 1 0,1-1 0,0 1 0,2 1 0,0-1-1,1 1 1,1 0 0,0 11-122,0 26 192,3 0-1,2 0 1,6 23-192,-2-21 98,0-6 85,-2 0-1,-2 0 1,-4 47-183,-1-136 1747,6-6-1619,1 1 0,3 0 0,1 0 0,2 1 0,1 0 0,3 1 0,5-10-128,-18 46-4,1-1 0,-1 1 0,1 0 0,-1-1 0,1 1 1,0 0-1,0 0 0,1 0 0,-1 1 0,0-1 0,1 0 0,0 1 0,-1 0 1,1-1-1,0 1 0,0 0 0,1 1 0,-1-1 0,0 1 0,0-1 0,1 1 0,2-1 4,10 0 2,0-1 0,0 0 0,0-1-1,0-1 1,-1-1 0,0 0-1,0-1 1,-1 0 0,1-2-1,-2 1 1,1-2 0,-1 0 0,-1 0-1,0-1 1,0-1 0,-1 0-1,0 0 1,-1-1 0,-1 0-1,0-1 1,-1 0 0,1-4-2,-7 15-1,0 0 0,-1 0-1,1 0 1,-1 0 0,0 0 0,0 0 0,0 0 0,0-1 0,0 1-1,-1 0 1,1 0 0,-1-1 0,0 1 0,0 0 0,-1-1 0,1 1-1,0 0 1,-1 0 0,0-1 0,0 1 0,0 0 0,0 0 0,-1 0-1,1 0 1,-1 0 0,1 0 0,-1 1 0,0-1 0,0 0 0,0 1 0,-1 0-1,1-1 1,-1 1 0,1 0 0,-1 0 0,0 0 0,0 1 0,1-1-1,-1 1 1,0-1 0,-2 1 1,-2 0-8,0 1 0,-1 0-1,1 0 1,0 0 0,0 1 0,0 0-1,-1 1 1,1 0 0,0 0-1,1 0 1,-1 1 0,0 0 0,1 0-1,-1 1 1,1 0 0,0 0 0,0 0-1,-1 3 9,-10 7-14,2 0 0,0 2 0,1-1 0,0 2 0,-7 12 14,9-11-11,0 1-1,1 1 1,1 0 0,1 1-1,0 0 1,2 0-1,1 0 1,0 1-1,1 0 1,0 12 11,4-28 0,0-1 1,0 0 0,1 1 0,-1-1-1,1 0 1,0 1 0,1-1 0,-1 1-1,1-1 1,0 0 0,1 0-1,-1 1 1,1-1 0,0 0 0,0 0-1,0 0 1,1-1 0,0 1 0,0-1-1,0 1 1,0-1 0,1 0-1,0 0 1,0 0 0,0-1 0,0 1-1,0-1 1,1 0 0,-1 0-1,1-1 1,0 1 0,0-1 0,0 0-1,0-1 1,4 2-1,135-1-57,-143-2 52,1 0 1,-1 0-1,1 1 0,-1-1 1,1 0-1,-1 1 1,0-1-1,1 1 1,-1-1-1,0 1 0,0-1 1,1 1-1,-1 0 1,0 0-1,0 0 1,0 0-1,0 0 0,0 0 1,0 0-1,0 0 1,0 0-1,0 0 1,0 0-1,-1 1 0,1-1 1,0 0-1,-1 0 1,1 1-1,-1-1 1,0 1-1,1-1 0,-1 0 1,0 1-1,0-1 1,0 1-1,0-1 1,0 0-1,0 1 0,0-1 1,-1 1-1,1-1 1,-1 1 4,-45 127-102,48-118-668,10-21-675,31-42-4808,-16 19 1776</inkml:trace>
  <inkml:trace contextRef="#ctx0" brushRef="#br0" timeOffset="658363.388">17807 10463 5209,'33'-25'8813,"-33"24"-8724,-1 1 1,0-1-1,1 0 1,-1 1-1,0-1 1,0 0-1,1 1 1,-1-1-1,0 1 1,0-1-1,0 1 1,0-1-1,0 1 1,0 0-1,1 0 1,-1-1-1,0 1 1,0 0 0,0 0-1,0 0 1,0 0-1,0 0 1,0 0-1,0 0 1,0 0-1,0 0 1,0 1-1,0-1 1,0 0-1,0 1 1,0-1-1,0 1-89,-14 2 127,0 0 0,0 2 0,0 0 0,1 0 0,-1 1 0,1 1 0,1 1 0,-1 0 0,-5 5-127,11-8 34,1 0 0,1 1-1,-1-1 1,1 2 0,0-1-1,1 0 1,-1 1 0,1 0-1,1 0 1,-1 1-1,1 0 1,0-1 0,1 1-1,0 0 1,0 1 0,1-1-1,-1 8-33,2-14 16,1-1-1,0 1 0,-1-1 0,1 1 1,0-1-1,0 0 0,0 1 1,0-1-1,1 1 0,-1-1 0,0 1 1,1-1-1,-1 0 0,1 1 0,-1-1 1,1 1-1,-1-1 0,1 0 1,0 0-1,0 0 0,0 1 0,0-1 1,0 0-1,0 0 0,0 0 0,0 0 1,0 0-1,0-1 0,0 1 1,1 0-1,-1 0 0,0-1 0,1 1 1,-1-1-1,1 1 0,-1-1 0,0 0 1,2 1-16,56-8 326,-36-2-284,-1 0-1,0-1 1,-1-1-1,0-2 1,-1 0-1,0-1 1,-1 0-1,0-2 1,-2 0-1,0-1 1,-1-1-1,0-1 1,-1 0-1,-2-1 1,0 0-1,10-22-41,-19 36 3,-1 0 0,1 0 0,-1-1 0,-1 1 0,1-1 0,-1 1 0,0-1 0,-1 0 0,1 1 0,-1-1 0,-1 0 0,1 0 0,-1 0 0,0 0 0,-1 0 0,0 0 0,0 0 0,0 1 0,-1-1 0,0 0 0,0 1 0,-1-1 0,0 1 0,-1-2-3,2 7 3,0 0 0,0-1-1,0 1 1,0 1-1,0-1 1,0 0 0,0 0-1,0 1 1,-1 0-1,1-1 1,0 1 0,0 0-1,-1 0 1,1 0-1,0 0 1,0 0 0,0 1-1,-1-1 1,1 1-1,0-1 1,0 1 0,0 0-1,0 0 1,0 0 0,0 0-1,0 0 1,0 0-1,0 1 1,1-1 0,-1 0-1,0 1 1,1 0-1,-1-1 1,1 1 0,0 0-1,-1 0 1,1 0-1,0 0 1,0 0 0,0 0-1,0 0 1,1 0-1,-1 0 1,1 0 0,-1 3-3,-50 127 312,49-122-291,-1 0 1,1 0-1,0 0 1,1 1-1,0-1 1,1 0 0,0 1-1,1-1 1,0 0-1,1 1 1,0-1-1,0 0 1,1 0-1,0 0 1,1-1 0,0 1-1,1-1 1,0 0-1,2 4-21,-4-10-86,0 0 0,1-1-1,-1 1 1,1 0 0,-1-1 0,1 0-1,0 0 1,0 0 0,0 0-1,0-1 1,0 0 0,0 1 0,0-1-1,0-1 1,1 1 0,-1-1 0,0 1-1,0-1 1,1-1 86,51-5-4455,-14-7 340</inkml:trace>
  <inkml:trace contextRef="#ctx0" brushRef="#br0" timeOffset="659167.136">18225 10461 9010,'-20'-23'7082,"-11"21"-4397,-28 24-1338,54-19-1289,-1 0 0,1 1-1,0-1 1,0 1-1,0 0 1,1 1 0,-1-1-1,1 1 1,0-1 0,0 1-1,0 1 1,1-1-1,0 0 1,0 1 0,0-1-1,1 1 1,0 0 0,0 0-1,0 1-57,2-5 2,0-1 0,0 1 1,0-1-1,0 1 0,0-1 0,1 1 0,-1-1 0,0 1 0,1-1 0,-1 1 0,1-1 1,0 1-1,-1-1 0,1 0 0,0 1 0,0-1 0,0 0 0,0 0 0,0 0 1,0 0-1,0 0 0,0 0 0,1 0 0,-1 0 0,0 0 0,1 0 0,-1-1 0,0 1 1,1 0-1,-1-1 0,1 1 0,-1-1 0,1 0 0,-1 1 0,2-1-2,55 0 66,-45-1-54,-1-2-1,0 0 0,0 0 1,-1-1-1,1-1 0,-1 0 1,0 0-1,0-1 0,0 0 1,-1-1-1,0-1 0,0 1 1,-1-2-1,0 1 0,0-1 1,6-9-12,-13 16-6,-1-1 0,1 1 0,0 0 0,-1-1 1,0 1-1,0-1 0,0 1 0,0-1 0,0 0 0,0 1 1,0-1-1,-1 0 0,0 0 0,1 1 0,-1-1 0,0 0 1,0 0-1,-1 0 0,1 1 0,-1-1 0,1 0 1,-1-1 5,0 3-4,-1 1 0,1-1 0,0 1 0,0 0 1,0-1-1,-1 1 0,1 0 0,0 0 0,0 0 1,-1 0-1,1 0 0,0 0 0,0 0 0,-1 0 1,1 0-1,0 1 0,0-1 0,0 1 0,0-1 1,-1 0-1,1 1 0,0 0 0,0-1 0,0 1 1,0 0-1,0 0 0,0-1 0,0 1 0,1 0 1,-1 0-1,0 0 0,0 0 0,0 1 4,-5 3-8,0 1 0,1 0 0,0 1-1,0-1 1,0 1 0,1 0 0,0 0 0,0 1-1,1-1 1,0 1 0,0 0 0,0 0 0,1 1 8,2-8 2,0 1 1,-1-1 0,1 0 0,0 1 0,0-1-1,0 0 1,1 1 0,-1-1 0,0 1 0,0-1-1,1 0 1,-1 1 0,1-1 0,-1 0 0,1 0 0,0 1-1,-1-1 1,1 0 0,0 0 0,0 0 0,0 0-1,0 0 1,0 0 0,0 0 0,0 0 0,0 0 0,0-1-1,0 1 1,0 0 0,1-1 0,-1 1 0,0 0-1,1-1 1,-1 0 0,0 1 0,2-1-3,54 0 105,-40-2-112,0-1 0,0-1-1,0 0 1,-1-1 0,1-1-1,-1 0 1,-1-2 0,1 1-1,-1-2 1,-1 0 0,0-1-1,13-11 8,-7-23-353,-20 44 346,0-1 1,0 1 0,0-1-1,0 0 1,0 1 0,0-1-1,-1 1 1,1-1 0,0 1-1,0-1 1,0 1 0,-1-1-1,1 0 1,0 1 0,0-1-1,-1 1 1,1-1 0,-1 1-1,1 0 1,0-1 0,-1 1-1,1-1 1,-1 1 0,1 0-1,-1-1 1,1 1 0,-1 0-1,1 0 1,-1-1 0,1 1-1,-1 0 1,1 0 0,-1 0-1,0 0 1,1 0 0,-1-1-1,1 1 1,-1 0 0,0 0-1,1 1 1,-1-1 0,1 0-1,-1 0 1,1 0 0,-1 0-1,0 0 1,1 1 0,-1-1-1,1 0 1,-1 0-1,1 1 1,-1-1 0,1 0-1,-1 1 1,1-1 0,0 1-1,-1-1 1,1 0 0,-1 1-1,1-1 1,0 1 0,0-1-1,-1 1 1,1-1 0,0 1 6,-71 78-183,38-9 358,32-68-165,1 0 0,-1 0 0,1 0 0,0 0 0,0-1-1,0 1 1,0 0 0,0 0 0,0 0 0,0 0 0,1 0-1,-1 0 1,0-1 0,1 1 0,0 0 0,0 0 0,-1-1 0,1 1-1,0 0 1,0-1 0,0 1 0,1-1 0,-1 1 0,0-1-1,0 0 1,1 1 0,-1-1 0,1 0 0,-1 0 0,1 0 0,0 0-1,-1 0 1,1-1 0,0 1 0,0 0 0,-1-1 0,1 1-1,1-1-9,10 1 3,0 0 0,1-2 0,-1 1 0,0-2-1,1 1 1,-1-2 0,0 0 0,0-1-1,-1 0 1,1 0 0,-1-2 0,0 1-1,0-2 1,3-2-3,-7 5-54,-4 3 10,-1-1-1,1 0 1,0 0-1,0 0 1,-1 0-1,1-1 1,-1 1 0,0-1-1,0 0 1,0 0-1,0 0 1,0 0-1,-1-1 1,2-2 44,-4 6-4,0-1 0,0 1 0,0 0 0,0-1 0,0 1 0,0 0 0,0-1 0,-1 1 0,1 0 0,0 0 0,0-1 0,0 1 1,-1 0-1,1 0 0,0-1 0,0 1 0,0 0 0,-1 0 0,1 0 0,0 0 0,-1-1 0,1 1 0,0 0 0,0 0 0,-1 0 0,1 0 0,0 0 0,-1 0 0,1 0 0,0 0 0,-1 0 0,1 0 0,0 0 0,-1 0 0,1 0 0,0 0 0,-1 0 0,1 0 1,0 0-1,-1 0 0,1 0 0,0 0 0,0 1 0,-1-1 0,1 0 0,0 0 0,0 0 0,-1 1 0,1-1 0,0 0 0,0 0 0,-1 0 0,1 1 0,0-1 0,0 0 0,0 1 0,0-1 0,-1 0 0,1 0 0,0 1 0,0-1 0,0 0 0,0 1 0,0-1 1,0 0-1,0 1 0,0-1 0,0 0 4,-7 10-6,0 0 0,0 1 0,1-1 1,1 1-1,0 1 0,0-1 1,1 0-1,1 1 0,0 0 0,1 0 1,0 0-1,0 0 0,1 0 1,1 7 5,-1 10 40,1 0 0,1-1 1,2 1-1,1 0 0,1 0 1,1-1-1,1 0 0,11 23-40,-13-42 8,-1 0 0,0 0 0,0 0-1,0 0 1,-1 1 0,-1-1 0,0 1 0,0 0-1,-1 0 1,0 0 0,0 0 0,-1 0 0,-1 0-1,0 0 1,0 0 0,-1 0 0,0-1 0,-1 1-1,0-1 1,0 1 0,-1-1 0,0 0-1,-1 0 1,0 0 0,-3 4-8,1-6 39,0 0 1,0 0-1,-1-1 0,0 0 1,0 0-1,0-1 0,-1 0 1,0 0-1,0-1 0,-4 2-39,9-5 67,1 0 0,-1 0 0,1 0 0,-1 0 0,0-1 0,0 1 0,0-1 0,1 0 0,-1 0 0,0 0-1,0-1 1,1 1 0,-1-1 0,0 0 0,1 0 0,-1 0 0,0-1 0,1 1 0,0-1 0,-1 0 0,1 0 0,0 0 0,0 0-1,0 0 1,0-1 0,0 0 0,1 1 0,-3-4-67,0-4 56,-1-1 0,1 1 1,1-1-1,0-1 0,1 1 0,0 0 0,0-1 0,1 0 1,1 0-1,0 1 0,1-1 0,0 0 0,0 0 0,2 0 0,-1 1 1,2-1-1,-1 0 0,1 1 0,2-2-56,-1-5-8,1-1-1,1 1 1,1-1-1,1 2 1,0-1-1,2 1 1,-1 0 0,2 1-1,0 1 1,1-1-1,1 2 1,6-6 8,11-7-202,1 1 1,0 1-1,2 2 0,1 2 1,1 1-1,11-3 202,118-54-6079,-107 48 1627</inkml:trace>
  <inkml:trace contextRef="#ctx0" brushRef="#br0" timeOffset="712592.348">3808 12602 16948</inkml:trace>
  <inkml:trace contextRef="#ctx0" brushRef="#br0" timeOffset="712895.088">3827 12641 17204,'-2'-4'88,"1"-8"-576,-2-8 808,-8-12-3777,-6-4 984</inkml:trace>
  <inkml:trace contextRef="#ctx0" brushRef="#br0" timeOffset="712896.088">3522 12197 7186,'-9'-8'2576,"-2"4"377,8-2-1913,4 4-392,10 2-296,10 0-120,11 0-112,18-4-64,6-5 40,13-1-16,-7-2 24,2-1-56,-11 2 16,-5-1-24,-8 0 32,-1 4-432,-13 1-2752,0-1 807</inkml:trace>
  <inkml:trace contextRef="#ctx0" brushRef="#br0" timeOffset="712897.088">3575 12637 7722,'-2'3'2408,"5"-2"441,6-4-1873,8-1-360,12-5 80,7-5-56,13-9 1,-2 1-145,7-4-176,-6 5-176,-8 1-72,-9 5 0,-5 9-584,-14 3 528,4 6-3537,-5 1 792</inkml:trace>
  <inkml:trace contextRef="#ctx0" brushRef="#br0" timeOffset="712898.088">4127 12391 4817,'-17'10'6433,"4"9"-3406,-2 48-1949,14-59-1057,0-1 0,1 1 0,0-1 0,1 0-1,-1 1 1,1-1 0,1 1 0,-1-1 0,1 0 0,1 0-1,-1 0 1,1 0 0,3 6-21,-4-12 6,-1 0 0,0-1 0,0 1 1,0 0-1,0 0 0,1-1 0,-1 1 0,0-1 0,1 1 0,-1-1 1,0 1-1,1-1 0,-1 0 0,1 0 0,-1 1 0,1-1 0,-1 0 1,0-1-1,1 1 0,-1 0 0,1 0 0,-1 0 0,1-1 1,-1 1-1,0-1 0,1 1 0,-1-1 0,0 0 0,0 1 0,1-1 1,-1 0-1,0 0 0,0 0 0,0 0 0,0 0 0,0 0 0,0 0 1,0 0-1,0 0 0,-1-1 0,1 1 0,0 0 0,-1 0 0,1-1 1,-1 1-7,4-3 11,17-21 84,0-1-1,-2-1 1,-1-1-1,3-8-94,12-18 74,-32 50 19,-9 16 12,6-9-93,1-1-6,-1 0 0,1-1 0,0 1 0,0 0 0,0 0 0,0 0 0,0 0 0,1 1 0,-1-1 0,1 0-1,-1 0 1,1 0 0,0 0 0,0 1 0,0-1 0,0 0 0,0 0 0,0 1 0,1-1 0,-1 0-1,1 0 1,-1 0 0,1 0 0,0 1-6,42-17 71,86-90 192,-130 125-306,-3-11 34,-1 1 14,0 0 0,1 1 0,0 0 0,1 0-1,0 0 1,1 0 0,0 0 0,1 1 0,0-1 0,1 0-1,1 1 1,1 6-5,-2-18-10,0-1 0,0 1 0,0-1-1,0 1 1,0-1 0,0 1 0,1-1-1,-1 1 1,0-1 0,0 1 0,1-1-1,-1 1 1,0-1 0,1 1 0,-1-1-1,0 1 1,1-1 0,-1 0 0,1 1-1,-1-1 1,1 0 0,-1 1 0,1-1-1,-1 0 1,1 0 0,-1 1 0,1-1-1,-1 0 1,1 0 0,-1 0 0,1 0-1,-1 0 1,1 0 0,0 0 0,-1 0-1,1 0 1,-1 0 0,1 0 0,-1 0-1,1 0 1,-1 0 0,1 0 0,-1-1-1,1 1 1,-1 0 0,1 0 0,-1-1-1,1 1 1,-1 0 0,1-1 0,-1 1-1,1-1 1,-1 1 0,0 0 0,1-1-1,-1 1 1,0-1 0,1 1 0,-1-1 10,22-29-1964,-5-5-1126,0-6-284</inkml:trace>
  <inkml:trace contextRef="#ctx0" brushRef="#br0" timeOffset="712899.088">4496 12110 7490,'-6'-4'3248,"3"8"81,0 3-1889,1 3-640,1 1-415,1-1-233,3 1-80,7 1-56,4-1-16,7-1-593,3 1-63,4-8-2744,0-1 335</inkml:trace>
  <inkml:trace contextRef="#ctx0" brushRef="#br0" timeOffset="712900.088">4707 12211 5377,'-37'34'7900,"5"-4"-5671,-10 24-473,42-53-1749,0-1-1,1 1 0,-1 0 0,0 0 1,1-1-1,-1 1 0,1 0 0,-1-1 1,1 1-1,-1-1 0,1 1 0,0-1 1,-1 1-1,1-1 0,0 1 0,-1-1 0,1 1 1,0-1-1,0 0 0,-1 1 0,1-1 1,0 0-1,0 0 0,0 0 0,-1 0 1,1 0-1,0 1 0,0-1 0,0-1 1,0 1-1,-1 0 0,1 0 0,0 0 1,0 0-1,0-1 0,-1 1 0,1 0 1,0 0-1,0-1 0,-1 1 0,1-1 1,0 1-1,-1-1 0,1 1 0,0-1 0,-1 1 1,1-1-1,-1 0 0,1 1-6,1-1 21,35-13 10,-29 9-39,1 1 0,-1 1-1,1-1 1,0 1 0,0 1-1,0 0 1,0 0 0,1 1-1,-1 0 1,0 1 0,1-1-1,-1 2 1,0 0 0,8 1 8,-14-1-7,-1 0-1,0 0 1,0 0 0,0 0 0,0 0 0,0 0 0,0 1-1,0-1 1,-1 1 0,1-1 0,0 1 0,-1 0-1,1 0 1,-1 0 0,0 0 0,1 0 0,-1 0 0,0 0-1,0 0 1,-1 0 0,1 0 0,0 1 0,-1-1 0,1 0-1,-1 0 1,0 1 0,1-1 0,-1 0 0,0 1 0,-1-1-1,1 0 1,0 1 0,-1-1 0,0 2 7,-30 77 64,26-70 30,-1-1 0,1 0 0,-2-1 1,0 0-1,0 0 0,0 0 0,-1-1 1,0 0-1,-1 0 0,0-1 0,0 0 1,0-1-1,-1 0 0,0 0 0,-3 0-94,12-5-25,0-1 0,0 0 0,0 1 0,0-1-1,0 0 1,1 0 0,-1 0 0,0 1 0,0-1-1,0 0 1,0 0 0,0 0 0,0-1 0,0 1-1,0 0 1,0 0 0,0 0 0,0-1 0,0 1 0,0 0-1,1-1 1,-1 1 0,0-1 0,0 1 0,0-1-1,1 0 1,-1 1 0,0-1 0,1 0 0,-1 1-1,0-1 1,1 0 0,-1 0 0,1 1 0,-1-1-1,1 0 1,-1 0 0,1 0 0,0 0 0,0 0 0,-1 0-1,1 0 1,0 0 0,0 0 0,0 0 0,0 1-1,0-1 1,0 0 0,0 0 0,0 0 0,0 0-1,1 0 1,-1 0 0,0 0 0,1 0 0,-1 0-1,0 0 1,1 1 0,-1-1 0,1 0 0,-1 0 0,1 0-1,0 0 26,17-20-3091,6-2-150</inkml:trace>
  <inkml:trace contextRef="#ctx0" brushRef="#br0" timeOffset="712901.088">4940 11927 7017,'0'-2'462,"-2"-14"4159,-1 20-1232,1 287-1489,4-252-1796,1 0-1,3 0 1,1-1-1,1 1 1,3-2 0,7 20-104,-7-46 327,-13-37-32,-5-2-221,-2 1 0,0 1-1,-2 0 1,-1 0 0,-1 1-1,-2 1 1,0 0 0,-3-2-74,-15-13 161,106 48-124,-55-9-186,0-1 0,0-1 0,1 0 0,-2-2 0,1 0 0,15-5 149,54-28-3636,-22-2 411</inkml:trace>
  <inkml:trace contextRef="#ctx0" brushRef="#br0" timeOffset="717811.607">5602 12051 7298,'5'-20'2677,"0"-1"625,-5 25-396,-10 47-2177,5-31-626,0 0 0,2 1 0,0 0 0,1-1 0,1 1 0,1 0 0,1 0 0,1 0-1,2 9-102,-3-28 9,-1 0-1,0-1 0,1 1 0,-1 0 0,1-1 1,-1 1-1,1 0 0,0-1 0,0 1 0,0-1 1,0 0-1,0 1 0,0-1 0,0 0 0,0 1 1,0-1-1,1 0 0,-1 0 0,0 0 0,1 0 1,-1 0-1,1 0 0,-1-1 0,1 1 1,0 0-1,-1-1 0,1 1 0,0-1 0,-1 0 1,1 1-1,0-1 0,-1 0 0,1 0 0,0 0 1,0 0-1,-1 0 0,1-1 0,0 1 0,-1-1 1,1 1-1,0-1 0,-1 1 0,1-1 0,-1 0 1,1 0-1,-1 0 0,1 0-8,154-100 497,-155 101-503,1 0 0,-1 0-1,0 0 1,1 0 0,-1 0 0,0 0-1,0 1 1,1-1 0,-1 0 0,0 1-1,0-1 1,0 1 0,0-1-1,1 1 1,-1-1 0,0 1 0,0 0-1,0 0 1,0 0 0,0-1-1,0 1 1,-1 0 0,1 0 0,0 0-1,0 0 1,-1 0 0,1 1-1,0-1 1,-1 0 0,1 0 0,-1 0-1,0 0 1,1 1 0,-1-1-1,0 0 1,0 0 0,0 1 0,0-1-1,0 0 1,0 1 0,0-1-1,0 0 1,0 0 0,0 1 0,-1-1-1,1 0 1,-1 0 0,1 0-1,-1 1 1,0 0 6,1 4-7,-3 193 251,3-199-240,-1 1 0,1-1 0,0 0 0,0 1 0,0-1 1,0 1-1,0-1 0,0 1 0,0-1 0,0 0 0,0 1 0,0-1 0,0 1 0,0-1 0,0 0 1,0 1-1,0-1 0,0 1 0,1-1 0,-1 0 0,0 1 0,0-1 0,0 1 0,1-1 0,-1 0 1,0 1-1,0-1 0,1 0 0,-1 0 0,0 1 0,1-1 0,-1 0 0,0 0 0,1 1 0,-1-1 1,1 0-1,-1 0 0,0 0 0,1 0 0,-1 1 0,1-1 0,-1 0 0,0 0 0,1 0 0,-1 0 1,1 0-1,-1 0 0,1 0 0,-1 0 0,0 0 0,1 0 0,-1-1 0,1 1 0,-1 0 0,0 0 1,1 0-1,-1 0 0,1-1 0,-1 1-4,21-21 146,-19 19-143,103-151-7223,-69 80 2495</inkml:trace>
  <inkml:trace contextRef="#ctx0" brushRef="#br0" timeOffset="718263.989">6133 12230 6297,'6'-27'6373,"-6"26"-6316,0 1 1,0 0-1,0-1 0,0 1 0,0-1 0,0 1 0,0 0 0,0-1 0,0 1 0,0-1 1,0 1-1,0 0 0,0-1 0,-1 1 0,1 0 0,0-1 0,0 1 0,0 0 0,-1-1 1,1 1-1,0 0 0,0-1 0,-1 1 0,1 0 0,0 0 0,-1-1 0,1 1 1,0 0-1,-1 0 0,1-1 0,0 1 0,-1 0 0,1 0 0,-1 0 0,1 0 0,0 0 1,-1 0-1,1 0 0,-1 0 0,1 0 0,0 0 0,-1 0 0,1 0 0,-1 0 0,1 0 1,0 0-1,-1 0 0,1 0 0,0 0 0,-1 0 0,1 1 0,-1-1 0,1 0 1,0 0-1,-1 0 0,1 1 0,0-1 0,0 0 0,-1 0 0,1 1 0,0-1 0,-1 0-57,-7 6 63,0 1 1,0-1-1,0 1 0,1 1 0,0-1 0,0 1 0,1 1 0,0-1 0,0 1 0,1 0 0,0 0 0,1 0 0,0 1 0,0 0 0,1 0 0,0 0 0,1 0 0,0 0 0,0 6-63,2-15 8,-1 1-1,0-1 1,1 1 0,0 0-1,-1-1 1,1 1-1,0 0 1,0-1 0,0 1-1,0 0 1,0-1 0,0 1-1,0 0 1,1-1 0,-1 1-1,1 0 1,-1-1-1,1 1 1,-1-1 0,1 1-1,0-1 1,0 1 0,0-1-1,0 1 1,0-1-1,0 0 1,0 0 0,1 1-1,-1-1 1,0 0 0,1 0-1,-1 0 1,0 0-1,1-1 1,-1 1 0,2 0-8,4-3 31,-1 0 0,1 0 0,-1-1 0,0 0 0,0 0 0,0-1 0,0 0 0,0 0 1,-1 0-1,0 0 0,0-1 0,0 0 0,3-5-31,-7 9 7,13-13 44,0 0 0,-2-1 1,0 0-1,0-1 1,-2-1-1,0 0 1,0 0-52,-8 3 25,-11 19-65,2 5 18,0 0 0,1 1 0,0 0 0,1 0 0,0 0 0,1 1 0,0-1 0,1 1 0,0 0 0,1 0 1,-1 13 21,3-24-7,0 1 0,1-1 0,-1 1 0,1 0-1,-1-1 1,1 0 0,0 1 0,-1-1 0,1 1 0,0-1 0,0 0 0,0 1 0,0-1 0,0 0 0,0 0 0,0 0 0,1 0 0,-1 0 0,0 0 0,1 0 0,-1 0 0,0-1 0,1 1 0,-1 0 0,1-1 0,-1 1 0,1-1 0,0 0 0,-1 1 0,1-1 0,-1 0 0,1 0 0,-1 0 0,1 0 0,0 0 0,-1-1 0,1 1 0,-1 0 0,1-1 0,-1 1 0,1-1 0,-1 1 0,1-1 0,-1 0 0,1 0 0,-1 0 0,0 0 0,0 0 0,1 0 0,-1 0 0,0 0 0,0 0 0,0 0 0,1-2 7,65-59-4246,-35 23 954</inkml:trace>
  <inkml:trace contextRef="#ctx0" brushRef="#br0" timeOffset="718264.989">6459 12136 8530,'-5'12'936,"-1"-1"1,0 0-1,-1 0 1,0 0-1,-1-1 1,0 0-1,-1-1 1,0 0-1,-7 6-936,16-15 26,0 1-1,0-1 1,1 0 0,-1 0-1,0 0 1,0 0-1,0 1 1,1-1 0,-1 0-1,0 0 1,0 1-1,0-1 1,0 0 0,0 0-1,1 1 1,-1-1-1,0 0 1,0 0-1,0 1 1,0-1 0,0 0-1,0 1 1,0-1-1,0 0 1,0 0 0,0 1-1,0-1 1,0 0-1,0 0 1,0 1 0,0-1-1,-1 0 1,1 1-1,0-1 1,0 0-1,0 0 1,0 1 0,0-1-26,12-2 1,21-3 101,-28 4-99,0 0 0,-1 0 1,1 0-1,0 0 0,0 1 0,0 0 1,0 0-1,0 0 0,-1 0 0,1 1 1,0 0-1,0 0 0,-1 0 1,1 1-1,0-1 0,-1 1 0,1 0 1,-1 0-1,0 1 0,0-1 1,2 2-4,-2 1 17,0 1 0,-1-1 1,0 0-1,1 1 0,-2 0 1,1-1-1,-1 1 1,0 0-1,0 1 0,0-1 1,-1 0-1,0 0 0,0 1 1,-1-1-1,0 0 0,0 1 1,0-1-1,-1 1 1,0-1-1,0 0 0,-1 0 1,0 0-1,0 1 0,0-2 1,-1 1-1,1 0 1,-1 0-1,-1-1 0,1 0 1,-1 1-1,0-1 0,0-1 1,-1 1-1,1-1 1,-1 1-1,0-1 0,0-1 1,-2 2-18,4-4-11,1 1 1,-1-1 0,0 0-1,0 0 1,0 0 0,0 0-1,1-1 1,-1 1 0,0-1-1,0 1 1,0-1 0,0 0-1,0-1 1,0 1-1,0 0 1,0-1 0,0 1-1,0-1 1,0 0 0,0 0-1,0 0 1,1-1 0,-1 1-1,0-1 1,1 1 0,-1-1-1,1 0 1,0 0 0,-3-2 10,-19-16-3294,3-1-88</inkml:trace>
  <inkml:trace contextRef="#ctx0" brushRef="#br0" timeOffset="719068.509">7125 12267 5713,'-1'-12'2577,"2"9"-2319,-1 1 1,0-1 0,1 1-1,-1-1 1,0 1-1,-1 0 1,1-1 0,0 1-1,-1-1 1,1 1-1,-1 0 1,0-1 0,0 1-1,0 0 1,0 0-1,0-1 1,0 1 0,-1 0-1,1 0 1,-1 0-1,1 1 1,-1-1 0,0 0-1,0 1 1,0-1-1,0 1 1,0-1 0,0 1-1,0 0 1,0 0-1,0 0 1,-1 0-259,-1 0 32,0 1 0,0 0-1,0 1 1,0-1 0,0 0 0,0 1 0,0 0-1,0 0 1,0 0 0,0 1 0,1-1 0,-1 1-1,0 0 1,1 0 0,-1 0 0,1 0 0,0 1 0,0-1-1,0 1 1,0 0 0,0 0 0,1 0 0,-1 0-1,1 0 1,0 1 0,-1 1-32,-2 3-13,0 0 0,1 0 0,0 0 0,1 0-1,0 1 1,0 0 0,1-1 0,0 1 0,0 0 0,1 0 0,0 6 13,0-14 1,1 1 1,0-1-1,0 1 1,0-1-1,0 1 1,0-1-1,0 1 0,0-1 1,0 1-1,1-1 1,-1 1-1,1-1 1,-1 1-1,1-1 1,-1 1-1,1-1 1,0 0-1,0 1 1,0-1-1,0 0 1,0 0-1,0 0 1,0 1-1,0-1 1,0 0-1,0-1 1,1 1-1,-1 0 0,0 0 1,1 0-1,-1-1 1,0 1-1,1-1 1,-1 1-1,1-1 1,-1 1-1,1-1 1,-1 0-1,1 0 1,-1 0-1,1 0 1,0 0-1,-1 0 1,1 0-1,-1-1 1,1 1-1,-1 0 0,1-1 1,-1 1-1,0-1 1,1 0-1,-1 1 1,1-1-1,-1 0 1,0 0-1,0 0 1,1 0-2,19-16 16,-1 0 0,0-1 1,-1-1-1,-2 0 0,0-2 1,-1 0-1,-1-1 0,-1 0 0,0-2-16,15-35-392,-64 139-49,32-71 420,-5 9 51,1 0 0,1 1-1,1 0 1,0 0-1,2 0 1,0 1-1,1-1 1,1 16-30,0-34 7,1 1-1,0-1 1,0 0 0,0 0 0,1 1 0,-1-1-1,0 0 1,0 1 0,1-1 0,-1 0-1,1 0 1,-1 0 0,1 1 0,-1-1 0,1 0-1,0 0 1,0 0 0,-1 0 0,1 0-1,0 0 1,0 0 0,0 0 0,0 0-1,0-1 1,0 1 0,0 0 0,0-1 0,1 1-1,-1-1 1,0 1 0,0-1 0,1 1-1,-1-1 1,0 0 0,0 0 0,1 1-1,-1-1 1,0 0 0,1 0 0,-1 0 0,0-1-1,0 1 1,1 0 0,-1 0 0,0-1-1,0 1 1,1-1 0,-1 1 0,1-1-7,57-36 221,-38 21-361,0-1 0,-1 0 1,-1-2-1,0-1 0,-2 0 0,0-1 0,-1-1 0,-2 0 0,0-1 0,-1-1 0,-1 0 0,-2-1 0,0 0 0,-2 0 0,4-18 140,-13-10-1049,22 45 901,-13 5 162,-1 0 0,0 0 0,0-1-1,0 0 1,-1-1 0,1 1 0,-1-1 0,0 0 0,0-1 0,-1 0 0,1 1 0,-1-2 0,3-5-14,-7 12 11,-1-1 1,1 0-1,-1 1 0,1-1 0,-1 0 0,1 1 1,-1-1-1,1 0 0,-1 1 0,0-1 1,0 0-1,1 0 0,-1 0 0,0 1 1,0-1-1,0 0 0,0 0 0,0 0 0,0 1 1,0-1-1,0 0 0,0 0 0,0 0 1,0 1-1,-1-1 0,1 0 0,0 0 1,-1 0-1,1 1 0,0-1 0,-1 0 0,1 1 1,-1-1-1,1 0 0,-1 1 0,1-1 1,-1 1-1,0-1 0,1 1 0,-1-1 1,0 1-1,1-1 0,-1 1 0,0 0 0,0-1 1,1 1-1,-1 0 0,0-1 0,0 1 1,1 0-1,-1 0 0,0 0 0,0 0 1,0 0-1,0 0 0,1 0 0,-1 0 0,0 0 1,0 0-1,0 1 0,1-1 0,-1 0 1,0 0-1,0 1-11,-17 50 36,-29 257 1277,43-286-1154,2-8-49,-1-1-1,2 1 0,0 0 1,0-1-1,1 1 0,1 0 1,0 0-1,3 8-109,-4-22 7,0-1 0,0 1 0,-1-1 1,1 1-1,0-1 0,0 1 0,0-1 0,0 1 0,0-1 1,0 1-1,0 0 0,0-1 0,1 1 0,-1-1 0,0 1 0,0-1 1,0 1-1,0 0 0,1-1 0,-1 1 0,0-1 0,0 1 0,1 0 1,-1-1-1,0 1 0,1 0 0,-1-1 0,0 1 0,1 0 0,-1 0 1,0-1-1,1 1 0,-1 0 0,1 0 0,-1-1 0,0 1 0,1 0 1,-1 0-1,1 0 0,-1 0 0,1 0 0,-1 0 0,1 0 0,-1 0 1,0 0-1,1 0 0,-1 0 0,1 0 0,-1 0 0,1 0 1,-1 0-1,1 1 0,-1-1 0,0 0 0,1 0 0,-1 0 0,1 1 1,-1-1-1,0 0 0,1 0 0,-1 1 0,0-1 0,1 0 0,-1 1 1,0-1-1,0 0 0,1 1-7,1-14 37,0 1 0,-1-1 0,0 0 0,-1 0 0,-1 1 0,0-1 0,0 0 0,-1 1 0,-1-1 0,0 1 1,-1-1-1,0 1 0,-1 1 0,0-1 0,-1 1 0,0-1 0,-1 2 0,0-1 0,-1 1 0,0 0 0,0 0 0,-1 1 0,-1 1 0,-7-6-37,13 10-39,10 6-60,12 5-37,8-4 40,0-1 0,0-1 1,0-1-1,0-2 0,19-3 96,-26 3-210,97-21-4046,-59 3 948</inkml:trace>
  <inkml:trace contextRef="#ctx0" brushRef="#br0" timeOffset="719523.109">8086 11963 6617,'-7'-5'2211,"-22"-18"4688,26 22-6701,1-1 1,-1 1-1,1 0 0,-1 0 1,1 0-1,-1 0 0,1 0 1,-1 1-1,0-1 1,0 1-1,1 0 0,-1-1 1,0 1-1,0 0 0,1 1 1,-1-1-1,0 0 0,-2 2-198,-5 2 83,0 1-1,0 0 1,0 1-1,1 1 1,-1-1-1,1 1 0,1 1 1,0-1-1,0 2 1,0-1-1,1 1 0,0 0 1,1 0-1,0 1 1,-4 9-83,9-17 0,-1 0 1,0 0 0,1 0-1,0 0 1,-1 1 0,1-1-1,0 0 1,0 1 0,0-1-1,1 1 1,-1-1 0,0 1-1,1 0 1,0-1 0,0 1-1,0-1 1,0 1 0,0 0-1,0-1 1,1 1 0,-1-1-1,1 1 1,-1 0 0,1-1-1,0 0 1,0 1 0,1-1-1,-1 1 1,0-1 0,1 0-1,-1 0 1,1 0 0,0 0-1,1 1 0,4-2-15,-1 0 0,1-1-1,0 0 1,0-1-1,-1 1 1,1-1-1,0 0 1,-1-1-1,1 0 1,-1 0 0,2-1 15,6-1-77,-2 1 0,6-3-97,0 0 0,0 1 0,0 2 0,1-1 0,0 2 0,-1 1 0,1 0 0,0 1 0,-1 1 0,15 3 174,-32-4-6,0 0-1,1 0 0,-1 0 1,1 0-1,-1 0 0,0 0 0,1 0 1,-1 1-1,0-1 0,1 0 1,-1 1-1,0-1 0,0 1 1,1-1-1,-1 1 0,0 0 0,0 0 1,0-1-1,0 1 0,0 0 1,0 0-1,0 0 0,0 0 1,0 0-1,0 0 0,-1 1 1,1-1-1,0 0 0,-1 0 0,1 0 1,-1 1-1,1-1 0,-1 0 1,0 1-1,0-1 0,1 0 1,-1 1-1,0-1 0,0 0 1,0 1-1,0-1 0,0 1 0,-1-1 1,1 0-1,0 1 0,-1-1 1,1 0-1,-1 0 0,1 1 1,-1-1-1,0 0 0,1 0 1,-1 0-1,0 0 0,0 1 7,-99 71 184,77-59-100,-85 44 540,108-57-635,-1-1-1,0 1 0,0-1 0,1 0 0,-1 1 0,0-1 0,0 0 0,1 1 1,-1-1-1,0 0 0,0 0 0,0 0 0,0 0 0,1 0 0,-1 1 0,0-2 1,0 1-1,0 0 0,0 0 0,1 0 0,-1 0 0,0 0 0,0-1 1,0 1-1,1 0 0,-1-1 0,0 1 0,0-1 0,1 1 0,-1 0 0,0-1 1,1 0-1,-1 1 0,1-1 0,-1 1 0,1-1 0,-1 0 12,11-20-3916,10 0 552</inkml:trace>
  <inkml:trace contextRef="#ctx0" brushRef="#br0" timeOffset="720210.049">8383 12032 10154,'-15'33'5019,"-19"13"-3365,20-29-1325,-35 52 838,50-68-1154,0 0 1,1 0-1,-1 0 1,0-1-1,0 1 1,0 0-1,1-1 1,-1 0-1,0 1 1,1-1-1,-1 0 1,1 1-1,-1-1 1,0 0-1,1 0 1,-1 0-1,1 0 1,-1 0-1,0-1 1,1 1-1,-1 0 1,0-1-1,1 1 1,-1 0-1,0-1 1,1 0-1,-1 1 1,0-1-1,0 0 1,1 0-14,115-69 199,-97 58-185,-7 2-27,1 1 0,1 1 0,0 0 1,0 1-1,0 1 0,1 0 0,0 1 0,0 1 0,6-1 13,-19 5-4,-1 0-1,0 0 1,0 0 0,0 0-1,0 1 1,0-1-1,0 0 1,1 1-1,-1-1 1,0 1-1,0 0 1,0 0 0,0 0-1,-1 0 1,1 0-1,0 0 1,0 0-1,-1 1 1,1-1-1,0 1 1,-1-1 0,0 1-1,1-1 1,-1 1-1,0 0 1,0 0-1,0 0 1,0 0-1,0 0 1,0 0 0,0 0-1,-1 0 1,1 0-1,-1 0 1,0 0-1,1 0 1,-1 0-1,0 0 1,0 3 4,0 2 28,-1-6-14,1 1 0,0 0 1,-1-1-1,1 1 0,0-1 1,0 1-1,0-1 0,0 1 1,0 0-1,0-1 0,1 1 1,-1-1-1,0 1 0,1-1 1,-1 1-1,1-1 0,0 1 1,-1-1-1,1 1 0,0-1 1,0 0-1,0 0 0,0 1 1,0-1-1,0 0 0,0 0 1,1 0-1,-1 0 0,0 0 1,1 0-1,-1 0-14,7-4 37,0 1 0,0-1 1,0-1-1,0 1 0,-1-1 0,0-1 0,1 1 1,-2-1-1,1 0 0,-1-1 0,1 0 0,3-5-37,3 0 40,68-68 98,-80 79-140,-1-1 1,1 1-1,-1-1 0,1 1 0,-1-1 0,1 1 0,-1 0 1,1-1-1,-1 1 0,1 0 0,0-1 0,-1 1 1,1 0-1,0 0 0,-1-1 0,1 1 0,-1 0 0,1 0 1,0 0-1,-1 0 0,1 0 0,0 0 0,-1 0 1,1 0-1,0 0 0,-1 0 0,1 1 0,0-1 0,-1 0 1,1 0-1,0 1 0,-1-1 0,1 0 0,-1 1 1,1-1-1,-1 0 0,1 1 0,-1-1 0,1 1 0,-1-1 1,1 1-1,-1-1 0,0 1 0,1-1 0,-1 1 1,0-1-1,1 1 2,7 34-103,-6-24 83,23 50 14,-24-59 9,1-1 0,-1 1 0,0-1 0,0 0 0,0 1 0,1-1 0,-1 0 0,1 0 0,-1 0 0,1 0 0,-1 0 0,1 0 0,0-1 0,-1 1 0,1 0 0,0-1 0,0 1 0,0-1 0,-1 0 0,1 0 0,0 0 0,0 1 0,0-2 0,-1 1 0,1 0 0,0 0 0,0 0 0,0-1 0,-1 1 0,1-1 0,0 0 0,0 1 0,-1-1 0,2-1-3,190-142 179,-187 140-179,-3 1-4,0 1 1,0 0 0,0 0-1,0 0 1,0 0-1,0 0 1,1 1 0,-1-1-1,0 1 1,1 0-1,-1 0 1,1 1 0,0-1-1,-1 1 1,1-1-1,0 1 1,-1 0 0,1 1-1,0-1 1,1 1 3,-1-1 3,0 0 0,0 0 0,0-1 0,0 1 0,0-1 1,0 0-1,0 0 0,-1-1 0,1 1 0,0-1 0,-1 1 0,1-1 0,-1 0 0,1 0 1,-1-1-1,0 1 0,0-1 0,0 0 0,0 0 0,0 0 0,0 0-3,-1 0 3,108-108 184,-99 96-145,-11 14-41,0 1 1,0 0-1,0-1 0,0 1 0,0 0 0,0 0 0,0-1 0,0 1 1,0 0-1,0-1 0,0 1 0,0 0 0,0 0 0,0-1 0,0 1 1,0 0-1,-1 0 0,1-1 0,0 1 0,0 0 0,0 0 0,-1-1 1,1 1-1,0 0 0,0 0 0,0 0 0,-1-1 0,1 1 0,0 0 1,0 0-1,-1 0 0,1 0 0,0 0 0,0 0 0,-1 0 0,1 0 0,0-1 1,-1 1-1,1 0 0,0 0 0,-1 0 0,1 0 0,0 0 0,0 1 1,-1-1-1,1 0 0,0 0 0,0 0 0,-1 0 0,1 0 0,0 0 1,-1 0-1,1 0 0,0 1 0,0-1 0,-1 0 0,1 0 0,0 0 1,0 1-1,0-1 0,-1 0 0,1 0 0,0 0 0,0 1 0,0-1 1,0 0-1,0 0 0,0 1 0,-1-1-1,-12 8 47,0 0 0,1 1 0,-1 0 1,2 1-1,-1 0 0,1 1 0,1 0 0,-6 9-47,11-16 35,1 1 0,0 1-1,0-1 1,0 0 0,0 1-1,1 0 1,0 0 0,0 0-1,0 0 1,1 1 0,0-1-1,1 1 1,-1-1 0,1 3-35,1-8 8,0 0-1,0 0 1,0 1 0,0-1 0,0 0 0,1 0 0,-1 0-1,0 0 1,1 0 0,-1 0 0,1 0 0,-1 0-1,1 0 1,0 0 0,-1 0 0,1 0 0,0 0-1,0 0 1,0 0 0,-1-1 0,1 1 0,0 0-1,0 0 1,0-1 0,0 1 0,0-1 0,0 1 0,1-1-1,-1 0 1,0 1 0,0-1 0,0 0 0,0 0-1,0 1 1,1-1 0,-1 0 0,0 0 0,0-1-1,0 1 1,1 0-8,49-13-795,-19-8-2516,-5-6 234</inkml:trace>
  <inkml:trace contextRef="#ctx0" brushRef="#br0" timeOffset="720838.911">10325 11763 10202,'-17'-9'7654,"-18"21"-7186,25-7 21,-136 62-46,147-67-442,-1 0-1,0 1 1,0-1 0,1 0-1,-1 0 1,0 1 0,0-1-1,0 0 1,1 0-1,-1 1 1,0-1 0,0 0-1,0 0 1,0 1 0,0-1-1,1 0 1,-1 1-1,0-1 1,0 0 0,0 1-1,0-1 1,0 0 0,0 0-1,0 1 1,0-1 0,0 0-1,0 1 1,0-1-1,0 0 1,-1 1 0,1-1-1,0 0 1,0 0 0,0 1-1,0-1 1,0 0-1,-1 1 1,1-1 0,0 0-1,0 0 1,0 0 0,-1 1-1,1-1 1,0 0 0,0 0-1,-1 0 1,1 1-1,0-1 1,-1 0 0,1 0-1,0 0 1,0 0 0,-1 0-1,1 0 1,0 0-1,-1 0 1,1 0 0,0 0-1,-1 0 1,1 0 0,0 0-1,-1 0 1,1 0-1,0 0 1,0 0-1,26-2-1,-19 1 4,7-2-4,1 1 0,-1 1-1,1 0 1,0 1 0,-1 1 0,1 0 0,0 1 0,-1 1-1,1 0 1,-1 1 0,0 0 0,0 1 0,-1 1 0,5 2 1,-16-7-3,0 0 1,-1 0-1,1 1 1,0-1-1,-1 0 1,1 1-1,-1-1 0,0 1 1,1-1-1,-1 1 1,0-1-1,0 1 1,0 0-1,0 0 1,0 0-1,0 0 0,-1-1 1,1 1-1,-1 0 1,1 0-1,-1 0 1,0 0-1,0 0 1,0 0-1,0 0 1,0 0-1,0 0 0,0 0 1,-1 0-1,1 0 1,-1 0-1,0 1 3,-33 59-95,31-59 94,-5 9 40,0 0-1,-1 0 1,-1-1-1,0-1 1,0 1-1,-1-1 1,0-1-1,-1 0 1,0-1-1,0 0 1,-1-1-1,0 0 1,0-1-1,-2 0-38,14-6-7,0 1 0,-1-1 0,1 1 0,0-1 0,-1 0 0,1 1-1,-1-1 1,1 0 0,0 0 0,-1 0 0,1 0 0,-1 0 0,1 0 0,0 0 0,-1-1-1,1 1 1,0 0 0,-1-1 0,1 1 0,0-1 0,-1 0 0,1 1 0,0-1-1,0 0 1,0 0 0,0 0 0,-1 1 0,1-1 0,1 0 0,-1-1 0,0 1 0,0 0-1,0 0 1,0 0 0,1 0 0,-1-1 0,1 1 0,-1 0 0,1-1 0,-1 1 0,1 0-1,0-1 1,-1 1 0,1 0 0,0-2 7,31-73-4985,4 25 1248</inkml:trace>
  <inkml:trace contextRef="#ctx0" brushRef="#br0" timeOffset="721300.565">10527 11736 7490,'-12'8'5377,"-3"17"-3738,11-18-1116,-16 24-238,2 1 0,1 0 0,1 2 0,2-1 0,1 2 0,2 0 0,1 0 0,2 1 0,2 0 0,1 1 0,1-1 0,2 33-285,10 73 99,-12-134 615,5-38-41,52-147 232,49-64-1369,-34 133 214,-64 104 241,0-1 0,0 1 0,1 0 1,-1 0-1,1 0 0,0 1 0,0-1 0,0 1 0,0 0 0,1 1 0,-1-1 0,1 1 1,0 0-1,-1 1 0,1-1 0,0 1 0,0 0 0,0 1 0,0-1 0,2 1 9,52 16-86,-58-16 83,-1 1 0,0-1 0,1 1-1,-1 0 1,0-1 0,1 1-1,-1 0 1,0 0 0,0 0-1,0 0 1,0 0 0,0 0 0,0 0-1,0 1 1,0-1 0,0 0-1,-1 0 1,1 1 0,0-1-1,-1 0 1,1 1 0,-1-1-1,0 1 1,1-1 0,-1 1 0,0-1-1,0 1 1,0-1 0,0 1-1,0-1 1,0 1 0,0-1-1,-1 1 1,1-1 0,0 0 0,-1 1-1,1-1 1,-1 1 0,0-1 3,-8 14 13,-2 0 0,1-2 0,-2 1 0,0-1 0,0-1 0,-1 0 1,-1-1-1,-5 4-13,14-11 12,-91 67 369,96-71-411,0-1 0,0 1 0,1-1-1,-1 1 1,0-1 0,0 1 0,-1-1 0,1 1-1,0-1 1,0 1 0,0-1 0,0 1 0,0-1-1,0 1 1,-1-1 0,1 1 0,0-1 0,0 1-1,-1-1 1,1 1 0,0 0 0,-1-1 0,1 1-1,0 0 1,-1-1 0,1 1 0,-1 0 0,1-1-1,-1 1 1,1 0 0,0 0 0,-1-1-1,1 1 1,-1 0 0,1 0 0,-1 0 0,1 0-1,-1 0 1,1 0 0,-1 0 0,1 0 0,-1 0-1,1 0 1,-1 0 0,1 0 0,-1 0 0,1 0-1,-1 0 1,1 0 0,-1 1 0,1-1 0,-1 0-1,1 0 1,-1 1 0,1-1 0,0 0-1,-1 0 1,1 1 0,-1-1 0,1 1 0,0-1-1,-1 0 1,1 1 0,0-1 0,0 1 0,-1 0 30,16-29-3527,5-5-375</inkml:trace>
  <inkml:trace contextRef="#ctx0" brushRef="#br0" timeOffset="721659.248">10926 11768 7274,'-2'9'8576,"6"16"-6974,-2-23-1563,0 0 0,0 0-1,0-1 1,0 1 0,1-1 0,-1 1 0,0-1 0,1 0 0,-1 0 0,1 0 0,0-1 0,-1 1-1,1 0 1,0-1 0,-1 0 0,1 0 0,0 1 0,-1-2 0,1 1 0,0 0 0,-1 0 0,1-1 0,0 0-1,-1 1 1,1-1 0,-1 0 0,1 0 0,-1 0 0,1-1-39,9-1 36,0 0 0,-1-1 1,0-1-1,0 1 0,0-2 0,0 0 0,-1 0 1,0 0-1,0-2 0,0 1 0,-1-1 0,0 0 1,-1-1-1,5-6-36,-13 15 3,1-1-1,-1 1 1,1-1 0,-1 1 0,1-1 0,-1 0-1,1 1 1,-1-1 0,1 1 0,-1-1-1,0 0 1,0 1 0,1-1 0,-1 0 0,0 1-1,0-1 1,0 0 0,1 1 0,-1-1 0,0 0-1,0 1 1,0-1 0,0 0 0,0 0 0,-1 1-1,1-1 1,0 0 0,0 1 0,0-1 0,-1 0-1,1 1 1,0-1 0,-1 0 0,1 1 0,0-1-1,-1 1 1,1-1 0,-1 1 0,1-1 0,-1 1-1,1-1 1,-1 1 0,1-1 0,-1 1 0,0-1-1,1 1 1,-1 0 0,0-1 0,1 1-1,-1 0 1,0 0 0,1 0 0,-1 0 0,0-1-1,1 1 1,-1 0 0,0 0 0,0 0-3,-43 4 95,31-1-75,0 0-1,1 1 1,0 1 0,-1 0-1,1 1 1,1 0 0,0 1-1,-1 0 1,2 1 0,-1 0-1,1 0 1,1 1 0,-1 1-1,2-1 1,-1 2 0,1-1-1,1 1 1,0 0 0,0 1-1,1-1 1,1 1 0,0 1-1,-3 10-19,7-21-16,0 1 0,1-1 0,-1 1 0,0-1 0,1 1 0,0-1 0,-1 1 0,1-1-1,0 1 1,0 0 0,0-1 0,1 1 0,-1-1 0,1 1 0,-1-1 0,1 1 0,0-1 0,0 1 0,0-1-1,0 0 1,0 0 0,1 1 0,-1-1 0,1 0 0,0 0 0,-1 0 0,1 0 0,0-1 0,0 1 0,0 0 0,0-1-1,0 1 1,0-1 0,1 0 0,-1 0 0,0 0 0,1 0 0,-1 0 0,1 0 0,-1-1 0,1 1 0,0-1-1,-1 0 1,1 0 0,-1 0 0,1 0 0,-1 0 0,3-1 16,90-23-5521,-38-1 1436</inkml:trace>
  <inkml:trace contextRef="#ctx0" brushRef="#br0" timeOffset="721921.092">11487 11713 10242,'-45'-14'7137,"34"15"-7034,-1 2 0,1-1 0,-1 1 0,1 1 0,0 0-1,1 0 1,-1 1 0,1 1 0,-3 1-103,6-3 39,-1-1 0,1 2-1,0-1 1,0 1 0,1 0-1,0 0 1,-1 0 0,2 1-1,-1 0 1,1 0 0,0 1-1,0 0 1,1 0 0,-1 0-1,2 0 1,-1 0 0,1 1-1,0 0 1,1 0 0,-1 0-1,2 0 1,-1 0 0,1 4-39,1-9 5,0-1 0,1 1 0,-1-1 0,1 0 0,-1 1 0,1-1 0,0 0 1,0 1-1,0-1 0,1 0 0,-1 0 0,0 0 0,1 0 0,-1 0 0,1 0 0,0 0 0,0-1 0,0 1 1,-1-1-1,1 1 0,1-1 0,-1 0 0,0 1 0,0-1 0,0 0 0,1 0 0,-1-1 0,0 1 1,1-1-1,-1 1 0,3-1-5,76-3 26,8-30-1812,-37 0-2674,-23 11 737</inkml:trace>
  <inkml:trace contextRef="#ctx0" brushRef="#br0" timeOffset="722194.178">11615 11728 5529,'-6'-4'4489,"3"2"-856,3 2-232,-5 3-2689,4 11-64,-3 4-384,0 9 16,-1 5-128,1 3 104,2-5-128,4-2 32,1-9-64,17-17 1913,14-17-5954,3-16 2657</inkml:trace>
  <inkml:trace contextRef="#ctx0" brushRef="#br0" timeOffset="722876.108">11877 11420 7458,'4'0'5402,"-7"31"-4799,-74 331 1096,72-319-1539,2 1 0,2 0 0,1 0 0,3 0 0,4 16-160,-8-58 8,1-1-1,0 0 0,0 0 1,-1 0-1,1 0 1,0 0-1,0 0 1,0 0-1,0 0 1,0 0-1,0 0 1,0 0-1,1 1 1,-1-1-1,0 0 0,1 0 1,-1 0-1,0 0 1,1 0-1,-1 0 1,1 0-1,0 0 1,-1-1-1,1 1 1,0 0-1,-1 0 1,1 0-1,0-1 1,0 1-1,0 0 0,0-1 1,0 1-1,0-1 1,0 1-1,0-1 1,0 1-1,0-1 1,0 0-1,0 1 1,0-1-1,0 0 1,0 0-1,0 0 0,0 0 1,0 0-1,0 0 1,1 0-1,-1 0 1,0-1-1,0 1 1,0 0-1,0 0 1,0-1-1,0 1 1,0-1-1,0 1 1,0-1-8,8-11 52,-1-1 1,0 1 0,-1-2 0,0 1 0,-1-1 0,0 0 0,-1 0-1,-1-1 1,-1 1 0,0-1 0,1-14-53,-1 16 19,-2-1 0,0 1 0,0-1 0,-1 0 0,-1 1-1,-1-1 1,1 1 0,-2 0 0,0-1 0,-1 1 0,0 0-19,-2 5-11,12 29-53,-5-18 64,0 0-1,0 0 1,1 0-1,-1 0 0,1 0 1,0 0-1,-1-1 1,1 1-1,0-1 1,1 1-1,-1-1 0,0 1 1,1-1-1,-1 0 1,1 0-1,0-1 1,0 1-1,0 0 0,0-1 1,0 0-1,0 1 1,0-1-1,0 0 1,0-1-1,0 1 0,1-1 1,-1 1-1,3-1 1,8-1 23,-1 0-1,1-1 0,-1-1 1,1 0-1,-1-1 0,0 0 1,0-1-1,-1-1 0,0 0 1,0 0-1,0-1 0,-1-1 1,0 0-1,0-1 0,-1 0 1,0 0-1,0-1 0,-1 0 1,-1-1-1,2-2-22,12-34 295,-29 75-192,2-13-55,1-1 0,0 1-1,1 1 1,1-1 0,1 0 0,0 1 0,1-1-1,0 0 1,1 3-48,-1-17-2,0 0 1,0 0-1,0 0 0,0 0 0,0 0 0,0 0 1,0 0-1,0 0 0,0 0 0,0 0 0,0 0 0,0-1 1,1 1-1,-1 0 0,0 0 0,1 0 0,-1 0 1,1 0-1,-1 0 0,1-1 0,-1 1 0,1 0 0,0 0 1,-1-1-1,1 1 0,0-1 0,-1 1 0,1 0 1,0-1-1,0 1 0,0-1 0,-1 0 0,1 1 0,0-1 1,0 0-1,0 1 0,0-1 0,0 0 0,0 0 1,0 0-1,0 0 0,0 0 0,0 0 0,0 0 0,0 0 1,0 0-1,-1 0 0,1 0 0,0-1 0,0 1 1,0 0-1,0-1 0,0 1 0,0-1 0,0 1 2,19-36-4497,-12 11 983</inkml:trace>
  <inkml:trace contextRef="#ctx0" brushRef="#br0" timeOffset="723238.797">12179 11510 10274,'-4'3'2817,"-2"-5"752,2 7-2937,3 1-384,2-2-160,12 7-48,9 10-712,4-7 328,15 6-3193,0 4 520</inkml:trace>
  <inkml:trace contextRef="#ctx0" brushRef="#br0" timeOffset="724061.329">12534 11701 9714,'-5'-1'6211,"0"-2"-3840,-10 0-1419,10 6-929,-1 0 1,1 1-1,0-1 0,1 1 1,-1 1-1,1-1 0,-1 1 1,1-1-1,0 1 0,1 0 1,-1 1-1,1-1 0,0 1 1,-1 4-24,-7 8-4,7-12 4,0 1 1,0-1 0,0 1-1,1 0 1,0 0 0,0 1-1,1-1 1,0 0-1,0 1 1,1 0 0,0-1-1,0 1 1,1 6-1,0-13 3,0 0 0,0 0 0,1 0 0,-1 1 0,1-1 1,-1 0-1,1 0 0,-1 0 0,1 0 0,-1 0 0,1 0 0,0 0 1,-1 0-1,1 0 0,0 0 0,0-1 0,0 1 0,0 0 0,0 0 0,0-1 1,0 1-1,0-1 0,0 1 0,0-1 0,0 1 0,0-1 0,1 0 0,-1 1 1,0-1-1,0 0 0,0 0 0,0 0 0,1 0 0,-1 0 0,0 0 0,0 0 1,0 0-4,48-10 88,-44 8-81,8-2-232,0 0 0,0-2 0,0 1 0,0-1 0,-1-1 0,0 0 0,-1-1 1,8-6 224,0-12-3437,-16 2-275</inkml:trace>
  <inkml:trace contextRef="#ctx0" brushRef="#br0" timeOffset="724062.329">11548 11315 9506,'4'-6'2016,"6"0"673,5-1-5498,17-1 761</inkml:trace>
  <inkml:trace contextRef="#ctx0" brushRef="#br0" timeOffset="724367.66">13252 11649 8138,'-8'-50'6876,"8"49"-6797,-1-1-1,0 1 1,0 0-1,0 0 1,0-1-1,0 1 1,0 0-1,0 0 1,0 0-1,0 0 1,0 0-1,-1 0 1,1 0-1,0 0 1,-1 1-1,1-1 1,-1 0-1,1 1 1,-1-1-1,1 1 1,-1 0-1,1-1 1,-1 1-1,1 0 1,-1 0-1,0 0 1,1 0-1,-1 0 1,1 0-1,-1 1 1,1-1-79,-8 4 30,1-1 1,-1 1 0,1 1 0,0 0 0,1 0-1,-1 0 1,1 1 0,0 0 0,1 0-1,-1 1 1,1 0 0,1 0 0,-1 0-1,1 1 1,0 0 0,-1 3-31,1-4 0,0 0 1,0 1-1,0-1 1,1 1-1,0 0 1,1 0-1,0 0 1,0 0-1,0 0 1,1 1-1,1-1 0,-1 1 1,2 0-1,-1-1 1,1 1-1,0 0 1,1 5-1,0-13 3,0 0 0,0 0 0,0 0 0,0 0 0,0 0-1,0-1 1,0 1 0,0 0 0,1 0 0,-1-1 0,0 1 0,0 0 0,1-1 0,-1 0 0,0 1 0,1-1 0,-1 0 0,0 1 0,1-1 0,-1 0-1,1 0 1,-1 0 0,0 0 0,1-1 0,-1 1 0,1 0 0,-1 0 0,0-1 0,1 1 0,-1-1 0,0 1 0,0-1 0,1 0 0,-1 0 0,1 0-3,20-9 32,0-1 1,-1-1-1,0-1 1,-1 0-1,0-2 1,-2 0-1,6-7-32,-20 19 6,15-12 1,0-1 0,-1-1 0,0 0 0,-2-1 0,0-1 0,-1-1 0,-1 0 0,-1-1 0,0-1 0,-2 0 0,-1 0 0,0-1 0,3-15-7,-11 6-12,-2 32 9,0-1 1,0 1 0,0-1-1,0 1 1,0-1-1,0 1 1,0-1 0,0 1-1,0-1 1,0 1 0,0 0-1,0-1 1,0 1 0,-1-1-1,1 1 1,0-1-1,0 1 1,-1 0 0,1-1-1,0 1 1,-1-1 0,1 1-1,0 0 1,-1-1 0,1 1-1,0 0 1,-1 0-1,1-1 1,-1 1 0,1 0-1,-1 0 1,1 0 0,-1 0-1,1-1 1,0 1 0,-1 0-1,1 0 1,-1 0-1,1 0 1,-1 0 0,1 0-1,-1 0 1,1 0 0,-1 0-1,1 0 1,-1 1 0,1-1-1,-1 0 1,1 0-1,0 0 1,-1 1 0,1-1-1,-1 0 1,1 0 0,0 1-1,-1-1 1,1 0 0,-1 1-1,1-1 1,0 0-1,0 1 1,-1-1 0,1 0-1,0 1 1,0-1 0,-1 1-1,1-1 1,0 1 0,0-1-1,0 1 3,-13 12-43,2 0-1,-1 1 1,2 1-1,0 0 0,1 0 1,-2 5 43,9-16-5,-45 108 179,46-107-155,0-1-1,0 1 1,0-1 0,1 1-1,0 0 1,0-1-1,0 1 1,0 0-1,1-1 1,-1 1-1,1-1 1,1 1 0,-1-1-1,1 0 1,-1 1-1,1-1 1,0 0-1,1 0 1,-1 0-1,1 0 1,-1-1 0,1 1-1,1-1 1,1 3-19,1-4-188,0 1-1,1-1 1,-1 0 0,1 0 0,-1-1 0,1 1 0,0-2 0,-1 1 0,1-1 0,0 0 0,0 0-1,0-1 1,-1 0 0,1 0 0,-1 0 0,1-1 0,-1 0 0,1-1 0,-1 1 0,2-2 188,-7 4-63,46-18-2852</inkml:trace>
  <inkml:trace contextRef="#ctx0" brushRef="#br0" timeOffset="724777.836">13689 11576 8618,'-56'33'6892,"-56"65"-4270,113-98-2612,-1 0 0,0 0 1,1 0-1,-1 0 0,0 0 0,1 0 0,-1 0 1,0 0-1,0 0 0,1 0 0,-1 0 1,0 1-1,1-1 0,-1 0 0,0 0 0,0 0 1,1 0-1,-1 1 0,0-1 0,0 0 0,1 0 1,-1 0-1,0 1 0,0-1 0,0 0 1,0 0-1,1 1 0,-1-1 0,0 0 0,0 0 1,0 1-1,0-1 0,0 0 0,0 1 1,0-1-1,1 0 0,-1 0 0,0 1 0,0-1 1,0 0-1,0 1 0,-1-1 0,1 0 1,0 1-1,0-1 0,0 0 0,0 0 0,0 1 1,0-1-1,0 0 0,0 1 0,-1-1 0,1 0 1,0 0-1,0 1 0,0-1 0,-1 0 1,1 0-1,0 0 0,0 1 0,-1-1-10,30-6 72,-15 0-100,0-1 1,0 0-1,0-1 1,-1-1-1,0 0 1,-1 0-1,0-1 1,0-1-1,-1 0 1,4-6 27,-12 7-177,-20 24 99,12-8 83,0 0 1,0 0-1,0 0 0,1 0 0,0 1 0,0 0 0,1 0 0,0 0 1,0 0-1,0 0 0,1 0 0,0 1 0,1-1 0,-1 4-5,3-9 7,-1 0 0,0 1 0,1-1-1,-1 0 1,1 0 0,0 0 0,0 0-1,0 0 1,0 0 0,0 0 0,0 0-1,0 0 1,1-1 0,-1 1 0,1 0-1,-1-1 1,1 1 0,0-1 0,-1 0-1,1 1 1,0-1 0,0 0 0,0 0-1,0 0 1,0 0 0,0 0 0,0-1-1,0 1 1,0-1 0,1 1 0,-1-1-1,0 0 1,0 0 0,1 0 0,-1 0-1,0 0 1,0-1 0,0 1 0,0 0-1,1-1 1,-1 0 0,0 1 0,0-1-1,0 0 1,0 0 0,0 0 0,0-1-1,0 1-6,18-7 39,0 0 0,-1-1 0,0-1 0,0-1-1,-1-1 1,-1-1 0,0 0 0,-1-1 0,0-1-1,11-13-38,-23 24 5,-1 2 4,0-1 0,-1 0 1,1 0-1,0 0 0,-1 0 1,0-1-1,0 1 0,0 0 1,0-1-1,0 0 0,-1 1 0,1-1 1,-1 0-1,0-1-9,-16 11-1,13-5 4,0 0-1,0 0 1,0 0 0,0 1 0,0-1-1,1 1 1,-1-1 0,0 1 0,1 0-1,0 0 1,-1-1 0,1 1 0,0 0-1,0 0 1,0 1 0,0-1 0,0 0-1,0 0 1,1 0 0,-1 0 0,1 1-1,-1-1 1,1 0 0,0 1 0,0-1 0,0 0-1,0 1 1,1-1 0,-1 0 0,1 0-1,-1 1 1,1-1 0,0 0 0,-1 0-1,1 0 1,0 0 0,1 0 0,-1 0-1,0 0 1,1 0 0,-1 0 0,1 0-1,0 0-2,43 1 220,-33-6-178,-10 4-43,0-1 1,1 1 0,-1 0-1,0 0 1,0-1-1,0 1 1,-1 1-1,1-1 1,0 0-1,0 0 1,-1 1 0,1-1-1,0 1 1,-1-1-1,0 1 1,1 0-1,-1 0 1,0-1-1,0 1 1,0 0 0,0 0-1,0 0 1,0 0-1,-1 0 1,1 1-1,-1-1 1,1 0-1,-1 0 1,0 0 0,0 1 0,31 231-109,-20-173 105,-7-41 0,0 0 1,-1 0-1,-1 0 0,-1 0 0,-1 0 1,-1 0-1,-1 7 4,0-22 20,0 0-1,0 0 1,0-1 0,-1 1 0,1-1-1,-1 0 1,0 0 0,0 0 0,-1 0-1,0 0 1,1-1 0,-1 0 0,0 1-1,0-2 1,-1 1 0,1 0 0,-1-1 0,1 0-1,-1 0 1,0 0 0,0 0 0,1-1-1,-1 0 1,0 0 0,-1 0 0,1 0-1,0-1 1,0 0 0,0 0 0,0-1-1,0 1 1,0-1 0,0 0 0,0-1-1,0 1 1,0-1 0,0 0 0,1 0 0,-1 0-1,1-1 1,-1 1 0,1-1 0,0 0-1,0-1-19,-4-3 19,1-1 0,-1-1 0,2 1 0,-1-1 0,1 0 0,0-1 0,1 0 0,0 0 0,1 0 0,0 0 0,1 0-1,0-1 1,0 0 0,1 0 0,0 0 0,1 1 0,1-1 0,-1-1 0,2 1 0,0 0 0,1-5-19,0 8-3,0 1 0,0-1 0,1 1 0,0 0 0,1 0 0,0 0 0,0 0 0,0 1 0,1-1 0,0 1 0,0 1 1,0-1-1,1 1 0,0-1 0,0 2 0,0-1 0,1 0 3,124-58-758,14 24-4550,-73 24 1436</inkml:trace>
  <inkml:trace contextRef="#ctx0" brushRef="#br0" timeOffset="725501.259">14651 11531 7834,'0'1'236,"0"0"0,1 0 1,-1 0-1,0-1 0,0 1 1,0 0-1,1 0 0,-1 0 1,0 0-1,0 0 0,-1 0 1,1 0-1,0 0 0,0 0 1,0 0-1,-1 0 0,1 0 1,0 0-1,-1 0 0,1-1 1,-1 1-1,1 0 0,-1 0 1,1 0-1,-1-1 1,0 1-1,1 0 0,-1-1 1,0 1-1,1 0 0,-1-1 1,0 1-1,0-1 0,0 1 1,0-1-1,0 1-236,-14 13 474,10-7-406,1 0 1,0 0-1,0 0 1,0 0-1,1 1 1,0-1 0,0 1-1,1 0 1,0 0-1,1 0 1,-1 0-1,2 1 1,-1-1-1,1 0 1,0 0 0,1 0-1,1 8-68,-2-14 9,1 1 0,0-1 0,-1 1 0,1-1 0,0 1 0,0-1 0,1 1 0,-1-1 0,0 0 0,1 0 0,0 1 0,-1-1 0,1 0 0,0-1 0,0 1 0,0 0 0,0 0 0,0-1 0,1 0 0,-1 1 0,0-1 0,1 0 0,-1 0 0,1 0 0,-1 0 0,1 0 0,-1-1 0,1 1 0,0-1 0,-1 0 0,1 0 0,0 0 0,-1 0 0,1 0 0,0 0 0,-1-1 0,3 0-9,4-1 24,0 0-1,0-1 1,0 0 0,0-1 0,-1 0 0,1 0 0,-1-1 0,0 0 0,5-4-24,74-82 186,-64 56-101,-35 52-188,6-6 101,1 0 0,0 1 0,1 0-1,0-1 1,1 2 0,0-1 0,1 0 0,1 1-1,0-1 1,0 1 0,1-1 0,1 1-1,0-1 1,1 0 0,2 10 2,-3-19 11,0 0-1,1 0 1,-1 0-1,1 0 1,-1 0-1,1 0 1,0-1-1,0 1 1,0-1-1,0 0 1,1 1-1,-1-1 1,1 0-1,-1 0 1,1 0-1,0-1 1,0 1-1,0-1 1,0 1-1,0-1 1,0 0-1,0 0 1,0 0 0,0-1-1,0 1 1,1-1-1,-1 0 1,0 0-1,0 0 1,3 0-11,5-1 28,0-1 0,-1 0 0,1-1 1,0 0-1,0 0 0,-1-1 0,0 0 0,4-3-28,-1 0 24,0 1-1,-1-2 0,0 1 0,0-2 0,-1 0 0,0 0 0,-1-1 0,0 0 0,0-1 1,-1 0-1,0 0 0,-1-1 0,-1 0 0,0-1 0,4-9-23,-10 20 2,0 0 0,0-1 0,0 1 0,-1 0 1,1 0-1,-1-1 0,0 1 0,1 0 0,-1-1 0,0 1 0,0 0 0,-1-1 0,1 1 0,0 0 0,-1-1 0,1 1 0,-1 0 0,0 0 0,0 0 1,0-1-3,-18 33-225,16-21 233,0 0 0,1 1 0,1-1-1,0 1 1,0 0 0,0-1 0,1 1-1,1 0 1,0-1 0,0 1 0,1 0-1,0-1 1,1 0 0,0 1 0,0-1-1,3 4-7,2-7-687,-5-15-3425,-6-3 636</inkml:trace>
  <inkml:trace contextRef="#ctx0" brushRef="#br0" timeOffset="725954.638">15135 11417 9370,'-3'11'3497,"2"-3"2138,6-2-5326,11 7-842,1-1 0,1-1 0,0 0 0,1-1 0,0-1 0,0-1 0,1-1 0,0 0 0,0-2 0,0 0 0,10 0 533,82 13-787,-100-10 2472,-28 6 304,15-13-1963,-120 102 3877,120-103-3896,1 0 0,-1 0 0,0 0 0,1 1 0,-1-1 0,1 0-1,-1 0 1,0 1 0,1-1 0,-1 0 0,1 1 0,-1-1 0,1 0 0,-1 1-1,1-1 1,-1 1 0,1-1 0,-1 1 0,1-1 0,0 1 0,-1 0 0,1-1-1,0 1 1,0-1 0,-1 1 0,1 0 0,0-1 0,0 1 0,0 0 0,0-1 0,0 1-1,-1-1 1,1 1 0,1 0 0,-1-1 0,0 1 0,0 0 0,0-1 0,0 1-1,0 0 1,0-1 0,1 1 0,-1-1 0,0 1 0,1 0 0,-1-1 0,0 1-1,1-1 1,-1 1 0,1-1 0,-1 1 0,1-1 0,-1 1 0,1-1 0,-1 0 0,1 1-1,-1-1 1,1 0 0,-1 1 0,1-1 0,0 0 0,-1 0 0,1 1 0,0-1-1,-1 0 1,1 0 0,-1 0 0,1 0 0,0 0-7,54-2-438,-44 0 249,1 0 0,-1 1 0,1 0 0,0 1 0,-1 1 1,1 0-1,0 0 0,-1 1 0,1 1 0,-1-1 0,0 2 0,0 0 0,0 0 0,0 1 0,-1 1 0,5 2 189,-14-7 8,0 0 0,0 0 0,1 0 0,-1 0 0,0 0 0,0 0 0,0 1 0,0-1 0,0 0 0,-1 0 0,1 1 0,0-1 0,0 1 0,-1-1-1,1 1 1,-1-1 0,0 1 0,1-1 0,-1 1 0,0-1 0,0 1 0,0-1 0,0 1 0,0 0 0,0-1 0,0 1 0,-1-1 0,1 1 0,0-1 0,-1 1 0,1-1 0,-1 1 0,0-1-1,0 0 1,1 1 0,-1-1 0,0 0 0,0 1 0,0-1 0,0 0 0,0 0 0,-1 0 0,1 0 0,0 0 0,0 0 0,-1 0-8,-64 35 1057,55-31-1063,1 0 0,-1-1 0,0-1 0,0 0 0,-1-1 0,1 0 0,0 0 0,-1-1 0,1-1 0,-1 0 0,1 0 0,-1-2 0,1 1 0,-1-1 0,1-1 0,0 0 0,-6-2 6,-35-15-3361,1-2-167</inkml:trace>
  <inkml:trace contextRef="#ctx0" brushRef="#br0" timeOffset="726257.353">14934 11229 9114,'-1'3'2865,"2"6"503,3 6-2368,-3 16-343,-1 8-145,-5 13-8,-4 4-48,-3 6-120,0-7-112,-2-1-136,4-10-536,10-7-3377,6-9 913</inkml:trace>
  <inkml:trace contextRef="#ctx0" brushRef="#br0" timeOffset="727231.663">14690 11305 6105,'35'-83'9381,"-37"130"-7409,-25 242-1358,-46 51 1142,73-319-1461,16-27 14,30-68 51,65-177-41,-78 183-332,-33 68 10,0-1 1,0 1 0,0-1-1,0 1 1,0-1-1,0 1 1,1-1 0,-1 1-1,0 0 1,0-1-1,1 1 1,-1-1 0,0 1-1,1 0 1,-1-1 0,1 1-1,-1 0 1,0-1-1,1 1 1,-1 0 0,1-1-1,-1 1 1,0 0-1,1 0 1,-1 0 0,1 0-1,-1-1 1,1 1-1,-1 0 1,1 0 0,-1 0-1,1 0 1,-1 0-1,1 0 1,-1 0 0,1 0-1,-1 0 1,1 1-1,-1-1 1,1 0 0,-1 0-1,1 0 1,-1 0-1,1 1 1,-1-1 0,1 0-1,-1 0 1,0 1-1,1-1 1,-1 0 0,0 1-1,1-1 1,-1 1-1,0-1 1,1 0 0,-1 1-1,0-1 1,0 1-1,1-1 1,-1 1 0,0-1-1,0 1 1,0-1-1,0 1 1,0-1 0,0 1-1,1-1 1,-1 1 2,8 37-140,-2 87-71,8 49 265,0-139-151,7-30-3714,-3-15 804</inkml:trace>
  <inkml:trace contextRef="#ctx0" brushRef="#br0" timeOffset="728141.835">16347 11447 2977,'-1'4'7349,"2"2"-3441,7 21-3217,-2-8-167,-2 5-207,-2-1 0,0 1 1,-1 0-1,-1 0 0,-2 10-317,0 39 446,11-31-168,-9-42-341,1 1 0,-1-1-1,0 1 1,1 0-1,-1-1 1,1 1-1,-1-1 1,1 1-1,-1-1 1,1 0 0,-1 1-1,1-1 1,-1 1-1,1-1 1,0 0-1,-1 0 1,1 1 0,0-1-1,-1 0 1,1 0-1,0 0 1,-1 1-1,1-1 1,0 0-1,-1 0 1,1 0 0,0 0-1,-1 0 1,1-1-1,0 1 1,-1 0-1,1 0 1,0 0 0,-1 0-1,1-1 1,-1 1-1,1 0 1,0-1-1,-1 1 1,1 0-1,-1-1 1,1 1 0,-1-1-1,1 1 1,-1-1-1,1 1 1,-1-1-1,0 1 1,1-1 0,-1 0-1,0 1 1,1-1-1,-1 1 1,0-1 63,14-20-2579</inkml:trace>
  <inkml:trace contextRef="#ctx0" brushRef="#br0" timeOffset="728695.989">16121 11393 8250,'-1'-2'186,"0"0"0,1-1 0,-1 1 0,1 0 1,-1 0-1,1-1 0,0 1 0,0 0 0,0 0 0,0-1 1,0 1-1,0 0 0,1 0 0,-1-1 0,1 1 1,0 0-1,-1 0 0,1 0 0,0 0 0,0 0 0,1 0 1,-1 0-1,0 0 0,0 0 0,1 1 0,-1-1 0,1 0 1,0 1-1,0-1 0,-1 1 0,1 0 0,1-1-186,72-29 447,-43 24-280,-1 2-1,1 1 1,0 1 0,0 2-1,0 1 1,0 2 0,-1 1-1,1 1 1,20 6-167,-47-10 39,-1 1 1,1 0-1,0 0 0,-1 0 0,1 1 1,-1-1-1,0 1 0,1 0 0,-1 1 0,0-1 1,0 1-1,-1-1 0,1 1 0,0 0 1,-1 0-1,0 1 0,1-1 0,-1 1 1,-1 0-1,1 0 0,0 0 0,-1 0 0,0 0 1,1 3-40,-4 2 81,0 0 1,0 1 0,-1-1 0,-1 0-1,1 0 1,-1 0 0,-1-1-1,0 1 1,0-1 0,0 0 0,-1 0-1,-1 0 1,1-1 0,-1 1-1,0-1 1,-1-1 0,0 1 0,0-1-1,0 0 1,-1-1 0,0 0-1,-5 3-81,-90 37 687,112-46-694,1-1-1,0 2 1,0-1-1,0 1 0,0 1 1,0 0-1,0 0 1,0 1-1,-1 0 1,1 1-1,-1 0 1,7 3 7,-12-5-8,0 1 1,0 0 0,0 1-1,-1-1 1,1 1 0,-1 0-1,1-1 1,-1 1-1,0 1 1,0-1 0,0 0-1,-1 1 1,1-1 0,-1 1-1,0 0 1,0 0-1,0 0 1,-1 0 0,1 0-1,-1 1 1,0-1 0,0 0-1,0 0 1,-1 1 0,1-1-1,-1 1 1,0-1-1,-1 0 1,0 4 7,-1 6 38,-1 1-1,-1-1 1,0 0-1,-1 0 1,-1 0 0,0-1-1,-1 0 1,0 0-1,-1-1 1,-1 0 0,0 0-1,0-1 1,-1 0-1,0 0 1,-1-1 0,-9 6-38,18-14 49,0 0 0,0 1 0,-1-1 0,1-1 1,-1 1-1,1 0 0,-1 0 0,1-1 1,-1 0-1,0 1 0,0-1 0,0 0 1,0 0-1,0-1 0,0 1 0,0-1 0,0 1 1,0-1-1,0 0 0,0 0 0,0 0 1,0-1-1,0 1 0,0-1 0,0 1 1,0-1-1,0 0 0,0 0 0,0-1 0,0 1 1,1 0-1,-1-1 0,0 0 0,1 0 1,-1 0-50,1-2-82,0 0 1,0 0 0,0 0-1,1 0 1,-1 0 0,1 0-1,0-1 1,0 1 0,0-1-1,1 1 1,0-1 0,0 1-1,0-1 1,0 1 0,1-1 0,-1 1 81,24-69-5189,2 30 824</inkml:trace>
  <inkml:trace contextRef="#ctx0" brushRef="#br0" timeOffset="729894.388">16713 11604 6489,'8'-3'396,"1"2"0,-1-1 0,1 1 0,-1 0 0,1 1 0,0 0 0,-1 0 0,1 1 0,-1 0 0,1 0 0,-1 1 0,1 0 0,-1 1 0,0 0 0,0 0 0,0 1 0,0 0 0,-1 0-1,1 1 1,2 2-396,-8-2 161,0 0 1,-1 0-1,0 0 0,0 0 0,0 1 0,-1-1 0,1 0 0,-1 0 0,-1 0 0,1 0 0,-1 1 0,0-1 0,0 0 0,0 0 0,-1 0 0,1 0 1,-1 0-1,0-1 0,-1 1 0,1-1 0,-1 1 0,0-1 0,0 0 0,-1 1-161,1 1 197,-6 8 974,26-46-775,60-151-43,-71 172-371,-4 17-41,5 9-40,-3-12 95,1 0 0,1 0 0,-1-1-1,0 0 1,0 0 0,1 0 0,0 0 0,-1-1 0,1 0 0,0 0 0,-1-1 0,1 1-1,0-1 1,0-1 0,-1 1 0,1-1 0,0 0 0,-1 0 0,1 0 0,0-1-1,-1 0 1,5-2 4,-2 2 6,0 0 0,0 0-1,0-1 1,0 0-1,-1 0 1,1-1 0,-1 0-1,0 0 1,0-1 0,0 1-1,-1-2 1,0 1-1,0-1 1,0 0 0,0 0-1,-1 0 1,0-1 0,-1 0-1,1 0 1,-1 0 0,-1-1-1,1 1 1,-1-1-1,0 0 1,-1 0 0,0 0-1,1-7-5,-11-35 2,7 50-6,1-1 0,-1 0 1,1 0-1,-1 0 1,1 0-1,-1 0 0,0 1 1,1-1-1,-1 0 1,0 0-1,1 1 0,-1-1 1,0 0-1,0 1 1,0-1-1,0 1 0,0-1 1,1 1-1,-1 0 0,0-1 1,0 1-1,0 0 1,0 0-1,0 0 0,0-1 1,0 1-1,0 0 1,0 0-1,0 0 0,0 1 1,0-1-1,0 0 0,0 0 1,0 1-1,0-1 1,0 0-1,0 1 0,0-1 1,0 1-1,0-1 1,0 1-1,1-1 0,-1 1 1,0 0-1,0-1 1,1 1-1,-1 0 0,0 0 4,-10 11-19,1 0-1,1 1 1,0 0-1,0 0 1,1 1-1,1 0 1,1 1-1,0-1 1,0 1-1,2 0 1,-3 14 19,5-24 4,0 0 0,1 0 0,-1 0 0,1 0 0,1 1 0,-1-1 0,1 0 0,0 1 0,0-1 0,0 0 0,1 1 0,0-1 0,0 0 0,0 1 0,1-1 0,-1 0 0,1 0 0,0 0 0,1-1 0,0 1 0,-1 0 0,1-1 0,1 0 0,-1 1 0,0-1 0,1-1 0,0 1 1,0 0-1,0-1 0,1 0 0,-1 0 0,1 0 0,0-1 0,-1 1 0,1-1 0,0 0 0,0 0 0,1-1 0,-1 0 0,0 0 0,0 0 0,2 0-4,5-4 19,0-1 0,0 0 0,0 0 1,-1-1-1,0-1 0,0 0 0,0 0 0,-1-1 0,0 0 0,0-1 1,-1 0-1,0-1 0,0 0 0,-1 0 0,0-1 0,-1 0 0,1-1-19,11-15 19,-1 1 0,-1-2-1,-2-1 1,0 0 0,-2 0-1,-1-1 1,-1-1 0,2-16-19,-12 45 2,0 0-1,-1 0 1,1 0 0,0 0 0,-1 0 0,1 0 0,-1-1-1,1 1 1,-1 0 0,0 0 0,1 0 0,-1-1 0,0 1-1,0 0 1,0 0 0,0 0 0,0-1 0,0 1-1,0 0 1,-1 0 0,1 0 0,0-1 0,-1 1 0,1 0-1,0 0 1,-1 0 0,0 0 0,1 0 0,-1 0 0,0 0-1,1 0 1,-1 0 0,0 0 0,0 0 0,0 0 0,0 0-1,0 1 1,0-1 0,0 0 0,0 1 0,0-1 0,0 1-1,0-1 1,0 1 0,0 0 0,-1-1 0,1 1 0,0 0-1,0 0 1,0 0 0,-1-1-2,-8 6 1,0-1 0,0 1-1,1 1 1,-1 0 0,1 0-1,1 0 1,-1 1 0,1 1 0,0-1-1,1 2 1,0-1 0,0 1-1,-4 6 0,4-6 1,1 0-1,0 0 0,0 1 0,0-1 0,1 1 0,1 1 0,0-1 0,0 1 0,1-1 0,0 1 1,1 0-1,0 0 0,0 10 0,2-19-1,0 0 1,0 0 0,1 0-1,-1 0 1,0 0 0,1 0-1,-1 0 1,1 0-1,-1 0 1,1 0 0,0 0-1,0 0 1,0-1 0,0 1-1,0 0 1,0-1-1,1 1 1,-1-1 0,0 1-1,1-1 1,-1 1 0,1-1-1,0 0 1,-1 0-1,1 0 1,0 0 0,0 0-1,0 0 1,-1 0 0,1-1-1,0 1 1,0-1-1,0 1 1,1-1 0,71 0 25,136-24 39,-208 24-67,0 0 0,0 0 0,0 0 0,0 0 0,0 0 0,0 0 0,0 1 0,0-1 0,0 1 0,0-1 0,0 1 0,0 0 0,0 0 0,0 0 0,0 0 0,-1 0 0,1 0 0,0 0 0,-1 1 0,1-1 0,-1 1 0,1-1 0,-1 1 0,0-1 0,0 1 0,0 0 0,1 0 0,-2-1 0,1 1 0,0 0 0,0 0 0,-1 0 0,1 0 0,-1 0 0,1 0 0,-1 0 0,0 2 3,2-3-1,0 1 0,-1-1 0,1 0 0,0 0 0,0 0 0,0 0 0,0 0 0,0 0 0,0 0 0,0-1 0,0 1 0,0-1 0,0 1 0,1-1 0,-1 0 0,0 0 0,0 0 0,0 0 0,0 0 0,1-1 0,-1 1 1,0 0-1,0-1 0,0 0 0,0 0 0,0 1 0,0-1 0,0 0 0,0 0 0,0-1 0,-1 1 0,1 0 0,1-2 1,12-3-213,8-3-723,0 0 1,-1-2-1,-1-1 1,0 0-1,-1-1 1,0-2 0,17-15 935,-33 27-224,-2 0 148,0 1 0,0 0 0,0 0 0,1 0 1,-1 0-1,1 0 0,-1 0 0,1 1 1,0-1-1,0 1 0,0 0 0,-1 0 1,1 0-1,0 0 0,0 0 0,1 0 76,-3 21 1067,-6 1 183,4 18 1264,4-38-2471,0 0 0,0 0 1,1 0-1,-1-1 0,0 1 1,1-1-1,-1 0 0,1 0 1,-1 0-1,0 0 0,1-1 1,-1 1-1,1-1 0,-1 0 1,0 0-1,0 0 1,1 0-1,-1-1 0,0 1 1,0-1-44,68-22-30,-69 24 23,-1 0 0,0 1 0,1-1 0,-1 0 0,0 0-1,1 1 1,-1-1 0,0 1 0,0-1 0,1 1 0,-1-1 0,0 1 0,0 0-1,0 0 1,0 0 0,0-1 0,0 1 0,0 0 0,0 0 0,0 0 0,-1 0-1,1 1 1,0-1 0,0 0 0,-1 0 0,1 0 0,-1 1 0,1-1 0,-1 0-1,0 0 1,1 1 0,-1-1 0,0 0 0,0 1 0,0 0 7,0 49-65,0-49 66,-4 25 60,2 1 0,1 0 0,1 0 0,2-1 0,1 1 0,0 0 0,5 10-61,-4-29 21,-1 1 0,0-1 0,0 1 0,-1 0 0,-1-1 0,1 1 0,-1 0 0,-1 0 1,0 0-1,0 0 0,-1 0 0,-1 0 0,1 0 0,-2 0 0,1 0 0,-1-1 1,-1 1-1,0-1 0,0 0 0,-1 0 0,0-1 0,0 1 0,-1-1 0,-5 6-21,9-12 36,0 0 0,-1 0 0,1 0 0,-1 0 0,1-1 0,-1 1 0,0-1 0,1 0 0,-1 0 0,0 0 0,0 0 0,0 0 0,0 0 0,0-1 0,0 0 0,0 1 0,0-1 0,0 0 0,0-1 0,0 1 0,0 0 0,0-1 0,0 0 0,0 1 0,0-1 0,0-1 0,0 1 0,0 0 0,1-1 0,-1 1 0,0-1 0,-1-1-36,-3-2 58,0-1 0,1 0 0,-1 0 0,1-1 1,0 0-1,1 0 0,0 0 0,0-1 0,0 0 0,-2-6-58,0-4-398,0 0 1,1 0 0,1-1 0,1 1 0,1-1-1,1 0 1,-1-12 397,3 30-107,0 0 0,0 0 0,0 1 0,0-1 0,1 0 0,-1 0 0,0 0 0,0 1 0,1-1 0,-1 0 0,0 1 0,1-1 0,-1 0-1,0 1 1,1-1 0,-1 0 0,1 1 0,0-1 0,-1 1 0,1-1 0,-1 1 0,1-1 0,0 1 0,-1-1 0,1 1 0,0 0 0,-1-1 0,1 1 0,0 0 0,0 0 0,-1-1 0,1 1 0,0 0 0,0 0 0,-1 0-1,1 0 1,0 0 0,0 0 107,4-1-704,20-4-2375</inkml:trace>
  <inkml:trace contextRef="#ctx0" brushRef="#br0" timeOffset="730878.308">18175 11519 2865,'48'-55'10383,"-48"55"-10279,0-1 0,0 0-1,0 0 1,1 0 0,-1 0 0,0 0-1,0 0 1,0 0 0,-1 1-1,1-1 1,0 0 0,0 0 0,0 0-1,-1 0 1,1 0 0,0 1-1,-1-1 1,1 0 0,-1 0 0,1 1-1,-1-1 1,1 0 0,-1 0 0,1 1-1,-1-1 1,0 1 0,1-1-1,-1 1 1,0-1 0,1 1 0,-1-1-1,0 1 1,0-1 0,0 1-1,1 0 1,-1 0 0,0-1 0,0 1-1,0 0 1,0 0 0,0 0 0,0 0-1,1 0 1,-1 0 0,0 0-1,0 0-103,-44 5 1401,33 0-1345,1 1 0,0 0 0,0 0 1,1 1-1,0 0 0,0 1 0,0 0 0,1 1 0,1 0 0,-1 0 0,1 1 0,1 0 1,0 0-1,-4 9-56,1 35 112,10-52-108,1-1 0,-1 0 0,1 1 0,0-1 0,0 0 0,0 1 0,0-1 0,0 0 0,0 0 0,0 0 0,0 0 0,0 0 0,0 0 0,1 0 0,-1 0 0,0-1 0,1 1 0,-1 0 0,0-1 0,1 1 0,-1-1 0,1 0 0,-1 1 0,1-1 0,-1 0 0,1 0 0,-1 0 0,1 0 0,-1 0 0,1 0 0,-1 0 0,2-1-4,12 0 17,0-2 0,0 0 0,0 0 0,0-2 0,-1 0 0,1 0 0,-1-1 0,-1-1 0,1 0 0,1-3-17,1 2-4,0 0-1,-1-1 1,0-1-1,-1-1 1,0 0-1,0 0 1,-2-2-1,1 1 1,-2-2-1,1 0 1,-2 0-1,0-1 0,-1 0 1,0 0-1,2-10 5,-9 0-59,-2 24 57,0 1-1,0-1 1,-1 1 0,1 0-1,0-1 1,0 1-1,-1 0 1,1 0 0,0-1-1,0 1 1,-1 0-1,1 0 1,0-1 0,-1 1-1,1 0 1,0 0-1,-1 0 1,1-1-1,0 1 1,-1 0 0,1 0-1,0 0 1,-1 0-1,1 0 1,-1 0 0,1 0-1,0 0 1,-1 0-1,1 0 1,-1 0 0,1 0-1,0 0 1,-1 0-1,1 0 1,0 0 0,-1 0-1,1 1 1,-1-1-1,1 0 1,0 0 0,-1 0-1,1 1 1,0-1-1,0 0 1,-1 0 0,1 1-1,0-1 1,0 0-1,-1 1 1,1-1 0,0 0-1,0 1 1,0-1-1,-1 0 1,1 1 0,0-1-1,0 0 1,0 1-1,0-1 1,0 1 0,0-1-1,0 0 1,0 1 2,-12 15-24,1 1 0,1 0 0,1 1 0,0 0 0,1 0 1,1 1-1,1 0 0,-1 7 24,5-21 17,1 0-1,-1 0 1,1 1-1,0-1 1,0 0-1,0 1 1,1-1-1,0 0 1,0 1 0,1-1-1,-1 0 1,1 1-1,0-1 1,1 0-1,-1 0 1,1 0 0,0 0-1,0 0 1,0 0-1,1 0 1,0-1-1,0 1 1,0-1-1,0 0 1,1 0 0,0 0-1,0 0 1,0-1-1,0 1 1,0-1-1,1 0-16,3 0 17,0 0-1,-1-1 0,1 1 0,0-2 1,0 1-1,0-1 0,0-1 0,0 1 1,1-1-1,-1-1 0,0 1 0,0-1 1,0-1-1,0 0 0,0 0 0,-1 0 1,5-2-17,4-3 19,-1 1 0,0-2 0,0 0 0,0-1 0,-1-1 0,-1 0 0,13-12-19,-23 21-6,0-1 0,-1-1 0,1 1 0,-1 0-1,0-1 1,1 1 0,-1-1 0,0 0 0,-1 0 0,1 0 0,0 0 0,-1 0 0,1 0 0,-1 0 0,0 0 0,0 0 0,-1-1 0,1 1 0,-1 0-1,1-4 7,-2 6-6,1 1 0,-1-1 0,1 0 0,-1 1 0,1-1 0,-1 0 0,0 1 0,1-1 0,-1 1 0,0 0 0,0-1 0,1 1 0,-1-1 0,0 1 0,0 0 0,0 0 0,0-1-1,1 1 1,-1 0 0,0 0 0,0 0 0,0 0 0,0 0 0,0 0 0,1 0 0,-1 0 0,0 0 0,0 1 0,0-1 0,0 0 0,0 0 0,1 1 0,-1-1 0,0 1 0,0-1 0,1 1-1,-1-1 1,0 1 0,1-1 0,-1 1 0,0-1 0,1 1 0,-1 0 0,1-1 0,-1 1 0,1 0 0,0 0 0,-1 0 0,1-1 0,-1 2 6,-1 0 2,0 0 1,0 0 0,1 0 0,-1 0-1,1 1 1,-1-1 0,1 0-1,-1 1 1,1 0 0,0-1-1,0 1 1,1 0 0,-1-1 0,0 1-1,1 0 1,0 0 0,0-1-1,0 1 1,0 0 0,0 0 0,0 0-1,1 0 1,-1-1 0,1 1-1,0 0 1,0-1 0,0 1-1,0 0 1,0-1 0,0 1 0,1-1-1,-1 0 1,1 1 0,0-1-1,0 0 1,0 0 0,0 0-1,0 0-2,67 71 44,-62-60-45,0 1 0,0 0-1,-1 0 1,-1 0-1,-1 1 1,0 0-1,0 0 1,-2 0-1,0 0 1,-1 1 0,0-1-1,-1 0 1,-1 1-1,0-1 1,-2 0-1,1 0 1,-2 0-1,0 0 1,-1 0 0,0-1-1,-1 0 1,0 0-1,-2 0 1,-2 4 1,1-2 45,-1-1 0,0 0-1,-1 0 1,0-1 0,-1-1 0,-1 0 0,0 0 0,-1-2 0,-6 5-45,17-15 38,1 1 1,-1 0 0,0-1-1,0 0 1,0 0-1,0 0 1,0 0-1,0 0 1,0-1 0,0 0-1,0 1 1,0-1-1,-1 0 1,1 0 0,0-1-1,0 1 1,0 0-1,0-1 1,0 0-1,0 0 1,0 0 0,0 0-1,0-1 1,0 1-1,1-1 1,-1 1-1,1-1 1,-1 0 0,1 0-1,-1 0 1,1 0-1,0-1 1,0 1 0,0-1-1,0 1 1,1-1-1,-1 1 1,1-1-1,-1 0 1,1 0 0,0 0-1,-1-2-38,-4-8 4,0 0 0,0-1 0,1 1 1,1-1-1,0 0 0,1 0 0,1-1 0,0 1 0,1-1 0,0 1 0,1-1 0,1 1 0,0-1 1,1 1-1,1 0 0,0 0 0,1 0 0,0 0 0,1 0 0,1 1 0,0 0 0,0 0 0,2 0 0,0 1 1,0 0-1,1 1 0,0-1 0,1 2 0,4-4-4,16-7-289,1 1 1,1 2-1,0 1 1,1 1-1,1 2 1,0 2-1,28-6 289,24-12-3057,25-14-628</inkml:trace>
  <inkml:trace contextRef="#ctx0" brushRef="#br0" timeOffset="741420.452">3711 13047 8330,'-1'-4'292,"0"0"0,0 0 0,1 0 0,-1 0 0,1 0 1,0 0-1,0 0 0,1-1 0,-1 1 0,1 0 0,-1 0 0,1 1 1,1-1-1,-1 0 0,0 0 0,1 0 0,0 1 0,0-1 0,2-3-292,-12 103 422,5-45-376,2 1 1,3-1-1,2 0 0,2 0 1,10 37-47,9 26 221,-24-99-14,-5-30 147,1 3-277,-45-257-1554,39 225 1533,9 43-49,1 1 0,-1-1-1,1 1 1,-1 0 0,1-1-1,0 1 1,-1 0 0,1-1-1,-1 1 1,1 0 0,0 0-1,-1 0 1,1 0 0,0 0-1,-1-1 1,1 1 0,0 0-1,-1 0 1,1 1 0,0-1-1,-1 0 1,1 0 0,0 0-1,-1 0 1,1 0 0,0 1-1,-1-1 1,1 0 0,-1 1-1,1-1 1,0 0 0,-1 1-1,1-1 1,-1 1 0,1-1-1,-1 1 1,0-1 0,1 1-7,4 2 24,2 0-9,0 1 10,1 0 0,0 0 0,0-1 0,0 1 0,0-2 0,0 1-1,1-1 1,-1-1 0,1 1 0,-1-1 0,1-1 0,-1 0 0,1 0 0,0 0 0,-1-1 0,1-1-1,-1 1 1,1-1 0,-1-1 0,4-1-25,3-7 76,0 0 0,-1-2 0,0 1 0,-1-2 0,-1 0 0,0 0-1,0-1 1,-2 0 0,0-1 0,-1-1 0,1-2-76,-4 9 33,0 1 0,-1-1 0,-1 0-1,1-1 1,-2 1 0,1-1 0,-2 1 0,1-1 0,-1 0 0,-1 0-1,0-9-32,0 19 8,-1 0 1,0 0-1,0 0 0,0 1 0,0-1 0,0 0 0,0 0 0,0 0 0,0 0 0,0 0 0,0 0 0,0 1 0,0-1 0,-1 0 0,1 0 0,0 0 0,-1 0 0,1 1 1,0-1-1,-1 0 0,1 0 0,-1 1 0,1-1 0,-1 0 0,0 1 0,1-1 0,-1 1 0,0-1 0,1 1 0,-1-1 0,0 1 0,0-1 0,1 1 0,-1-1 0,0 1 1,0 0-1,0 0 0,0-1 0,1 1 0,-1 0 0,0 0 0,0 0 0,0 0 0,0 0 0,0 0 0,0 0 0,1 0 0,-1 1 0,0-1 0,0 0 0,0 0 0,0 1 1,1-1-1,-1 0 0,0 1 0,0-1 0,1 1 0,-1-1 0,0 1-8,-44 41 189,33-23-175,0 0 0,1 0 0,1 2 1,1-1-1,0 1 0,2 0 0,1 1 1,0 0-1,2 0 0,0 0 0,2 0 1,0 1-1,1-1 0,2 1 0,0-1 1,3 15-15,-4-32 6,0 0 1,1 1-1,0-1 1,-1 0 0,1 0-1,1 0 1,-1 0-1,1 0 1,0-1 0,0 1-1,0 0 1,1-1-1,0 0 1,0 1-1,0-1 1,0 0 0,0 0-1,1-1 1,0 1-1,0-1 1,0 0 0,0 0-1,0 0 1,1 0-1,-1-1 1,1 0 0,0 0-1,0 0 1,0 0-1,0-1 1,0 0 0,0 0-1,0 0 1,0-1-1,1 1-6,12-6 36,0 0 0,-1-1-1,0-1 1,0-1 0,0 0 0,-1-1-1,-1-1 1,1-1 0,-2 0-1,1 0 1,1-5-36,10-4 39,-1 7-50,-24 13 8,-1 0 1,1 0-1,-1 0 0,1 0 1,-1 1-1,1-1 1,0 0-1,-1 0 0,1 1 1,-1-1-1,0 0 0,1 1 1,-1-1-1,1 0 1,-1 1-1,1-1 0,-1 1 1,0-1-1,1 1 1,-1-1-1,0 1 0,0-1 1,1 1-1,-1-1 0,0 1 1,0-1-1,0 1 1,1-1-1,-1 1 0,0-1 1,0 1-1,0 0 0,0-1 1,0 1-1,0-1 1,0 1-1,0-1 0,-1 1 1,1-1-1,0 1 1,0 0-1,0-1 0,-1 1 1,1-1-1,0 1 3,-35 168-203,34-167 204,1-1 0,-1 1 0,1 0 0,0-1 0,0 1 0,-1 0 0,1-1-1,0 1 1,0 0 0,1 0 0,-1-1 0,0 1 0,0 0 0,1-1 0,-1 1 0,1-1-1,0 1 1,-1 0 0,1-1 0,0 1 0,0-1 0,0 0 0,0 1 0,0-1 0,0 0-1,1 0 1,-1 1 0,0-1 0,0 0 0,1 0 0,-1 0 0,1 0 0,-1-1-1,4 0-301,-1-1 0,1-1 0,-1 1 0,0 0 0,0-1 0,0 0 0,0 0 0,0 0 0,0-1 0,0 1 0,-1-1 0,1 0 0,-1 0 0,0 0 0,0 0 0,0-1 0,0 1 0,-1-1 0,1 0 0,-1 0 0,0 0 0,1-2 301,25-49-4277</inkml:trace>
  <inkml:trace contextRef="#ctx0" brushRef="#br0" timeOffset="742022.472">4603 13169 9146,'-68'51'5287,"-19"37"-4761,81-81-364,-3 2-91,-37 50 484,45-57-539,0 0-1,0 0 0,0-1 1,1 1-1,-1 0 1,0 0-1,1 0 1,-1 0-1,1 0 1,0 0-1,0 0 0,0 0 1,0 0-1,0 0 1,0 0-1,0 0 1,1 0-1,-1 0 1,1 0-1,-1 0 0,1-1 1,0 1-1,0 0 1,0 0-1,0 0 1,0-1-1,0 1 1,0-1-1,0 1 0,1-1 1,-1 1-1,1-1 1,1 1-16,4 2 15,0 0 1,0-1-1,1 0 1,-1 0-1,1 0 0,0-1 1,0-1-1,0 1 1,0-1-1,0-1 1,0 1-1,0-1 0,0-1 1,0 0-1,0 0 1,0 0-1,0-1 1,0 0-1,0-1 1,-1 1-1,1-2 0,-1 1 1,0-1-1,0 0 1,0 0-1,0-1 1,-1 0-1,0 0 0,0-1 1,0 0-1,-1 0 1,1 0-1,-1 0-15,6-7 37,-1 0 0,0 0-1,-1-1 1,0 0 0,-1-1-1,-1 0 1,0 0 0,-1-1-1,0 1 1,1-12-37,-6 26 4,-1 0 1,0 0-1,1 0 1,-1 0-1,0 0 0,1 0 1,-1 0-1,0 0 1,0 0-1,0 0 0,0 0 1,0 0-1,0 0 1,0 0-1,-1 0 0,1 0 1,0 0-1,0 0 1,-1 0-1,1 0 1,-1 0-1,1 0 0,-1 0 1,1 0-1,-1 0 1,0 0-1,1 0 0,-1 1 1,0-1-1,0 0 1,1 1-1,-1-1 0,0 0 1,0 1-1,0-1 1,0 1-1,0-1 0,0 1 1,0 0-1,0-1 1,0 1-1,0 0 0,0 0 1,0 0-1,0 0 1,0 0-1,0 0 0,0 0 1,0 0-1,0 0 1,0 0-1,0 0 1,0 1-1,0-1 0,0 0 1,0 1-1,0-1 1,0 1-1,0-1 0,0 1 1,0-1-1,1 1 1,-1 0-1,0 0 0,0-1 1,1 1-1,-1 0 1,0 0-1,0 0-4,-4 3 1,1 1 1,-1-1-1,1 1 0,0 0 0,0 0 1,0 0-1,1 0 0,0 1 1,0 0-1,0-1 0,1 1 0,-1 0 1,1 0-1,1 0 0,-1 1 1,1-1-1,1 0 0,-1 1 0,1-1 1,0 0-1,0 1 0,1-1 1,-1 0-1,1 1 0,1-1 0,1 5-1,-2-9 5,0 0-1,0 0 0,0 0 0,0 0 1,0 0-1,1 0 0,-1-1 1,0 1-1,1 0 0,-1-1 0,1 1 1,0-1-1,0 1 0,0-1 0,-1 0 1,1 0-1,0 0 0,0 0 0,0 0 1,1-1-1,-1 1 0,0 0 1,0-1-1,0 0 0,0 1 0,1-1 1,-1 0-1,0 0 0,0 0 0,0-1 1,1 1-1,-1 0 0,0-1 0,0 1 1,0-1-1,2 0-4,69-43 228,-62 35-187,0-1 1,-1-1-1,0 0 1,-1 0-1,0-1 1,0 0 0,-1-2-42,9 40-91,-13-21 91,1-1 0,-1 0 0,1 0 0,0-1 0,0 1 0,0-1 0,1 0 0,-1-1 0,1 1-1,0-1 1,-1 0 0,1 0 0,0-1 0,0 0 0,0 0 0,0 0 0,1-1 0,-1 0 0,0 0 0,0 0 0,0-1 0,0 0 0,0 0 0,0-1 0,0 0 0,0 0 0,-1 0 0,1 0 0,-1-1 0,1 0 0,-1 0 0,0-1 0,0 1 0,0-1-1,3-4 2,67-48 77,-74 56-80,0 0 0,0-1-1,0 1 1,0 0 0,0-1-1,0 1 1,0 0 0,0 0-1,0 0 1,1 0 0,-1 0 0,0 0-1,0 0 1,0 1 0,0-1-1,0 0 1,0 0 0,0 1-1,0-1 1,0 1 0,0-1 0,0 1-1,0-1 1,0 1 0,0 0-1,0-1 1,-1 1 0,1 0-1,0 0 1,0 0 0,-1 0 0,1 0-1,-1-1 1,1 1 0,-1 0-1,1 0 1,-1 0 0,1 1-1,-1-1 1,0 0 0,1 0-1,-1 0 1,0 0 0,0 0 0,0 0-1,0 0 1,0 0 0,0 0-1,0 1 1,-1-1 0,1 0-1,0 0 1,-1 0 2,10 25 33,-7-25-142,-1 0 0,1 0 1,-1 0-1,1 0 0,-1 0 1,1 0-1,0-1 0,-1 1 1,1 0-1,0-1 0,0 1 1,0-1-1,-1 0 0,1 0 1,0 0-1,0 0 0,0 0 0,0 0 1,-1 0-1,1 0 0,0-1 1,0 1-1,0-1 0,-1 1 1,1-1-1,0 0 0,-1 0 1,1 0-1,0 0 0,0-1 109,31-17-2568</inkml:trace>
  <inkml:trace contextRef="#ctx0" brushRef="#br0" timeOffset="743056.778">5737 13004 8818,'6'-23'2498,"25"-62"440,-32 114-2917,11 294 160,3-276 194,-13-47-353,1 0-1,-1 1 1,0-1-1,1 0 1,-1 0-1,1 1 1,-1-1-1,1 0 0,-1 0 1,1 0-1,-1 0 1,1 0-1,-1 0 1,1 0-1,-1 0 1,1 0-1,0 0 1,-1 0-1,1 0 1,-1 0-1,1 0 1,-1 0-1,1-1 1,-1 1-1,0 0 1,1 0-1,-1-1 1,1 1-1,-1 0 0,1 0 1,-1-1-1,0 1 1,1-1-1,-1 1 1,0 0-1,1-1 1,-1 1-1,0-1 1,0 1-1,1-1 1,-1 1-1,0-1 1,0 1-1,0 0 1,1-1-1,-1 0 1,0 1-1,0-1 1,0 1-1,0-1 0,0 1 1,0-1-1,0 1 1,0-1-1,0 1 1,-1-1-1,1 1 1,0-1-22,0 0 26,12-27 192,-2-1 1,-1 0-1,-2-1 0,-1 0 0,-1 0 0,0-11-218,-5 15 12,-3 18-52,1 23-18,2-10 51,0 0 0,0 1 0,1-1 0,0 0 0,0 1-1,0-1 1,0 0 0,1 0 0,0 0 0,0 0 0,0 0 0,1 0-1,0-1 1,0 1 0,0-1 0,0 0 0,0 0 0,1 0-1,0 0 1,0-1 0,0 1 0,0-1 0,1 0 0,-1 0 0,1 0-1,0-1 1,0 0 0,0 0 0,0 0 0,0 0 0,0-1-1,0 0 1,1 0 7,9-3 49,0-1-1,0 0 1,-1-1-1,0 0 0,0-1 1,0-1-1,0 0 1,-1-1-1,0-1 1,0 0-1,-1 0 1,0-2-1,-1 1 0,0-1 1,0-1-1,-1 0 1,-1 0-1,0-1 1,7-12-49,-11 19 14,-1-1 1,0 1-1,-1-1 1,0 0-1,0 0 1,0 0 0,0 0-1,-1 0 1,0-1-1,0 1 1,-1-1-1,0 0 1,0 1 0,0-1-1,-1-2-14,-1 7 3,0 1-1,1-1 1,-1 1-1,0-1 1,0 1-1,0 0 1,0-1 0,0 1-1,-1 0 1,1 0-1,0 0 1,0 0-1,-1 0 1,1 0-1,-1 0 1,1 0-1,-1 0 1,1 1-1,-1-1 1,0 1 0,1-1-1,-1 1 1,1-1-1,-1 1 1,0 0-1,0 0 1,1 0-1,-1 0 1,0 0-1,1 0 1,-1 1-1,0-1 1,1 1-1,-1-1 1,0 1 0,1-1-1,-1 1 1,1 0-1,-1 0 1,1-1-1,0 1 1,-1 0-1,1 1 1,0-1-1,-1 0 1,1 0-1,0 0 1,0 1 0,0-1-1,0 1 1,0 0-3,-7 5-4,1-1 0,0 1 1,1 0-1,0 1 1,0 0-1,0 0 1,1 0-1,1 1 1,-1-1-1,1 1 0,1 0 1,-1 0-1,1 1 1,1-1-1,0 1 1,0-1-1,1 1 1,1-1-1,-1 1 0,1 0 1,1 0-1,0-1 1,0 1-1,1 0 1,0-1-1,1 0 1,1 4 3,-1-9 4,0 0 0,-1-1 1,2 1-1,-1-1 0,0 0 1,1 0-1,-1 0 0,1 0 1,0-1-1,0 1 1,0-1-1,0 0 0,0 0 1,1 0-1,-1-1 0,0 0 1,1 0-1,-1 0 1,1 0-1,0-1 0,-1 1 1,5-1-5,102-15 136,1-21 62,-112 36-194,1 0-1,-1-1 0,1 1 1,-1 0-1,1-1 1,-1 1-1,1 0 0,-1-1 1,1 1-1,-1-1 0,1 1 1,-1-1-1,0 1 1,1-1-1,-1 1 0,0-1 1,0 1-1,1-1 0,-1 0 1,0 1-1,0-1 1,0 1-1,0-1 0,1 0 1,-1 1-1,0-1 1,0 0-1,0 1 0,0-1 1,-1 1-1,1-1 0,0 0 1,0 1-1,0-1 1,0 1-1,-1-1 0,1 0 1,0 1-1,-1-1 0,1 1 1,0-1-1,-1 1 1,1-1-1,0 1 0,-1-1 1,1 1-1,-1 0 0,1-1 1,-1 1-1,1 0 1,-1-1-1,0 1 0,1 0 1,-1-1-1,1 1 0,-1 0 1,1 0-1,-1 0 1,0 0-1,1 0 0,-2-1-3,2 1-73,-1 0-1,0 0 1,1 0-1,-1 0 1,0 0 0,0 0-1,1 0 1,-1 0-1,0 0 1,1 0-1,-1 0 1,0 0-1,0 1 1,1-1-1,-1 0 1,0 0-1,1 1 1,-1-1-1,0 1 1,1-1 0,-1 0-1,1 1 1,-1-1-1,1 1 1,-1-1-1,1 1 1,-1-1-1,1 1 1,-1 0-1,1-1 1,0 1-1,-1 0 1,1-1-1,0 1 1,0 0 0,-1-1-1,1 1 1,0 0-1,0 0 74,1 11-3474,9-1-380</inkml:trace>
  <inkml:trace contextRef="#ctx0" brushRef="#br0" timeOffset="743797.242">7253 12939 6329,'1'-3'270,"17"-34"4298,-17 36-4470,-1 0-1,0 0 0,1 0 1,-1 0-1,0 1 1,0-1-1,0 0 1,0 0-1,0 0 1,0 0-1,0 0 1,0 0-1,0 0 1,0 1-1,-1-1 0,1 0 1,0 0-1,0 0 1,-1 0-1,1 1 1,-1-1-1,1 0 1,-1 0-1,1 1 1,-1-1-1,1 0 1,-1 1-1,0-1 0,1 0 1,-1 1-1,0-1 1,1 1-1,-1-1 1,0 1-1,0 0 1,0-1-1,1 1 1,-1 0-1,0-1 1,0 1-1,0 0 1,0 0-1,0 0-97,-12-1 188,1 2 1,0-1-1,0 1 1,0 1 0,0 0-1,0 1 1,0 0-1,0 1 1,1 1-1,0-1 1,0 2-1,0-1 1,0 2-1,0 0-188,-25 23 195,47-24-109,-7-6-73,16 2 21,-1 1 0,1 1 0,-1 0 0,0 2 0,0 0 0,5 4-34,-20-8-5,0-1 0,0 1 1,0 0-1,0 0 1,-1 0-1,1 0 1,-1 1-1,0 0 0,0-1 1,0 1-1,0 0 1,0 1-1,0-1 1,-1 0-1,0 1 0,0-1 1,0 1-1,0 0 1,0 0-1,-1 0 0,1 0 1,-1 0-1,0 0 1,0 0-1,-1 0 1,1 0-1,-1 1 0,0-1 1,0 0-1,-1 0 1,1 0-1,-1 1 1,0-1-1,0 0 0,0 0 1,0 0-1,-1 0 5,0 3 47,0 0 0,0-1 0,0 1-1,-1-1 1,0 0 0,0 1 0,-1-1 0,0-1-1,0 1 1,0 0 0,-1-1 0,0 0 0,1 0 0,-2-1-1,1 1 1,-1-1 0,1 0 0,-1-1 0,0 1-1,-1-1 1,1 0 0,-1-1 0,1 1 0,-1-1-1,0-1 1,1 1 0,-1-1 0,0 0 0,0-1-1,0 1 1,-2-2-47,3 1 58,0-1 1,0 0-1,0 0 0,-1 0 0,1-1 0,1 0 1,-1-1-1,0 1 0,0-1 0,1 0 1,0 0-1,-1-1 0,1 1 0,1-1 0,-1 0 1,0-1-1,-3-4-58,7 8-44,1 0 0,-1 0 1,1 1-1,-1-2 0,1 1 0,-1 0 1,1 0-1,0 0 0,-1 0 0,1 0 1,0 0-1,0 0 0,0 0 0,0 0 1,0 0-1,0-1 0,0 1 0,0 0 1,0 0-1,1 0 0,-1 0 0,0 0 1,1 0-1,-1 0 0,1 0 1,-1 0-1,1 0 0,-1 0 0,1 0 1,0 0-1,-1 0 0,1 0 0,0 1 1,0-1-1,0 0 0,0 1 0,0-1 1,-1 0-1,1 1 0,0-1 0,0 1 1,1-1 43,51-18-4908,-46 17 4010,43-11-3327</inkml:trace>
  <inkml:trace contextRef="#ctx0" brushRef="#br0" timeOffset="744187.325">7424 13001 6673,'29'-5'8714,"64"-26"-7057,-82 26-1586,0-1 1,-1 1 0,1-2 0,-1 0 0,-1 0-1,1-1 1,-1 0 0,0 0 0,-1-1 0,0 0-1,0-1 1,5-8-72,-13 17 2,0 0 1,1 1-1,-1-1 0,0 0 0,1 1 0,-1-1 1,0 0-1,0 1 0,0-1 0,0 0 1,0 1-1,0-1 0,0 0 0,0 0 0,0 1 1,0-1-1,0 0 0,0 1 0,0-1 0,0 0 1,-1 0-1,1 1 0,0-1 0,-1 1 0,1-1 1,0 0-1,-1 1 0,1-1 0,-1 1 1,1-1-1,-1 1 0,1-1 0,-1 1 0,1-1 1,-1 1-1,0-1 0,1 1 0,-1 0 0,1-1 1,-1 1-1,0 0 0,1 0 0,-1-1 1,0 1-1,0 0 0,1 0 0,-1 0 0,0 0 1,1 0-1,-1 0 0,0 0 0,0 0 0,1 0 1,-1 0-1,0 1 0,1-1 0,-1 0-2,-45 7 26,32-3-21,0 1-1,1 1 0,0 0 1,0 1-1,0 1 0,1 0 1,0 0-1,1 1 0,-1 1 1,2 0-1,0 0 0,0 1 1,1 0-1,0 1 0,1 0 1,0 0-1,1 1 1,0 0-1,-1 5-4,6-15 0,1 0 0,-1 0 0,1 0 0,-1 0 0,1 0 1,0 0-1,0 0 0,0 1 0,1-1 0,-1 0 0,1 0 0,0 1 0,0-1 0,0 0 1,0 1-1,1-1 0,-1 0 0,1 0 0,0 0 0,-1 1 0,2-1 0,-1 0 0,0 0 1,1 0-1,-1 0 0,1-1 0,0 1 0,0 0 0,0-1 0,0 1 0,0-1 1,1 1-1,-1-1 0,1 0 0,2 1 0,4 0 68,-1-2 1,0 1-1,1-1 1,0-1-1,-1 1 1,1-2-1,-1 1 1,1-1-1,-1 0 1,1-1-1,-1 0 1,1 0-1,-1-1 1,0 0-1,2-1-68,-6 2 85,59-19-2208,-4-2 665</inkml:trace>
  <inkml:trace contextRef="#ctx0" brushRef="#br0" timeOffset="744892.194">7931 12871 9714,'-51'16'4746,"36"-9"-4561,2 1 0,-1 0 0,1 2 0,1-1 0,0 1 0,-9 10-185,17-16 38,-1 1 0,1 0-1,0-1 1,0 1 0,0 1 0,1-1-1,0 0 1,0 1 0,0 0 0,1 0 0,0 0-1,0 0 1,0 0 0,1 0 0,0 0 0,0 1-1,0-1 1,1 0 0,0 1 0,0-1-1,1 0 1,0 0 0,0 1 0,0-1 0,1 0-1,0 0 1,2 5-38,-2-8 7,0 0-1,0-1 0,1 1 1,-1-1-1,0 1 0,1-1 1,-1 0-1,1 0 1,0 0-1,0-1 0,0 1 1,0-1-1,0 1 1,0-1-1,0 0 0,0 0 1,0 0-1,1-1 0,-1 1 1,0-1-1,0 0 1,1 0-1,-1 0 0,0 0 1,1 0-7,82-19 134,-53 9-75,0-2 1,-1-1 0,0-1-1,-1-2 1,-1-2 0,0 0-1,-2-2 1,2-3-60,-19 13 51,-6 11 584,-3 4-505,0-4-121,-1 1 1,1-1-1,0 1 0,0-1 0,0 0 0,0 0 0,0 0 0,0 0 1,0 0-1,0 0 0,1-1 0,-1 1 0,0-1 0,0 1 1,1-1-1,-1 0 0,0 0 0,0 0 0,1 0 0,-1 0 1,0-1-1,1 1 0,-1-1 0,0 1 0,2-2-9,-4 2 1,131-41 80,-109 31-1087,1 2 0,-1 0 0,2 2 0,-1 0 0,19-1 1006,-26 3-106,-1 0 0,0-1 1,0-1-1,-1-1 1,1 0-1,-1 0 0,-1-2 1,1 0-1,-1 0 1,-1-1-1,0-1 1,3-4 105,-8 10 63,-4 3 6,-1 0-1,1 0 0,0 0 0,-1-1 1,1 1-1,-1-1 0,0 1 1,1-1-1,-1 0 0,-1 0 0,1 0 1,0 0-1,-1 0 0,1 0 1,-1-1-1,1-2-68,-4 5 59,1 0 0,-1 0 0,1 0 0,-1 0 0,1 0 1,-1 1-1,0-1 0,1 0 0,-1 1 0,0-1 0,1 1 0,-1 0 0,0 0 0,0 0 0,1-1 1,-1 2-1,0-1 0,0 0 0,0 0 0,1 1 0,-1-1 0,0 0 0,1 1 0,-1 0 1,0-1-1,1 1 0,-1 0 0,1 0 0,-1 0 0,1 0 0,-1 0-59,-9 4 81,1 1 0,-1 0-1,1 0 1,0 1 0,0 0 0,1 1-1,0 0 1,0 1 0,1 0 0,0 0-1,1 0 1,0 1 0,0 0-1,1 1 1,-1 3-81,6-13 12,0 0-1,1 0 0,-1-1 1,0 1-1,1 0 1,-1 0-1,1 0 0,-1 0 1,1 0-1,-1 0 1,1 0-1,0 0 1,-1 0-1,1 0 0,0 1 1,0-1-1,0 0 1,0 0-1,0 0 0,0 0 1,0 0-1,0 0 1,0 0-1,1 0 1,-1 1-1,0-1 0,1 0 1,-1 0-1,1 0 1,-1 0-1,1 0 0,-1-1 1,1 1-1,0 0 1,-1 0-1,1 0 1,0 0-1,0-1 0,0 1 1,0 0-1,0-1 1,-1 1-1,1-1 0,0 1 1,0-1-1,1 1 1,-1-1-1,0 0 1,0 1-1,0-1-11,10-2 36,0-1 0,0 0 0,0-1 0,-1 0 0,1-1 0,-1 0 0,0 0 1,-1-1-1,2-2-36,6-2 36,7-2-250,0-2-1,0-1 1,-2-1-1,0 0 0,-1-2 1,0-1-1,-1 0 1,-2-2-1,0 0 0,-1-1 1,7-12 214,-20 11-346,-26 36 330,8-1 153,1 1-1,1 0 0,1 1 0,-1 0 0,2 1 0,0 0 0,1 1 1,1 0-1,0 1 0,1 0 0,1 0 0,-2 11-136,7-25 19,1 1 0,-1 0 0,1 0 0,0-1 0,0 1 1,1 0-1,-1 0 0,1-1 0,0 1 0,0 0 0,0-1 0,0 1 0,0-1 0,1 1 0,0-1 0,0 0 0,0 0 0,0 0 0,0 0 0,1 0 0,-1 0 1,1 0-1,0-1 0,2 3-19,53 23-2764,-3-16 398</inkml:trace>
  <inkml:trace contextRef="#ctx0" brushRef="#br0" timeOffset="745578.244">9550 12435 8402,'-14'8'4823,"4"12"-4687,2-1-1,0 2 1,1-1-1,1 1 0,1 0 1,1 0-1,1 0 0,1 1-135,1-19 13,0 1-1,0-1 0,1 1 0,-1-1 1,1 1-1,0-1 0,0 1 0,0-1 0,1 1 1,-1-1-1,1 0 0,0 1 0,0-1 1,0 1-1,0-1 0,1 0 0,-1 0 1,1 0-1,0 0 0,0 0 0,0 0 1,0 0-1,2 1-12,35 24 837,-21-23-801,-1 0-1,1-1 1,0-1-1,0-1 1,0-1-1,0 0 1,0-1-1,0-1 1,0-1-1,13-3-35,69-22 93,-99 27-91,0 0 0,0 0 0,0 0-1,0 0 1,0 0 0,0 1 0,0-1 0,0 0-1,-1 1 1,1-1 0,0 1 0,0-1-1,0 1 1,0-1 0,-1 1 0,1 0-1,0-1 1,0 1 0,-1 0 0,1 0 0,-1 0-1,1-1 1,-1 1 0,1 0 0,-1 0-1,1 0 1,-1 0 0,0 0 0,1 0-1,-1 0 1,0 0 0,0 0 0,0 0 0,0 0-1,0 0 1,0 0 0,0 0 0,0 0-1,0 0 1,0 0 0,0 0 0,-1-1-1,1 1 1,0 0 0,-1 0 0,1 0 0,-1 0-1,1 0 1,-1 0-2,-29 165 397,30-165-392,-1 0 0,1-1 0,0 1 0,0 0 0,0 0 0,0 0 0,-1 0 0,1-1 0,0 1-1,1 0 1,-1 0 0,0 0 0,0 0 0,0 0 0,0-1 0,1 1 0,-1 0 0,0 0 0,1 0-1,-1-1 1,0 1 0,1 0 0,-1-1 0,1 1 0,0 0 0,-1-1 0,1 1 0,-1 0 0,1-1-1,0 1 1,-1-1 0,1 1 0,0-1 0,0 0 0,-1 1 0,1-1 0,0 0 0,0 1 0,0-1-1,0 0 1,-1 0 0,1 0 0,0 0 0,0 0 0,0 0 0,0 0 0,0 0 0,-1 0 0,1 0-1,0 0 1,0-1 0,0 1 0,0 0 0,-1-1 0,1 1-5,6-4-322,0-1 0,-1 0 1,0 0-1,0 0 0,0-1 0,0 0 1,-1 0-1,0-1 0,-1 1 1,1-1-1,-1 0 0,2-5 322,17-40-2878</inkml:trace>
  <inkml:trace contextRef="#ctx0" brushRef="#br0" timeOffset="745966.357">10149 12620 8666,'-1'3'334,"0"-1"0,-1 1 0,1-1 0,0 1 0,-1-1 0,0 0 0,1 0 0,-1 0 0,0 0 0,0 0 0,-1 0 0,1 0 0,0-1 0,0 1 0,-1-1 0,1 1 0,-2-1-334,-9 8 426,-18 11 108,-57 52 1099,87-71-1625,1 0 0,-1 0 0,0 0 0,0 1 0,1-1 0,-1 0 0,1 1 0,-1-1 0,1 0 0,-1 1 0,1-1 0,0 1 0,0-1 0,0 0 0,0 1 0,0-1 0,0 1 0,0-1 0,0 1 0,0-1 0,1 0 0,-1 1 0,1-1 0,-1 1 0,1-1 0,-1 0 0,1 0 0,0 1 0,0-1 0,-1 0 0,1 0 0,0 0 0,0 0 0,0 0 0,0 0 0,0 0 0,1 0 0,-1 0 0,0-1 0,0 1 0,1 0 0,-1-1 0,0 1 0,1-1 0,0 1-8,65 21 95,-59-20-58,1-1 1,-1-1 0,0 1-1,0-1 1,1-1 0,-1 1-1,0-2 1,0 1-1,0-1 1,0 0 0,0 0-1,0-1 1,-1-1 0,1 1-1,-1-1 1,0 0 0,0 0-1,0-1 1,-1 0-1,1 0 1,3-6-38,1 1 32,-2-1-1,1 0 1,-2 0 0,0-1-1,0 0 1,-1-1-1,0 0 1,-1 0 0,-1 0-1,0-1 1,0 0-1,-2 0-31,-3 14 1,-1 1-1,1-1 0,0 0 0,-1 0 1,1 0-1,-1 0 0,1 0 0,-1 0 1,1 0-1,-1 0 0,1 0 0,-1 0 1,1 0-1,-1 0 0,1 0 1,-1-1-1,1 1 0,0 0 0,-1 0 1,1 0-1,-1-1 0,1 1 0,-1 0 1,1 0-1,0-1 0,-1 1 0,1 0 1,0-1-1,-1 1 0,1 0 0,0-1 1,0 1-1,-1-1 0,1 1 1,0 0-1,0-1 0,0 1 0,0-1 1,-1 1-1,1-1 0,0 1 0,0-1 1,0 1-1,0-1 0,0 1 0,0-1 1,0 1-1,0-1 0,0 1 0,0 0 1,1-1-1,-1 1 0,0-1 1,0 1-1,0-1 0,0 1 0,1-1 1,-1 1-1,0 0 0,1-1 0,-1 1 1,0 0-1,1-1 0,-1 1 0,0 0 1,1-1-1,-8 11-12,1 0 0,0 1 0,0-1 1,2 1-1,-1 1 0,1-1 1,1 0-1,-1 6 12,-1 0-6,-9 56-19,13-71 27,1 0-1,0 0 0,0 0 1,0 0-1,0 0 1,0 0-1,0 0 0,1 0 1,-1 0-1,1 0 0,-1 0 1,1 0-1,0 0 1,0 0-1,0-1 0,0 1 1,0 0-1,0-1 1,0 1-1,0 0 0,1-1 1,-1 0-1,1 1 0,-1-1 1,1 0-1,-1 0 1,1 1-1,0-1 0,0-1 1,0 1-1,-1 0 0,1 0 1,0-1-1,2 1-1,74-9-970,-27-14-2762,-8-4 383</inkml:trace>
  <inkml:trace contextRef="#ctx0" brushRef="#br0" timeOffset="746296.628">10713 12584 9330,'0'-35'6616,"-1"34"-6541,1 0 0,-1 1-1,0-1 1,1 0 0,-1 0 0,0 1 0,0-1 0,0 0-1,0 1 1,1-1 0,-1 0 0,0 1 0,0 0-1,0-1 1,0 1 0,0-1 0,0 1 0,0 0-1,0 0 1,-1 0 0,1 0 0,0-1 0,0 1-1,0 1 1,0-1 0,0 0 0,0 0 0,0 0 0,0 0-1,0 1 1,0-1 0,-1 1-75,-8 2 114,0 1-1,1 0 1,-1 1-1,1 0 1,0 1 0,0 0-1,1 0 1,-1 1 0,1 0-1,1 0 1,0 1-1,0 0 1,0 0 0,1 1-1,-4 6-113,9-13 5,0-1 0,0 1 0,0-1 0,1 1 0,-1 0 0,0-1 0,1 1 0,-1 0-1,1 0 1,0 0 0,0-1 0,0 1 0,0 0 0,0 0 0,0 0 0,0-1 0,0 1 0,1 0 0,-1 0-1,1-1 1,-1 1 0,1 0 0,0-1 0,-1 1 0,1 0 0,0-1 0,0 1 0,0-1 0,0 1 0,1-1-1,-1 0 1,0 0 0,1 1 0,-1-1 0,1 0 0,-1 0 0,1 0 0,-1 0 0,1-1 0,0 1 0,-1 0-1,1-1 1,0 1 0,-1-1 0,1 1 0,0-1 0,1 0-5,15 3 6,0-1 0,1-1 0,-1-1 0,0 0 0,1-1 0,-1-1-6,20-1-36,84-1-101,-121 4 132,0-1 1,1 1 0,-1 0 0,1 0 0,-1 0-1,1 0 1,-1 0 0,0 0 0,1 0 0,-1 1-1,1-1 1,-1 0 0,0 1 0,1-1 0,-1 1 0,0 0-1,0-1 1,1 1 0,-1 0 0,0 0 0,0 0-1,0 0 1,0 0 0,0 0 0,0 0 0,0 0-1,0 0 1,0 0 0,-1 0 0,1 1 0,0-1-1,-1 0 1,1 1 0,-1-1 0,1 0 0,-1 1-1,0-1 1,0 0 0,0 1 0,1-1 0,-1 1-1,0-1 1,-1 1 0,1-1 0,0 0 0,0 1-1,-1-1 1,1 1 4,-4 4-11,0 0-1,0 0 1,-1-1-1,0 0 1,0 0-1,0 0 1,-1 0-1,1-1 1,-1 0-1,0 0 1,-1 0-1,1-1 1,0 0-1,-1 0 1,0-1-1,-1 1 12,-10 5 8,-123 48 31,88-29-4500,39-20 1142</inkml:trace>
  <inkml:trace contextRef="#ctx0" brushRef="#br0" timeOffset="747592.012">11440 12648 8114,'-4'-24'6870,"-21"17"-4773,16 9-2043,0 1-1,0 0 1,0 1-1,1 0 1,-1 1-1,1-1 1,0 2 0,0-1-1,1 1 1,-1 0-1,1 1 1,1-1-1,-1 1 1,1 1-1,0-1 1,1 1 0,0 0-1,0 1-53,2-5 0,0 0 0,0 0 1,0 0-1,0 1 0,1-1 0,0 1 0,0-1 0,0 1 0,0 0 0,1 0 0,0 0 1,0 0-1,0 0 0,1 0 0,-1 0 0,1 0 0,1 0 0,-1 0 0,1 0 0,-1 0 1,1 0-1,1 0 0,0 2 0,0-6 6,0 1 0,0-1 0,1 0 1,-1 1-1,0-1 0,1 0 0,-1 0 0,1-1 0,-1 1 1,1 0-1,-1-1 0,1 0 0,0 0 0,-1 1 0,1-1 1,0-1-1,-1 1 0,1 0 0,0-1-6,-3 1 2,23-3 38,0-2 0,-1 0 0,0-2 1,0 0-1,-1-1 0,0-1 0,0-1 1,-1-1-1,-1-1 0,1-1 0,7-8-40,43-49-21,-82 132-410,-1-7 485,14-54-42,0 0 1,0 0-1,-1-1 1,1 1 0,0 0-1,0-1 1,0 1-1,0 0 1,0-1 0,0 1-1,0-1 1,0 0-1,0 1 1,0-1-1,0 0 1,0 0 0,0 1-1,0-1 1,0 0-1,0 0 1,0 0 0,1 0-1,-1 0 1,0-1-1,0 1 1,0 0 0,0 0-1,0-1 1,0 1-1,0-1 1,0 1 0,0-1-1,0 1 1,0-1-1,0 0 1,0 1-13,179-87 561,-140 78-582,-39 10 16,0 0-1,0 0 1,-1-1-1,1 1 1,0 0-1,0 0 1,-1 0-1,1 0 1,0 0-1,-1 0 0,1 1 1,-1-1-1,0 0 1,1 0-1,-1 0 1,0 0-1,0 1 1,1-1-1,-1 0 1,0 0-1,0 1 1,0-1-1,-1 0 1,1 0-1,0 0 1,0 1-1,-1-1 1,1 0-1,-1 0 1,1 1 5,-1 14-28,2-16 31,0 1 1,1-1-1,-1 0 1,0 0-1,1 0 1,-1 0-1,0 0 1,1 0-1,-1-1 1,0 1-1,1 0 1,-1-1-1,0 1 1,0-1-1,1 1 1,-1-1-1,0 1 1,0-1-1,0 0 1,0 0 0,0 0-1,0 0 1,0 0-1,0 0 1,0 0-1,0 0 1,0 0-1,-1 0 1,1 0-4,1-1 4,25-20 56,6-4-18,-2-1 1,0-2-1,-2-1 1,-1-1 0,-2-1-1,6-11-42,-27 34-10,0-1 1,-1 1-1,0-1 0,0 1 0,-1-1 0,-1 0 0,0-1 1,0 1-1,-1 0 0,0-1 0,0-4 10,-7 6-151,-5 23-13,7-8 146,3-5 14,-6 7-3,-1 0-1,1 1 1,1 0-1,0 0 1,0 0-1,1 1 1,0 0-1,0 0 1,1 1 0,1-1-1,0 1 1,0 0-1,1 0 1,0 6 7,2-13 3,1-1 1,-1 0-1,1 1 0,0-1 1,0 0-1,1 0 1,-1 0-1,1 0 0,-1 0 1,1 0-1,0 0 1,0 0-1,0-1 0,1 1 1,-1-1-1,1 1 1,-1-1-1,1 0 0,0 0 1,0 0-1,0-1 1,0 1-1,0-1 0,0 1 1,0-1-1,0 0 1,1 0-4,5 2 12,1-1 1,0 1 0,0-2-1,0 0 1,0 0 0,0 0-1,0-1 1,7-2-13,-4-1 18,-1 0 0,0-1 0,0-1 0,-1 0-1,0 0 1,1-1 0,-2-1 0,1 0 0,-1 0 0,0-1 0,0 0 0,-1-1-1,0 0 1,-1-1 0,1-1-18,-6 28-136,-4-7 130,-1 0 0,1 1 1,0-1-1,1 1 0,0-1 0,1 0 0,0 1 0,1-1 0,0 0 1,1 0-1,-1 0 0,2 0 0,0 0 0,0 0 0,1-1 0,0 0 1,0 0-1,3 2 6,27 29 32,-27-33-32,0 1-1,-1 0 1,0 1-1,0 0 1,-1 0 0,0 0-1,-1 1 1,0 0-1,0 0 1,2 10 0,-3-4-8,-2 0 0,0 0 0,-1 1 1,0-1-1,-2 1 0,0-1 0,0 1 1,-2-1-1,0 0 0,-1 0 0,0 0 0,-4 5 8,8-19 7,0 0-1,-1 1 0,0-1 0,0 0 0,0 0 1,0 0-1,0 1 0,0-1 0,0 0 0,0-1 0,-1 1 1,1 0-1,-1 0 0,0-1 0,1 1 0,-1-1 1,0 1-1,0-1 0,0 0 0,0 1 0,0-1 0,0 0 1,0 0-1,-1-1 0,1 1 0,0 0 0,0-1 1,-1 1-1,1-1 0,0 0 0,-1 0 0,1 0 0,0 0 1,-1 0-1,1-1 0,0 1 0,-1-1 0,1 1 1,0-1-1,0 0 0,-1 0 0,1 0 0,0 0 0,0 0-6,-6-5 34,1-1 0,-1 1 0,1-1 0,1 0-1,-1-1 1,2 0 0,-1 0 0,1 0-1,0-1 1,0 1 0,1-1 0,0 0-1,1-1 1,0 1 0,1 0 0,-1-1-1,2 0 1,0 1 0,0-1 0,0 0 0,1 0-1,1 0 1,0 0 0,0 1 0,2-8-34,0 11-16,1 0 1,-1 1 0,1 0 0,0 0 0,1 0 0,-1 0-1,1 0 1,0 1 0,0 0 0,0 0 0,0 0-1,1 1 1,0 0 0,-1 0 0,1 0 0,0 1 0,1 0-1,-1 0 1,0 0 0,2 1 15,14-7-195,96-46-4485,-53 14 1179</inkml:trace>
  <inkml:trace contextRef="#ctx0" brushRef="#br0" timeOffset="748477.715">13217 12402 8530,'5'-33'4927,"18"8"-3440,43-5-977,-50 24-382,0 1-1,0 0 1,1 1-1,0 1 1,0 1 0,-1 0-1,1 1 1,0 1 0,0 0-1,0 1 1,0 1-1,0 1 1,4 2-128,-18-4 4,0 0-1,0 1 1,0-1-1,0 1 1,0 0-1,-1 0 1,1 0-1,-1 0 1,1 0-1,-1 1 1,0-1-1,0 1 1,0 0-1,0-1 1,0 1 0,0 0-1,-1 0 1,0 0-1,1 0 1,-1 1-1,0-1 1,-1 0-1,1 0 1,0 1-1,-1-1 1,0 0-1,0 1 1,0-1-1,0 0 1,0 1 0,-1-1-1,0 0 1,1 0-1,-1 1 1,0-1-1,-1 0 1,0 2-4,-4 11 37,-2-1 0,1 1 0,-2-1 0,0 0 0,-1-1 1,-3 3-38,-31 51 271,42-65-244,2-3-23,1 0-1,-1 0 1,0 0-1,0 0 1,1 0-1,-1 0 1,0 0-1,0 1 1,1-1-1,-1 0 1,0 0-1,0 0 1,0 0-1,1 0 1,-1 0-1,0 1 1,0-1-1,0 0 1,1 0-1,-1 0 1,0 0-1,0 1 1,0-1-1,0 0 1,0 0-1,1 1 1,-1-1-1,0 0 1,0 0-1,0 1 1,0-1-1,0 0 1,0 0-1,0 1 1,0-1-1,0 0 1,0 0-1,0 1 1,0-1-1,0 0 1,0 0-1,0 1 1,0-1-1,0 0 1,0 0-1,-1 1 1,1-1-1,0 0 1,0 0-1,0 0 1,0 1-1,0-1 1,-1 0-1,1 0 1,0 0-1,0 0 1,0 1 0,-1-1-1,1 0 1,0 0-4,13 0 7,-2 0-6,1 0 1,-1 1 0,0 0 0,0 1 0,0 0 0,0 0-1,0 1 1,-1 1 0,1 0 0,-1 0 0,0 1 0,0 0 0,0 1-1,-1 0 1,0 1 0,0 0 0,0 0 0,4 6-2,-11-10-7,-1 0 1,1 0-1,0 1 0,-1-1 1,0 1-1,0-1 1,0 1-1,0-1 0,0 1 1,-1 0-1,1-1 1,-1 1-1,0 0 0,0 0 1,-1-1-1,1 1 1,-1 0-1,0-1 0,0 1 1,0-1-1,0 1 1,-1-1-1,1 1 0,-1-1 1,0 0-1,0 0 1,0 0-1,0 0 0,-2 2 7,-4 3 49,1 0-1,-1 0 1,0-1 0,-1 0-1,0-1 1,0 0-1,0 0 1,-1 0-1,-5 1-48,7-2 143,-1-1 0,0 1 0,1-1 0,-1-1-1,-1 0 1,1 0 0,0-1 0,-1 0 0,0-1-1,1 0 1,-1 0 0,0-1 0,1 0 0,-1-1 0,0 0-1,1 0 1,-1-1 0,1-1 0,0 1 0,-1-1 0,-3-3-143,12 6-15,0 0 1,1-1-1,-1 1 1,0-1 0,0 1-1,0-1 1,1 1 0,-1-1-1,0 1 1,0-1 0,1 0-1,-1 1 1,1-1 0,-1 0-1,1 0 1,-1 1 0,1-1-1,-1 0 1,1 0 0,0 0-1,-1 0 1,1 1 0,0-1-1,0 0 1,-1 0-1,1 0 1,0 0 0,0 0-1,0 0 1,0 0 0,0 0-1,0 0 1,1 1 0,-1-1-1,0 0 1,0 0 0,1 0-1,-1 0 1,0 0 0,1 1-1,-1-1 1,1 0 0,-1 0-1,1 0 1,0 1-1,-1-1 1,1 0 0,0 1-1,-1-1 15,47-29-2019,-37 25 1681,99-47-4649,-40 14 1912</inkml:trace>
  <inkml:trace contextRef="#ctx0" brushRef="#br0" timeOffset="766778.768">14150 12399 9922,'-26'4'4281,"-11"17"-2413,29-16-1833,-15 10 128,1 1 0,0 2 0,1 0 1,0 1-1,2 1 0,0 1 0,2 0 0,0 2 0,1 0 0,-12 24-163,24-37 54,0 0-1,1 0 1,0 1-1,0-1 1,1 1-1,1-1 1,-1 1-1,2 10-53,0-18 9,0 1 0,0 0 0,1-1 0,-1 1 0,1-1 0,0 1 0,0-1 0,0 1 0,0-1 0,1 0 0,0 0 0,-1 1 0,1-1 0,0 0 0,1 0 0,-1-1 0,0 1 0,1 0 0,-1-1 0,1 0 0,0 1 0,0-1 0,0 0 0,0 0 0,0-1 0,1 1 0,-1-1 0,0 0 0,1 1 0,-1-1 0,1-1 0,-1 1 0,1 0-9,10 1 35,0-1 1,0 0 0,0-1 0,0-1-1,1 0 1,-1 0 0,9-4-36,-16 5 19,-1-1-1,0 0 1,1 0-1,-1-1 1,0 1-1,0-2 1,0 1 0,0-1-1,-1 1 1,1-2-1,-1 1 1,1 0-1,-1-1 1,0 0 0,0-1-1,-1 1 1,1-1-1,-1 1 1,0-1-1,-1-1 1,1 1-1,-1 0 1,0-1 0,0 0-1,-1 0 1,2-5-19,-3 10 6,-1-1 1,0 0 0,0 0 0,0 1-1,0-1 1,0 0 0,0 0-1,0 1 1,-1-1 0,1 0-1,-1 1 1,1-1 0,-1 0-1,1 1 1,-1-1 0,0 0-1,0 1 1,0-1 0,0 1-1,0 0 1,0-1 0,-1 1-1,1 0 1,0 0 0,-1 0 0,1-1-1,0 2 1,-1-1 0,1 0-1,-1 0 1,0 0 0,1 1-1,-1-1 1,0 1 0,1-1-1,-1 1 1,0 0 0,0-1-1,0 1-6,-71 8 171,65-7-168,1 1 0,0 0 0,0 0 1,0 1-1,0 0 0,0 0 1,1 1-1,-1 0 0,1 0 0,0 0 1,0 1-1,1 0 0,-1 0-3,6-4-63,0 0 0,1-1-1,-1 1 1,0 0 0,0-1-1,1 1 1,-1 0 0,0-1-1,1 1 1,-1-1 0,1 1 0,-1-1-1,1 1 1,-1-1 0,1 1-1,-1-1 1,1 1 0,-1-1-1,1 0 1,0 1 0,-1-1 0,1 0-1,-1 0 1,1 1 0,0-1-1,-1 0 1,1 0 0,0 0-1,0 0 1,-1 0 0,1 0-1,0 0 1,-1 0 0,1 0 0,0 0-1,-1 0 1,1 0 0,0 0-1,-1-1 1,1 1 0,0 0-1,-1 0 1,1-1 0,0 1-1,-1-1 1,1 1 0,-1-1 63,26-11-3542,7-15-367</inkml:trace>
  <inkml:trace contextRef="#ctx0" brushRef="#br0" timeOffset="774829.977">1684 6261 11098,'-134'-3'6972,"47"15"-6019,86-11-958,1 0 1,0 0-1,0 0 1,0 0-1,0 0 1,0-1-1,0 1 1,0 0-1,0 0 1,0 0-1,0 0 1,0 0-1,1 0 1,-1-1-1,0 1 1,0 0-1,1 0 1,-1 0-1,1-1 1,-1 1-1,1 0 1,-1 0-1,1-1 1,-1 1-1,1 0 1,0-1-1,-1 1 1,1-1-1,0 1 1,0-1-1,-1 1 1,1-1-1,0 1 1,0-1-1,0 0 1,0 0-1,-1 1 1,1-1-1,0 0 1,0 0-1,0 0 1,0 0-1,0 0 1,0 0-1,0 0 5,1 1-9,38 23-83,-28-15-18,1 0 1,-1 0-1,2-2 0,-1 1 1,1-2-1,0 0 1,0 0-1,1-2 0,0 1 1,-1-2-1,2 0 1,-1-1-1,0 0 1,0-2-1,1 1 0,-1-2 1,0 0-1,11-2 110,-14-3-155,0 0 1,0 0-1,-1-1 0,0 0 0,0-1 0,0 0 0,-1-1 0,0 0 1,-1 0-1,0-1 0,-1-1 0,0 1 0,0-2 0,5-9 155,6-15-123,-1 0 0,-1-2 0,-2 0 0,-1-3 123,32-114 1807,-33 136-264,-5 37-262,-3 140 346,-5-141-1543,1 24 5,1 0 1,1-1-1,3 1 1,1-1-1,11 34-89,-17-71-25,-1 1-1,1-1 0,0 0 1,0 0-1,0 0 1,1 0-1,-1 0 0,1 0 1,-1 0-1,1 0 1,0 0-1,0-1 0,0 1 1,0-1-1,1 0 1,-1 1-1,1-1 0,-1 0 1,1 0-1,0-1 1,0 1-1,0-1 0,0 1 1,0-1-1,0 0 1,0 0-1,0 0 0,1 0 1,-1-1-1,0 1 1,4-1 25,2-4-123,-1 0 1,1 0 0,-1-1 0,0 0-1,0 0 1,0-1 0,-1 0 0,0-1-1,0 1 1,0-1 0,-1-1 0,0 1-1,-1-1 1,0 0 0,1-2 122,31-45-512,-3-2 1,-3-1-1,-2-1 1,-2-1-1,16-61 512,-37 104 77,10-63 1404,-28 78-246,4 10-915,1 1 1,0 0 0,0 1 0,1-1-1,0 1 1,0 0 0,1 1-1,-2 6-320,-15 34 237,3 1 1,2 1-1,2 0 0,2 1 0,3 1 0,2 0 0,2 1-237,6 34-115,-1-87 89,1-1 1,0 1-1,0-1 1,-1 0-1,1 1 1,1-1-1,-1 0 1,0 1-1,1-1 1,-1 0-1,1 1 1,-1-1-1,1 0 1,0 0-1,0 1 1,0-1-1,0 0 1,1 0-1,-1 0 1,1 0-1,-1-1 1,1 1-1,-1 0 1,1-1-1,0 1 1,0-1-1,0 1 1,0-1-1,0 0 1,0 0-1,0 0 1,0 0-1,1 0 1,-1 0-1,0-1 1,1 1-1,-1-1 1,0 0-1,1 1 1,-1-1-1,1 0 26,46-33-1047,-24 3 387,-2-2-1,0-1 1,-2 0-1,5-16 661,24-51-1149,-6-3-1,3-20 1150,-46 122-2,35-85 1074,-36 92 60,-9 66 276,3 0 1,3 0-1,6 64-1408,2-65-63,3 0 1,2-1-1,9 20 63,-8-49-1846,1-1-1,2-1 0,17 33 1847,8-1-4135</inkml:trace>
  <inkml:trace contextRef="#ctx0" brushRef="#br0" timeOffset="783402.221">14394 12371 6681,'-1'4'4219,"-4"13"-1298,-10 38-2807,13-43-56,-4 8 5,2 1 0,0 0 0,2 0 0,0 0 0,1 0 0,2 13-63,-1-31 28,0 0-1,1 0 1,0 0-1,0-1 0,0 1 1,0-1-1,0 1 1,0 0-1,1-1 1,-1 0-1,1 1 1,0-1-1,-1 0 1,1 0-1,0 0 1,0 0-1,1 0 1,-1 0-1,0-1 1,1 1-1,-1-1 1,1 0-1,-1 1 1,1-1-1,-1 0 1,1-1-1,0 1 1,0 0-1,0-1-27,86 2 435,-71-4-401,-1 0-1,0-2 0,1 0 1,-1-1-1,0 0 1,-1-2-1,0 0 0,12-6-33,26-35-3714,-35 21 880</inkml:trace>
  <inkml:trace contextRef="#ctx0" brushRef="#br0" timeOffset="783671.026">14613 12403 4393,'-8'-6'3713,"-2"3"-921,1 6 17,4 3-2625,-1 11 24,0 1-120,0 14 72,4 6-64,-1 17 72,6-1-112,3 16 40,0-8-80,11 2-56,-6-35-3057,1 0 953</inkml:trace>
  <inkml:trace contextRef="#ctx0" brushRef="#br0" timeOffset="786506.579">15151 12597 11138,'39'-62'2544,"-32"39"-1604,-16 30-979,1 108-162,7-100 199,-5 74 84,-3-1-1,-4 0 0,-21 73-81,18-114 1226,6-74 1305,11-27-2237,2 0 0,2 0 0,2 1 0,3 0 0,16-50-294,-25 101 0,2-16-8,2 0 0,0 1-1,1-1 1,0 1 0,2 1 0,0-1 0,1 1 0,5-7 8,-12 21-10,0-1 0,0 1 1,1 0-1,-1 0 1,0 1-1,1-1 0,-1 0 1,1 1-1,0 0 1,0-1-1,-1 1 1,1 0-1,0 0 0,0 1 1,0-1-1,0 1 1,0-1-1,0 1 0,0 0 1,0 0-1,0 0 1,0 1-1,0-1 0,0 1 1,0-1-1,0 1 1,0 0-1,0 0 1,-1 0-1,1 1 0,0-1 10,4 3-16,0-1-1,0 1 1,-1 1-1,1-1 1,-1 1-1,0 0 1,0 1-1,-1-1 1,1 1-1,-1 0 1,1 2 16,-3-4-1,-1 0 1,1 0 0,-1 0-1,0 1 1,0-1 0,0 0-1,0 1 1,-1 0-1,0-1 1,0 1 0,0 0-1,0-1 1,-1 1 0,0 0-1,0 0 1,0 0-1,0-1 1,-1 1 0,0 0-1,0-1 1,0 1 0,-1 0-1,1-1 1,-1 1-1,0-1 1,0 0 0,-1 0-1,1 0 1,-1 0 0,0 0-1,0 0 1,-1-1-1,1 1 1,-1-1 0,1 0-1,-1 0 1,0 0 0,0-1-1,-2 1 1,-17 8 26,-1-1 1,1-2-1,-2 0 0,1-2 1,-1-1-1,0 0 0,-9-1-26,15-8-1436,41-11-769,-14 11 1987,38-25-3130,18-13 33</inkml:trace>
  <inkml:trace contextRef="#ctx0" brushRef="#br0" timeOffset="786859.284">15730 12469 7970,'-29'-12'5845,"-23"26"-5293,47-12-347,-13 6-162,1 0-1,0 0 0,0 2 0,1 0 1,0 1-1,1 1 0,0 0 0,1 1 0,-6 7-42,14-14 10,1 1-1,0-1 1,0 1-1,0 0 0,1 0 1,0 0-1,0 0 1,1 1-1,0 0 0,0-1 1,1 1-1,0 0 1,0 1-1,1-1 0,0 0 1,0 0-1,1 1 1,0-1-1,1 0 0,-1 0 1,2 1-1,-1-1 1,1 0-10,-1-6 7,-1 0 1,1 0-1,-1 0 1,1 0 0,0-1-1,0 1 1,-1 0-1,1-1 1,0 1 0,1 0-1,-1-1 1,0 1-1,0-1 1,1 0 0,-1 1-1,1-1 1,-1 0-1,1 0 1,-1 0 0,1 0-1,0 0 1,-1 0-1,1-1 1,0 1 0,0-1-1,0 1 1,0-1-1,-1 1 1,1-1 0,0 0-1,0 0 1,0 0 0,0 0-1,0 0 1,0 0-1,0-1 1,0 1 0,-1-1-1,1 1 1,0-1-1,0 0 1,-1 0 0,1 0-1,0 0 1,-1 0-1,1 0 1,0-1-8,71-61 392,-66 55-320,-1-1 1,0 0-1,0-1 1,-1 1-1,0-1 1,-1 0-1,0 0 0,0-1 1,-1 1-1,0-1 1,-1 1-1,-1-1 0,1 0 1,-2 0-1,1 0 1,-2 0-1,0-9-72,0 18 25,0-1 1,1 1-1,-1 0 0,0-1 1,0 1-1,0 0 1,-1 0-1,1 0 0,-1 0 1,1 0-1,-1 0 0,1 0 1,-1 0-1,0 0 1,0 1-1,0-1 0,0 1 1,0-1-1,0 1 0,-1 0 1,1 0-1,0 0 1,-1 0-1,1 0 0,0 1 1,-1-1-1,1 1 0,-1 0 1,1-1-1,-1 1 1,1 0-1,-1 0 0,1 1 1,-1-1-1,1 0 0,-1 1 1,1 0-1,-2 0-25,3 0-4,0-1 0,0 1 0,1-1 0,-1 1 1,0 0-1,1-1 0,-1 1 0,1 0 0,-1 0 0,1-1 0,-1 1 0,1 0 0,0 0 0,-1 0 0,1 0 0,0-1 0,-1 1 1,1 0-1,0 0 0,0 0 0,0 0 0,0 0 0,0 0 0,0 0 0,0 0 0,0-1 0,0 1 0,1 0 0,-1 0 0,0 0 0,1 0 1,-1 0-1,0-1 0,1 1 0,-1 0 0,1 0 0,-1 0 0,1-1 0,0 1 0,-1 0 0,1-1 4,27 29-1067,-25-26 643,1-1 1,0 1-1,0-1 0,0 0 1,0-1-1,0 1 1,0-1-1,1 0 0,-1 0 1,0 0-1,1 0 1,-1-1-1,1 0 0,3 0 424,29-5-4129</inkml:trace>
  <inkml:trace contextRef="#ctx0" brushRef="#br0" timeOffset="787282.189">16047 12418 5193,'-8'-29'8543,"7"28"-8462,0 0-1,0 0 1,-1 0 0,1 0 0,0 0 0,-1 0 0,1 1-1,0-1 1,-1 0 0,1 1 0,-1 0 0,1-1 0,-1 1-1,1 0 1,-1-1 0,1 1 0,-1 0 0,1 0 0,-1 0-1,1 1 1,-1-1 0,1 0 0,-1 0 0,1 1 0,0-1-1,-1 1 1,1-1 0,-1 1 0,1 0 0,-1 0-81,-32 15 40,1 2 1,1 1-1,1 1 1,0 2-1,2 1 1,-6 7-41,-18 32 20,52-62-21,0 1 0,0 0 0,0 0 0,1 0 1,-1 0-1,0 0 0,1 0 0,-1 0 0,1 0 1,-1 0-1,1 0 0,0 0 0,-1 0 1,1 0-1,0 1 0,0-1 0,0 0 0,-1 0 1,1 0-1,1 0 0,-1 1 0,0-1 1,0 0-1,0 0 0,0 0 0,1 0 0,-1 0 1,1 0-1,-1 0 0,1 0 0,-1 0 1,1 0-1,0 0 0,-1 0 0,1 0 0,0 0 1,0 0-1,-1 0 0,1-1 0,0 1 0,0 0 1,0-1-1,0 1 0,0 0 0,0-1 1,0 1-1,0-1 0,0 0 0,1 1 1,60 1 21,210-55 103,-269 53-123,-2-1-3,0 0-1,0 1 1,0-1-1,0 1 1,0-1 0,0 1-1,0 0 1,1-1-1,-1 1 1,0 0 0,0 0-1,0 0 1,0 0-1,1 0 1,-1 0 0,0 0-1,0 0 1,0 1-1,1-1 1,-1 0 0,0 1-1,0-1 1,0 1 0,0-1-1,0 1 1,0-1-1,0 1 1,0 0 0,0 0-1,0-1 1,0 1-1,0 0 1,-1 0 0,1 0-1,0 0 1,-1 0-1,1 0 1,0 0 0,-1 0-1,0 0 1,1 0-1,-1 0 1,1 1 0,-1-1-1,0 0 1,0 1 2,-3 6-7,-1-1-1,0 1 1,-1-1 0,0 0-1,0 0 1,0-1 0,-1 1 0,0-1-1,0 0 1,0-1 0,-3 2 7,7-5 1,-13 9 51,0 0 0,-1 0 0,-1-2 0,0 0 0,0-1 0,-1 0-1,1-2 1,-1 0 0,-1-1 0,1 0 0,-2-2-52,-80 13 403,87-14-421,13-2-138,40-9-1508,11-10-1261,12-10-82</inkml:trace>
  <inkml:trace contextRef="#ctx0" brushRef="#br0" timeOffset="787663.834">16408 12379 10130,'-47'-12'5657,"-6"25"-4200,-39 38-1723,88-49 422,-7 4-140,1 1 0,0 0 0,0 0 0,1 1 0,0 0 0,0 0 0,1 1-1,0 0 1,0 1 0,1 0 0,-2 5-16,8-14 0,0 0 1,1 0-1,0-1 0,-1 1 0,1 0 1,-1 0-1,1 0 0,0 0 0,0 0 0,0 0 1,0 0-1,-1 0 0,1 0 0,0 0 1,1 0-1,-1 0 0,0 0 0,0 0 1,0 0-1,1 0 0,-1 0 0,0 0 1,1 0-1,-1 0 0,1-1 0,-1 1 1,1 0-1,-1 0 0,1 0 0,-1-1 1,1 1-1,0 0 0,0-1 0,-1 1 1,1 0-1,0-1 0,0 1 0,0-1 1,0 1-1,0-1 0,-1 0 0,1 1 1,0-1-1,0 0 0,0 0 0,0 1 1,0-1-1,0 0 0,0 0 0,52-2 62,-52 2-61,155-20 63,-155 20-68,1 0-1,-1 0 1,0 0 0,0 0 0,0 1-1,1-1 1,-1 0 0,0 1 0,0-1 0,0 0-1,0 1 1,0 0 0,0-1 0,0 1-1,0-1 1,0 1 0,0 0 0,0 0 0,0 0-1,0 0 1,0-1 0,-1 1 0,1 0-1,0 0 1,-1 0 0,1 1 0,-1-1 0,1 0-1,-1 0 1,1 0 0,-1 0 0,0 0 0,0 1-1,0-1 1,1 0 0,-1 0 0,0 0-1,0 1 1,-1-1 0,1 0 0,0 0 0,0 1 4,-17 51-74,17-52 75,-4 9 13,0-1 0,0-1-1,0 1 1,-1-1-1,-1 0 1,1 0 0,-1 0-1,-1-1 1,1 1-1,-1-2 1,-1 1 0,1-1-1,-1 0 1,0-1 0,0 1-1,-1-2 1,0 1-1,1-1 1,-1-1 0,-1 1-1,1-2 1,0 1-1,-1-1 1,-8 0-14,12-1 32,-1 0 1,1-1-1,0 1 0,-1-2 1,1 1-1,0-1 0,-1 0 0,1 0 1,0-1-1,0 1 0,0-1 1,0-1-1,0 1 0,-2-3-32,7 5-95,1-1 0,-1 0 0,1 0 0,0 1 0,-1-1 0,1 0 0,0 0 0,-1 0 0,1 0 0,0 0 0,0 1 0,0-1-1,-1 0 1,1 0 0,0 0 0,0 0 0,1 0 0,-1 0 0,0 0 0,0 0 0,0 0 0,1 1 0,-1-1 0,0 0 0,1 0 0,-1 0 0,0 0 0,1 1 0,-1-1 0,1 0-1,0 0 1,-1 1 0,1-1 0,0 1 0,-1-1 0,1 0 0,0 1 0,-1-1 0,1 1 0,0-1 0,0 1 0,0 0 0,0-1 0,0 1 0,-1 0 0,1 0 0,1-1 95,-1 1-114,29-21-3168</inkml:trace>
  <inkml:trace contextRef="#ctx0" brushRef="#br0" timeOffset="788342.341">16661 12399 4625,'3'-14'3841,"-4"8"-769,-7 8-295,0 7-2201,-7 12-192,-1 8-280,-6 9-56,3-2 0,3 11 32,6-4-16,5-4-8,10-3-24,1-7 40,5-11-88,5-11 1713,-7-20-4850,-9-17 2105</inkml:trace>
  <inkml:trace contextRef="#ctx0" brushRef="#br0" timeOffset="788924.531">16763 12183 6633,'-15'-59'5047,"16"59"-5024,-1-1 1,1 1 0,-1 0-1,1 0 1,-1 0-1,1 1 1,-1-1-1,1 0 1,-1 0 0,1 0-1,-1 0 1,1 0-1,-1 1 1,1-1-1,-1 0 1,1 0 0,-1 1-1,0-1 1,1 0-1,-1 1 1,1-1-1,-1 0 1,0 1-1,1-1 1,-1 1 0,0-1-1,0 0 1,1 1-1,-1-1 1,0 1-1,0-1 1,0 1 0,1-1-1,-1 1 1,0-1-1,0 1 1,0-1-1,0 1 1,0-1 0,0 1-1,0-1 1,0 1-1,0-1 1,0 1-1,-1-1 1,1 1 0,0-1-1,0 1 1,0 0-24,2 20 129,0 0 0,-1 1-1,-1-1 1,-1 0 0,-1 1 0,-1-1 0,-5 21-129,-7 84 393,14-123-382,1 0 0,0 0-1,0 0 1,0 0 0,0 0 0,0-1 0,0 1 0,1 0 0,-1 0 0,1 0 0,0 0 0,0-1 0,0 1 0,0 0 0,0-1-1,1 1 1,-1-1 0,1 1 0,-1-1 0,1 0 0,0 0 0,0 0 0,0 0 0,0 0 0,1 0 0,-1 0 0,0-1 0,1 1-1,-1-1 1,1 0 0,0 0 0,-1 0 0,1 0 0,0 0 0,0 0 0,-1-1 0,1 1 0,0-1 0,0 0 0,0 0 0,0 0-1,0 0-10,15-4 33,0 0-1,0-2 0,-1 0 0,0-1 0,0-1 0,0 0 0,0-1-32,29-15-9,-16 16-78,-29 8 86,-1 1 0,1-1 0,-1 0-1,1 0 1,-1 1 0,1-1-1,-1 0 1,0 1 0,1-1-1,-1 1 1,0-1 0,1 0-1,-1 1 1,0-1 0,0 1-1,1-1 1,-1 1 0,0-1-1,0 1 1,0-1 0,1 1-1,-1-1 1,0 1 0,0-1-1,0 1 1,0-1 0,0 1-1,0-1 1,0 1 0,0-1-1,0 1 1,-1-1 0,1 1-1,0-1 1,0 1 0,0-1-1,0 1 1,-1-1 0,1 1-1,0-1 1,-1 0 0,1 1-1,0-1 1,-1 1 0,1-1-1,0 0 1,-1 1 0,1-1-1,-1 0 1,1 0 0,-1 1 1,-18 33 450,-1 0 1,-2-2-1,-1 0 1,-24 24-451,42-51 73,1-1 1,-1 0 0,0 0 0,0 0 0,-1 0 0,1-1 0,-1 1 0,1-2 0,-1 1 0,0-1 0,0 1 0,0-2 0,0 1 0,-1-1 0,1 0 0,0 0 0,-1 0 0,1-1 0,-1 0 0,1-1 0,0 1 0,-1-1 0,1 0 0,0-1 0,0 1 0,-1-1 0,1-1 0,1 1 0,-1-1 0,0 0-74,4 2-69,1 0 0,-1 0 0,1 0 0,0 0 0,-1 0 0,1 0 0,0-1 0,0 1 1,0 0-1,0-1 0,0 1 0,0-1 0,0 1 0,0-1 0,1 1 0,-1-1 0,1 0 0,-1 1 0,1-1 1,-1 0-1,1 1 0,0-1 0,0 0 0,0-1 69,0 3-67,1-1-1,-1 1 1,0-1-1,1 1 1,-1 0-1,1-1 1,-1 1 0,1-1-1,-1 1 1,1 0-1,-1-1 1,1 1 0,-1 0-1,1 0 1,0-1-1,-1 1 1,1 0 0,-1 0-1,1 0 1,0 0-1,-1 0 1,1 0-1,-1 0 1,1 0 0,0 0-1,-1 0 1,1 0-1,0 0 1,-1 0 0,1 0-1,-1 1 1,1-1-1,-1 0 1,1 0-1,0 1 1,-1-1 0,1 0-1,-1 1 1,1-1-1,-1 1 68,9 1-789,22 1-1825,7-3 395</inkml:trace>
  <inkml:trace contextRef="#ctx0" brushRef="#br0" timeOffset="789418.313">16585 12071 8578,'8'-5'2608,"-8"-1"545,1 6-2449,-7 5-240,2 6-272,-2 8-72,0 4-80,1 9-200,4 1-600,-12-7-2416,3-30 391</inkml:trace>
  <inkml:trace contextRef="#ctx0" brushRef="#br0" timeOffset="791089.939">17263 12382 7194,'-3'19'5199,"-11"12"-5248,4-8 253,2-6-109,1 1 0,1 0-1,0 1 1,1-1 0,1 1 0,1 0 0,1 0-1,0 0 1,2 0 0,0 0 0,1 0 0,2 8-95,-2-25 10,0-1 1,0 0-1,0 0 1,0 0 0,0 1-1,0-1 1,0 0-1,1-1 1,-1 1 0,0 0-1,1 0 1,-1-1 0,1 1-1,-1 0 1,0-1-1,1 1 1,-1-1 0,1 0-1,0 0 1,-1 1-1,1-1 1,-1 0 0,1 0-1,-1-1 1,1 1 0,-1 0-1,1 0 1,-1-1-1,1 1 1,-1-1 0,1 1-1,-1-1 1,1 0-1,-1 1 1,0-1 0,1 0-1,-1 0 1,0 0-1,0 0 1,0 0 0,0 0-1,0 0 1,0-1 0,0 1-1,0 0 1,0 0-1,0-1-10,7-18-2329,-2-5 100</inkml:trace>
  <inkml:trace contextRef="#ctx0" brushRef="#br0" timeOffset="791998.239">17473 12159 7602,'-14'-69'6021,"13"69"-6003,1 0 1,-1 0-1,0 0 0,1 0 1,-1 0-1,0 0 0,1 0 0,-1 0 1,0 0-1,1 0 0,-1 0 1,1 0-1,-1 0 0,0 0 1,1 0-1,-1 1 0,0-1 1,1 0-1,-1 0 0,1 1 1,-1-1-1,1 1 0,-1-1 1,1 0-1,-1 1 0,1-1 1,-1 1-1,1-1 0,-1 1 1,1-1-1,0 1 0,-1-1 1,1 1-1,0 0 0,0-1 1,-1 1-1,1 0 0,0-1 0,0 1 1,0-1-1,0 1 0,0 0 1,0-1-1,0 1 0,0 0 1,0-1-1,0 1 0,0 0-18,0-1 2,-10 28 8,1 1 0,1-1 0,1 1-1,2 1 1,1-1 0,1 1-1,1 9-9,1-27 5,1-1 0,0 1-1,0 0 1,1-1 0,1 1-1,0 0 1,0-1-1,1 0 1,1 0 0,0 0-1,0 0 1,1 0-1,4 6-4,-7-16 8,0 1 0,-1 0-1,1 0 1,0-1-1,0 1 1,0-1-1,1 0 1,-1 1-1,0-1 1,0 0-1,1 0 1,-1 0-1,0-1 1,1 1-1,-1-1 1,1 1 0,-1-1-1,1 0 1,-1 0-1,1 0 1,-1 0-1,1 0 1,-1 0-1,1-1 1,-1 1-1,0-1 1,1 0-1,-1 0 1,1 0-1,-1 0 1,0 0 0,0 0-1,2-2-7,63-53 205,-23-18 82,-58 116 41,13-39-325,0 0 1,1 0-1,-1 0 1,1 0-1,0 1 1,0-1-1,0 0 0,0 0 1,0 0-1,1 1 1,-1-1-1,1 0 1,0 0-1,0 0 1,0 0-1,1 0 1,-1 0-1,1 0 1,-1 0-1,1-1 1,0 1-1,0-1 1,0 1-1,0-1 1,1 0-1,-1 0 0,1 0 1,-1 0-1,1 0 1,0 0-1,-1-1 1,1 1-1,0-1 1,0 0-1,0 0 1,0 0-1,0 0 1,1 0-4,9-1 21,0 0 0,0-1 1,0-1-1,0 0 0,-1 0 0,1-1 1,-1-1-1,0 0 0,0-1 0,0 0 1,-1-1-1,1 0 0,-1-1 0,-1 0 1,1-1-1,-1 0 0,-1 0 1,1-1-1,-1-2-21,-3 5 238,-16 24-67,8-16-170,1 0 0,0 0 0,0 1 0,0-1 0,0 0-1,1 1 1,-1-1 0,1 1 0,-1-1 0,1 0 0,0 1 0,0-1 0,0 1 0,0-1-1,1 1 1,-1-1 0,0 0 0,1 1 0,0-1 0,0 1 0,-1-1 0,1 0-1,1 0 1,-1 0 0,0 1 0,0-1 0,1 0 0,-1-1 0,1 1 0,0 0-1,0 0 1,-1-1 0,1 1 0,0-1 0,0 1 0,0-1 0,1 0 0,0 1-1,5-2 11,0-1 1,0 1 0,0-1 0,-1 0 0,1-1 0,0 0 0,-1 0 0,1-1 0,-1 0 0,0 0 0,0-1 0,0 0 0,0 0 0,-1 0 0,1-1 0,-1 0-1,-1 0 1,1-1 0,-1 0 0,4-4-12,-6 7 14,0-1-1,-1 1 1,0-1-1,1 0 0,-1 0 1,0 0-1,-1 0 1,1 0-1,-1 0 1,0 0-1,0 0 0,0-1 1,0 1-1,-1-3-13,0 7 3,0 0 1,0-1-1,0 1 0,0-1 0,0 1 0,0 0 0,0-1 0,0 1 0,0-1 0,0 1 1,0 0-1,0-1 0,0 1 0,-1 0 0,1-1 0,0 1 0,0 0 0,0-1 0,-1 1 1,1 0-1,0-1 0,0 1 0,-1 0 0,1-1 0,0 1 0,-1 0 0,1 0 0,0 0 1,-1-1-1,1 1 0,0 0 0,-1 0 0,1 0 0,-1 0 0,1 0 0,0 0 0,-1-1 1,1 1-1,0 0 0,-1 0 0,1 0 0,-1 0 0,1 0 0,0 1 0,-1-1 0,1 0 1,-1 0-1,1 0 0,0 0 0,-1 0 0,1 0 0,0 1 0,-1-1 0,1 0 0,0 0 1,-1 1-1,1-1 0,0 0 0,-1 0 0,1 1 0,0-1-3,-19 17 64,15-12-71,1 1 1,-1-1-1,1 1 1,1 0-1,-1 0 1,1 0-1,0 0 1,0 0-1,0 0 1,1 0-1,0 1 1,1-1-1,-1 1 1,1 3 6,0-7-1,1 0 1,-1 0 0,0 0-1,1-1 1,-1 1-1,1 0 1,0-1-1,0 1 1,0 0 0,0-1-1,1 1 1,-1-1-1,1 0 1,-1 1-1,1-1 1,0 0 0,0 0-1,0 0 1,0 0-1,0 0 1,0-1-1,1 1 1,-1-1 0,1 1-1,-1-1 1,1 0-1,-1 0 1,1 0 0,0 0-1,-1 0 1,1-1-1,0 1 1,0-1-1,0 0 1,3 1 11,-1 0 0,1-1 0,-1 0-1,1 0 1,0 0 0,-1-1 0,1 0-1,-1 0 1,1 0 0,-1-1 0,0 0-1,1 0 1,-1 0 0,0-1 0,3-1-11,-7 2 10,0-1 1,0 1-1,0 0 1,-1 0-1,1-1 1,-1 1-1,1-1 1,-1 1-1,0 0 1,0-1 0,0 1-1,0-1 1,0 1-1,-1 0 1,1-1-1,-1 1 1,0 0-1,1-1 1,-1 1-1,0 0 1,0 0-1,-2-2-10,2 0-807,-8-18-270</inkml:trace>
  <inkml:trace contextRef="#ctx0" brushRef="#br0" timeOffset="792278.288">17946 12095 10106,'-7'-3'2289,"5"5"863,10 4-3016,4 4-80,3 3-120,21 5 88,7-3-104,13 3-360,3-1-2704,5 10 679</inkml:trace>
  <inkml:trace contextRef="#ctx0" brushRef="#br0" timeOffset="792507.147">18518 12250 8018,'-3'-10'5452,"-16"9"-3917,-11 4-1119,0 2 1,1 1 0,-1 2-1,-16 6-416,46-14 2,-113 49 327,112-49-329,0 0 0,0 1-1,0-1 1,0 1-1,0-1 1,0 0 0,1 1-1,-1-1 1,0 1 0,0 0-1,1-1 1,-1 1 0,0 0-1,1-1 1,-1 1-1,1 0 1,-1 0 0,1 0-1,-1-1 1,1 1 0,0 0-1,-1 0 1,1 0 0,0 0-1,-1 0 1,1 0-1,0 0 1,0 0 0,0 0-1,0 0 1,0 0 0,0-1-1,0 1 1,1 0 0,-1 0-1,0 0 1,0 0-1,1 0 1,-1 0 0,0 0-1,1 0 1,-1-1 0,1 1-1,-1 0 1,1 0 0,0-1-1,-1 1 1,41 22-17,82-5-126,-100-17 115,1 1-1,-1 1 1,-1 2 0,1 0 0,15 6 28,-37-11-2,1 1 0,-1-1-1,1 0 1,0 1 0,-1 0 0,1-1 0,-1 1 0,0 0 0,1 0 0,-1-1 0,1 1 0,-1 0 0,0 1 0,0-1 0,0 0 0,0 0 0,1 0 0,-2 1 0,1-1 0,0 0 0,0 1 0,0-1 0,-1 1 0,1-1 0,0 1 0,-1 0 0,0-1 0,1 1 0,-1-1 0,0 1 0,0 0 0,0-1 0,0 1 0,0 0-1,0-1 1,0 1 0,-1-1 0,1 1 0,0 0 0,-1-1 0,1 1 0,-1-1 0,0 1 0,0-1 2,-4 9 30,0-1 0,-1 0-1,0 0 1,0-1 0,-1 1-1,-1-2 1,1 1 0,-1-1 0,0 0-1,-1-1 1,1 1 0,-1-2-1,-1 1 1,1-1 0,-1-1 0,1 0-1,-2 0 1,-2 0-30,6 0-40,-1 0 0,-1-1 0,1 0 0,0 0 0,-1-1 1,0 0-1,1 0 0,-1-1 0,0 0 0,0-1 0,0 1 0,0-2 0,1 0 0,-9-1 40,6-11-2834,9-11 52</inkml:trace>
  <inkml:trace contextRef="#ctx0" brushRef="#br0" timeOffset="794192.102">19136 12555 6513,'-3'2'863,"-14"11"3365,17-13-4137,0 0 0,0 0 0,0 0 0,1 0 0,-1 0 0,0 0 0,0 0-1,0 0 1,0 0 0,0 0 0,1 0 0,-1 0 0,0 0 0,0 0 0,0 0-1,0 0 1,0 0 0,1 1 0,-1-1 0,0 0 0,0 0 0,0 0 0,0 0 0,0 0-1,0 0 1,0 1 0,0-1 0,0 0 0,0 0 0,1 0 0,-1 0-91,35-24 1571,121-95-291,84-96-1017,-220 195-242,-2-1 1,0 0 0,-1-1-1,-1-1 1,-1-1-1,-1 0 1,-1-1 0,-1 0-1,-2-1 1,7-23-22,-16 47 2,0 0-1,0 0 1,0 0 0,0 0 0,-1 0-1,1 0 1,0 0 0,-1 0 0,0 0-1,0 0 1,1-1 0,-1 1-1,0 0 1,-1 0 0,1 0 0,0 0-1,-1 0 1,1 0 0,-1 0 0,0 0-1,1 0 1,-1 0 0,0 0 0,0 0-1,0 0 1,-1 0 0,1 1 0,0-1-1,-1 0 1,1 1 0,-1-1 0,1 1-1,-1 0 1,0-1 0,1 1 0,-1 0-1,0 0 1,0 0 0,0 0 0,0 1-1,0-1 1,-2 0-2,-5 4-3,0 1 0,0-1 0,0 2-1,0-1 1,0 1 0,1 1 0,0-1 0,0 1 0,1 1 0,-1 0-1,1 0 1,1 0 0,-1 1 0,1 0 0,0 0 3,3-4-1,-22 25-18,1 1 0,2 1-1,1 1 1,1 1 0,2 0 0,1 2-1,2 0 1,1 1 0,-7 31 19,19-61-3,0 1 1,0-1-1,1 1 1,-1 0-1,1 0 1,1-1-1,-1 1 1,1 0-1,1 0 1,-1-1-1,1 1 1,0 0-1,1 0 0,-1-1 1,1 1-1,0-1 1,1 0-1,0 1 1,0-1-1,0 0 1,1-1-1,0 1 1,0-1-1,0 1 1,1-1-1,0 0 1,0-1 2,1-1 6,0 0 0,0-1 1,0 0-1,1 0 1,-1-1-1,1 0 0,-1 0 1,1 0-1,0-1 0,-1 0 1,1 0-1,0 0 0,-1-1 1,1 0-1,-1-1 0,1 0 1,-1 0-1,0 0 0,0 0 1,1-1-7,11-5 34,0-1 0,-1-1 0,0-1 0,-1 0 0,0-1-1,1-2-33,1-1 34,-2-1 0,1-1 0,-2-1 0,0 0 0,-2-1 0,0 0 0,0-1 0,-2 0 0,6-17-34,-15 34 17,-1 0 0,1 0 0,-1 0 0,0-1 0,0 1 0,0 0 0,0-1 1,-1 1-1,1-1 0,-1 1 0,0-1 0,0 1 0,0-1 0,-1 1 0,1-1 0,-1-2-17,-1 4 9,0 1 0,1 0 0,-1 0 0,0 0 0,1 0 0,-1 0 0,0 0 1,0 1-1,0-1 0,0 0 0,0 1 0,0 0 0,0-1 0,0 1 0,0 0 0,0 0 0,0 0 0,0 0 0,0 0 0,0 1 0,0-1 0,0 1 0,0-1 0,0 1 0,0 0 0,0 0 0,1 0 0,-1 0 0,0 0 0,0 0 0,1 0 0,-1 0 0,1 1 0,-1-1 0,1 1-9,-15 10-2,0 0 0,2 1 0,0 1 0,0 0 0,1 1 0,1 0 0,-1 2 2,6-7-8,0-1 0,0 1 0,1 1 0,1-1 0,-1 1 0,2 0 0,-1 0 0,2 0 0,-1 1 0,2-1 0,-1 5 8,2-14-1,1 0 0,-1 1 1,1-1-1,0 0 1,0 0-1,0 0 0,0 0 1,0 1-1,1-1 1,-1 0-1,1 0 0,-1 0 1,1 0-1,0 0 1,0 0-1,0 0 0,0 0 1,0 0-1,0 0 1,0 0-1,1-1 0,-1 1 1,1-1-1,-1 1 1,1-1-1,0 1 0,-1-1 1,1 0-1,0 0 1,0 0-1,0 0 0,0 0 1,0 0-1,0 0 1,0-1-1,0 1 0,0-1 1,1 1-1,-1-1 1,1 0 0,8 0 9,1-1 1,-1 0 0,1-1 0,-1 0 0,0-1 0,0 0-1,0-1 1,0 0 0,0-1 0,-1 0 0,0 0-1,0-1 1,0-1 0,-1 0-10,31-19 25,-1-2-1,-2-2 1,-1-1-1,-1-2 1,-2-2 0,-1-1-1,-2-1 1,-2-2 0,-1 0-1,-2-2 1,-1-2-25,28-79 16,-51 121-17,-1 1 1,1-1-1,-1 1 1,1-1-1,-1 0 0,0 1 1,1-1-1,-1 0 1,0 1-1,1-1 1,-1 0-1,0 0 1,0 1-1,0-1 0,1 0 1,-1 0-1,0 1 1,0-1-1,0 0 1,0 0-1,0 0 1,-1 1-1,1-1 0,0 0 1,0 0-1,0 1 1,-1-1-1,1 0 1,0 1-1,-1-1 1,1 0-1,0 1 1,-1-1-1,1 0 0,-1 1 1,1-1-1,-1 1 1,0-1-1,1 1 1,-1-1-1,1 1 1,-1-1-1,0 1 0,1 0 1,-1-1-1,0 1 1,0 0-1,1 0 1,-1-1-1,0 1 1,0 0 0,-36 22-58,12 2 43,2 1-1,1 2 0,1 0 1,1 1-1,1 1 0,2 0 0,1 2 1,1 0-1,-3 14 16,-1 11 26,3 2 0,2-1 0,3 2 1,2 0-1,1 20-26,-15 94 58,-2-55 12,47-138 128,126-210-11,81-74-158,-14-6-26,-132 169-3,-64 105-15,-12 26-58,-11 14 11,-3 3 24,-88 139-249,71-109 285,2 1 0,1 1 0,3 1 0,1 1 0,1 0 0,3 1 0,-2 15 2,13-44-6,1 0 1,0 0 0,1 0-1,1 0 1,0 0 0,0-1-1,2 1 1,-1 0 0,2-1-1,0 0 1,0 1 0,1-2-1,0 1 1,1 0 0,0-1-1,3 3 6,28 16 53,-36-30-49,0 0 1,-1 1-1,1-1 1,0 0 0,0 1-1,0-1 1,-1 0 0,1 0-1,0 0 1,0 0 0,0 0-1,0 0 1,0 0 0,0 0-1,-1 0 1,1 0-1,0 0 1,0 0 0,0-1-1,0 1 1,-1 0 0,1-1-1,0 1 1,0-1 0,0 1-1,-1-1 1,1 1-1,0-1 1,-1 1 0,1-1-1,-1 0 1,1 1 0,0-1-1,-1 0 1,0 1 0,1-1-1,-1 0 1,1 0-1,-1 0 1,0 1 0,1-1-1,-1 0 1,0 0 0,0 0-1,0 0 1,0 1 0,0-1-1,0 0 1,0 0-1,0 0-4,1-7 17,-1-1-1,0 1 0,-1 0 0,0 0 1,0-1-1,0 1 0,-1 0 0,-1 0 0,1 0 1,-1 1-1,-1-1 0,1 1 0,-1-1 1,-1 1-1,0-1-16,-82-100 34,79 100-25,-63-78 75,70 85-83,1 0-1,-1 0 0,1 0 1,-1 0-1,1 0 0,-1 0 1,1 0-1,0 0 0,0 0 1,-1 0-1,1 0 1,0 0-1,0-1 0,0 1 1,0 0-1,1 0 0,-1 0 1,0 0-1,0 0 0,1 0 1,-1 0-1,0 0 1,1 0-1,-1 0 0,1 0 1,-1 0-1,1 0 0,0 0 1,-1 1-1,1-1 1,0 0-1,0 0 0,-1 1 1,1-1-1,0 0 0,0 1 1,0-1-1,0 1 0,0-1 1,1 0-1,44-15-22,-42 15 24,180-24-483,-52 11-2970,-39-5 571</inkml:trace>
  <inkml:trace contextRef="#ctx0" brushRef="#br0" timeOffset="799887.043">3587 13946 8618,'-4'-4'614,"-29"-46"5350,33 48-5908,0 0 1,0 0 0,0 0 0,1 0 0,-1 0 0,0 1-1,1-1 1,-1 0 0,1 0 0,-1 0 0,1 1-1,0-1 1,0 0 0,0 0 0,0 1 0,0-1 0,0 1-1,0-1 1,1 1 0,-1 0 0,2-2-57,13-9 57,0 1 0,1 1 0,0 0 1,1 1-1,0 1 0,0 0 0,1 2 0,0 0 1,13-2-58,-16 3-3,1 1 0,0 1 1,1 0-1,-1 1 0,0 1 1,1 1-1,-1 0 0,1 1 1,4 2 2,-18-2-2,0 0 0,0 0 0,-1 0 0,1 0 0,0 1 0,-1 0 0,1 0 1,-1 0-1,0 0 0,0 0 0,0 1 0,0-1 0,0 1 0,0 0 0,-1 0 0,1 0 1,-1 0-1,0 1 0,0-1 0,0 0 0,0 1 0,0 0 0,-1-1 0,0 1 0,0 0 1,0 0-1,0-1 0,-1 1 0,1 0 0,-1 0 0,0 0 0,0 0 0,0 0 0,-1 0 1,1 0-1,-2 2 2,-3 12 51,-2 0-1,0-1 1,-1 0 0,-1 0 0,-1 0 0,0-1 0,-1-1 0,0 0 0,-2 0 0,1-1 0,-2-1 0,0 0 0,-1-1 0,0 0 0,0-1-1,-10 4-50,-42 32 179,66-47-179,1 0 0,-1 1-1,1-1 1,0 0 0,-1 1 0,1-1-1,-1 0 1,1 1 0,0-1 0,0 0-1,-1 1 1,1-1 0,0 1 0,0-1 0,-1 0-1,1 1 1,0-1 0,0 1 0,0-1-1,0 1 1,0-1 0,0 1 0,-1-1-1,1 1 1,0-1 0,0 0 0,0 1-1,1-1 1,-1 1 0,0-1 0,0 1-1,0-1 1,0 1 0,0-1 0,1 1-1,-1-1 1,0 0 0,0 1 0,1-1-1,-1 1 1,0-1 0,0 0 0,1 1-1,-1-1 1,0 0 0,1 1 0,-1-1 0,1 0-1,-1 0 1,0 1 0,1-1 0,-1 0-1,1 0 1,-1 0 0,1 0 0,-1 1-1,1-1 1,35 11-43,-28-9 47,7 2-5,0 0 1,0 1 0,-1 1-1,0 0 1,0 1 0,-1 1-1,1 0 1,-2 0 0,1 1-1,-1 1 1,9 9 0,-14-11 4,-5-8-1,-1 1-1,1 1 0,-1-1 0,1 0 1,0 0-1,-1 1 0,0-1 1,1 0-1,-1 1 0,0 0 0,0-1 1,0 1-1,0 0 0,0-1 0,0 1 1,0 0-1,-1 0 0,1 0 1,0 0-1,-1 0 0,0 0 0,1 0 1,-1 0-1,0 0 0,0 0 1,0-1-1,-1 1 0,1 0 0,0 0 1,-1 0-1,1 0 0,-1 1-2,-10 6 147,0 0-1,-1 0 1,0-1-1,0-1 1,-1 0 0,1-1-1,-2 0 1,1-1-1,-1-1 1,1 0 0,-1 0-1,-4-1-146,-8 3 189,0-1 0,0-2 1,0 0-1,0-2 0,0-1 0,-2-1-189,-13-12 96,40 12-126,1 0-1,0 1 1,0-1-1,-1 0 1,1 0-1,0 0 1,0 0-1,0 1 0,0-1 1,0 0-1,0 0 1,0 0-1,0 0 1,1 0-1,-1 1 1,0-1-1,0 0 1,1 0-1,-1 0 1,0 1-1,1-1 1,-1 0-1,1 1 1,-1-1-1,1 0 1,-1 1-1,1-1 1,0 0-1,-1 1 1,1-1-1,0 1 1,-1-1-1,1 1 1,0 0-1,0-1 1,-1 1-1,1 0 1,0-1 30,1 0-100,74-45-5496,-24 21 1310</inkml:trace>
  <inkml:trace contextRef="#ctx0" brushRef="#br0" timeOffset="801089.749">4271 13829 3929,'6'-10'6796,"-2"14"-4315,0 21-2691,-3-20 633,8 45-45,-2 0 1,-2 0-1,-2 0 1,-2 1-1,-3-1 0,-1 0 1,-3 0-1,-4 11-378,-2-81 1962,-19-126-1330,31 145-638,-1 0 0,1 0-1,0 0 1,-1 0 0,1 0 0,0 1-1,-1-1 1,1 0 0,0 0 0,0 0 0,0 0-1,0 0 1,0 0 0,0 0 0,0 0-1,0 0 1,0 0 0,0 0 0,1 0 0,-1 0-1,0 0 1,1 0 0,-1 0 0,1 0-1,-1 0 1,1 1 0,-1-1 0,1 0 0,0 0-1,-1 1 1,1-1 0,0 0 0,0 1-1,-1-1 1,1 0 0,0 1 0,0-1 0,0 1-1,0 0 1,0-1 0,-1 1 0,1 0-1,0-1 1,0 1 0,0 0 0,0 0 0,0 0-1,0 0 1,0 0 0,0 0 0,0 0-1,0 0 1,0 0 0,1 1 6,110 40-345,-103-39 351,1-1 0,-1 0 0,1 0 0,-1-1 0,1 0 1,-1-1-1,1 0 0,-1-1 0,1 1 0,-1-2 0,0 1 1,0-1-1,0-1 0,0 0 0,0 0 0,1-2-6,-2 1 14,0 0 0,-1-1 0,1 0 0,-1 0 0,-1-1-1,1 0 1,-1 0 0,0 0 0,-1-1 0,0 0 0,0 0 0,-1 0-1,0-1 1,0 1 0,-1-1 0,0 0 0,0 0 0,-1 0-1,0-1 1,-1 1 0,0 0 0,-1-1 0,1 1 0,-2-1 0,0 1-1,0 0 1,0-1 0,-1 1 0,-1 0 0,1 0 0,-3-5-14,4 11 1,0 0 1,1 1 0,-1-1 0,0 0-1,0 1 1,-1-1 0,1 0 0,-1 1-1,1 0 1,-1-1 0,1 1 0,-1 0-1,0 0 1,0 0 0,0 0-1,-1 0 1,1 0 0,0 1 0,-1-1-1,1 1 1,-1 0 0,1-1 0,-1 1-1,0 0 1,1 1 0,-1-1 0,0 0-1,0 1 1,0-1 0,0 1-1,1 0 1,-1 0 0,0 0 0,0 1-1,0-1 1,0 1 0,1-1 0,-1 1-1,0 0 1,-2 1-2,-1 5-14,1 1 0,-1 0 0,1 0 0,0 0 0,1 1 0,0-1 0,0 1 0,1 0 0,0 0 0,1 1 0,0-1 0,0 1 0,1-1 0,0 1 0,1-1 0,0 1 0,1-1 0,0 1 1,0-1-1,1 1 0,0-1 0,0 0 0,1 0 0,1 0 0,0 1 14,-2-1 1,1 0 0,0-1 0,1 0 0,0 1 0,0-1 0,0-1 0,1 1 0,1-1 0,-1 1 0,1-2 1,0 1-1,1-1 0,0 0 0,-1 0 0,2 0 0,4 2-1,-3-3 9,-8-5-9,0 1 0,1-1 1,-1 0-1,0 1 0,0-1 0,0 1 1,0-1-1,0 1 0,0 0 0,0-1 0,0 1 1,0 0-1,0 0 0,0 0 0,0 0 1,0 0-1,0 0 0,-1 0 0,1 0 1,0 0-1,-1 0 0,1 0 0,-1 0 0,1 1 1,-1-1-1,0 0 0,1 0 0,-1 0 1,0 1-1,0-1 0,0 0 0,0 1 1,0-1-1,0 0 0,0 0 0,-1 1 1,1-1-1,0 0 0,-1 0 0,1 0 0,-1 1 1,0-1-1,-28 77 82,30-76-180,-1-1-1,0 0 0,0 1 0,1-1 1,-1 0-1,1 0 0,-1 1 0,1-1 1,0 0-1,-1 0 0,1 0 0,0 0 1,0 0-1,0 0 0,0 0 0,0 0 1,0 0-1,0 0 0,0 0 0,0 0 1,0-1-1,1 1 0,-1-1 0,0 1 1,0-1-1,1 1 0,-1-1 0,0 0 1,1 1-1,-1-1 0,0 0 0,1 0 1,-1 0-1,0 0 0,1 0 1,-1 0-1,1-1 0,-1 1 0,0 0 1,0-1-1,1 1 0,-1-1 0,0 1 1,0-1-1,1 1 0,-1-2 99,34-7-3229</inkml:trace>
  <inkml:trace contextRef="#ctx0" brushRef="#br0" timeOffset="801907.289">5464 13817 5841,'1'-1'296,"-1"0"0,1-1 1,0 1-1,0-1 0,-1 1 0,1-1 0,-1 1 0,1-1 0,-1 1 0,0-1 0,0 0 1,0 1-1,0-1 0,0 1 0,0-1 0,0 0 0,0 1 0,0-1 0,-1 1 0,1-1 1,-1 1-1,1-1 0,-1 1 0,0-1 0,1 1 0,-1-1 0,0 1 0,0-1-296,-34-6 2019,11 12-1816,0 0 0,1 1 0,0 2-1,0 0 1,1 2 0,0 0-1,-17 10-202,-17 31 89,55-48-93,0-1-1,0 1 0,0 0 0,0-1 1,0 1-1,0 0 0,1 0 0,-1 0 1,0 0-1,1 0 0,0 0 0,-1 0 1,1 0-1,0 0 0,0 0 1,0 0-1,0 0 0,0 0 0,1 0 1,-1 0-1,1 0 0,-1-1 0,1 1 1,0 0-1,0 0 0,-1 0 1,1 0-1,1-1 0,-1 1 0,0-1 1,0 1-1,0 0 0,1-1 0,0 1 5,109 53-101,-94-48 91,0 1 0,-1 1-1,0 1 1,-1 0 0,0 1 0,0 0 10,-12-8-4,0-1 0,0 1 1,0 0-1,-1-1 0,1 1 1,-1 0-1,1 0 0,-1 1 1,0-1-1,0 0 0,-1 1 0,1 0 1,-1-1-1,0 1 0,0 0 1,0-1-1,0 1 0,0 0 0,-1 0 1,0 0-1,0 0 0,0-1 1,0 1-1,-1 0 0,1 0 1,-1 0-1,0 0 0,0-1 0,0 1 1,-1-1-1,0 2 4,-4 4 55,0-2-1,-1 1 1,0-1-1,0 0 1,-1 0-1,1-1 1,-2 0-1,1 0 1,0-1-1,-1 0 1,0 0-1,0-1 1,-1-1 0,1 1-1,-1-2 1,0 1-1,0-1 1,0-1-1,-2 1-54,7-1 67,1-1-1,0 0 0,-1 1 1,1-1-1,-1-1 1,1 1-1,-1-1 0,1 1 1,0-1-1,-1-1 1,1 1-1,0-1 0,0 1 1,0-1-1,0 0 1,0 0-1,0-1 0,1 1 1,-2-2-67,4 2-75,1 0 0,-1 0 0,1 0 1,0 0-1,-1-1 0,1 1 0,0 0 0,0 0 1,1 0-1,-1 0 0,0 0 0,1 0 0,-1 0 1,1 0-1,0 0 0,-1 0 0,1 0 1,0 0-1,0 0 0,0 0 0,1 1 0,-1-1 1,0 0-1,1 1 0,-1-1 0,1 1 0,-1 0 1,1-1-1,0 1 0,-1 0 0,1 0 0,0 0 1,0 0-1,0 0 0,1 0 75,33-20-3355,11-10-141</inkml:trace>
  <inkml:trace contextRef="#ctx0" brushRef="#br0" timeOffset="802383.101">5728 13670 8506,'0'0'112,"0"-1"1,0 0 0,-1 1-1,1-1 1,0 1 0,0-1-1,0 0 1,0 1 0,-1-1-1,1 1 1,0-1 0,-1 1-1,1-1 1,0 1 0,-1-1-1,1 1 1,-1-1 0,1 1-1,-1-1 1,1 1 0,-1 0-1,1-1 1,-1 1 0,1 0-1,-1-1 1,1 1 0,-1 0-1,1 0 1,-1 0 0,0 0-1,1-1 1,-1 1 0,0 0-1,1 0 1,-1 0-1,1 0 1,-1 0 0,0 0-1,1 1 1,-1-1 0,1 0-1,-1 0 1,0 0 0,1 0-1,-1 1 1,1-1 0,-1 0-1,1 1 1,-1-1 0,1 0-1,-1 1 1,1-1 0,-1 1-1,1-1 1,0 1 0,-1-1-1,1 1 1,-1-1 0,1 1-1,0-1 1,-1 1-113,-5 6 23,0 0 0,0 1 1,1 0-1,0 0 0,0 0 0,1 1 0,0-1 1,1 1-1,0 0 0,0 0 0,0 0 1,2 1-1,-1-1 0,1 0 0,0 1 0,1-1 1,0 10-24,1 29 88,2-1 0,1 1 0,3-1 0,7 24-88,5-7 225,-9-73 474,17-144 117,0 208-1201,-25-51 386,0 0 0,0 0 0,1 0 0,-1 0 0,1 0 0,0 0 0,1-1 0,-1 0 0,0 1-1,1-1 1,0 0 0,0-1 0,-1 1 0,2-1 0,-1 0 0,0 0 0,0 0 0,1 0 0,-1-1 0,1 1 0,-1-1 0,1 0 0,0-1 0,0 1 0,-1-1 0,5 0-1,1-1 15,0 0-1,-1 0 1,1-1 0,0 0-1,-1-1 1,0 0-1,1 0 1,-1-1 0,-1 0-1,1-1 1,0 0 0,-1 0-1,0-1 1,-1 0-1,1 0 1,-1-1 0,0 0-1,0 0 1,-1-1-1,0 0 1,-1 0 0,0 0-1,0-1 1,0 1 0,-1-1-1,0-1-14,9 122 243,-13-110-234,1 0 0,0 1 0,1-1 0,-1 0 0,0 0 0,0 1 0,1-1 0,0 0 0,-1 0 0,1-1 0,0 1 0,0 0 0,0-1 0,0 1 0,0-1 0,0 1 0,0-1 0,1 0 0,-1 0 0,0 0 0,1 0 0,-1 0 0,1-1 0,-1 1 0,1-1 0,-1 0 0,1 1 0,-1-1 0,1 0-9,76-14-210,-68 11 31,64-35-4254,-53 12 932</inkml:trace>
  <inkml:trace contextRef="#ctx0" brushRef="#br0" timeOffset="802899.796">6591 13921 3153,'1'-3'366,"0"3"-209,0-1 0,0 1 1,-1-1-1,1 1 0,0-1 1,0 1-1,-1-1 0,1 1 1,-1-1-1,1 0 0,0 1 0,-1-1 1,1 0-1,-1 0 0,1 0 1,-1 1-1,0-1 0,1 0 1,-1 0-1,0 0 0,0 0 1,0 1-1,1-1 0,-1 0 1,0 0-1,0 0 0,0 0 1,0 0-1,0 0 0,-1 0 0,1 0 1,0 1-1,0-1 0,-1 0 1,1 0-1,0 0 0,-1 0 1,1 1-1,-1-1 0,1 0 1,-1 0-1,1 1 0,-1-1 1,0 0-1,1 1 0,-1-1 0,0 1 1,1-1-1,-1 1 0,0-1 1,0 1-1,1-1 0,-1 1 1,0 0-1,0-1 0,0 1 1,0 0-1,0 0 0,0 0 1,1 0-1,-1 0 0,0 0-157,-9 1 115,1 1 0,0 1 0,0-1 0,1 1 0,-1 1 0,0 0 0,1 0 0,0 1 0,0 0 0,1 0 0,-1 1 0,1 0 0,0 0 0,0 1 0,1 0 0,0 0 0,0 0 0,1 1 0,0 0 0,0 0 0,1 0 0,0 1 0,0-1 0,1 1 0,0 0 0,0 4-115,3-12 16,-1-1-1,1 1 1,0 0-1,-1 0 1,1 0-1,0 0 1,0 0-1,0 0 0,0 0 1,0 0-1,0 0 1,0 0-1,0 0 1,0 0-1,0 0 1,1-1-1,-1 1 1,0 0-1,0 0 1,1 0-1,-1 0 1,1 0-1,-1 0 1,1-1-1,-1 1 1,1 0-1,0 0 1,-1-1-1,1 1 1,0-1-1,0 1 1,-1 0-1,1-1 1,0 1-1,0-1 1,0 0-1,0 1 1,-1-1-1,1 0 0,0 1 1,0-1-1,0 0 1,0 0-1,0 0 1,0 0-1,0 0 1,0 0-16,45-15 307,-18-4-239,0-2 0,-2 0-1,0-2 1,-2-1 0,0-1 0,11-17-68,-4 5 33,-2-1 0,-2-1 0,-2-1 0,20-43-33,-25 27 199,-21 56-195,1 0 1,0 0-1,0 1 1,0-1-1,0 0 1,-1 0-1,1 0 1,0 0-1,0 0 1,0 0-1,-1 0 1,1 0-1,0 0 1,0 0 0,0 0-1,-1 0 1,1 0-1,0 0 1,0 0-1,0 0 1,-1 0-1,1 0 1,0 0-1,0 0 1,0 0-1,-1 0 1,1 0-1,0 0 1,0-1 0,0 1-1,0 0 1,-1 0-1,1 0 1,0 0-1,0 0 1,0-1-1,0 1 1,0 0-1,-1 0 1,1 0-1,0 0 1,0-1-1,0 1 1,0 0 0,0 0-1,0 0 1,0-1-1,0 1 1,0 0-1,0 0 1,0 0-1,0-1 1,0 1-1,0 0 1,0 0-1,0 0 1,0-1-1,0 1 1,0 0-5,-13 15 119,1 3-100,1 1 0,2-1 1,0 2-1,0-1 0,2 1 0,1 1 0,0-1 0,1 1 0,2 0 0,0 0 0,1 0 0,1 1 0,1-1 0,1 0 1,1 1-1,3 14-19,-5-32 3,1-1 0,0 0 1,0 1-1,0-1 0,0 0 1,0 0-1,0 0 0,1 0 1,0 0-1,-1 0 0,1-1 1,0 1-1,0 0 0,1-1 1,-1 0-1,0 1 0,1-1 1,0 0-1,-1 0 0,1 0 1,0-1-1,0 1 0,0-1 1,1 1-4,27-2-523,-24-16-4169,-2 1 1086</inkml:trace>
  <inkml:trace contextRef="#ctx0" brushRef="#br0" timeOffset="803803.226">6995 13934 10634,'-1'-4'3129,"4"1"1203,6 2-4444,-2-1 152,0-1 1,-1 0-1,1 0 1,-1 0 0,0-1-1,0 0 1,0 0-1,-1 0 1,1-1 0,-1 0-1,3-4-40,-5 5 13,0-1 0,0 1 0,0-1 1,-1 0-1,1 0 0,-1 0 0,-1 0 0,1 0 0,-1 0 0,1-1 0,-2 1 0,1 0 0,-1-1 0,1 1 0,-2-4-13,1 8 1,0 0 0,0 1-1,0-1 1,0 0 0,0 1-1,-1-1 1,1 1 0,0-1-1,0 0 1,-1 1 0,1-1-1,0 1 1,-1-1 0,1 0-1,-1 1 1,1-1 0,-1 1-1,1 0 1,-1-1 0,1 1-1,-1-1 1,0 1 0,1 0-1,-1-1 1,1 1 0,-1 0-1,0 0 1,1-1 0,-1 1-1,0 0 1,1 0 0,-1 0-1,0 0 1,1 0 0,-1 0-1,0 0 1,1 0 0,-1 0-1,0 0 1,1 1 0,-1-1-1,0 0 1,1 0 0,-1 1-1,0-1 1,1 0 0,-1 1-1,1-1 1,-1 0 0,1 1-1,-1-1 1,1 1 0,-1-1-1,-29 26-66,20-13 59,2-1 1,0 1-1,0 0 1,1 1 0,0 0-1,2 0 1,-1 0-1,2 0 1,0 1 0,-1 7 6,4-19 5,0 0 0,1 0 0,-1 1 1,1-1-1,-1 0 0,1 0 0,0 0 0,0 0 1,0 1-1,1-1 0,-1 0 0,1 0 1,0 0-1,0 0 0,0 0 0,0 0 1,0 0-1,1 0 0,-1 0 0,1-1 1,0 1-1,-1-1 0,1 1 0,1-1 0,-1 1 1,1-1-6,6 1 14,-1-1 1,1-1-1,0 0 1,0 0 0,0-1-1,0 0 1,0 0-1,0-1 1,0 0 0,-1-1-1,1 0 1,0-1-1,-1 1 1,1-1-1,-1-1 1,1 0-15,10-4-49,-1-1 0,0-1 0,0 0 0,-1-1 0,-1-1 0,0-1 0,13-12 49,-23 18-50,-6 6 46,0 0 1,0 1-1,0-1 0,0 0 0,0 0 1,0 1-1,0-1 0,1 0 0,-1 1 1,0-1-1,0 0 0,1 1 0,-1-1 1,0 1-1,1-1 0,-1 0 0,0 1 1,1-1-1,-1 1 0,1-1 0,-1 1 1,1-1-1,-1 1 0,1 0 0,0-1 1,-1 1-1,1 0 0,0-1 0,-1 1 1,1 0-1,-1 0 0,1-1 0,0 1 1,0 0-1,-1 0 0,1 0 0,0 0 1,-1 0-1,1 0 0,0 0 0,-1 0 1,1 0-1,0 0 0,-1 1 0,1-1 1,0 0-1,-1 0 0,1 1 0,0-1 1,-1 0-1,1 1 0,-1-1 1,1 1-1,0-1 0,-1 0 0,1 1 1,-1-1-1,0 1 0,1 0 0,-1-1 1,1 1 3,13 93 146,-13-92-136,1-1-1,0 1 1,0-1 0,-1 1-1,1-1 1,0 0-1,0 0 1,0 0 0,1 0-1,-1 0 1,0 0-1,0-1 1,0 1 0,1-1-1,-1 1 1,0-1-1,1 0 1,-1 0 0,0 0-1,1 0 1,-1 0-1,0-1 1,1 1 0,-1-1-1,0 1 1,0-1-1,0 0 1,1 0-1,-1 0 1,0 0 0,1-1-10,2 0 6,79-30 31,-64 22-30,1 2 0,1 0 0,-1 1-1,1 2 1,0 0 0,20-2-7,-36 6 2,0-1 0,0 0 1,0-1-1,0 1 0,0-1 0,0 0 1,-1-1-1,1 1 0,-1-1 1,0 0-1,0-1 0,-1 1 0,1-1 1,-1 0-1,3-5-2,3 0-1,55-65-1070,-2-2 0,-4-3 0,49-87 1071,-97 155 88,-21 43 312,6-19-337,-8 18 106,2 2 1,2-1-1,1 1 1,1 0-1,2 0 0,1 1 1,1 0-1,2-1 0,2 1 1,1 0-1,1-1 1,5 17-170,-8-45 5,-1-1 3,1 1 1,0 0-1,0-1 1,0 0-1,0 1 0,0-1 1,1 0-1,0 1 1,0-1-1,-1 0 1,2 0-1,-1-1 1,0 1-1,0 0 1,1-1-1,0 1 1,2 1-9,-4-4 4,0 0-1,-1 0 1,1-1 0,0 1-1,0 0 1,-1 0 0,1-1 0,0 1-1,0 0 1,-1-1 0,1 1-1,0-1 1,-1 1 0,1-1-1,-1 1 1,1-1 0,-1 0-1,1 1 1,-1-1 0,1 0 0,-1 1-1,0-1 1,1 0 0,-1 1-1,0-1 1,1 0 0,-1 0-1,0 1 1,0-1 0,0 0 0,0 0-1,0 0 1,0 1 0,0-1-1,0 0 1,0 0 0,0 0-1,0 1 1,0-1 0,-1 0 0,1 0-1,0 1 1,0-1 0,-1 0-1,1 0 1,-1 1 0,1-1-1,-1 1 1,1-1 0,-1 0-1,1 1 1,-1-1 0,1 1 0,-1-1-1,0 1 1,1-1 0,-1 1-4,-8-11-57,-1 1-1,0 0 1,-1 1 0,0 0 0,-1 0 0,1 1 0,-2 1 0,1 0 0,-1 1 0,-4-2 57,-146-59-142,147 51 522,48 16-69,-29 0-332,49 3-305,1-2 0,-1-3 1,0-2-1,46-9 326,-30-4-3133,-14-4-85</inkml:trace>
  <inkml:trace contextRef="#ctx0" brushRef="#br0" timeOffset="804593.761">8888 13570 13555,'-2'-3'165,"0"0"0,0 0 0,0 0 0,0 0 0,0 0 0,0 0-1,1-1 1,0 1 0,0 0 0,0-1 0,0 1 0,0-1 0,1 0 0,-1 1 0,1-1 0,0 1 0,0-1 0,1 0 0,-1 1 0,1-1 0,0 1 0,-1-1-1,2 1 1,-1-1 0,0 1 0,1 0 0,-1-1 0,1 1 0,0 0 0,0 0 0,2-2-165,2-4-1,0-1 0,1 2 0,0-1 0,0 0 0,1 1 0,0 1 0,1-1 0,0 2 0,0-1 0,0 1 0,1 0 0,-1 1 0,2 0 0,-1 0 0,0 1 0,1 1 0,0 0 0,0 0 0,0 1 0,2 0 1,7 2-4,-1 0 0,1 2 1,0 0-1,0 1 0,-1 1 0,0 0 0,17 7 4,-33-10-4,0 0 0,0 0 0,0-1 0,0 2 0,-1-1 0,1 0-1,0 1 1,0-1 0,-1 1 0,1 0 0,-1 0 0,0 0 0,1 0 0,-1 0-1,0 0 1,0 1 0,0-1 0,-1 1 0,1-1 0,-1 1 0,1 0 0,-1-1-1,0 1 1,0 0 0,0 0 0,0 0 0,-1 0 0,1 0 0,-1 0 0,1 0-1,-1 0 1,-1 3 4,-2 2 2,0 1 0,-1-1-1,0-1 1,-1 1-1,0 0 1,0-1 0,0 0-1,-1 0 1,0-1 0,-1 0-1,1 0 1,-2 0-2,3 0 19,-109 101 461,113-106-477,0-1 0,1 1 0,-1-1-1,1 1 1,-1-1 0,1 1 0,-1-1 0,1 1-1,-1 0 1,1-1 0,-1 1 0,1 0 0,0-1-1,0 1 1,-1 0 0,1 0 0,0-1 0,0 1 0,0 0-1,0 0 1,0 0 0,0-1 0,0 1 0,0 0-1,0 0 1,0-1 0,0 1 0,0 0 0,0 0 0,1-1-1,-1 1 1,0 0 0,1 0 0,-1-1 0,0 1-1,1 0 1,-1-1 0,1 1 0,-1-1 0,1 1 0,0-1-1,-1 1 1,1-1 0,-1 1 0,1-1 0,0 1-1,-1-1 1,1 0 0,0 1 0,0-1 0,-1 0 0,2 1-4,47 5 15,-38-6-9,61 2 24,-48-3-25,0 1 1,0 0-1,0 2 1,-1 1-1,1 2 0,-1 0 1,0 1-1,0 1 0,11 5-4,-31-11-1,-1 0-1,1 1 1,0-1-1,-1 0 1,1 1-1,-1 0 1,1 0-1,-1-1 1,0 2-1,0-1 1,0 0-1,0 0 1,0 0 0,0 1-1,-1-1 1,1 1-1,-1 0 1,0-1-1,1 1 1,-1 0-1,0 0 1,-1 0-1,1-1 1,-1 1-1,1 0 1,-1 0-1,0 0 1,0 0-1,0 0 1,0 0-1,0 0 1,-1 0-1,0 1 2,-3 5 46,-1 0-1,0 0 1,-1 0-1,0-1 1,0 0-1,-1 0 1,0 0-1,-1-1 1,1 0-1,-1 0 1,0-1-1,-1 0 1,0-1-1,0 0 1,0 0-1,0-1 1,-2 0-46,-21 10 287,-1-1 0,-1-2 1,0-1-1,0-2 0,-1-1 0,0-2 1,-7-1-288,41-3-76,1-1 0,-1 0 1,1 0-1,-1 0 1,1 0-1,0 0 0,-1 0 1,1 0-1,-1 0 0,1-1 1,0 1-1,-1 0 1,1 0-1,-1 0 0,1 0 1,0 0-1,-1-1 0,1 1 1,0 0-1,-1 0 0,1-1 1,0 1-1,-1 0 1,1 0-1,0-1 0,0 1 1,-1 0-1,1-1 0,0 1 1,0-1-1,0 1 1,-1 0-1,1-1 0,0 1 1,0 0-1,0-1 0,0 1 1,0-1-1,0 1 0,0-1 1,0 1-1,0 0 1,0-1-1,0 1 0,0-1 1,0 1-1,0 0 0,0-1 1,0 1-1,1-1 1,-1 1-1,0 0 0,0-1 1,0 1-1,1 0 0,-1-1 1,0 1-1,0 0 0,1-1 1,-1 1-1,0 0 1,1 0-1,-1-1 0,0 1 1,1 0-1,-1 0 0,0 0 1,1-1-1,-1 1 76,17-22-3923</inkml:trace>
  <inkml:trace contextRef="#ctx0" brushRef="#br0" timeOffset="805930.237">10043 13505 8154,'80'-80'4149,"-76"78"-3979,-1-1 0,1 0 0,-1 0 0,0-1 0,0 1 0,0 0 0,0-1 0,-1 0 0,1 0 0,-1 0 0,0 0 0,0 0 0,0 0 0,-1-1 0,0 1 0,1-2-170,-2 5 28,0 0 0,0 0 0,1 0 0,-1 0 0,0 0 0,0 0 0,0 0 0,0 0 0,0 0 0,0 0 0,-1 0 0,1 0-1,0 0 1,0 0 0,-1 0 0,1 0 0,-1 0 0,1 0 0,-1 0 0,1 0 0,-1 1 0,1-1 0,-1 0 0,0 0 0,1 1 0,-1-1 0,0 0 0,0 1 0,0-1-1,0 0 1,1 1 0,-1-1 0,0 1 0,0 0 0,0-1 0,0 1 0,0 0 0,0 0 0,0-1 0,0 1 0,0 0 0,0 0 0,0 0 0,0 0 0,0 0 0,0 0 0,0 1-1,0-1 1,0 0 0,0 0 0,0 1 0,0-1 0,-1 1-28,-55 22 390,41-12-372,0 1-1,1 0 0,1 1 1,0 1-1,0 0 0,1 1 1,1 0-1,1 1 0,0 0 1,-6 15-18,11-20 12,0 1 0,1 0 0,0 0 0,1 1 1,0 0-1,1-1 0,0 1 0,1 0 0,1 0 0,0 1 1,1-1-1,1 11-12,-1-17 7,1 0 0,0-1 0,1 1 1,0 0-1,0 0 0,0-1 0,1 0 1,0 1-1,0-1 0,0 0 0,1 0 0,0-1 1,0 1-1,1-1 0,-1 0 0,1 0 1,0 0-1,1-1 0,-1 1 0,1-2 0,0 1 1,0 0-1,0-1 0,0 0 0,1 0-7,3 0 18,0 1 0,0-2-1,0 1 1,1-1 0,-1-1-1,1 0 1,-1 0 0,1-1 0,-1 0-1,1-1 1,-1 0 0,1-1-1,-1 0 1,0-1 0,1 0-1,-1 0 1,-1-1 0,1-1-1,-1 0 1,1 0 0,-1 0-1,-1-1 1,1-1 0,-1 1-1,0-1 1,-1-1 0,2-1-18,-7 8 34,-1 0 1,0-1 0,1 1-1,-1 0 1,0-1-1,0 1 1,0 0 0,0-1-1,0 0 1,0 1-1,0-1 1,-1 1-1,1-1 1,0 0 0,-1 0-1,0 1 1,1-1-1,-1 0 1,0 0 0,0 1-1,0-1 1,0 0-1,0 0 1,0 0-1,0 1 1,-1-1 0,1 0-1,-1 0 1,1 1-1,-1-1 1,0 0 0,0 1-1,0-1 1,0 1-1,0-1 1,0 1-1,0-1 1,0 1 0,0 0-1,-1-1 1,1 1-1,0 0 1,-1 0 0,1 0-1,-2 0-34,-8 0 45,0 1-1,0 1 1,0 0-1,0 0 1,1 1-1,-1 1 1,1 0-1,-1 0 1,1 1 0,-8 4-45,-65 39 77,83-47-121,1 0-1,-1 0 1,0 0-1,1 0 1,-1 0 0,0 1-1,1-1 1,-1 0-1,1 0 1,-1 0-1,0 1 1,0-1 0,1 0-1,-1 1 1,0-1-1,0 0 1,1 1 0,-1-1-1,0 0 1,0 1-1,1-1 1,-1 0 0,0 1-1,0-1 1,0 1-1,0-1 1,0 0 0,0 1-1,0-1 1,0 1-1,0-1 1,0 0 0,0 1-1,0-1 1,0 1-1,0-1 1,0 0 0,0 1-1,0-1 1,-1 1-1,1-1 1,0 0 0,0 1-1,0-1 45,28-16-3438,5-8-327</inkml:trace>
  <inkml:trace contextRef="#ctx0" brushRef="#br0" timeOffset="806468.987">10352 13444 10354,'-1'-1'248,"0"0"-1,-1 0 0,1 0 0,0 0 1,0 0-1,-1 0 0,1 0 1,0-1-1,0 1 0,0-1 1,1 1-1,-1 0 0,0-1 1,1 1-1,-1-1 0,0 0 1,1 1-1,0-1 0,-1 1 0,1-1 1,0 0-1,0 1 0,0-1 1,0 0-1,0 1-247,19-24 671,57-6-485,-50 25-165,0 2 0,0 1 0,1 0-1,-1 2 1,0 2 0,1 0 0,-1 1-1,0 2 1,20 5-21,76 33 132,-119-41-113,0 0 0,0-1-1,1 2 1,-1-1 0,0 0-1,0 1 1,-1-1 0,1 1 0,0 0-1,0 0 1,-1 0 0,1 0-1,-1 0 1,0 1 0,1-1-1,-1 1 1,0 0 0,-1-1 0,1 1-1,0 0 1,-1 0 0,0 0-1,0 0 1,1 1 0,-2-1 0,1 0-1,0 0 1,-1 0 0,1 1-1,-1-1 1,0 0 0,0 1 0,-1-1-1,1 0 1,0 1 0,-2 1-19,-5 4 127,0-1-1,-1 0 1,-1-1 0,1 0 0,-1 0 0,0-1 0,0 0 0,-1-1 0,0 0 0,0 0 0,0-1 0,-10 3-127,0 1 161,-122 49 550,141-57-712,1 0 1,-1 0 0,1 1 0,0-1-1,-1 1 1,1-1 0,0 0-1,-1 1 1,1-1 0,0 1-1,0-1 1,-1 0 0,1 1-1,0-1 1,0 1 0,0-1-1,0 1 1,0-1 0,-1 1-1,1-1 1,0 1 0,0-1 0,0 1-1,0-1 1,1 1 0,-1-1-1,0 1 1,0-1 0,0 1-1,0-1 1,0 1 0,1-1-1,-1 1 1,0-1 0,0 1-1,1-1 1,-1 1 0,0-1 0,1 0-1,-1 1 1,0-1 0,1 0-1,-1 1 1,0-1 0,1 0-1,-1 1 1,1-1 0,-1 0-1,1 0 1,-1 0 0,1 0-1,-1 1 1,1-1 0,-1 0-1,1 0 1,-1 0 0,1 0 0,-1 0-1,1 0 1,-1 0 0,1 0-1,-1 0 1,1 0 0,-1 0-1,1-1 1,-1 1 0,1 0-1,-1 0 1,97 32-95,-53-18 82,0 1 0,-1 2 0,-1 2-1,1 3 14,-40-21 2,-1-1 0,1 1 0,-1 0 0,1 0 0,-1 1 1,1-1-1,-1 0 0,1 1 0,-1-1 0,0 1 0,0 0 0,0 0 0,0 0 0,0 0 0,0 0 0,-1 0 0,1 0 0,-1 1 0,1-1 0,-1 1 0,0-1 0,0 1 0,0-1 0,0 1 0,0 0 0,-1-1 0,1 1 0,-1 0 0,0-1 0,0 1 0,0 0 0,0 0 0,0-1 0,-1 1 0,1 1-2,-7 4 54,0 1 1,-1-1-1,1 0 0,-2-1 1,1 0-1,-1 0 0,0-1 1,0 0-1,-1 0 0,1-1 1,-1-1-1,-1 0 0,1 0 1,-1-1-1,1 0 0,-1 0 1,0-1-1,0-1 0,-5 0-54,-176-5 559,189 4-822,-3-6-2260,22-12-1499,7-6-578</inkml:trace>
  <inkml:trace contextRef="#ctx0" brushRef="#br0" timeOffset="806972.863">11665 13810 12099,'-20'-2'3584,"11"-8"665,15 4-3481,17 1-343,9 0-433,15-2 64,9-1-233,15 2-1111,-7-3-2953,7-2 424</inkml:trace>
  <inkml:trace contextRef="#ctx0" brushRef="#br0" timeOffset="807201.327">12511 13802 12387,'-3'-4'2776,"0"1"1121,3 3-3657,3 0-176,5-2-56,12-2-368,13-1-464,23-7-288,11 1-2753,13-2 360</inkml:trace>
  <inkml:trace contextRef="#ctx0" brushRef="#br0" timeOffset="807462.385">13156 13729 6585,'28'5'2801,"-9"1"-16,3 2-1385,-6-1-1144,2 5-56,-2-4-144,3-4 1408,0-2-4272,-3-7 1904</inkml:trace>
  <inkml:trace contextRef="#ctx0" brushRef="#br0" timeOffset="807463.385">13649 13775 11482,'5'0'3425,"-2"-2"704,3 4-2937,0-2-888,-1 3-24,-1 0-120,2 1-944,-3-2-3417</inkml:trace>
  <inkml:trace contextRef="#ctx0" brushRef="#br0" timeOffset="825755.041">3538 14975 9138,'0'-1'150,"0"0"1,-1-1-1,1 1 1,0 0-1,0 0 1,0-1-1,0 1 1,0 0-1,0-1 1,0 1-1,0 0 1,0 0-1,1-1 1,-1 1-1,0 0 0,1 0 1,-1 0-1,1-1 1,-1 1-1,1 0 1,0 0-1,0 0 1,-1 0-1,1 0 1,0 0-1,0 0 1,0 0-1,0 1 1,0-1-1,0 0 1,0 1-1,0-1 0,0 0 1,1 1-1,0-1-150,13-10 31,0 1-1,1 1 0,0 0 0,1 1 1,0 1-1,0 1 0,1 0 0,-1 1 0,1 1 1,0 1-1,1 0 0,5 1-30,-14 1-3,0 0-1,0 0 1,0 1-1,0 0 1,0 1-1,0 0 1,0 1-1,0 0 1,-1 0-1,1 1 1,-1 0 0,1 1-1,-1 0 1,0 1-1,2 1 4,-9-4 11,-1 0-1,1 1 1,-1-1 0,0 0-1,1 1 1,-1-1 0,0 0-1,-1 1 1,1 0 0,0-1-1,-1 1 1,1-1 0,-1 1-1,0 0 1,0-1 0,0 1-1,0 0 1,0-1 0,-1 1-1,1-1 1,-1 1 0,0-1-1,0 1 1,0-1 0,0 1-1,0-1 1,0 0 0,-1 1-1,1-1 1,-1 0 0,1 0-1,-1 0 1,0 0 0,0 0-1,0 0 1,-1 0-11,-7 13 146,-38 36 442,69-44-455,-18-7-134,0 1 0,0-1 1,0 1-1,0 0 0,-1 0 0,1 0 0,0 0 0,0 0 1,-1 1-1,1 0 0,-1-1 0,1 1 0,-1 0 0,0 0 1,0 0-1,0 0 0,0 0 0,0 1 0,0-1 0,0 1 1,-1-1-1,1 1 0,-1 0 0,0-1 0,0 1 0,0 0 1,0 0-1,0 0 0,-1 0 0,1 0 0,-1 0 0,0 2 1,1 5 12,-1 1-1,0-1 1,-1 1-1,0 0 1,0-1-1,-1 1 0,-1-1 1,0 0-1,0 0 1,-1 0-1,0 0 0,-1 0 1,0-1-1,-1 0 1,1 0-1,-6 6-11,3-9 198,0-1 0,-1 0 0,1 0 0,-1 0 0,0-1 0,0 0 0,0-1 0,-1 0 0,1 0 0,-1-1 0,0-1 0,-6 1-198,11-1 75,-158 10 1411,151-14-1489,15 1-1134,32 12-4098,-7 1 1241</inkml:trace>
  <inkml:trace contextRef="#ctx0" brushRef="#br0" timeOffset="830492.041">8149 15090 7282,'12'-13'2488,"-2"-3"217,0 7-1697,1 6-984,1 0-56,0 5-32,0-1-32,2 1-48,1 1-40,-4 1-136,4 4-2329,-5-5 721</inkml:trace>
  <inkml:trace contextRef="#ctx0" brushRef="#br0" timeOffset="830695.069">8670 15078 9514,'0'0'2585,"-5"-1"743,1 2-2632,2-2-287,1 1-73,1-2-112,6-1-128,7-6 3016,9 0-6560,3-5 3104</inkml:trace>
  <inkml:trace contextRef="#ctx0" brushRef="#br0" timeOffset="830696.069">8985 15054 8522,'17'3'2808,"-16"-2"305,4 2-2057,0 1-984,4 2-2424,-9-9-745,-23-10-520</inkml:trace>
  <inkml:trace contextRef="#ctx0" brushRef="#br0" timeOffset="830010.609">7427 14990 8938,'-3'-7'3633,"-2"-3"328,1 4-2265,4 0-688,0 3-472,3 0-224,5 5-216,5-2-648,5 3-608,7 1-2889,-6-1 216</inkml:trace>
  <inkml:trace contextRef="#ctx0" brushRef="#br0" timeOffset="830263.473">7726 15054 9482,'-2'-3'3073,"-1"-3"703,2 0-2447,-1 0-593,-1 3-80,0 0-536,9 3-3897,-3-3 1113</inkml:trace>
  <inkml:trace contextRef="#ctx0" brushRef="#br0" timeOffset="828933.681">6535 14782 8234,'30'-120'6504,"-30"119"-6458,0 0 0,1 0 0,-1 1 0,0-1 0,0 0 1,-1 0-1,1 0 0,0 0 0,0 1 0,0-1 0,0 0 0,-1 0 1,1 0-1,0 1 0,-1-1 0,1 0 0,-1 0 0,1 1 0,-1-1 0,1 0 1,-1 1-1,1-1 0,-1 1 0,0-1 0,1 1 0,-1-1 0,0 1 0,0-1 1,1 1-1,-1 0 0,0-1 0,0 1 0,1 0 0,-1 0 0,0-1 1,0 1-1,0 0 0,0 0 0,1 0 0,-1 0 0,0 0 0,0 0 0,0 0 1,0 0-1,0 1-46,-39 16 996,15 2-918,0 0-1,1 2 0,2 1 0,0 0 0,1 2 0,1 0 0,1 1 0,2 2 0,0-1 1,2 2-1,-8 19-77,20-40 6,-1-1 1,1 1-1,1-1 0,-1 1 1,1 0-1,0 0 1,0 0-1,1 0 1,0 0-1,0 0 0,1 1 1,0-1-1,0 0 1,1 0-1,0 1 1,0-1-1,1 0 0,-1 0 1,2 0-1,-1-1 1,1 1-1,0 0 1,0-1-1,1 0 0,0 1 1,0-2-1,0 1 1,4 4-7,0-5 11,0 0 1,0-1-1,0 0 1,0 0-1,1-1 1,-1 0-1,1-1 1,0 0 0,0 0-1,0-1 1,0 0-1,0 0 1,0-1-1,0 0 1,0-1-1,0 0 1,0 0-1,0-1 1,0 0-1,0-1 1,-1 0 0,1 0-1,0-1-11,40-38 184,-48 41-158,0-1 0,0 1 0,-1-1 0,1 1 0,0-1 0,0 1 0,-1-1 0,1 1 0,-1-1 0,1 0 0,-1 1 0,0-1 0,1 0 1,-1 1-1,0-1 0,0 0 0,0 0 0,-1 1 0,1-1 0,0 0 0,-1 1 0,1-1 0,-1 0 0,1 1 0,-1-1 0,0 1 0,0-1 0,1 1 0,-1-1 0,0 1 0,0 0 0,-1-1 0,1 1 0,0 0 0,0 0 0,-1 0 0,1 0 0,0 0 0,-2 0-26,-61-22 799,52 22-778,0 0 1,0 2 0,0-1-1,0 1 1,0 1-1,0 1 1,0-1 0,0 2-1,1-1 1,-10 6-22,9-1-356,19-6-2194,14-11-1235,16-9-328</inkml:trace>
  <inkml:trace contextRef="#ctx0" brushRef="#br0" timeOffset="829232.063">6832 14713 7938,'37'-94'9894,"-61"133"-8899,8-13-980,2-1 0,0 2 0,2 0 1,1 0-1,1 1 0,1 1 1,2-1-1,1 1 0,-1 14-15,6-40 4,0 0 0,1 1 0,-1-1 0,1 1 0,0-1 0,0 0 0,0 1 0,1-1-1,-1 0 1,1 1 0,-1-1 0,1 0 0,0 0 0,0 1 0,1-1 0,-1 0 0,1 0 0,-1 0 0,1-1 0,0 1 0,0 0 0,1-1 0,-1 1-1,0-1 1,1 0 0,-1 1 0,1-1 0,0 0 0,0-1 0,0 1 0,0 0 0,0-1 0,0 0 0,0 0 0,0 0 0,0 0 0,1 0 0,-1 0-1,0-1 1,2 0-4,9 1-89,0-1 0,0-1 0,0-1 0,0 0 0,0 0 0,0-1 0,-1-1-1,0-1 1,3-1 89,66-40-4876,-54 19 1139</inkml:trace>
  <inkml:trace contextRef="#ctx0" brushRef="#br0" timeOffset="829458.992">7081 14881 7114,'-9'14'2984,"-3"2"201,-5 6-1473,0 2-896,1 11-103,-1-6-193,0 10-160,8-1-120,5 3-112,5-8-40,8 2-352,5-14-448,-2-19-2873,-4-14 480</inkml:trace>
  <inkml:trace contextRef="#ctx0" brushRef="#br0" timeOffset="826171.994">4556 14808 6993,'-24'-22'5495,"-10"30"-3983,13 3-1415,0 2 0,1 0-1,1 1 1,0 1 0,1 1-1,0 1 1,2 0 0,0 2 0,1-1-1,0 2 1,2 0 0,-10 20-97,16-28 50,0 0 1,1 1-1,0 0 1,1 0-1,1 0 1,0 1 0,1 0-1,0 0 1,1 0-1,1 0 1,0 0-1,1 0 1,0 0-51,0-10 8,0-1 0,1 1 0,0-1 0,-1 1 0,1-1 0,0 1 0,1-1 0,-1 1 0,0-1 0,1 0-1,0 0 1,0 0 0,0 0 0,0 0 0,0 0 0,1-1 0,-1 1 0,1-1 0,0 1 0,0-1 0,0 0 0,0 0 0,0 0 0,3 1-8,2-1 50,-1-1 0,1-1 0,0 1 0,-1-1 0,1 0 0,0-1 0,0 0 0,-1 0 0,1 0 0,-1-1 0,1 0 1,-1-1-1,0 0 0,0 0 0,0 0 0,0-1 0,0 0 0,-1-1 0,0 1 0,0-1 0,0 0 0,-1-1 0,1 1 0,0-2-50,-4 5 54,1 0 1,-1 0-1,1 0 0,-1 0 0,0 0 0,0 0 0,0-1 0,0 1 0,0-1 0,-1 1 0,1-1 0,-1 0 0,0 1 1,0-1-1,0 0 0,0 0 0,0 0 0,0 0 0,-1 0 0,1 0 0,-1 0 0,0 0 0,0 0 0,0 0 1,-1-1-1,1 1 0,-1 0 0,1 0 0,-1 0 0,0 1 0,0-1 0,0 0 0,-1 0 0,1 0 0,-1 1 0,1-1 1,-1 1-1,0-1 0,0 1 0,0 0 0,0 0 0,-1-1 0,1 2 0,-1-1 0,-1-2-54,-3 2 27,0 1 1,0-1-1,1 1 0,-1 0 0,0 0 1,0 1-1,0 0 0,0 0 0,0 1 1,0 0-1,0 0 0,1 0 0,-1 1 1,0 0-1,1 1 0,-1-1 1,1 1-1,0 0 0,0 1 0,0 0 1,0 0-1,1 0 0,-1 1-27,4-4-53,1 1 1,-1-1-1,1 1 0,0 0 0,0-1 1,-1 1-1,1 0 0,1 0 0,-1 0 1,0 0-1,0 0 0,1 0 1,-1 0-1,1 0 0,-1 0 0,1 0 1,0 0-1,0 0 0,0 0 1,0 0-1,0 0 0,0 0 0,1 0 1,-1 0-1,1 1 53,0-2-166,-1 0 0,1 0-1,0 0 1,-1 0 0,1 0 0,0 0 0,0 0 0,0 0 0,0-1-1,0 1 1,0 0 0,0 0 0,0-1 0,0 1 0,0-1 0,1 1 0,-1-1-1,0 1 1,0-1 0,0 0 0,1 0 0,-1 0 0,0 1 0,0-1-1,1 0 1,-1 0 0,1-1 166,31-5-3985</inkml:trace>
  <inkml:trace contextRef="#ctx0" brushRef="#br0" timeOffset="826853.611">4822 14834 4665,'7'-35'9134,"-36"56"-6952,-11 41-1525,41-61-650,-1 0 0,0 1 1,1-1-1,-1 0 0,1 1 0,-1-1 0,1 0 0,-1 0 0,1 1 1,0-1-1,0 0 0,-1 0 0,1 0 0,0 0 0,0 0 0,0 0 0,0 0 1,0 0-1,1-1 0,-1 1 0,0 0 0,0-1 0,0 1 0,1-1 1,-1 1-1,0-1 0,1 1 0,-1-1 0,0 0 0,1 0 0,-1 0 0,0 0 1,1 0-1,-1 0 0,1 0 0,-1 0 0,0 0 0,1-1 0,-1 1 1,0 0-1,1-1 0,-1 1 0,0-1-7,61-7 146,-47 4-128,-1 2 0,1 0 0,-1 0-1,1 2 1,0 0 0,-1 0 0,1 2 0,-1-1 0,13 5-18,-25-6-4,0 0 0,0 1 0,0 0-1,0-1 1,0 1 0,0 0 0,-1 0 0,1 0 0,0 0 0,-1 0 0,1 0 0,-1 1 0,1-1 0,-1 0 0,0 1 0,1-1 0,-1 1 0,0 0 0,0-1 0,0 1-1,0 0 1,0 0 0,-1-1 0,1 1 0,-1 0 0,1 0 0,-1 0 0,1 0 0,-1 0 0,0 0 0,0 0 0,0 0 0,0 0 0,0 0 0,-1 0 0,1 1 4,-34 66 3,28-59 41,-10 14 300,-1-1-1,-1 0 1,-1-1-1,-1-1 1,-1-1-1,0-1 1,-2-1-1,0-1 1,-1 0-1,-25 11-343,47-27 1,1 0-2,-1 1 0,1-1 0,0 0 0,-1 0 0,1 0 0,-1 0 0,1-1 0,-1 1 0,0 0 0,1-1 0,-1 1 0,0-1 0,1 1 0,-1-1 0,0 0 0,0 0 0,0 0 0,1 0 0,-1 0 0,0 0 0,0 0 0,1 0 0,-1-1 0,0 1 0,1-1 0,-1 1 0,0-1 0,1 0 0,-1 0 0,1 0 0,-2 0 1,2-6-546,0 0 1,1 0-1,0 0 1,0 0-1,1 1 1,0-1-1,0 0 1,0 0-1,1 1 1,0-1 0,1 1-1,0-3 546,1-2-1008,14-41-3842</inkml:trace>
  <inkml:trace contextRef="#ctx0" brushRef="#br0" timeOffset="827112.989">4828 14778 8802,'-8'-17'3113,"2"8"455,5 7-2287,2 1-409,5 4-296,11-6-184,7-2-128,17 1-120,9-2-96,14-3-264,0 4-480,12 5-3129,-14-6 656</inkml:trace>
  <inkml:trace contextRef="#ctx0" brushRef="#br0" timeOffset="827681.65">5452 15004 10922,'-10'-5'3121,"1"1"752,6 4-3113,2 0-280,1 0-288,4-2-176,7 1-336,10 1-3585,-1-2 1073</inkml:trace>
  <inkml:trace contextRef="#ctx0" brushRef="#br0" timeOffset="828489.098">5644 14773 8930,'15'-21'4843,"25"4"-4134,-35 15-580,15-5-34,0 1-1,1 1 1,-1 1-1,1 1 1,0 1-1,-1 0 1,1 2 0,0 0-1,0 2 1,12 2-95,-32-4 1,0 0 2,0-1-1,1 1 1,-1 0 0,1 0 0,-1 1-1,0-1 1,1 0 0,-1 0 0,0 1 0,1-1-1,-1 1 1,0-1 0,1 1 0,-1-1-1,0 1 1,0 0 0,0 0 0,0-1 0,1 1-1,-1 0 1,0 0 0,-1 0 0,1 0-1,0 0 1,0 1 0,0-1 0,-1 0 0,1 0-1,0 0 1,-1 1 0,1-1 0,-1 0-1,0 1 1,1-1 0,-1 0 0,0 1 0,0-1-1,0 2-2,-4 6 54,-1 0-1,-1 0 0,0-1 0,0 1 0,0-1 1,-1 0-1,-1-1 0,1 0 0,-1 0 0,-7 4-53,-55 25 863,114-5-700,-33-24-148,-5-5-15,-1 1-1,1 0 1,0-1 0,-1 2 0,0-1-1,0 1 1,0-1 0,0 2 0,0-1-1,-1 0 1,0 1 0,0 0 0,0 0-1,0 0 1,-1 0 0,0 1-1,0-1 1,0 1 0,-1 0 0,0 0-1,0 0 1,0 0 0,-1 0 0,0 0-1,0 0 1,0 6 0,-3-4 131,-1 0 0,1 0-1,-1-1 1,0 0 0,-1 0-1,0 0 1,0 0 0,0 0 0,-1-1-1,0 1 1,0-1 0,-1-1 0,0 1-1,0-1 1,0 0 0,0 0 0,-1-1-1,0 0 1,0 0 0,0 0 0,-1-1-1,1 0 1,-1-1 0,1 1 0,-1-1-1,-4 0-130,5 0 124,-80 9 650,86-11-831,1-1 1,-1 1-1,0-1 1,1 1-1,-1-1 0,1 0 1,-1 1-1,1-1 1,0 0-1,-1 1 1,1-1-1,0 0 0,-1 0 1,1 1-1,0-1 1,0 0-1,0 0 1,-1 0-1,1 1 0,0-1 1,0 0-1,0 0 1,0 0-1,0 1 1,1-1-1,-1 0 0,0 0 1,0 1-1,1-1 1,-1 0-1,0 0 0,1 1 1,-1-1-1,0 0 1,1 1-1,-1-1 1,1 0-1,-1 1 0,1-1 1,-1 1-1,1-1 1,0 1-1,-1-1 1,1 1-1,0-1 0,-1 1 1,1 0-1,0-1 1,0 1-1,-1 0 1,1 0-1,0-1 57,22-14-3810,16-6-322</inkml:trace>
  <inkml:trace contextRef="#ctx0" brushRef="#br0" timeOffset="831926.984">9246 14667 8282,'-72'-25'2655,"68"24"-2452,0-1-1,1 0 1,-1 0-1,1 0 1,-1 0-1,1 0 1,0-1-1,0 1 1,0-1-1,0 0 1,1 0 0,-1 0-1,1 0 1,0 0-1,-1-1 1,2 1-1,-1-1 1,0 1-1,1-1 1,-1 0-1,1 1 1,0-1 0,0 0-1,0-3-202,1 4 37,0 1 1,1 0-1,-1-1 0,1 1 1,-1 0-1,1 0 0,0-1 0,-1 1 1,1 0-1,0 0 0,1 0 1,-1 0-1,0 0 0,0 0 0,1 0 1,-1 1-1,1-1 0,0 0 1,0 1-1,-1-1 0,1 1 0,0 0 1,0 0-1,0-1 0,0 1 1,0 0-1,1 1 0,-1-1 1,2 0-38,72-18 198,-73 19-191,9-3-4,0 0 0,0 1-1,1 0 1,-1 1 0,0 0 0,1 1 0,-1 1-1,0 0 1,1 0 0,-1 2 0,0-1 0,0 1-1,0 1 1,-1 0 0,1 1 0,-1 0 0,0 1 0,0 0-1,3 3-2,-12-7 4,-1 0 0,1 0 0,-1-1-1,0 1 1,0 0 0,0 0 0,0 0-1,0 0 1,0 0 0,-1 0 0,1 0-1,-1 1 1,1-1 0,-1 0 0,0 0-1,0 0 1,0 0 0,0 1 0,0-1-1,0 0 1,-1 0 0,1 0 0,-1 0-1,0 1 1,1-1 0,-1 0 0,0 0-1,0 0 1,0-1 0,0 1 0,-1 0-1,1 0 1,-1-1 0,1 1 0,-1 0-5,-61 52 489,-9-12 102,72-41-588,0-1 1,0 1-1,0 0 1,0 0-1,-1-1 1,1 1 0,0 0-1,1 0 1,-1 0-1,0-1 1,0 1-1,0 0 1,0 0 0,1-1-1,-1 1 1,0 0-1,0 0 1,1-1-1,-1 1 1,1 0 0,-1-1-1,1 1 1,-1-1-1,1 1 1,-1-1-1,1 1 1,-1-1 0,1 1-1,0-1 1,-1 1-1,1-1 1,0 0-1,0 1 1,-1-1 0,1 0-1,0 1 1,0-1-1,-1 0 1,1 0-1,0 0 1,0 0 0,-1 0-1,1 0 1,1 0-3,0 1 5,55 22 14,-41-18-6,0 1 0,0 1 0,-1 0 0,0 1 1,0 1-1,-1 0 0,1 2-13,-12-9-2,-1 1 0,1 0 1,-1 0-1,0 0 0,0 0 0,0 0 0,0 0 1,-1 0-1,1 1 0,-1-1 0,1 1 0,-1-1 0,-1 1 1,1-1-1,0 1 0,-1 0 0,0-1 0,1 1 1,-2 0-1,1-1 0,0 1 0,-1 0 0,1-1 1,-1 1-1,0-1 0,0 1 0,-1-1 0,1 1 1,-1-1-1,0 0 0,-1 2 2,-1 2 100,-1 0-1,0 0 1,0-1 0,-1 0-1,0 0 1,0 0 0,0-1 0,-1 0-1,1 0 1,-1-1 0,-1 0-1,1 0 1,-1 0 0,1-1 0,-1 0-1,0-1 1,0 0 0,-2 1-100,-150 14 1867,155-17-1890,-21-2 117,27 2-106,-1 0 1,0 0 0,1 0-1,-1 0 1,0 0-1,0 0 1,1 0 0,-1 0-1,0 0 1,1 0-1,-1 0 1,0 0 0,1 0-1,-1 0 1,0 0 0,0-1-1,1 1 1,-1 0-1,0 0 1,0 0 0,1-1-1,-1 1 1,0 0 0,0 0-1,0 0 1,1-1-1,-1 1 1,0 0 0,0 0-1,0-1 1,0 1-1,0 0 1,0-1 0,0 1-1,1 0 1,-1-1 0,0 1-1,0 0 1,0 0-1,0-1 1,0 1 0,0 0-1,0-1 1,0 1-1,-1 0 1,1-1 0,0 1-1,0 0 1,0 0 0,0-1-1,0 1 1,0 0-1,-1-1 1,1 1 0,0 0-1,0 0 1,0 0 0,-1-1-1,1 1 1,0 0-1,0 0 1,0 0 0,-1-1-1,1 1 1,0 0-1,-1 0 1,1 0 0,0 0-1,-1 0 12,87-43-6856,-46 30 2807</inkml:trace>
  <inkml:trace contextRef="#ctx0" brushRef="#br0" timeOffset="832479.103">10110 14602 7954,'-7'-49'6327,"6"48"-6232,1-1 0,-1 1 0,1 0 0,-1-1 0,0 1 0,0 0 0,0 0 0,0 0 0,0 0 0,0-1-1,0 1 1,0 1 0,0-1 0,0 0 0,-1 0 0,1 0 0,0 0 0,-1 1 0,1-1 0,0 1 0,-1-1-1,1 1 1,-1 0 0,1-1 0,-1 1 0,1 0 0,-1 0 0,1 0 0,-1 0 0,1 0 0,-1 0-95,-9 4 104,0 0 1,1 0-1,0 1 1,0 0 0,0 1-1,1 0 1,0 0-1,0 1 1,0 0-1,1 1 1,-3 4-105,5-7 22,-10 8-9,1 1 0,0 1 1,1 0-1,1 0 0,0 2 0,2 0 1,0 0-1,0 1 0,2 0 0,0 1 1,1 0-1,1 0 0,-1 6-13,7-20 3,1 0 0,-1 0 1,1 1-1,0-1 0,0 0 0,1 0 0,-1 0 1,1 0-1,0 0 0,1 0 0,-1 0 1,1-1-1,0 1 0,0 0 0,1-1 0,-1 1 1,1-1-1,0 0 0,0 0 0,0 0 1,1 0-1,-1-1 0,1 1 0,0-1 0,0 0 1,0 0-1,1 0 0,-1-1 0,1 0 0,-1 1 1,1-1-1,0-1 0,0 1 0,3 0-3,3 1 27,0-1 0,0 0 0,0-1 0,0 0 0,0-1 0,0 0 0,0 0-1,0-1 1,0-1 0,0 0 0,0-1 0,-1 1 0,1-2 0,-1 0 0,0 0-1,0-1 1,0 0 0,0-1 0,0 0-27,-8 5 45,0 0 0,0-1 0,-1 1 0,1 0 0,0-1 0,0 1 0,-1-1 0,1 0 0,-1 1 0,1-1 0,-1 0 0,0 0 0,1 0 0,-1 0 0,0 0 0,-1 0 0,1 0 0,0 0 0,0-1 0,-1 1 0,1 0 0,-1 0 0,0-1 0,0 1 0,0 0 0,0-1 0,0 1 0,0 0 0,-1 0 0,1-1 0,-1 1 0,1 0 0,-1 0 0,0 0 0,0 0 0,0 0 0,0 0 0,0 0 1,-1 0-1,0-1-46,-6-2 53,0 2 0,0-1 0,-1 1-1,1 0 1,-1 0 0,0 1 0,1 0-1,-1 1 1,0 0 0,0 1 0,0-1-1,0 2 1,0-1 0,0 1-1,0 1 1,0-1 0,0 2 0,1-1-1,-4 2-51,-42 20-334,52-23 160,1 0 1,0 0-1,-1 0 0,1-1 0,0 1 0,0 1 0,0-1 0,0 0 0,0 0 0,0 0 1,1 0-1,-1 1 0,0-1 0,0 0 0,1 1 0,-1-1 0,1 1 0,-1-1 0,1 0 1,0 1-1,0-1 0,-1 1 0,1-1 0,0 1 0,0-1 0,1 1 0,-1-1 1,0 1-1,0-1 0,1 1 0,-1-1 0,1 1 0,-1-1 0,1 0 0,0 2 174,14 16-4333</inkml:trace>
  <inkml:trace contextRef="#ctx0" brushRef="#br0" timeOffset="833318.978">10440 14541 8802,'1'-3'148,"-1"3"11,0 0 0,-1 0 0,1 0 1,0 0-1,-1 0 0,1 0 0,0 0 0,0 0 1,-1-1-1,1 1 0,0 0 0,-1 0 0,1 0 1,0 0-1,0 0 0,-1 0 0,1-1 0,0 1 0,0 0 1,0 0-1,-1 0 0,1-1 0,0 1 0,0 0 1,0 0-1,0-1 0,-1 1 0,1 0 0,0 0 1,0-1-1,0 1 0,0 0 0,0 0 0,0-1 0,0 1 1,0 0-1,0-1 0,0 1 0,0 0 0,0 0 1,0-1-1,0 1 0,0 0 0,0-1 0,0 1 1,0 0-1,0 0 0,0-1 0,0 1 0,1 0 1,-1 0-1,0-1-159,-5 7 102,0 0 1,0 0-1,1 0 1,-1 1-1,2 0 1,-1 0-1,1 0 1,0 0 0,0 0-1,1 1 1,0-1-1,0 1 1,0 6-103,1-11-3,1 1 0,0-1 0,0 0 0,0 0 0,0 0 1,0 1-1,1-1 0,-1 0 0,1 0 0,0 0 0,0 0 1,0 0-1,0 0 0,1 0 0,-1 0 0,1 0 0,-1-1 0,1 1 1,0 0-1,0-1 0,1 0 0,-1 1 0,0-1 0,1 0 0,-1 0 1,1 0-1,0-1 0,0 1 0,-1-1 0,1 1 0,0-1 0,0 0 1,3 1 2,101 14-327,-105-16 318,60 21-207,-61-20 209,1-1 1,-1 1 0,0 0-1,0 0 1,0-1 0,1 1-1,-1 0 1,0 0 0,0 0-1,0 0 1,0 0 0,-1 1-1,1-1 1,0 0 0,0 0-1,-1 0 1,1 1 0,-1-1-1,1 1 1,-1-1 0,1 0-1,-1 1 1,0-1 0,0 1-1,0-1 1,1 0 0,-2 1-1,1-1 1,0 1 0,0-1-1,0 1 1,-1-1 0,1 0-1,0 1 1,-1-1 0,1 0-1,-1 1 1,0-1 0,0 0-1,1 0 1,-1 0 0,0 1-1,-1-1 7,-9 12 250,0-1 0,-2 0 0,1-1 0,-2-1 0,1 0 0,-1 0-1,-1-2 1,1 0 0,-2 0 0,1-2 0,-1 0 0,0 0 0,0-2-1,0 0 1,-1 0 0,0-2 0,-5 0-250,19-1-1,1-1 0,-1 0 1,0 0-1,0 0 0,1 0 0,-1 0 1,0-1-1,0 1 0,1-1 0,-1 0 0,0 0 1,1 0-1,-1 0 0,1 0 0,-1-1 1,1 1-1,0-1 0,0 1 0,-1-1 0,1 0 1,0 0-1,1 0 0,-1 0 0,0 0 1,0 0-1,1-1 0,-1 1 0,0-3 1,-11-48-2833,15 17-1179,4-6-465</inkml:trace>
  <inkml:trace contextRef="#ctx0" brushRef="#br0" timeOffset="833538.704">10352 14535 8026,'-1'-11'2824,"5"4"401,7-1-2153,10-2-296,7 4-263,14 1-137,2 0-104,12 2-88,2 6-56,13-3-416,-6 2 3112,8-10-6312,-8-4 2807</inkml:trace>
  <inkml:trace contextRef="#ctx0" brushRef="#br0" timeOffset="834121.319">10955 14793 8226,'-5'-9'2736,"7"3"465,-4 9-1929,5-5-536,9-4 33,10 2-89,12-2-128,7 0-144,13 2-176,-6 6-128,7-4-104,-8 1-568,-5 4-3233,-18-8 856</inkml:trace>
  <inkml:trace contextRef="#ctx0" brushRef="#br0" timeOffset="834554.911">11666 14427 5065,'40'-58'10377,"-59"57"-7832,5 11-2476,2-1 1,0 2 0,0 0-1,1 0 1,0 1 0,1 0-1,0 1 1,1 0 0,1 1 0,0 0-1,0 0 1,2 0 0,0 1-1,0 0 1,-2 15-70,2-17 15,1 1 0,1 0 1,0 0-1,0 0 0,2 1 0,-1-1 0,2 1 0,0 0 0,1-1 1,1 1-1,0 0 0,0-1 0,2 1 0,1 3-15,0-12-1,0 0-1,1-1 0,0 1 1,0-1-1,0 0 1,1 0-1,-1-1 1,1 0-1,0 0 0,0 0 1,1-1-1,-1 0 1,1 0-1,0 0 0,0-1 1,0 0-1,0 0 1,0-1-1,0 0 1,0 0-1,0-1 0,4 0 2,107 14-1908,-67-10-206</inkml:trace>
  <inkml:trace contextRef="#ctx0" brushRef="#br0" timeOffset="835319.859">11912 14585 8322,'-1'-11'4885,"-2"18"-2074,-1 8-2566,-4 2-136,2 0 0,0 0 0,0 1-1,2 0 1,0 0 0,1 1-1,1-1 1,1 0 0,1 1-1,1 18-108,0-36 13,0 0-1,-1 0 0,1 0 0,0 0 0,0 0 1,0 0-1,0 0 0,0 0 0,0 0 0,0-1 0,0 1 1,0 0-1,0-1 0,0 1 0,0 0 0,0-1 1,1 0-1,-1 1 0,0-1 0,0 0 0,1 1 1,-1-1-1,0 0 0,1 0 0,-1 0 0,0 0 0,0 0 1,1-1-1,-1 1 0,0 0 0,0-1 0,1 1 1,-1 0-1,0-1 0,0 0 0,0 1 0,0-1 1,1 0-1,-1 1 0,0-1 0,0 0 0,0 0 1,0 0-14,96-51 415,158-86-30,-239 131-262,-26 22 86,1-2-162,5-7-20,-1 0 0,1 1-1,0-1 1,1 1 0,0 0-1,0 0 1,1 0 0,-1 0 0,1 1-1,1-1 1,0 1 0,0-1-1,0 1 1,1 3-26,2-7-207,0 0-1,0-1 0,0 1 1,1-1-1,-1 0 1,1 0-1,0 0 0,0 0 1,0 0-1,0-1 1,0 1-1,1-1 0,-1 0 1,1 0-1,0 0 0,0 0 1,-1-1-1,1 1 1,3-1 207,-1 2-881,30 10-2564</inkml:trace>
  <inkml:trace contextRef="#ctx0" brushRef="#br0" timeOffset="835645.67">12575 14691 8626,'-6'-3'2904,"0"-1"689,8 5-2369,-1 2-127,7-3-281,7-1-232,5 4-256,8-3-112,3 1-80,7-5 0,-5 7-232,8-6 1112,0 0-4936,4-20 1807</inkml:trace>
  <inkml:trace contextRef="#ctx0" brushRef="#br0" timeOffset="836063.59">13096 14729 8058,'-39'-3'8899,"51"-7"-6703,30-9-2098,-1-1-1,0-3 1,-2 0-1,-1-3 1,-1-1-1,-1-2 1,-2-2-1,-1-1 1,-1-1-1,8-14-97,-25 27 52,-128 232-108,105-198 78,1 0 0,0 0-1,1 1 1,1 0 0,0 0 0,1 0-1,0 0 1,1 1 0,1-1-1,1 1 1,0 9-22,27 32-3621,-7-44 826</inkml:trace>
  <inkml:trace contextRef="#ctx0" brushRef="#br0" timeOffset="836630.693">13642 14282 8642,'28'-41'4870,"-24"38"-4795,0 1-1,0-1 1,1 1-1,-1 0 1,1 1 0,-1-1-1,1 1 1,0-1-1,-1 2 1,1-1 0,0 0-1,0 1 1,0 0-1,3 0-74,1 2 31,1 1-1,-1-1 1,0 1-1,0 1 1,0 0-1,-1 0 1,1 1-1,-1 0 0,0 1 1,-1-1-1,1 1 1,-1 1-1,0 0 1,0 0-1,-1 0 1,0 0-1,-1 1 0,1 0 1,-1 1-1,-1-1 1,0 1-1,0 0 1,0 0-1,-1 0 1,-1 0-1,0 0 0,0 1 1,-1-1-1,0 1-30,1 7 3,-1-1 1,-1 1-1,0-1 0,-2 1 0,0 0 0,0-1 0,-2 0 0,0 0 1,-1 0-1,0 0 0,-2-1 0,1 1 0,-2-2 0,0 1 0,-1-1 0,0 0 1,-1-1-1,-1 0 0,0-1 0,-2 2-3,-43 37 50,-2-2 1,-2-3-1,-2-2 0,-43 21-50,-61 35-649,-37 17-1848,-4-5 134</inkml:trace>
  <inkml:trace contextRef="#ctx0" brushRef="#br0" timeOffset="843403.947">14567 14374 6849,'-4'5'288,"0"-1"0,0 1 0,1 0 0,-1 0 0,1 0 0,0 0 0,0 1 0,1 0 0,0-1 0,0 1 0,0 0-1,0 0 1,1 0 0,0 0 0,0 0 0,1 0 0,0 0 0,0 0 0,0 1-288,18 117 742,-15-107-428,17 74 106,-7-26-277,-3 0-1,-3 0 0,-1 35-142,-21-30 1044,6-81 213,-10-172 654,15 139-1903,3 1 0,1-1 0,2 1 0,2 0 0,2 0 1,2 0-1,1 1 0,3 0 0,8-18-8,-19 56-5,0 0 1,0 0-1,1 0 0,0 0 1,0 1-1,0-1 1,0 0-1,1 1 0,-1 0 1,1-1-1,0 1 0,0 0 1,0 0-1,0 1 1,1-1-1,-1 1 0,1-1 1,-1 1-1,1 0 0,0 0 1,0 1-1,0-1 1,0 1-1,0 0 0,0 0 1,0 0-1,0 1 1,1-1-1,-1 1 0,2 0 5,4 3-7,-1 0-1,-1 0 1,1 1-1,0 0 1,-1 0 0,0 1-1,0 0 1,0 1-1,-1 0 1,1 0-1,-1 0 1,-1 1-1,1 0 1,-1 0-1,-1 1 1,1 0-1,-1 0 1,-1 0 0,1 0-1,-1 1 1,-1 0-1,2 5 8,-4-10 3,0 1-1,0 0 1,-1-1-1,1 1 1,-1 0 0,0 0-1,-1-1 1,1 1-1,-1 0 1,0 0-1,0-1 1,0 1 0,-1-1-1,1 1 1,-1-1-1,0 0 1,0 0-1,-1 1 1,1-1-1,-1-1 1,0 1 0,0 0-1,-1-1 1,1 0-1,-1 1 1,1-1-1,-1-1 1,0 1 0,0 0-1,0-1 1,0 0-1,-1 0 1,1 0-1,-1-1 1,1 1-1,-1-1 1,0 0 0,0 0-3,-8 2-9,0 0 0,1 0 0,-1-1 0,0-1 1,0 0-1,-1-1 0,1 0 0,0-1 0,0-1 1,-7-1 8,19 3-76,0 0-1,0 0 1,0 0 0,0 0 0,0 0 0,0 0 0,0 0 0,0 0 0,0-1 0,0 1 0,0 0 0,0-1 0,0 1 0,0 0 0,0-1 0,1 1 0,-1-1 0,0 0 0,0 1 0,0-1 0,1 0 0,-1 1 0,0-1-1,1 0 1,-1 0 0,0 0 0,1 1 0,-1-1 0,1 0 0,0 0 0,-1 0 0,1 0 0,0 0 0,-1 0 0,1 0 0,0 0 0,0 0 0,0 0 0,0 0 0,0 0 0,0 0 0,0 0 0,0 0 0,0 0 0,1 0 0,-1 0-1,0 0 1,1-1 76,16-13-3374,6 0-246</inkml:trace>
  <inkml:trace contextRef="#ctx0" brushRef="#br0" timeOffset="843763.944">15039 14414 6769,'2'-4'565,"-1"2"-132,1 0 1,-1-1-1,1 1 0,-1 0 0,0-1 1,0 0-1,0 1 0,-1-1 0,1 0 0,-1 1 1,1-1-1,-1 0 0,0 0 0,0 1 1,0-1-1,0 0 0,-1-2-433,0 5 36,0 0 0,0-1 0,0 1-1,0 0 1,0 0 0,0 0 0,0 0 0,-1 0-1,1 0 1,0 0 0,0 1 0,0-1 0,0 0-1,0 0 1,0 1 0,0-1 0,0 1 0,0-1-1,0 1 1,0-1 0,1 1 0,-1 0 0,0-1-1,0 1 1,0 0 0,1 0 0,-1 0 0,0-1-1,1 1 1,-1 0 0,1 0 0,-1 0-36,-9 14 30,0-1 1,2 2 0,-1-1-1,2 1 1,0 0 0,1 0-1,1 1 1,0 0 0,1 0-1,1 4-30,1 45 162,2-64-153,0-1 0,0 0 0,1 0 0,-1 1 0,1-1 0,-1 0 0,1 0 0,0 0 0,-1 0 0,1 0 0,0 1 0,0-1 0,0 0 0,0-1 0,0 1 0,0 0 0,0 0 0,0 0 0,0-1 0,0 1 0,0 0 0,0-1 0,0 1 0,1-1 0,-1 1 0,0-1 0,1 0 0,-1 1 0,0-1 1,0 0-1,1 0 0,-1 0 0,0 0 0,1 0 0,-1 0 0,0-1 0,1 1 0,-1 0 0,0-1 0,0 1 0,1-1 0,-1 1 0,0-1 0,0 1 0,0-1 0,0 0 0,0 0 0,0 0 0,0 1 0,0-1 0,0 0 0,0 0 0,0 0 0,0 0 0,-1-1 0,1 1 0,0 0 0,-1 0 0,1 0 0,-1-1-9,13-13 70,-2-1-1,0 0 1,-1-1 0,0 0-1,-2 0 1,0-1 0,0 0-1,-2 0 1,-1-1-1,3-12-69,-7 26 48,1 0-1,-1-1 1,0 1-1,-1-1 1,1 1-1,-1-1 0,0 1 1,0-1-1,-1 0 1,0 1-1,0-1 1,0 1-1,0 0 0,-1-1 1,0 1-1,-2-4-47,2 9 2,1-1 0,0 1-1,-1 0 1,1 0 0,0 0 0,-1 1-1,1-1 1,0 0 0,-1 0-1,1 1 1,0-1 0,0 0 0,-1 1-1,1 0 1,0-1 0,0 1-1,0 0 1,0-1 0,-1 1 0,1 0-1,0 0 1,0 0 0,1 0-1,-1 0 1,0 0 0,0 0 0,0 0-1,1 0 1,-1 1 0,1-1-1,-1 0 1,1 0 0,-1 1 0,1-1-1,0 0 1,-1 1 0,1-1-1,0 0 1,0 1 0,0-1 0,0 0-1,0 2-1,0-1-28,1 0-1,-1 1 1,0-1-1,1 0 1,-1 0-1,1 0 1,-1 0-1,1 0 1,0 0-1,0 0 1,0 0-1,0 0 1,1 0-1,-1 0 1,0-1 0,1 1-1,-1 0 1,1-1-1,0 1 1,-1-1-1,1 0 1,0 1-1,0-1 1,0 0-1,0 0 1,0 0-1,0-1 1,0 1-1,0 0 1,0-1-1,0 1 1,2-1 28,45 4-3520,-14-11 652</inkml:trace>
  <inkml:trace contextRef="#ctx0" brushRef="#br0" timeOffset="844194.483">15432 14294 6521,'-16'-18'8358,"-29"25"-6383,28 1-1928,0 1-1,1 2 1,0-1-1,1 2 1,0 0-1,-5 6-46,19-18 0,0 1 0,0-1 0,0 0 0,0 1 0,0-1 0,0 1 0,0 0 0,1-1-1,-1 1 1,0-1 0,0 1 0,0 0 0,1 0 0,-1 0 0,0-1 0,1 1 0,-1 0 0,1 0 0,-1 0 0,1 0 0,-1 0 0,1 0 0,0 0 0,-1 0 0,1 0 0,0 0-1,0 0 1,0 0 0,0 0 0,0 1 0,0-1 0,0 0 0,0 0 0,0 0 0,0 0 0,1 0 0,-1 0 0,0 0 0,1 0 0,-1 0 0,1 0 0,-1 0 0,1 0 0,0-1-1,-1 1 1,1 0 0,0 1 0,9-1 0,-1 0 0,1 0 0,-1-1 0,1 0 0,0-1 0,-1 0 0,1 0 0,-1-1 0,4-1 0,5 0 6,159-32-17,-177 34 9,1 1 0,-1 0 0,1-1 1,-1 1-1,0 0 0,1 0 0,-1-1 0,1 1 0,-1 0 0,0 0 1,1 0-1,-1 0 0,1 0 0,-1 0 0,1 0 0,-1 0 0,1 0 1,-1 0-1,0 0 0,1 0 0,-1 0 0,1 0 0,-1 0 0,1 0 1,-1 0-1,1 0 0,-1 1 0,0-1 0,1 0 0,-1 0 0,0 0 0,1 1 1,-1-1-1,1 0 0,-1 1 0,0-1 0,0 0 0,1 1 0,-1-1 1,0 0-1,1 1 0,-1-1 0,0 1 0,0-1 0,0 0 0,0 1 1,1-1-1,-1 1 0,0-1 0,0 1 0,0-1 0,0 1 0,0-1 1,0 1-1,0-1 0,0 0 0,0 1 0,0-1 0,-1 1 0,1-1 1,0 1-1,0-1 0,0 0 0,0 1 0,-1-1 0,1 1 0,0-1 1,0 0-1,-1 1 2,-21 26-65,8-16 123,0-1 1,-1 0 0,0-1-1,-1-1 1,0 0 0,0-1-1,0 0 1,-1-2 0,-16 4-59,-13-5 362,61-14-1471,42-10-3233,-14 4 1221</inkml:trace>
  <inkml:trace contextRef="#ctx0" brushRef="#br0" timeOffset="844552.124">15755 14245 7586,'-6'-32'7073,"-20"31"-5160,15 4-1828,0 2 1,1-1 0,-1 2 0,1-1 0,0 1 0,0 1 0,1 0 0,-1 0 0,2 1 0,-1 0 0,1 0 0,0 1 0,1 0-1,-2 5-85,8-14 2,0 1 0,0 0 0,1 0-1,-1 0 1,1 0 0,-1 0-1,1 0 1,-1 0 0,1 0 0,-1 0-1,1 1 1,0-1 0,0 0-1,0 0 1,-1 0 0,1 0 0,0 0-1,0 1 1,1-1 0,-1 0-1,0 0 1,0 0 0,0 0 0,1 0-1,-1 0 1,1 1 0,-1-1-1,1 0 1,-1 0 0,1 0 0,0 0-1,-1-1 1,1 1 0,0 0-1,0 0 1,0 0 0,-1-1 0,1 1-1,0 0 1,0-1 0,0 1-1,0 0 1,0-1 0,0 0 0,1 1-1,-1-1 1,0 0 0,0 1-1,1-1-1,17 4 23,0-1 0,0-1-1,1 0 1,-1-1-1,0-2 1,1 0 0,18-3-23,16-1 40,27 0-5,-81 5-37,0 0 0,1 0 0,-1 0-1,1 0 1,-1 1 0,0-1 0,1 0 0,-1 0 0,0 0 0,1 1 0,-1-1 0,0 0 0,1 1 0,-1-1-1,0 0 1,0 1 0,1-1 0,-1 0 0,0 1 0,0-1 0,0 0 0,0 1 0,1-1 0,-1 1-1,0-1 1,0 0 0,0 1 0,0-1 0,0 1 0,0-1 0,0 0 0,0 1 0,0-1 0,0 1 0,0-1-1,0 0 1,0 1 0,0-1 0,-1 1 0,1-1 0,0 0 0,0 1 0,0-1 0,-1 0 0,1 1-1,0-1 1,0 0 0,-1 1 0,1-1 0,0 0 0,-1 1 0,1-1 0,0 0 0,-1 0 0,1 0 0,0 1-1,-1-1 1,1 0 0,-1 0 0,1 0 0,0 0 0,-1 0 0,1 1 0,-1-1 0,1 0 0,0 0-1,-1 0 1,1 0 0,-1 0 0,1-1 2,-24 17 6,-1-2 0,0-1 0,0-1 0,-1-1 0,-13 2-6,-42 19 221,78-30-184,-1-1-697,16-7-437,10-7-2032,8 0-256</inkml:trace>
  <inkml:trace contextRef="#ctx0" brushRef="#br0" timeOffset="844831.37">15969 14307 7001,'2'-4'3297,"-8"2"-40,6 5-1617,-6 5-888,-2 0-352,7 4-207,-4 1-73,5 6-48,-3-1 32,11 1-256,-5-2-233,-2-8-2983,-5-7 711</inkml:trace>
  <inkml:trace contextRef="#ctx0" brushRef="#br0" timeOffset="845171.579">16138 14007 3353,'30'-81'10251,"-79"222"-8296,42-126-1864,0 0 0,1 1-1,1 0 1,1 0 0,0 0-1,1 1 1,0 0 0,1 6-91,2-21 11,0 1 0,0-1 0,1 0 0,-1 0 0,0 0 0,1 0 0,0 0 0,-1 1 0,1-1 0,0 0 1,0 0-1,0-1 0,0 1 0,0 0 0,1 0 0,-1 0 0,0-1 0,1 1 0,-1-1 0,1 1 0,0-1 0,0 1 0,-1-1 0,1 0 0,0 0 0,0 0 1,0 0-1,0 0 0,0-1 0,0 1 0,1-1 0,-1 1 0,0-1 0,0 0 0,0 1 0,1-1-11,82-9 200,-76 7-186,17-4 20,37-1-19,-61 7-20,-1 1 0,1-1-1,-1 1 1,0 0 0,0 0-1,1-1 1,-1 1-1,0 0 1,0 0 0,0 0-1,0 0 1,0 1 0,0-1-1,0 0 1,-1 0 0,1 1-1,0-1 1,0 0 0,-1 1-1,1-1 1,-1 0-1,0 1 1,1-1 0,-1 1-1,0-1 1,0 1 0,0-1-1,0 1 1,0-1 0,0 0-1,0 1 1,0-1 0,-1 1-1,1-1 1,-1 2 5,-17 49-123,13-41 198,-1-1 0,0 1 0,-1-2 0,0 1 0,0-1 0,-1 0 0,0 0 0,0-1 0,-1 0 0,-1-1 0,1 0 0,-1 0 0,0-1 0,0 0 0,-12 4-75,20-9-4,0 0 0,-1-1 0,1 1 0,-1 0-1,1-1 1,-1 0 0,1 0 0,0 0 0,-1 0 0,1 0 0,-1 0 0,1-1-1,-1 1 1,1-1 0,-1 1 0,1-1 0,0 0 0,0 0 0,-1 0 0,1 0-1,0-1 1,0 1 0,0-1 0,0 1 0,0-1 0,0 1 0,1-1 0,-1 0-1,0 0 1,1 0 0,0 0 0,-1 0 0,1 0 0,0-1 0,0 1 0,0 0-1,0-1 1,1 1 0,-1 0 0,1-1 0,-1 1 0,1-1 0,0 1 0,0-1-1,0 1 1,0-1 0,0 1 0,1-1 0,-1 1 0,1 0 0,0-1 0,-1 1-1,2-3 5,44-36-4861,-13 24 1358</inkml:trace>
  <inkml:trace contextRef="#ctx0" brushRef="#br0" timeOffset="845523.828">16455 14256 8306,'0'-8'3064,"0"2"385,0 3-2297,-2 11-375,-1 5-401,-3 6-192,0 2-136,0 3-16,5-4 32,1-2-40,6-1 48,3-2-40,3-6-32,9-12-568,3-6 2272,4-9-5241,-1-4 1937</inkml:trace>
  <inkml:trace contextRef="#ctx0" brushRef="#br0" timeOffset="846038.994">16757 13863 7674,'-1'-1'149,"1"0"1,0 1-1,-1-1 1,1 0 0,-1 0-1,1 1 1,-1-1-1,1 1 1,-1-1 0,1 0-1,-1 1 1,1-1 0,-1 1-1,0-1 1,1 1-1,-1 0 1,0-1 0,0 1-1,1 0 1,-1-1-1,0 1 1,0 0 0,0 0-1,1 0 1,-1-1-1,0 1 1,0 0 0,0 0-1,0 0 1,1 1-1,-1-1 1,0 0 0,0 0-1,0 0-149,-29 35 1542,20-11-1382,0 1 1,2 0-1,0 0 1,2 0-1,1 1 1,-2 25-161,5-20 165,0 0 0,3 0 0,0 0 0,5 24-165,-6-52 13,0 0-1,0 0 1,0-1 0,0 1 0,1 0-1,-1-1 1,1 1 0,-1 0 0,1-1-1,0 1 1,0-1 0,0 1 0,1-1-1,-1 0 1,1 1 0,-1-1 0,1 0-1,0 0 1,-1 0 0,1 0 0,0 0 0,0 0-1,1-1 1,-1 1 0,0-1 0,0 0-1,1 1 1,-1-1 0,1 0 0,-1 0-1,1 0 1,0-1 0,-1 1 0,1-1-1,1 1-12,6-4 29,-1 1 0,0-2-1,1 1 1,-1-1 0,0 0-1,-1-1 1,1 0 0,-1-1-1,0 0 1,0 0 0,-1 0-1,0-1 1,0 0-1,0-1 1,-1 1 0,0-1-1,-1-1 1,0 1 0,0-1-29,0 2 8,0-1 1,-1 1-1,0-1 0,0 0 1,-1 0-1,0 0 1,-1 0-1,0 0 1,1-4-9,-4 12-2,1-1 1,0 1-1,0-1 1,0 1-1,0-1 0,-1 1 1,1 0-1,0-1 1,-1 1-1,1-1 1,0 1-1,-1-1 1,1 1-1,0 0 1,-1-1-1,1 1 1,0 0-1,-1-1 1,1 1-1,-1 0 1,1 0-1,-1 0 0,1-1 1,-1 1-1,1 0 1,-1 0-1,1 0 1,-1 0-1,1 0 1,-1 0-1,1 0 1,-1 0-1,1 0 1,-1 0-1,1 0 1,-1 0-1,0 0 1,1 0-1,-1 0 0,1 1 1,0-1-1,-1 0 1,1 0-1,-1 1 1,1-1-1,-1 0 1,1 1-1,0-1 1,-1 0-1,1 1 1,-1-1-1,1 1 1,0-1-1,0 0 1,-1 1-1,1-1 0,0 1 1,0-1-1,-1 1 1,1-1-1,0 1 1,0-1-1,0 1 1,0-1-1,0 1 1,0-1-1,0 1 1,0-1 1,-6 6 18,0 1 1,1-1-1,0 1 1,1-1-1,-1 2 1,1-1-1,0 0 1,1 1-1,0-1 1,0 1-1,1 0 1,0 0-1,0 0 1,1 0-1,0 1 1,0 5-19,3-11 12,-1-1 1,1 0 0,0 1-1,0-1 1,0 0 0,0 0-1,1 0 1,-1 0 0,0-1-1,1 1 1,0-1 0,-1 1-1,1-1 1,0 0 0,-1 0-1,1 0 1,0 0 0,0-1-1,0 1 1,0-1 0,0 0-1,0 0 1,0 0 0,0 0-1,0 0 1,0 0 0,0-1-1,0 0 1,-1 1 0,1-1-1,0 0 1,0-1 0,-1 1-1,1 0 1,0-1 0,0 0-13,19-8 39,-1 0 0,-1-2 0,0-1 0,0 0 0,-1-1 0,-1-1 1,0-1-1,-2 0 0,10-12-39,-19 20-70,-10 11-3,-13 14-32,15-16 102,-1 1 4,0 0 0,0 1 0,0-1 0,0 1 1,1-1-1,-1 1 0,1-1 0,-1 1 1,1 0-1,0 0 0,0 0 0,0 0 1,0 0-1,1 0 0,-1 0 0,1 0 1,0 0-1,0 0 0,0 0 0,0 0 1,0 0-1,1 1-1,1-4 16,-1 1 1,1-1-1,0 0 0,-1 0 1,1 0-1,0 0 0,-1 0 1,1 0-1,0 0 0,-1 0 1,1-1-1,0 1 0,-1 0 1,1-1-1,-1 0 1,1 1-1,-1-1 0,1 0 1,-1 0-1,1 0 0,-1 0 1,0 0-1,0 0 0,1 0 1,-1 0-1,0-1 0,0 1 1,0 0-1,0-1 1,0 1-1,-1-1 0,1 1 1,0-1-1,0-1-16,-2-30 416,-3 30 120,-20 1-2059,6 4-203</inkml:trace>
  <inkml:trace contextRef="#ctx0" brushRef="#br0" timeOffset="846888.383">16380 13805 7514,'-1'-3'2480,"1"3"369,0 2-2025,1 1-424,2 3-216,5 3-80,0 0-48,2 2 3633,-1-2-6562,-9-14 3409</inkml:trace>
  <inkml:trace contextRef="#ctx0" brushRef="#br0" timeOffset="849023.922">17151 13845 7946,'1'-1'144,"-1"0"1,1 0-1,-1 0 0,1 1 1,-1-1-1,0 0 1,1 0-1,-1 0 1,0 0-1,0 0 1,1 0-1,-1 0 1,0 0-1,0 0 0,0 0 1,0 0-1,-1 0 1,1 0-1,0 0 1,0 0-1,0 1 1,-1-1-1,1 0 0,0 0 1,-1 0-1,1 0 1,-1 0-1,1 1 1,-1-1-1,0 0 1,1 0-1,-1 1 1,0-1-1,1 0 0,-1 1 1,0-1-1,0 1 1,1-1-1,-1 1 1,0-1-1,0 1 1,0-1-1,0 1 0,0 0 1,0 0-1,0-1 1,0 1-1,0 0 1,0 0-1,0 0 1,0 0-145,-7 9 41,1 0 0,-1 1 0,2 0 0,0 0 0,0 0 0,0 1 0,1 0 1,1 0-1,0 0 0,1 0 0,0 1 0,0-1 0,1 1 0,1 0 0,0 0 0,1 7-41,-2-8 29,-3 40 241,2 0 0,2 0 0,2-1-1,8 51-269,-4-123 1667,34-205-382,-39 229-1298,-3 7-2,0 0 0,2 0 0,-1 0 0,1 1 0,0-1 0,1 0 0,0 1 0,0-1 0,1 1 0,1-1 0,-1 0 0,1 0 0,1 0 0,0 0 0,0 0 0,1 0 0,0-1 0,0 1 0,3 2 15,-5-10 3,0 1-1,0 0 1,0 0-1,0-1 1,0 0-1,1 1 1,-1-1-1,0 0 1,1 0 0,-1 0-1,1 0 1,0 0-1,-1-1 1,1 1-1,-1-1 1,1 0-1,0 0 1,-1 0-1,1 0 1,0 0-1,-1 0 1,1-1-1,0 1 1,-1-1 0,1 0-1,-1 0 1,1 0-1,-1 0 1,0 0-1,1-1 1,-1 1-1,0-1 1,0 1-1,0-1 1,1-1-3,3-2 18,0 0 1,-1 0-1,1 0 1,-1-1-1,-1 0 1,1 0-1,-1 0 1,0-1-1,-1 1 1,1-1-1,-1 0 1,0-1-19,1-53 184,-4 61-184,-1-1 0,1 1 0,-1 0 0,1-1 0,-1 1 0,1 0 0,-1 0 0,1 0 0,-1-1 0,1 1 0,-1 0 0,1 0 0,-1 0 0,1 0 0,-1 0 0,1 0 0,-1 0 0,1 0 0,-1 0 0,1 0 0,-1 0 0,1 1 0,-1-1 0,1 0 0,-1 0 0,1 0 0,-1 1 0,1-1 0,-1 0 0,1 0 0,0 1 0,-1-1 0,1 1 0,-1-1 0,1 0 0,0 1 0,-1-1 0,1 1 0,0-1 0,0 0 0,-1 1 0,1-1 0,0 1 0,0-1 0,0 1 0,-1-1 0,1 1 0,0-1 0,0 1 0,0 0 0,0-1 0,0 1 0,0-1 0,0 1 0,0-1-1,-4 7-2,-1 0-1,1 0 1,1 0 0,-1 1 0,1-1 0,1 1 0,-1 0-1,1 0 1,1 0 0,-1 0 0,2 0 0,-1 0 0,1 0-1,0 0 1,0 0 0,1 0 0,0 0 0,1 0 0,0 2 3,0-8 2,-1-1 0,0 1 0,1-1 0,-1 0 0,1 0 1,0 1-1,-1-1 0,1 0 0,0-1 0,-1 1 0,1 0 0,0 0 1,0-1-1,0 1 0,0-1 0,0 0 0,0 1 0,0-1 1,0 0-1,0 0 0,0 0 0,0 0 0,0-1 0,0 1 1,0 0-1,-1-1 0,1 0 0,0 1 0,0-1 0,0 0 0,-1 0 1,1 0-1,0 0 0,-1 0 0,1 0 0,0-1 0,-1 1 1,0 0-1,1-1 0,-1 1 0,0-1 0,0 1 0,1-3-2,1 2 5,10-6 24,0-2 0,-1 0 0,0-1 0,-1 0 0,0 0 0,-1-1 1,0-1-1,-1 0 0,0 0 0,6-14-29,-10 12 16,-5 14-17,-1 1 0,1 0 0,0 0 0,-1-1 0,1 1 0,0 0 0,-1 0 0,1 0 0,0 0 0,-1-1 0,1 1 0,-1 0 0,1 0 0,0 0 0,-1 0 0,1 0 1,-1 0-1,1 0 0,0 0 0,-1 0 0,1 0 0,-1 0 0,1 0 0,0 0 0,-1 0 0,1 1 0,0-1 0,-1 0 0,1 0 0,-1 0 0,1 1 0,0-1 0,0 0 0,-1 0 0,1 1 0,0-1 0,-1 0 1,1 0-1,0 1 0,0-1 0,-1 0 0,1 1 0,0-1 0,0 1 0,0-1 0,0 0 0,-1 1 0,1-1 0,0 0 0,0 1 0,0-1 0,0 1 0,0-1 0,0 0 0,0 1 0,0 0 1,-4 6-1,0 0-1,0 1 0,1-1 0,0 1 0,0 0 1,1 0-1,0 0 0,0 0 0,1 1 1,0-1-1,0 1 0,1-1 0,0 0 1,1 1-1,0-1 0,0 0 0,1 1 0,1 2 2,-3-9 5,1 0-1,0-1 1,0 1-1,0-1 1,0 1-1,0-1 0,0 1 1,0-1-1,1 0 1,-1 1-1,0-1 1,1 0-1,-1 0 0,1 0 1,-1 0-1,1 0 1,0 0-1,-1-1 1,1 1-1,0-1 0,-1 1 1,1-1-1,0 1 1,0-1-1,0 0 1,-1 0-1,1 0 0,0 0 1,0 0-1,0 0 1,-1 0-1,1-1 1,0 1-1,0-1 0,-1 1 1,1-1-1,0 0 1,-1 0-1,1 0-4,3-1-107,-1 0-1,0-1 0,0 1 1,0-1-1,0 0 0,0 0 1,-1 0-1,0-1 1,1 1-1,-1-1 0,0 0 1,-1 0-1,1 0 0,-1 0 1,1-1 107,6-72-6754,-17 27 2003</inkml:trace>
  <inkml:trace contextRef="#ctx0" brushRef="#br0" timeOffset="849235.96">17351 13887 8994,'-9'-3'2905,"5"2"535,1 2-2408,3 2-559,9 3-201,3 2-160,9 4-56,13 2-312,10 2-3209,3-2 1016</inkml:trace>
  <inkml:trace contextRef="#ctx0" brushRef="#br0" timeOffset="849484.011">17785 13990 10058,'-27'5'4844,"-15"7"-2406,2-1-1706,-76 25 766,115-36-1493,-1 0 1,1 0 0,0 0-1,0 1 1,-1-1 0,1 0-1,0 0 1,0 1 0,-1-1-1,1 1 1,0-1 0,0 1 0,0 0-1,-1-1 1,1 1 0,0 0-1,0 0 1,0 0 0,1 0-1,-1-1 1,0 1 0,0 1-1,0-1 1,1 0 0,-1 0 0,0 0-1,1 0 1,-1 0 0,1 1-1,-1-1 1,1 0 0,0 0-1,0 1 1,-1-1 0,1 0-1,0 1 1,0-1 0,0 0 0,0 1-1,1-1 1,-1 0 0,0 0-1,0 1 1,1-1 0,-1 0-1,1 0 1,-1 1 0,1-1-1,0 0 1,-1 0 0,1 0 0,0 1-6,10 3-42,0 1 0,0-2 1,1 1-1,0-2 1,-1 1-1,1-2 0,0 1 1,0-2-1,1 0 0,0 0 42,-12-1-2,136 18-404,-132-18 402,-1 0 0,1 1-1,0 0 1,0 0 0,-1 0 0,1 0-1,-1 1 1,1 0 0,-1-1-1,1 2 1,-1-1 0,0 1-1,0-1 1,0 1 0,-1 0 0,1 0-1,-1 1 1,1-1 0,-1 1-1,0 0 1,0 0 0,1 3 4,-4-5 3,-1 0 1,1 0-1,-1 1 1,0-1-1,0 0 1,0 0 0,0 0-1,0 0 1,0 0-1,0 0 1,-1 0-1,1 0 1,-1 0-1,0-1 1,1 1-1,-1-1 1,0 1-1,0-1 1,0 1 0,0-1-1,0 0 1,0 0-1,0 0 1,0 0-1,0-1 1,-1 1-1,1-1 1,0 1-1,-1-1-3,-167 51 275,143-37-4844,23-7 1192</inkml:trace>
  <inkml:trace contextRef="#ctx0" brushRef="#br0" timeOffset="851116.286">18485 13663 9338,'-29'24'4600,"16"38"-3998,12-61-596,-2 36 67,2 1 0,1-1 1,2 1-1,1-1 1,7 25-74,-6-33 127,1 0 1,2 0-1,1 0 0,1-1 1,9 16-128,-18-44 17,1 1 0,-1-1 0,1 0 0,-1 0 0,1 0 0,-1 1 1,0-1-1,1 0 0,-1 0 0,1 0 0,-1 0 0,1 0 0,-1 0 0,1 0 0,-1 0 0,1 0 0,-1 0 0,1 0 1,-1 0-1,1 0 0,-1 0 0,1-1 0,-1 1 0,1 0 0,-1 0 0,1-1 0,-1 1 0,1 0 0,-1 0 0,0-1 1,1 1-1,-1 0 0,0-1 0,1 1 0,-1-1 0,0 1 0,1 0 0,-1-1 0,0 1 0,0-1 0,0 1 0,1-1 1,-1 1-1,0-1 0,0 1 0,0-1 0,0 1 0,0-1 0,0 1 0,0-1 0,0 1 0,0-1 0,0 1 0,0-1 1,0 1-1,0-1 0,0 1 0,-1-1 0,1 1 0,0-1 0,0 1 0,-1 0 0,1-1-17,1-30 188,-1 0-1,-1 0 1,-2 0-1,-1 1 1,-1-1-1,-2 1 1,-6-14-188,-6-6 104,15 49 1,6 15-84,-1-7-18,0-1 0,0 0 0,1 0 0,0 0-1,0 0 1,1 0 0,-1-1 0,1 1 0,0-1 0,1 1 0,0-1-1,-1 0 1,2 0 0,-1-1 0,0 1 0,1-1 0,0 0 0,0 0-1,0-1 1,0 0 0,1 1 0,-1-2 0,1 1 0,0-1 0,0 0-1,0 0 1,0 0 0,0-1 0,6 1-3,3-5 23,1-1 1,-1 0-1,0-1 0,0 0 1,-1-1-1,0-1 0,0-1 1,0 0-1,-1 0 0,0-1 1,0-1-1,-2 0 0,1-1 1,-1 0-1,0-1 0,-1 0 1,-1-1-1,6-9-23,-8 13 37,0-1-1,-1 0 1,0-1-1,0 0 1,-1 0-1,0 0 1,-1 0-1,-1-1 1,1 1 0,-2-1-1,0 0 1,0 0-1,-1 0 1,-1 0-1,0 0 1,0 0-1,-2-6-36,1 15 13,1 1-1,-1 0 0,1 0 1,-1 0-1,0 0 0,0 0 0,0 0 1,0 0-1,0 0 0,0 1 0,-1-1 1,1 0-1,-1 1 0,1-1 0,-1 1 1,0-1-1,1 1 0,-1 0 0,0 0 1,0-1-1,0 1 0,0 1 1,0-1-1,0 0 0,0 0 0,0 1 1,0-1-1,-1 1 0,1 0 0,0 0 1,0 0-1,0 0 0,-1 0-12,-67 24 93,53-11-99,0-1 0,1 2 0,1 0 0,0 1 1,1 1-1,1 0 0,0 0 0,1 2 0,1-1 0,0 2 0,2-1 0,0 1 1,1 1-1,1 0 0,-4 15 6,4 72 149,7-103-144,0 0 0,1 0 0,0 0 1,-1-1-1,1 1 0,1-1 0,-1 1 0,0 0 1,1-1-1,0 0 0,0 1 0,0-1 0,0 0 1,1 0-1,-1 0 0,1-1 0,-1 1 0,1 0 1,0-1-1,0 0 0,0 0 0,1 0 0,-1 0 1,0 0-1,1 0 0,-1-1 0,2 1-5,6-1 16,0 0-1,0-1 1,0 0-1,0 0 1,0-1-1,0-1 1,0 0-1,0 0 1,0-1-1,0-1 1,5-2-16,130-64 175,-145 69-177,0 0 1,0 1 0,0-1-1,1 0 1,-1 1-1,0 0 1,0-1 0,0 1-1,0 0 1,0-1 0,1 1-1,-1 0 1,0 0-1,0 0 1,1 0 0,-1 0-1,0 0 1,0 1 0,0-1-1,1 0 1,-1 0 0,0 1-1,0-1 1,0 1-1,0-1 1,0 1 0,0 0-1,0-1 1,0 1 0,0 0-1,0 0 1,0 0-1,0-1 1,-1 1 0,1 0 1,1 1 0,-1 0 1,1-1 0,0 1-1,-1-1 1,1 0 0,0 1-1,0-1 1,0 0 0,0 0-1,0 0 1,0-1-1,0 1 1,1 0 0,-1-1-1,0 1 1,0-1 0,1 0-1,-1 0 1,0 0 0,0 0-1,1 0 1,-1 0 0,0-1-1,0 1 1,0-1 0,1 1-1,-1-1 1,0 0 0,0 0-1,0 0 1,0 0-1,0 0 1,0-1-1,60-48 85,-57 45-73,0 0 0,0-1 0,-1 0 0,0 0 0,0 0 0,-1 0 0,1-1 0,-1 1 0,-1-1 0,2-5-12,-3 12 1,-1 0 0,0-1-1,0 1 1,1 0 0,-1-1 0,0 1-1,0 0 1,1-1 0,-1 1-1,0-1 1,0 1 0,0-1-1,0 1 1,0 0 0,0-1 0,0 1-1,0-1 1,0 1 0,0-1-1,0 1 1,0 0 0,0-1-1,0 1 1,0-1 0,0 1 0,0-1-1,0 1 1,0 0 0,-1-1-1,1 1 1,0-1 0,0 1-1,-1 0 1,1-1 0,0 1 0,0 0-1,-1-1 1,1 1 0,0 0-1,-1 0 1,1-1 0,-1 1-1,1 0 1,0 0 0,-1 0 0,1-1-1,-1 1 1,1 0 0,0 0-1,-1 0 1,1 0 0,-1 0-1,1 0 1,-1 0 0,1 0 0,-1 0-2,-24 14-18,18-9 20,2 0-1,-1 0 1,0 0 0,1 1-1,0 0 1,1 0-1,-1 1 1,1-1-1,0 1 1,1 0-1,0 0 1,0 0-1,0 0 1,1 1 0,0-1-1,0 1 1,1-1-1,0 1 1,0 0-1,1 0 1,0-1-1,1 6 0,45 34-3807,-33-38 877</inkml:trace>
  <inkml:trace contextRef="#ctx0" brushRef="#br0" timeOffset="852131.528">19146 13892 5345,'46'-93'9403,"-67"119"-6875,11-9-2472,0-1 0,2 1 0,0 0 0,1 1 0,0 0 1,2 0-1,0 0 0,1 1 0,1 3-56,2-20 8,1 1 1,0-1-1,-1 0 0,1 1 1,0-1-1,0 1 0,1-1 1,-1 0-1,0 1 0,1-1 1,0 1-1,-1-1 0,1 0 1,0 0-1,0 0 0,0 1 1,1-1-1,-1 0 0,0 0 1,1 0-1,-1-1 0,1 1 1,0 0-1,0-1 0,-1 1 1,1-1-1,0 1 0,0-1 0,1 0 1,-1 0-1,0 0 0,0 0 1,0 0-1,1 0 0,-1-1 1,0 1-1,1-1 0,-1 0 1,1 1-1,-1-1 0,0 0 1,1-1-1,-1 1 0,1 0 1,-1-1-1,0 1 0,1-1 1,-1 0-1,0 1 0,1-2-8,8-2 24,0-2 1,-1 1-1,1-2 0,-1 1 0,-1-1 0,1-1 0,-1 0 0,0 0 1,-1 0-1,0-1 0,0-1 0,-1 1 0,0-1 0,-1-1 0,0 1 1,-1-1-1,0 0 0,0 0 0,0-5-24,-4 15-1,-1 1 0,0-1-1,1 1 1,-1-1 0,0 1 0,0-1-1,0 0 1,1 1 0,-1-1 0,0 0-1,0 1 1,0-1 0,0 0 0,0 1-1,0-1 1,0 1 0,0-1 0,0 0-1,0 1 1,0-1 0,-1 0 0,1 1-1,0-1 1,0 1 0,-1-1 0,1 0 0,0 1-1,-1-1 1,1 1 0,0-1 0,-1 1-1,1-1 1,-1 1 0,1-1 0,-1 1-1,1 0 1,-1-1 0,1 1 0,-1 0-1,0-1 1,1 1 0,-1 0 0,1 0-1,-1-1 1,0 1 1,-27 15-129,23-9 121,0 1 0,0-1 0,1 1 0,0 1 0,0-1 0,0 0 0,1 1 0,0 0 0,1 0 0,-1 0 1,1 0-1,1 0 0,0 0 0,0 1 0,1 4 8,0-12 7,1 1-1,0 0 1,0-1-1,0 1 1,0-1 0,0 1-1,0-1 1,0 0-1,0 1 1,1-1 0,-1 0-1,0 0 1,1 0-1,-1 0 1,1 0 0,0 0-1,-1 0 1,1-1-1,-1 1 1,1-1 0,0 1-1,0-1 1,-1 1 0,1-1-1,0 0 1,0 0-1,-1 0 1,1 0 0,0 0-1,0 0 1,0-1-1,-1 1 1,1 0 0,0-1-1,-1 0 1,1 1-1,0-1 1,-1 0 0,1 0-1,-1 0 1,1 0 0,-1 0-1,1 0 1,-1 0-1,1-1-6,19-9 40,-1-2 1,0 0-1,-1-1 0,0-1 0,-1-1 0,-1 0 0,0-1 1,-1-1-1,8-14-40,-6 10 24,0-1 1,-2-1 0,-1 0 0,-1-1-1,-1-1 1,-2 0 0,0 0 0,-1-1-1,-2-1 1,-1 0 0,2-17-25,-11-21 96,2 66-95,0-1 1,0 1 0,0-1-1,0 1 1,0-1-1,0 0 1,0 1 0,0-1-1,0 1 1,0 0 0,-1-1-1,1 1 1,0-1-1,0 1 1,-1-1 0,1 1-1,0-1 1,-1 1-1,1 0 1,0-1 0,-1 1-1,1 0 1,-1-1 0,1 1-1,0 0 1,-1-1-1,1 1 1,-1 0 0,1 0-1,-1 0 1,1-1-1,-1 1 1,1 0 0,-1 0-1,1 0 1,-1 0-1,1 0 1,-1 0 0,1 0-1,-1 0 1,1 0 0,-1 0-1,1 0 1,-1 1-1,1-1 1,-1 0 0,1 0-1,-1 0 1,1 1-1,-1-1 1,1 0 0,-1 0-1,1 1 1,0-1 0,-1 0-1,1 1 1,-1-1-1,1 1 1,0-1-2,-21 32 20,16-17-26,0 0 0,0 1 0,2 0 0,0 0 0,1 0 0,0 0 1,1 0-1,1 0 0,1 1 0,0-1 0,1 0 0,1 0 1,1 2 5,9 35 9,3 0 1,2-1 0,6 10-10,20 31 72,-32-77 175,-20-32-269,0-1 0,-1 1 0,0 0 0,-2 1 1,0 0-1,0 1 0,-1 0 0,-1 1 0,0 0 1,-1 1-1,-1 1 0,0 0 0,0 1 0,-1 0 1,0 1-1,-15-5 22,13 3 14,-24-20 263,54 27-61,210-5-397,-83-3-4972,-77 0 1437</inkml:trace>
  <inkml:trace contextRef="#ctx0" brushRef="#br0" timeOffset="855385.456">20363 13606 8434,'-9'-17'4422,"1"27"-1821,7 80-2364,0-70-182,1 1 0,0-1 0,2 1-1,0 0 1,1-1 0,2 0 0,5 17-55,-9-34 19,0-1 0,0 1 0,0-1 0,0 1 0,1-1-1,-1 0 1,1 1 0,0-1 0,0 0 0,0 0 0,0 0 0,0 0 0,0-1 0,0 1 0,0 0-1,1-1 1,-1 1 0,1-1 0,-1 0 0,1 0 0,-1 0 0,1 0 0,0-1 0,0 1 0,-1-1-1,1 1 1,0-1 0,0 0 0,0 0 0,-1 0 0,1-1 0,0 1 0,0-1 0,-1 1 0,2-2-19,10-4 62,-1-1 1,0 0-1,0-1 1,-1-1-1,0 0 1,-1-1-1,0 0 1,0 0-1,7-11-62,-16 19 8,124-150 763,-126 152-756,0 0 1,1 1-1,-1-1 0,0 0 0,0 1 1,0-1-1,0 0 0,1 0 0,-1 1 1,0-1-1,0 0 0,1 0 0,-1 1 1,0-1-1,1 0 0,-1 0 0,0 0 1,0 0-1,1 1 0,-1-1 0,0 0 1,1 0-1,-1 0 0,0 0 0,1 0 1,-1 0-1,0 0 0,1 0 0,-1 0 1,0 0-1,1 0 0,-1 0 0,0 0 1,1 0-1,-1 0 0,0-1 0,1 1 1,-1 0-1,0 0 0,1 0-15,-2 9-31,1 1 16,-2-3 20,2-1-1,-1 1 0,1 0 1,0 0-1,0 0 0,1 0 1,0 0-1,0-1 0,1 1 1,-1 0-1,1-1 1,1 1-1,0-1 0,-1 0 1,5 5-5,-4-10-159,0 0 1,0 0 0,0 0 0,0 0-1,0-1 1,0 1 0,1-1-1,-1 0 1,0 0 0,0 0 0,0-1-1,1 1 1,-1-1 0,0 0 0,0 0-1,0 0 1,0 0 0,0 0-1,0 0 1,0-1 0,-1 0 0,1 1-1,0-1 1,-1 0 0,0-1-1,1 1 1,-1 0 0,2-2 158,-3 3-200,27-23-3165</inkml:trace>
  <inkml:trace contextRef="#ctx0" brushRef="#br0" timeOffset="855694.713">21099 13544 10178,'-53'19'6018,"40"-11"-5981,0 0 0,0 1 0,1 1 0,0 0 0,0 1-1,1 0 1,-4 7-37,11-15 14,1 1-1,0-1 0,0 1 1,1 0-1,-1 0 0,1 0 1,-1 0-1,1 1 1,0-1-1,1 0 0,-1 1 1,1 0-1,0-1 0,0 1 1,1 0-1,-1-1 0,1 1 1,0 0-1,0 0 1,1 0-1,-1-1 0,1 1 1,0 0-1,0-1 0,1 1 1,-1-1-1,1 1 1,0-1-1,0 0 0,1 0 1,-1 0-1,1 0 0,0 0 1,0 0-1,0-1 0,0 1 1,1-1-1,0 0 1,-1 0-1,1 0 0,3 1-13,-4-3 36,-1-1 0,1 1 0,0-1 0,1 1 0,-1-1 0,0 0 0,0 0 0,0 0 0,0 0 0,0-1 0,0 1 0,0-1 0,0 0 0,0 0 0,-1 0 0,1 0 0,0-1 0,0 1 1,-1-1-1,1 1 0,-1-1 0,1 0 0,-1 0 0,0 0 0,0 0 0,0 0 0,0-1 0,0 1 0,1-3-36,1-1 156,0 0 0,0-1 0,-1 1 0,0-1 0,0 0 0,-1 0 1,1 0-1,-2 0 0,1 0 0,-1 0 0,0 0 0,0-1-156,-1 3 60,-1 0 0,1 0 0,-1 1 0,0-1 0,0 0 0,-1 0 0,1 1 0,-1-1 0,0 1 0,0 0 0,0-1 0,-1 1 0,0 0 0,1 0 0,-2 0 0,1 1 0,0-1 0,-1 1 1,1 0-1,-1 0 0,0 0 0,0 0 0,0 0 0,0 1 0,-1 0 0,1 0 0,-1 0 0,1 1 0,-1-1 0,0 1 0,-2 0-60,-8 4-6,28 14-566,53 17-4822,-10-19 1316</inkml:trace>
  <inkml:trace contextRef="#ctx0" brushRef="#br0" timeOffset="856365.257">21579 13440 6849,'39'-41'7910,"-39"40"-7816,1 0 0,-1 0 1,0 1-1,0-1 0,0 0 0,-1 0 0,1 0 0,0 0 0,0 0 0,0 0 1,-1 0-1,1 1 0,0-1 0,-1 0 0,1 0 0,-1 0 0,1 1 0,-1-1 1,1 0-1,-1 1 0,1-1 0,-1 0 0,0 1 0,1-1 0,-1 1 0,0-1 1,0 1-1,1-1 0,-1 1 0,0-1 0,0 1 0,0 0 0,0 0 0,1-1 0,-1 1 1,0 0-1,0 0 0,0 0 0,0 0 0,0 0 0,0 0 0,0 0 0,1 0 1,-1 0-1,0 1-94,-20-1 239,0 1 1,0 0-1,0 2 0,1 1 1,-1 0-1,-1 2-239,10-3 37,5-1-31,-3-1 3,0 1 1,1 1-1,-1 0 1,0 0-1,1 1 1,0 0-1,-1 1 0,2 0 1,-1 0-1,0 2-9,8-6 0,1 0 0,0 1-1,0-1 1,0 0 0,0 1-1,0-1 1,0 1 0,0-1-1,0 0 1,0 1 0,1-1-1,-1 0 1,1 0 0,-1 1-1,1-1 1,-1 0 0,1 0-1,0 0 1,-1 1 0,1-1-1,0 0 1,0 0 0,0 0-1,0 0 1,0-1 0,0 1-1,0 0 1,0 0-1,0-1 1,1 1 0,-1 0-1,0-1 1,0 1 0,1-1-1,-1 1 1,0-1 0,0 0-1,1 0 1,0 1 0,121 35 12,-107-34-9,1 2 0,-1 0 0,0 0 0,0 2 0,0 0 0,0 1 0,-1 0 0,0 1 0,8 7-3,-20-13-8,0 0-1,-1 0 1,1 1 0,0 0 0,-1-1 0,1 1-1,-1 0 1,0 0 0,0 0 0,0 0-1,0 1 1,-1-1 0,1 1 0,-1-1 0,0 1-1,0-1 1,0 1 0,0 0 0,-1-1 0,1 1-1,-1 0 1,0-1 0,0 1 0,-1 0 0,1 0-1,-1-1 1,1 1 0,-1 0 0,-1-1 0,1 1-1,0-1 1,-1 0 0,0 2 8,-4 3 9,0-2-1,0 1 1,0-1 0,-1 0 0,0 0-1,0 0 1,-1-1 0,1 0-1,-1-1 1,0 0 0,-1 0-1,1-1 1,0 0 0,-1 0 0,0-1-1,0 0 1,0 0 0,0-1-1,-6 0-8,13-1 1,-1 0-1,1 0 1,-1-1-1,1 1 1,0 0-1,-1-1 0,1 0 1,-1 1-1,1-1 1,0 0-1,0 0 1,-1 0-1,1-1 0,0 1 1,0 0-1,0-1 1,0 1-1,0-1 1,1 0-1,-1 0 0,0 0 1,1 0-1,0 0 1,-1 0-1,1 0 1,0 0-1,0 0 0,0-1 1,0 1-1,0 0 1,1-1-1,-1 1 1,1 0-1,-1-1 0,1-5-196,-1 1-1,1-1 1,1 1-1,-1 0 1,1-1 0,1 1-1,-1-1 1,1 1-1,0 0 1,1 0 0,0 0 196,21-46-3502,4-9-289</inkml:trace>
  <inkml:trace contextRef="#ctx0" brushRef="#br0" timeOffset="857038.56">21768 13030 9882,'-9'-18'7441,"0"30"-6948,3 3-487,0 1 0,1 0 0,1 0 0,1 0 1,0 1-1,1-1 0,0 1 0,2 15-6,0 20-11,3 0 0,2 0 0,2 0-1,3-1 1,14 46 11,23 6 198,-47-102-174,0-1 0,0 1 0,0-1 1,1 1-1,-1 0 0,0-1 0,0 1 0,1-1 1,-1 1-1,0 0 0,1-1 0,-1 1 1,1-1-1,-1 1 0,1-1 0,-1 1 1,1-1-1,-1 0 0,1 1 0,-1-1 1,1 0-1,-1 1 0,1-1 0,0 0 1,-1 0-1,1 1 0,-1-1 0,1 0 1,0 0-1,-1 0 0,1 0 0,0 0 1,-1 0-1,1 0 0,0 0 0,-1 0 1,1 0-1,0 0 0,-1-1 0,1 1 1,0 0-1,-1 0 0,1-1 0,-1 1 1,1 0-1,-1-1 0,1 1 0,0 0 1,-1-1-1,1 1 0,-1-1 0,0 1 1,1-1-1,-1 1 0,1-1-24,13-35 1296,-12 24-1229,0 0 0,-1 1 0,0-1 0,-1 0 0,0 1-1,-1-1 1,0 0 0,-1 1 0,0-1 0,-1 1 0,0-1-1,-1 1 1,0 0 0,-1 1 0,0-1 0,0 1 0,-2 0-1,-3-5-66,10 14-2,0 0-1,0 0 1,0 0-1,-1 0 1,1 1-1,0-1 1,0 0-1,-1 0 1,1 0 0,0 1-1,-1-1 1,1 0-1,-1 0 1,1 1-1,-1-1 1,1 0-1,-1 1 1,1-1-1,-1 1 1,0-1-1,1 1 1,-1-1-1,0 1 1,0-1-1,1 1 1,-1 0-1,0-1 1,0 1-1,0 0 1,1 0-1,-1-1 1,0 1-1,0 0 1,0 0 0,0 0-1,1 0 1,-1 0-1,0 0 1,0 0-1,0 1 1,0-1-1,1 0 1,-1 0-1,0 1 1,0-1-1,0 0 1,1 1-1,-1-1 1,0 1-1,1-1 1,-1 1-1,0-1 1,1 1-1,-1 0 1,0-1-1,1 1 1,-1 0 2,1 6-4,0 1 1,0-1-1,1 0 1,0 1-1,0-1 1,0 0-1,1 0 1,1 0-1,-1 0 1,1 0-1,0-1 1,0 1-1,1-1 1,0 0-1,0 0 1,1 0-1,-1 0 1,1-1-1,0 0 1,1 0-1,-1 0 1,1-1-1,0 0 1,0 0-1,1 0 1,-1-1-1,1 0 1,-1 0-1,1 0 1,0-1-1,0 0 1,0-1-1,1 1 1,-1-1-1,0-1 0,0 1 1,1-1-1,-1-1 1,0 1-1,1-1 1,2-1 3,-1-1 14,-1 1 0,1-1 0,-1-1 0,0 1 0,0-1 1,0-1-1,-1 0 0,1 0 0,-1 0 0,0-1 0,-1 0 0,1 0-14,-5 3 5,1 1 0,-1-1 0,0 0-1,1 1 1,-1-1 0,0 0 0,-1-1 0,1 1-1,0 0 1,-1 0 0,0-1 0,0 1 0,0-1-1,0 1 1,0-1 0,-1 1 0,0-1 0,1 1-1,-1-1 1,-1 1 0,1-1 0,0 0 0,-1 1 0,0-1-1,0 1 1,0 0 0,0-1 0,0 1 0,-1 0-1,0-1-4,2 3-2,-1 0-1,0-1 0,1 1 0,-1 0 1,0 0-1,0 0 0,0 0 1,0 0-1,0 0 0,0 0 0,0 0 1,0 0-1,0 1 0,-1-1 1,1 0-1,0 1 0,0-1 0,-1 1 1,1-1-1,0 1 0,-1-1 0,1 1 1,0 0-1,-1 0 0,1 0 1,-1 0-1,1 0 0,0 0 0,-1 0 1,1 0-1,0 1 0,-1-1 1,1 0-1,0 1 0,-1-1 0,1 1 1,0 0-1,0-1 0,-1 1 1,1 0-1,0 0 0,0 0 0,0 0 1,0-1-1,0 2 0,0-1 0,0 0 1,1 0-1,-1 0 0,0 1 3,-1 0-4,0 1-1,0-1 1,0 1 0,1-1-1,0 1 1,-1 0-1,1 0 1,0 0 0,0-1-1,0 1 1,1 0-1,-1 0 1,1 0 0,0 0-1,0 0 1,0 0-1,0 0 1,0 0 0,0 0-1,1 0 1,0 0-1,-1 0 1,1 0 0,0 0-1,1 0 1,-1 0-1,0-1 1,1 1 0,-1-1-1,1 1 1,0-1-1,0 1 1,0-1 0,0 0-1,0 0 1,1 0-1,-1 0 1,1-1-1,-1 1 1,1 0 0,0-1-1,-1 0 1,1 0-1,0 0 1,0 0 0,1 0 4,8-2 19,0 0 1,0-1 0,0 0 0,-1-1 0,1-1 0,-1 0 0,0 0 0,0-1-1,-1-1 1,9-5-20,-15 9 8,1 0-1,-1 0 0,0-1 0,0 0 1,0 0-1,-1 0 0,1 0 1,-1-1-1,1 0 0,-1 1 1,0-1-1,-1 0 0,1 0 0,-1-1 1,1 1-1,-1 0 0,0-4-7,-2 8-3,0 0 0,-1-1 0,1 1-1,0 0 1,-1-1 0,1 1 0,-1 0-1,1-1 1,-1 1 0,1 0 0,-1 0-1,1-1 1,-1 1 0,1 0 0,-1 0-1,1 0 1,-1 0 0,1 0 0,-1 0-1,1 0 1,-1 0 0,1 0 0,-1 0-1,0 0 1,1 0 0,-1 0 0,1 0-1,-1 1 1,1-1 0,-1 0 0,1 0-1,0 1 1,-1-1 0,1 0 0,-1 0-1,1 1 1,-1-1 0,1 1 0,0-1 0,-1 0-1,1 1 1,0-1 0,-1 1 0,1-1-1,0 1 1,0-1 0,-1 1 0,1-1-1,0 1 1,0-1 0,0 1 0,0-1-1,0 1 4,-5 4-17,1 1 0,0 0-1,1 0 1,-1 1 0,1-1-1,0 1 1,1 0 0,0-1-1,0 1 1,-1 5 17,3-10-1,0 1 1,-1-1-1,1 0 1,0 1-1,0-1 1,0 0-1,1 1 1,-1-1-1,1 0 1,-1 0-1,1 1 1,0-1-1,-1 0 1,1 0-1,0 0 1,0 0-1,1 0 1,-1 0-1,0 0 1,1 0-1,-1 0 1,1-1-1,0 1 1,-1-1-1,1 1 1,0-1-1,0 1 1,0-1-1,0 0 1,0 0-1,0 0 1,1 0-1,-1-1 1,1 1 0,1 0-99,0 0 1,0 0-1,0-1 0,0 1 1,0-1-1,0 0 1,0 0-1,0-1 1,0 1-1,1-1 1,-1 0-1,-1 0 1,1 0-1,0-1 0,0 1 1,0-1-1,-1 0 1,1 0-1,-1 0 1,1-1-1,-1 1 1,0-1-1,0 0 0,0 0 1,1-2 98,31-60-6624,-30 27 2809</inkml:trace>
  <inkml:trace contextRef="#ctx0" brushRef="#br0" timeOffset="857444.751">22337 13267 7962,'13'-10'4574,"10"-20"-3323,-19 23 556,-46 116-633,38-99-1124,-1 2 62,0 1 1,1-1 0,0 1 0,1 0-1,0-1 1,1 2 0,1-1 0,0 0-1,0 0 1,2 3-113,-1-15 19,0 0 1,0 1-1,0-1 0,1 0 0,-1 0 1,1 0-1,-1 1 0,1-1 0,-1 0 1,1 0-1,-1 0 0,1 0 0,0 0 1,0 0-1,-1 0 0,1 0 0,0 0 1,0 0-1,0-1 0,0 1 0,0 0 1,0 0-1,0-1 0,1 1 0,-1-1 1,0 1-1,0-1 0,0 0 0,0 1 1,1-1-1,-1 0 0,0 0 0,0 0 1,1 0-1,-1 0 0,0 0 0,1 0 1,-1 0-1,0 0 0,0-1 0,0 1 1,1 0-1,-1-1 0,1 0-19,11-5 50,0 0 0,-1-1 1,0 0-1,0-1 0,0 0 0,-1-1 0,0 0 0,-1-1 1,0 0-1,-1-1 0,0 0 0,-1 0 0,0-1 0,0 0 1,-1-1-1,2-5-50,1-3 18,0 1 1,-1-2 0,-1 1-1,-1-1 1,-1 0-1,-1 0 1,-1-1-1,-1 0 1,-1 1-1,0-1 1,-3-23-19,1 45-1,0 1 1,1-1 0,-1 1-1,0-1 1,0 0-1,0 1 1,0-1-1,0 1 1,0-1-1,0 0 1,0 1 0,0-1-1,0 1 1,0-1-1,0 0 1,0 1-1,0-1 1,0 1 0,-1-1-1,1 0 1,0 1-1,0-1 1,-1 1-1,1-1 1,0 1-1,-1-1 1,1 1 0,-1-1-1,1 1 1,0 0-1,-1-1 1,1 1-1,-1-1 1,1 1-1,-1 0 1,0 0 0,1-1-1,-1 1 1,1 0-1,-1 0 1,1 0-1,-1-1 1,0 1-1,1 0 1,-1 0 0,1 0-1,-1 0 1,0 0-1,1 0 1,-1 0-1,0 0 1,1 1 0,-1-1-1,1 0 1,-1 0-1,1 0 1,-1 1-1,0-1 1,1 0-1,-1 1 1,1-1 0,-1 0-1,1 1 1,0-1-1,-1 1 1,-24 32-43,19-18 29,0-1 1,1 1-1,1 1 0,0-1 1,1 0-1,0 1 0,1 0 1,1 0-1,1-1 1,0 1-1,1 0 0,0 0 1,2-1-1,0 1 0,0-1 1,2 0-1,0 0 1,0 0-1,2 0 0,0-1 1,0 0-1,1-1 0,1 1 1,0-2-1,1 1 0,0-1 1,3 1 13,-13-13-78,0-1 1,0 1 0,0 0-1,0-1 1,0 1 0,0-1-1,0 1 1,0-1 0,0 1 0,0 0-1,0-1 1,0 1 0,0-1-1,1 1 1,-1 0 0,0-1-1,0 1 1,0-1 0,0 1-1,1 0 1,-1-1 0,0 1-1,1 0 1,-1-1 0,0 1-1,0 0 1,1 0 0,-1-1-1,0 1 1,1 0 0,-1 0-1,1-1 1,-1 1 0,0 0-1,1 0 1,-1 0 0,1 0-1,-1 0 1,0 0 0,1 0-1,-1 0 1,1 0 0,-1 0-1,1 0 1,-1 0 0,0 0-1,1 0 1,-1 0 0,1 0-1,-1 0 1,1 0 0,-1 1-1,0-1 1,1 0 0,-1 0-1,0 0 1,1 1 0,-1-1-1,0 0 1,1 1 0,-1-1-1,0 0 1,1 1 0,-1-1-1,0 0 1,0 1 0,1-1 77,-3-19-3432</inkml:trace>
  <inkml:trace contextRef="#ctx0" brushRef="#br0" timeOffset="857860.225">22524 13341 8754,'-5'-1'5197,"10"8"-3603,1-5-1480,0 0 1,0 0-1,0 0 1,0 0 0,0-1-1,0 0 1,1-1-1,-1 1 1,0-1 0,1-1-1,-1 1 1,0-1-1,3 0-114,13-3 125,0-1 0,0-1 1,0-1-1,-1 0 0,0-2 0,0-1 0,-1 0 0,-1-1 0,0-1 0,5-5-125,-19 14 16,-1 1 0,1-1 0,-1 0 0,0 0 1,0-1-1,0 0 0,0 1 0,-1-1 0,1 0 0,-1-1 0,0 1 0,0 0 0,-1-1 0,1 0 0,-1 0 0,0 1 0,-1-1 0,1-1 0,-1 1 0,0 0 1,0 0-1,0 0 0,-1-1-16,-2 3 19,-1 0 1,0 0 0,0 1-1,0-1 1,0 1-1,0-1 1,0 1 0,-1 0-1,1 1 1,-1-1 0,0 0-1,1 1 1,-1 0 0,0 0-1,0 0 1,0 0-1,0 1 1,1 0 0,-1 0-1,0 0 1,0 0 0,0 0-1,0 1 1,0-1 0,0 1-1,0 0 1,1 1-1,-1-1 1,0 1-20,-8 1 6,-1 2 0,1-1 1,0 2-1,0 0 0,1 0 0,0 1 0,0 0 0,0 1 0,1 0 1,0 1-1,1 0 0,0 0 0,0 1 0,1 0 0,-1 4-6,5-8 2,0 0 1,0 0-1,1 1 0,-1-1 0,2 1 0,-1 0 0,1 0 1,0 0-1,1 0 0,-1 0 0,1 1 0,1-1 0,-1 0 1,1 1-1,1-1 0,-1 0 0,1 0 0,1 1 0,-1-1 1,1 0-1,0 0 0,1 0 0,-1 0 0,2-1 0,-1 1 1,1-1-1,2 3-2,-2-4 11,0 0 0,0-1 1,1 0-1,-1 0 0,1 0 1,0 0-1,1-1 0,-1 0 1,0 0-1,1 0 0,0-1 0,0 1 1,0-2-1,0 1 0,0 0 1,0-1-1,0 0 0,0-1 1,1 1-12,-6-2 2,1 1 0,0 0 0,-1 0 0,1-1 0,0 1 1,-1-1-1,1 1 0,-1-1 0,1 0 0,-1 0 0,1 1 1,-1-1-1,1 0 0,-1 0 0,0 0 0,1-1 1,-1 1-1,0 0 0,0 0 0,0-1 0,0 1 0,0-1 1,0 1-1,-1-1 0,1 1 0,0-1 0,-1 1 0,1-1 1,-1 0-1,1 1 0,-1-1-2,8-55-5342,-7 55 4497,-1-9-2799</inkml:trace>
  <inkml:trace contextRef="#ctx0" brushRef="#br0" timeOffset="859060.525">22824 13341 3849,'38'-54'5978,"-33"62"-4313,-3-22 2999,-3 14-4587,1-1 1,0 0-1,0 1 0,0-1 0,0 1 1,0-1-1,0 1 0,0-1 1,0 0-1,0 1 0,0-1 1,0 1-1,0-1 0,0 1 1,1-1-1,-1 1 0,0-1 0,0 1 1,1-1-1,-1 1 0,0-1 1,1 1-1,-1-1 0,0 1 1,1-1-1,-1 1 0,1 0 1,-1-1-1,0 1 0,1 0 0,-1-1 1,1 1-1,-1 0 0,1 0 1,-1-1-1,1 1 0,0 0 1,-1 0-1,1 0 0,-1 0 1,1 0-1,0 0-77,0-1-2,0 1 0,1 0 0,-1 0 0,1 0 1,-1 0-1,1 0 0,-1 1 0,0-1 0,1 0 0,-1 1 1,0-1-1,1 1 0,-1-1 0,0 1 0,1 0 0,-1-1 1,0 1-1,0 0 0,0 0 0,0 0 0,0 0 0,0 0 1,0 0-1,0 0 0,0 0 0,0 0 0,-1 1 0,1-1 1,0 0-1,-1 0 0,1 1 0,-1-1 0,0 1 0,1-1 1,-1 0-1,0 2 2,9 60-194,-8-49 204,0-7-11,-2-4 13,1 1 0,0 0-1,0-1 1,1 1-1,-1 0 1,1 0-1,0-1 1,0 1-1,0-1 1,1 1-1,-1-1 1,1 1-1,0-1 1,0 0 0,0 0-1,0 0 1,0 0-1,2 2-11,-1-6 28,0 1 0,-1 0-1,1-1 1,0 1 0,-1-1 0,1 0 0,0 0-1,-1 0 1,1 0 0,-1-1 0,0 1-1,1-1 1,-1 1 0,0-1 0,0 0 0,0 0-1,1 0-27,1-1 43,2-3-19,-1 0 1,1-1-1,-1 1 0,0-1 1,0 0-1,-1 0 0,0 0 0,0-1 1,0 1-1,-1-1 0,-1 0 1,1 0-1,-1 0 0,-1 0 1,1-1-1,-1 1 0,-1 0-24,0 8-2,0 0 0,-1 1-1,1-1 1,-1 0-1,1 0 1,0 1 0,-1-1-1,1 0 1,-1 0 0,1 1-1,-1-1 1,1 0-1,-1 0 1,1 0 0,-1 0-1,1 0 1,-1 0 0,1 0-1,-1 0 1,1 0-1,-1 0 1,1 0 0,-1 0-1,1 0 1,-1 0 0,1 0-1,-1-1 1,1 1-1,0 0 1,-1 0 0,1 0-1,-1-1 1,1 1 0,-1 0-1,1-1 1,0 1-1,-1 0 1,1-1 0,0 1-1,-1-1 1,1 1 0,0 0-1,0-1 1,-1 1-1,1-1 1,0 1 2,-3 5-6,1 0 0,0 0 0,0 0 1,0 0-1,1 1 0,-1-1 0,1 1 0,1-1 0,-1 1 1,1-1-1,0 1 0,0-1 0,0 1 0,1-1 0,0 1 1,1 3 5,-1-8 4,1 0 0,-1-1 0,1 1 0,0 0 0,-1 0 0,1-1 0,0 0 0,-1 1 0,1-1 0,0 0 0,0 1 0,-1-1 0,1 0 0,0 0 0,0-1 0,0 1 0,-1 0 0,1-1 0,0 1 0,-1-1 0,1 1 0,0-1 0,-1 0 0,1 1 1,-1-1-1,1 0 0,-1 0 0,1 0 0,-1 0 0,0-1 0,1 1 0,-1 0 0,0-1 0,0 1 0,0 0 0,0-1 0,0 1 0,0-2-4,10-7 13,-2 0 1,1-1-1,-1 0 0,-1 0 1,0-1-1,0 0 0,-2-1 1,1 1-1,-1-1 0,-1-1 1,-1 1-1,0-1 0,0 1 1,-1-1-1,-1 0 0,0 0 1,-1 0-1,-1-1 0,0 1 1,-1 0-1,-1 0 0,0 0 1,0 0-1,-2 0 0,-3-11-13,-10-1 6,14 29-77,44 149-69,-13 79 173,-28-232-29,0 1-1,0 0 0,1-1 0,-1 1 0,0 0 0,0 0 0,0-1 0,0 1 1,0 0-1,1 0 0,-1 0 0,0-1 0,0 1 0,0 0 0,1 0 1,-1 0-1,0 0 0,0-1 0,1 1 0,-1 0 0,0 0 0,1 0 1,-1 0-1,0 0 0,0 0 0,1 0 0,-1 0 0,0 0 0,1 0 1,-1 0-1,0 0 0,0 0 0,1 0 0,-1 0 0,0 0 0,1 0 1,-1 0-1,0 0 0,0 0 0,1 0 0,-1 1 0,0-1 0,0 0 1,1 0-4,8-34 101,-7 25-91,0 0 0,-1-1 0,0 1 0,-1-1 0,0 1 0,0 0 0,-1-1 0,0 1 0,0 0 0,-1-1 0,-1 1 0,0 0-1,0 0 1,0 1 0,-1-1 0,0 1 0,-1-1 0,-5-6-10,9 14-1,1 0-1,0 0 1,-1 0-1,1 0 1,-1 0-1,0 0 1,1 0-1,-1 1 1,0-1-1,1 0 1,-1 0-1,0 1 1,0-1 0,0 0-1,1 1 1,-1-1-1,0 1 1,0-1-1,0 1 1,0-1-1,0 1 1,0 0-1,0 0 1,0-1-1,0 1 1,0 0-1,0 0 1,0 0-1,-1 0 1,1 0-1,0 0 1,0 0 0,0 1-1,0-1 1,0 0-1,0 1 1,0-1-1,0 0 1,0 1-1,0-1 1,1 1-1,-1 0 1,0-1-1,0 1 1,0-1-1,0 1 1,1 0-1,-1 0 2,2 2-62,0 1 0,0-1-1,1 0 1,0 0 0,-1 0-1,1 0 1,0-1 0,0 1-1,1 0 1,-1-1 0,0 0-1,1 1 1,-1-1 0,1 0-1,0 0 1,0 0 0,0-1-1,0 1 1,0-1 0,0 0-1,0 0 1,1 0-1,-1 0 1,0 0 0,1-1-1,-1 1 1,1-1 0,2 0 62,5 1-429,0-1 1,-1 0-1,1 0 0,0-1 1,0-1-1,-1 0 1,1 0-1,0-1 1,-1-1-1,0 1 0,0-2 1,0 1-1,-1-1 1,8-6 428,13-22 702,-33 7 2923,1 25-3478,-1 0 1,1 1-1,0-1 0,-1 0 0,1 1 0,-1 0 0,1 0 0,0-1 0,-1 1 1,1 0-1,-1 1 0,1-1 0,-1 0 0,1 1 0,-1 0 0,1-1 0,0 1 1,0 0-1,-3 1-147,3-2 1,-1 1 1,1-1-1,0 1 1,-1-1-1,1 1 1,0 0-1,-1 0 1,1 0-1,0 0 1,0 0-1,0 1 1,0-1-1,0 1 1,0-1-1,0 1 1,1 0-1,-1-1 1,0 1 0,1 0-1,0 0 1,-1 0-1,1 0 1,0 0-1,0 1 1,0-1-1,0 0 1,0 1-1,1-1 1,-1 0-1,1 1 1,0-1-1,-1 1 1,1-1-1,0 0 1,0 1-1,1-1 1,-1 1-1,0-1 1,1 0-1,0 1 1,-1-1-1,1 0 1,0 1-2,4 2 3,0 0 0,0-1 0,1 1 0,-1-1 0,1 0 0,0-1 0,0 1 0,0-1 1,0 0-1,0-1 0,2 1-3,-4-3-2,-1 1 1,1-1-1,-1 1 1,1 0-1,-1 0 1,0 1 0,1-1-1,-1 0 1,0 1-1,0 0 1,0 0-1,0 0 1,0 0-1,-1 1 1,1-1-1,-1 1 1,1-1 0,-1 1-1,0 0 1,0 0-1,0 0 1,0 0-1,-1 0 1,1 0-1,-1 1 1,0-1 0,0 0-1,0 1 1,0-1-1,0 1 1,-1-1-1,0 1 1,0-1-1,0 1 1,0 0-1,0-1 1,-1 4 1,-5 2 7,0 0 1,-1 0-1,1-1 0,-1 0 1,-1-1-1,0 1 0,0-1 1,0-1-1,-1 1 0,0-1 1,0-1-1,-1 0 0,1 0 1,-1-1-1,0 0 1,0-1-1,-1 0 0,-5 1-7,9-2 11,1 1-365,-17 4 1392,12-6-3781,5-8 619</inkml:trace>
  <inkml:trace contextRef="#ctx0" brushRef="#br0" timeOffset="860323.257">15044 14807 6465,'-2'-11'3089,"2"10"-286,6 28-1401,76 297 154,-80-318-1496,0-1 11,-1 0 0,1 0 1,-1 0-1,2 0 0,-1 0 0,0-1 1,1 1-1,0-1 0,0 1 0,0-1 1,1 0-1,-1 0 0,1-1 0,0 1 1,2 1-72,-4-5 61,0 0 0,0 0 0,0 1 0,0-1 0,0-1 0,0 1 0,0 0 0,1 0 0,-1-1 0,0 1 0,0-1 0,0 0 0,0 1 0,0-1 0,-1 0 0,1 0 0,0 0 0,0-1 0,-1 1 0,1 0 0,0-1 0,-1 1 0,1-1 0,-1 1 0,0-1 0,0 0 1,1 1-1,-1-1 0,0 0-61,0 1 13,32-38 171,-2-2 0,-2 0 0,13-27-184,-39 64 3,-3 2-5,1 0 0,-1 0 0,1 0 0,-1 0 0,1 0 0,0 0 0,-1 1 0,1-1 0,0 0 0,0 1 0,1-1 0,-1 1 0,0-1 0,0 1 0,1-1 1,-1 1-1,1 0 0,-1-1 0,1 1 0,-1 0 0,1 0 0,0 0 0,0 1 0,0-1 0,-1 0 0,1 1 0,0-1 0,0 1 0,0-1 0,0 1 0,0 0 0,0 0 0,0 0 0,0 0 0,0 0 0,0 1 0,-1-1 0,1 0 0,1 1 2,2 6-16,-1 0 0,0 1 0,-1-1 0,0 1-1,0 0 1,0 0 0,-1 0 0,-1 0 0,1 0 0,-1 0-1,0 1 1,-1-1 0,0 0 0,0 1 0,-1-1 0,-1 6 16,-9 39 166,11-52-243,1-1 0,-1 1-1,0 0 1,0 0-1,1 0 1,-1-1 0,0 1-1,1 0 1,-1 0 0,1-1-1,-1 1 1,1 0-1,-1-1 1,1 1 0,0-1-1,-1 1 1,1-1 0,0 1-1,-1-1 1,1 1-1,0-1 1,0 0 0,-1 1-1,1-1 1,0 0-1,0 1 1,0-1 0,-1 0-1,1 0 1,0 0 0,0 0-1,0 0 1,0 0-1,0 0 1,-1 0 0,1 0-1,0-1 1,0 1 0,0 0-1,-1 0 1,1-1-1,0 1 1,0 0 0,-1-1-1,1 1 1,0-1 77,21-3-2811</inkml:trace>
  <inkml:trace contextRef="#ctx0" brushRef="#br0" timeOffset="860672.903">15716 14967 9714,'-33'-24'6081,"-8"27"-4258,-34 37-1603,69-35-214,1 1 0,-1-1-1,1 1 1,1 0-1,-1 0 1,1 0-1,0 1 1,0 0 0,1-1-1,-1 1 1,2 1-1,-1-1 1,1 0-1,0 1 1,1-1 0,-1 1-1,1-1 1,1 1-1,0 0 1,0-1-1,0 1 1,1 0-1,0-1 1,1 1 0,-1-1-1,2 0 1,-1 1-1,1-1 1,2 6-6,-1-10 16,-1 0-1,1 0 1,0 0 0,0-1-1,0 1 1,0-1 0,0 0-1,1 0 1,-1 0 0,1-1-1,-1 0 1,1 1 0,-1-2-1,1 1 1,0 0 0,-1-1-1,1 0 1,0 0 0,0 0-1,-1-1 1,1 0 0,0 0-1,-1 0 1,1 0 0,-1-1-1,1 1 1,-1-1 0,0 0-1,0-1 1,0 1 0,0-1-1,2-1-15,11-5 39,0-2-1,-1 0 1,-1 0-1,1-2 1,-2 0-1,0-1 1,0 0-1,-1-1 1,-1 0-1,-1-1 1,0 0-1,-1-1 1,-1 0-1,0-2-38,6-34 43,-15 52-46,-1 1 1,0-1 0,1 1-1,-1-1 1,0 1-1,1 0 1,-1-1 0,0 1-1,1 0 1,-1-1-1,0 1 1,0 0 0,0 0-1,1 0 1,-1-1-1,0 1 1,0 0 0,0 0-1,1 0 1,-1 0-1,0 1 1,0-1 0,0 0-1,1 0 1,-1 0-1,0 1 1,0-1 0,1 0-1,-1 1 1,0-1 0,1 1-1,-1-1 1,0 1-1,1-1 1,-1 1 0,1-1-1,-1 1 1,1-1-1,-1 1 1,1 0 0,-1-1-1,1 1 1,-1 0-1,1 0 1,0-1 0,-1 1-1,1 0 1,0 0-1,0-1 3,-6 9-12,0-1 1,0 0-1,1 1 0,0 0 0,1 0 0,0 1 0,1-1 0,-1 1 0,2 0 0,-1 0 0,1 6 12,1-12-6,0 0 0,0 0 0,1 1 0,0-1 0,0 1 0,0-1-1,0 0 1,1 1 0,0-1 0,0 0 0,0 0 0,0 0 0,1 1 0,-1-1 0,1 0-1,0-1 1,0 1 0,1 0 0,-1-1 0,1 1 0,0-1 0,0 0 0,0 0 0,0 0 0,0 0-1,1 0 1,2 1 6,-4-3-200,0 0 0,0 0 0,0 0-1,0 0 1,0-1 0,0 1 0,0-1-1,0 1 1,0-1 0,0 0 0,0 0 0,1 0-1,-1 0 1,0 0 0,0 0 0,0-1-1,0 1 1,0-1 0,0 1 0,0-1-1,1 0 201,15-14-3182</inkml:trace>
  <inkml:trace contextRef="#ctx0" brushRef="#br0" timeOffset="861442.571">15912 15066 7586,'0'0'12,"-1"-40"6958,22 4-5464,-13 27-1448,0 1-1,1-1 1,0 1 0,0 1 0,1 0-1,0 0 1,0 1 0,1 0-1,0 1 1,0 0 0,0 1-1,1 0 1,-1 1 0,1 0 0,0 1-1,0 0 1,0 1 0,0 0-1,9 1-57,-19 0 1,0 0 1,0 0-1,0 1 0,-1-1 0,1 0 0,0 1 0,0-1 0,-1 1 0,1 0 0,-1 0 0,1 0 0,0 0 1,-1 0-1,0 0 0,1 0 0,-1 0 0,1 0 0,-1 1 0,0-1 0,0 0 0,0 1 0,0-1 0,0 1 1,0 0-1,0-1 0,-1 1 0,1 0 0,0-1 0,-1 1 0,0 0 0,1 0 0,-1-1 0,0 1 1,0 0-1,0 0 0,0 0 0,0-1 0,0 1 0,0 0-1,-40 103 166,19-58-72,18-42-82,0 2 16,0 1 0,0 0 0,0-1 0,1 1-1,0 0 1,1 0 0,-1 0 0,2 1 0,-1-1 0,1 3-28,0-10 7,0 0 1,0-1-1,0 1 1,1 0-1,-1 0 1,0 0-1,0-1 1,1 1-1,-1 0 1,0-1-1,1 1 1,-1 0-1,1-1 1,-1 1-1,1 0 1,-1-1-1,1 1 1,-1-1-1,1 1 1,-1-1-1,1 1 1,0-1-1,-1 0 1,1 1-1,0-1 1,-1 0-1,1 1 1,0-1-1,0 0 1,-1 0-1,1 0 1,0 1-1,0-1 1,0 0-1,-1 0 1,1 0-1,0 0 1,0-1-1,-1 1 1,1 0-1,0 0 1,0 0-1,-1-1 1,1 1-1,0 0 1,-1-1-1,1 1 1,0 0-1,-1-1 1,1 1-1,0-1 1,-1 1-8,40-27 217,-26 14-179,0 0 0,-1-1 0,-1-1 1,0 1-1,-1-2 0,0 0 1,-1 0-1,-1-1 0,-1 0 0,3-7-38,-12 25 2,0 0 0,0-1 0,0 1-1,0-1 1,0 1 0,0 0 0,0-1-1,0 1 1,0-1 0,0 0 0,0 1-1,0-1 1,0 0 0,0 0 0,0 0-1,0 0 1,0 0 0,0 0 0,0 0-1,0 0 1,0 0 0,-1 0 0,1 0-1,0-1 1,0 1 0,0 0 0,0-1-1,0 1 1,0-1 0,0 1 0,1-1-1,-1 0 1,0 1 0,0-1 0,0 0-1,0 1 1,1-1 0,-1 0 0,0 0-1,1 0 1,-1 0 0,1 0 0,-1 0-1,1 0 1,-1 0 0,1 0 0,0 0-1,-1 0 1,1 0 0,0 0 0,0 0-1,0 0 1,0 0 0,0 0 0,0-1-1,0 1 1,0 0 0,0 0 0,0 0-1,1 0 1,-1 0 0,0 0 0,1 0-1,-1 0 1,1 0 0,-1 0 0,1 0-1,0 0 1,-1 1 0,1-1-2,-3 2-1,0 1 0,1-1 0,-1 1-1,0 0 1,1 0 0,-1 0 0,1 0 0,-1 0 0,1 0 0,0 0-1,0 0 1,0 0 0,0 1 0,1-1 0,-1 0 0,0 1-1,1-1 1,0 1 0,0-1 0,-1 0 0,1 1 0,1-1 0,-1 1-1,0-1 1,0 1 0,1-1 0,0 0 0,-1 1 0,1-1 0,0 0-1,0 0 1,0 1 0,1-1 0,-1 0 0,0 0 0,1 0-1,-1-1 1,1 1 0,0 0 0,-1 0 0,1-1 0,0 1 0,0-1-1,0 0 1,0 1 0,1-1 0,-1 0 0,0 0 0,0 0 0,1-1-1,0 1 2,10 1 21,1 0-1,0-1 0,0-1 0,0 0 0,-1-1 0,1-1 1,0 0-1,0-1 0,-1 0 0,0-1 0,0 0 1,0-1-1,0-1 0,-1 0 0,12-8-20,-15 10 16,0-1 1,-1 0-1,0 0 1,0-1-1,0 0 0,-1-1 1,0 1-1,0-1 1,-1-1-1,0 1 0,0-1 1,-1 0-1,0-1 0,0 0-16,-4 8 5,-1 0-1,1 1 1,-1-1-1,1 0 0,-1 0 1,0 0-1,1 0 0,-1 1 1,0-1-1,0 0 1,0 0-1,0 0 0,0 0 1,0 0-1,0 0 0,0 0 1,0 0-1,0 1 1,0-1-1,0 0 0,-1 0 1,1 0-1,0 0 1,-1 0-1,1 1 0,0-1 1,-1 0-1,1 0 0,-1 1 1,0-1-1,1 0 1,-1 1-1,0-1 0,1 0 1,-1 1-1,0-1 0,1 1 1,-1-1-1,0 1 1,0 0-1,0-1 0,0 1 1,1 0-1,-1-1 0,0 1 1,0 0-1,0 0 1,-1 0-5,-43 8 86,35-5-82,1 1 0,0 1 1,0 0-1,0 0 0,1 1 1,0 0-1,0 0 0,0 1 1,1 0-1,0 0 0,0 1 1,1 0-1,-1 0 0,2 0 1,0 1-1,-1 1-4,5-7 2,0 0-1,-1 0 1,2 1 0,-1-1 0,0 0-1,1 0 1,-1 0 0,1 1 0,0-1-1,0 0 1,0 0 0,1 0 0,-1 1-1,1-1 1,0 0 0,0 0 0,0 0-1,0 0 1,0 0 0,0 0 0,1 0-1,0 0 1,0-1 0,-1 1-1,1 0 1,1-1 0,-1 0 0,0 1-1,1-1 1,0 1-2,5 2 9,0 0 0,0 0 1,0 0-1,0-1 0,1 0 0,-1-1 0,1 0 0,0 0 1,10 1-10,-6-2-484,0-1 1,1 0 0,-1-1-1,1-1 1,-1 0 0,1-1 0,-1 0-1,4-2 484,52-14-2924</inkml:trace>
  <inkml:trace contextRef="#ctx0" brushRef="#br0" timeOffset="863129.199">17209 14879 5345,'13'-51'9359,"-27"31"-7805,10 18-1511,0 0-1,0 1 0,0 0 1,-1 0-1,1 0 1,-1 1-1,1-1 0,0 1 1,-1 0-1,1 0 1,-1 1-1,1-1 0,-1 1 1,1 0-1,0 0 1,0 0-1,-1 1 0,1 0 1,0-1-1,0 2 1,0-1-1,1 0 1,-1 1-1,1-1 0,-1 1 1,1 0-1,0 0 1,0 1-1,0-1 0,0 1 1,1-1-1,-1 1 1,1 0-1,0 0 0,-1 1-42,-1 2 11,0-1 0,0 1 0,1 0 0,-1-1 0,2 2 0,-1-1 0,1 0 0,0 0 0,0 1 0,1-1 0,0 1 0,0-1 0,1 1 0,0 0 0,1-1 0,-1 1 0,1-1 0,1 1 0,-1-1 0,1 1 0,3 6-11,-4-12 10,1-1 1,-1 1-1,1 0 0,0 0 1,-1-1-1,1 1 0,0-1 0,0 1 1,0-1-1,0 0 0,0 0 1,0 0-1,0 0 0,1 0 0,-1 0 1,0-1-1,0 1 0,1-1 1,-1 1-1,0-1 0,1 0 0,-1 0 1,1 0-1,-1 0 0,0 0 1,1-1-1,-1 1 0,0-1 0,1 0 1,1 0-11,62-37 239,-57 30-218,-1-1 0,1 1-1,-2-1 1,1-1-1,-1 0 1,-1 0 0,0 0-1,0 0 1,-1-1 0,-1 0-1,1 0 1,-2-1-1,2-6-20,-8 9-114,-7 22 8,5-3 90,0-1-1,1 1 0,0 0 1,1 0-1,0 0 0,0 0 1,1 1-1,0-1 0,1 1 1,0 0-1,1-1 0,1 11 17,-1-20 5,0 0-1,0 1 0,0-1 1,0 0-1,1 1 0,-1-1 1,0 0-1,1 0 0,-1 0 1,1 0-1,0 1 0,-1-1 1,1 0-1,0 0 0,0 0 1,-1 0-1,1 0 0,0 0 1,0-1-1,0 1 0,0 0 1,0 0-1,0-1 0,1 1 1,-1-1-1,0 1 0,0-1 1,0 1-1,1-1 0,-1 1 1,0-1-1,0 0 0,1 0 1,-1 0-1,0 0 0,1 0 1,-1 0-1,0 0 0,0 0 1,1-1-1,-1 1 0,0 0 1,1-1-5,52-26 136,54-65 60,-86 71-172,-2 0 1,0-1-1,-1-1 1,-1-1-1,-2 0 1,0-2-1,-2 1 1,0-2-1,-2 0 1,-1-1-1,-2 0 0,7-28-24,-15 51 5,1-1 1,-1 0 1,0 0-1,0 0 1,0 0-1,-1 0 1,0 0-1,0 0 1,-1 0 0,1 0-1,-1 0 1,0 0-1,-2-2-6,3 8 2,0-1-1,0 0 0,0 1 1,0-1-1,-1 0 1,1 1-1,0-1 0,0 1 1,-1-1-1,1 0 1,-1 1-1,1-1 0,0 1 1,-1-1-1,1 1 1,-1 0-1,1-1 0,-1 1 1,0-1-1,1 1 1,-1 0-1,1-1 0,-1 1 1,0 0-1,1 0 1,-1-1-1,0 1 0,1 0 1,-1 0-1,0 0 1,1 0-1,-1 0 0,0 0 1,1 0-1,-1 0 1,0 0-1,1 0 0,-1 0 1,0 1-1,1-1 1,-1 0-1,1 0 0,-1 1 1,0-1-1,1 0 1,-1 1-1,1-1 0,-1 0 1,1 1-1,-1-1 1,1 1-1,-1-1 0,1 1 1,-1-1-1,1 1 1,0 0-1,-1-1 0,1 1 1,0-1-1,-1 1-1,-11 17 13,0 0 0,1 1-1,1 0 1,1 0 0,1 1 0,0 0-1,2 1 1,0 0 0,1 3-13,1-8 13,2 0 0,-1 1 1,2 0-1,0-1 1,2 1-1,-1 0 0,2-1 1,0 1-1,2 5-13,-2-15 13,0 1-1,0-1 1,0 0 0,1 0 0,0 0-1,1 0 1,-1-1 0,1 1 0,0-1-1,1 0 1,0 0 0,0-1 0,0 1 0,0-1-1,1 0 1,0 0 0,0-1 0,1 0-1,-1 0 1,1 0 0,4 1-13,-7-3 15,0-1 0,0 1 1,1-1-1,-1 0 0,0 0 0,0 0 0,1-1 1,-1 0-1,0 0 0,1 0 0,-1 0 0,0 0 1,1-1-1,-1 0 0,0 0 0,0 0 0,0 0 1,0-1-1,0 0 0,2-1-15,-5 3 4,-1-1 1,0 0-1,1 0 1,-1 0-1,0 0 1,0 0-1,0 1 1,1-1-1,-1 0 1,0 0-1,0 0 1,0 0-1,0 0 1,-1 0-1,1 0 0,0 0 1,0 1-1,0-1 1,-1 0-1,1 0 1,-1 0-1,1 0 1,0 1-1,-1-1 1,1 0-1,-1 0 1,0 1-1,1-1 1,-1 0-1,0 1 0,1-1 1,-1 1-1,0-1 1,1 1-1,-1-1 1,0 1-1,0-1 1,0 1-1,0 0 1,0-1-5,-126-54 35,53 28-28,-35-27 68,110 53-70,0 0-1,0-1 1,0 1 0,0 0-1,0 1 1,0-1 0,1 0-1,-1 0 1,0 0-1,1 1 1,-1-1 0,0 1-1,1-1 1,-1 1 0,1-1-1,-1 1 1,0 0 0,1 0-1,-1 0 1,1 0-1,-1 0 1,1 0 0,-1 0-1,1 0 1,-1 0-5,257-5-216,-147 10-2700,-77-4 1164,38 0-1704</inkml:trace>
  <inkml:trace contextRef="#ctx0" brushRef="#br0" timeOffset="863862.578">18051 14477 8202,'-5'-60'7905,"15"192"-6463,-3-70-1248,2-1 0,3 0 0,14 38-194,-24-94 42,-3-5-30,1 1-1,0 0 1,0 0-1,0 0 1,0 0 0,0 0-1,0-1 1,0 1-1,0 0 1,0 0-1,0 0 1,1 0 0,-1 0-1,0-1 1,1 1-1,-1 0 1,0 0 0,1-1-1,-1 1 1,1 0-1,-1 0 1,1-1-1,-1 1 1,1-1 0,0 1-1,-1 0 1,1-1-1,0 1 1,-1-1-1,1 0 1,0 1 0,0-1-1,0 0 1,-1 1-1,1-1 1,0 0 0,0 0-1,0 1 1,0-1-1,-1 0 1,1 0-1,0 0 1,0 0 0,0 0-1,0 0 1,0-1-1,0 1-11,5-7 78,0 0 0,-1-1 0,0 1 0,0-1-1,0 0 1,-1 0 0,-1-1 0,1 1 0,-1-1 0,-1 0-1,0 0 1,0 0 0,-1 0 0,1-6-78,-2 14 1,0-1 1,1 0-1,-1 1 1,0-1-1,0 1 0,0-1 1,0 0-1,0 1 1,-1-1-1,1 1 1,0-1-1,-1 0 0,1 1 1,-1-1-1,1 1 1,-1 0-1,0-1 1,0 1-1,0-1 0,0 1 1,0 0-1,0 0 1,0-1-1,0 1 1,0 0-1,-1 0 1,1 0-1,0 0 0,-1 1 1,1-1-1,0 0 1,-1 0-1,1 1 1,-1-1-1,0 1 0,1-1 1,-1 1-1,1 0 1,-1 0-1,1 0 1,-1 0-1,0 0-1,0 0-1,0 0 0,0 1 0,0-1 1,0 1-1,0 0 0,0 0 0,0 0 0,1 0 1,-1 0-1,0 0 0,0 0 0,1 0 0,-1 1 1,1-1-1,-1 0 0,1 1 0,0 0 0,0-1 0,0 1 1,-1 0-1,1-1 0,1 1 0,-1 0 0,0 0 1,0 0-1,1 0 0,-1 0 0,1 0 0,0 0 0,-1 0 1,1 0-1,0 0 0,0 0 0,0 0 0,1 0 1,-1 1 0,2-17-726,4 14-3449,0 5 608</inkml:trace>
  <inkml:trace contextRef="#ctx0" brushRef="#br0" timeOffset="864442.83">18104 14709 8354,'-4'-5'1293,"2"3"-1069,0 1 0,1-1 0,-1 0 0,1 0 0,-1 0-1,1 0 1,0 0 0,0 0 0,0 0 0,0-1 0,0 1 0,1 0 0,-1 0 0,0-1-1,1 1 1,0 0 0,0-1 0,-1 1 0,1-1 0,1 1 0,-1 0 0,0-1 0,1 1 0,-1-1-224,22-48 1784,-22 50-1742,0 1 1,0-1-1,0 1 0,0-1 1,0 1-1,0-1 1,0 0-1,0 1 0,-1-1 1,1 1-1,0-1 1,0 1-1,0-1 0,-1 1 1,1 0-1,0-1 1,0 1-1,-1-1 0,1 1 1,0-1-1,-1 1 1,1 0-1,0-1 0,-1 1 1,1 0-1,-1-1 1,1 1-1,-1 0 0,1 0 1,-1-1-1,1 1 1,-1 0-1,1 0 0,-1 0 1,1 0-1,-1-1 0,1 1 1,-1 0-1,1 0 1,-1 0-1,1 0 0,-1 0 1,1 0-1,-1 1 1,1-1-1,-1 0 0,1 0 1,-1 0-1,1 0 1,-1 1-1,1-1 0,-1 0 1,1 0-43,-29 11 470,20-7-447,0 1 0,1 0 1,-1 0-1,1 0 0,0 1 1,1 0-1,-1 1 0,1 0 1,1 0-1,-1 1 0,1-1 1,-1 4-24,6-10 3,1 1 0,-1 0 0,1-1 0,0 1 0,0 0 0,-1-1 0,1 1 0,0 0 0,0-1 0,1 1 0,-1-1 0,0 1 0,0 0 0,1-1 0,-1 1 0,1 0 0,0-1 1,-1 1-1,1-1 0,0 0 0,0 1 0,0-1 0,0 1 0,0-1 0,0 0 0,0 0 0,0 0 0,1 0 0,-1 0 0,0 0 0,1 0 0,-1 0 0,1 0 0,-1 0 0,1-1 0,-1 1 1,1-1-1,-1 1 0,1-1 0,0 0 0,-1 1 0,1-1 0,0 0 0,-1 0 0,1 0 0,0-1-3,33 18 84,-14-26 33,-6 20-149,-24-8 107,-1-8 2,6 5 96,16 26-2513,-3-12-1254,-1 0-418</inkml:trace>
  <inkml:trace contextRef="#ctx0" brushRef="#br0" timeOffset="865431.885">17972 14392 8378,'-16'0'5377,"12"21"-3713,4-16-1842,-3 33 293,2-1 1,1 1 0,2 0-1,2 0 1,1-1 0,2 0-1,1 0 1,12 29-116,-16-55 106,1 0-1,0 1 1,0-2 0,1 1-1,1-1 1,0 0-1,0 0 1,1 0 0,0-1-1,2 0-105,-9-8 41,-1 0 0,1-1 0,0 1 0,-1 0 0,1-1-1,0 1 1,0-1 0,0 1 0,0-1 0,0 1 0,0-1 0,0 0-1,0 1 1,-1-1 0,1 0 0,0 0 0,0 0 0,0 1-1,0-1 1,1 0 0,-1 0 0,0-1 0,0 1 0,0 0 0,-1 0-1,1 0 1,0-1 0,0 1 0,0 0 0,0-1 0,0 1-1,0-1 1,0 1 0,0-1 0,-1 0 0,1 1 0,0-1 0,0 0-1,-1 1 1,1-1 0,0 0 0,-1 0 0,1 0 0,-1 0 0,1 0-1,-1 0-40,14-44 1023,-15 33-988,0-1 1,0 1-1,-1 0 0,0 0 0,-1 1 0,-1-1 0,0 0 1,-1 1-1,0 0 0,0 0 0,-4-4-35,1 5 7,13 17-74,4-2 54,-1-1 1,1-1-1,0 0 0,0 0 0,0 0 1,0-1-1,0-1 0,1 1 0,-1-2 1,0 1-1,1-1 0,-1-1 0,1 0 0,-1 0 1,0 0-1,5-3 13,1 1 7,-1-1 1,1-1-1,-1 0 1,-1-1-1,1 0 0,-1-2 1,0 1-1,0-1 0,-1-1 1,0 0-1,-1-1 1,0 0-1,2-4-7,-6 7 10,0-1 0,-1 1 1,0-2-1,0 1 0,0-1 0,-1 1 1,-1-1-1,0-1 0,0 1 0,0-1 1,-1 1-1,-1-1 0,0 0 0,0 0 1,-1 0-1,0 0 0,-1-1 0,0 1 1,-1-7-11,0 14 2,0 1 0,0-1 0,0 1 0,0-1 0,-1 1 0,1-1 0,-1 1-1,0 0 1,1 0 0,-1 0 0,0 0 0,0 0 0,0 0 0,-1 0 0,1 1 0,0-1 0,-1 1 0,1 0 0,-1 0 0,1-1 0,-1 2 0,0-1 0,1 0 0,-1 0 0,0 1 0,0 0 0,1-1 0,-1 1 0,0 0 0,0 0 0,0 1 0,1-1 0,-1 1 0,0-1 0,0 1 0,1 0 0,-1 0 0,1 0 0,-1 0 0,1 0 0,-1 1-1,1-1 1,0 1 0,-1 0 0,1 0 0,0 0-2,-11 6-6,1 1 0,0 0 0,1 1 0,0 0 0,1 0-1,0 1 1,1 1 0,0 0 0,0 0 0,1 1 0,1 0-1,0 0 1,1 1 0,1-1 0,0 1 0,1 1 0,0-1 0,1 1-1,0-1 1,2 1 0,-1 13 6,2-24 2,0 0 0,0 0 0,0 0 0,1 1 0,-1-1 0,1 0 0,0 0 0,1-1 0,-1 1 0,0 0 0,1 0 0,0-1 0,0 1 0,0-1-1,1 1 1,-1-1 0,1 0 0,-1 0 0,1 0 0,0 0 0,0 0 0,0-1 0,1 1 0,-1-1 0,1 0 0,-1 0 0,1 0 0,0-1 0,0 1 0,0-1 0,-1 0 0,1 0 0,1 0 0,2 0-2,6-1 11,0 1 1,0-2-1,0 1 1,0-2-1,0 0 1,-1 0-1,1-1 1,-1-1 0,1 0-1,-1-1 1,0 0-1,-1-1 1,1 0-1,-1-1 1,0 0-1,-1-1 1,2-2-12,-8 8-1,-1-1 0,0 0 0,0 0 0,0 0 0,0 0 0,0-1 1,-1 1-1,0-1 0,0 0 0,0 0 0,0 0 0,0 0 0,-1 0 0,1 0 0,-1 0 1,0 0-1,-1-1 0,1 1 0,-1 0 0,0 0 0,0-3 1,0 7-3,-1 0 0,1-1 0,0 1-1,-1 0 1,1 0 0,-1 0 0,1 0 0,0 0 0,-1 0-1,1 0 1,-1 0 0,1 0 0,-1 0 0,1 0 0,-1 0 0,1 0-1,0 0 1,-1 0 0,1 0 0,-1 1 0,1-1 0,-1 0-1,1 0 1,0 0 0,-1 1 0,1-1 0,0 0 0,-1 0-1,1 1 1,0-1 0,-1 0 0,1 1 0,0-1 0,0 0-1,-1 1 1,1-1 0,0 1 0,0-1 0,0 0 0,0 1-1,-1-1 1,1 1 0,0-1 0,0 1 0,0-1 0,0 1-1,0-1 1,0 0 0,0 1 0,0-1 0,0 1 0,0-1 0,0 1-1,1-1 4,-5 6 2,1 1 0,0-1 1,1 1-1,-1-1 0,1 1 0,1 0 0,-1 0 0,1 0 0,0 0 0,1 0 0,0 0 0,0 0 0,0 0 0,1 0 0,0 0 0,1 0 0,0 3-2,1-8-3,0 0-1,0 0 0,0 0 1,1 0-1,-1 0 1,1-1-1,-1 0 1,1 1-1,-1-1 1,1-1-1,0 1 0,0 0 1,-1-1-1,1 0 1,0 0-1,0 0 1,-1 0-1,1-1 1,0 0-1,1 0 4,-1 1-74,58 0-4729,-30 5 1155</inkml:trace>
  <inkml:trace contextRef="#ctx0" brushRef="#br0" timeOffset="865892.752">19212 14453 11610,'-55'-37'7417,"-12"37"-5856,57 2-1550,1 0-1,-1 0 1,1 1-1,0 0 1,0 1-1,0 0 1,0 0-1,1 1 1,0 0-1,0 1 1,0-1-1,0 2 0,1-1 1,0 1-1,0 0 1,1 0-1,0 1 1,0 0-1,1 0 1,-4 7-11,8-12-13,1 0 0,-1 0 1,1 0-1,-1 0 0,1 1 0,0-1 1,0 0-1,0 0 0,0 0 1,1 0-1,-1 0 0,1 0 0,0 0 1,0 0-1,0 0 0,0 0 0,1 0 1,-1-1-1,1 1 0,-1 0 1,1-1-1,0 1 0,0-1 0,0 0 1,0 0-1,1 0 0,-1 0 1,1 0-1,-1 0 0,1 0 0,0-1 1,-1 1-1,1-1 0,0 0 0,0 0 1,0 0-1,1 0 13,12 2-367,0 0 0,0-1 1,0-1-1,1 0 0,-1-1 0,13-2 367,82 6-1298,-109-4 1294,-1 0 0,1 0 0,0 0 0,-1 1 1,1-1-1,-1 0 0,1 0 0,-1 1 1,1-1-1,-1 1 0,1 0 0,-1-1 0,1 1 1,-1 0-1,0 0 0,1 0 0,-1 0 1,0 0-1,0 0 0,0 0 0,0 0 0,0 0 1,0 1-1,0-1 0,0 0 0,0 1 1,-1-1-1,1 1 0,0-1 0,-1 0 0,1 1 1,-1 0-1,0-1 0,1 1 0,-1-1 1,0 1-1,0-1 0,0 1 0,0 0 0,0-1 1,-1 1-1,1-1 0,0 1 0,-1-1 1,1 1-1,-1-1 0,1 1 0,-2 0 4,-68 70 1506,70-72-1499,-8 6 95,0 0 0,0 0 0,-1-1 1,1 0-1,-1 0 0,0-1 0,0-1 0,-1 1 0,1-1 0,-1-1 1,0 0-1,0 0 0,-8 0-102,1-11-869,24-8-3287,9 5 536</inkml:trace>
  <inkml:trace contextRef="#ctx0" brushRef="#br0" timeOffset="866600.122">19412 14518 9618,'0'-2'430,"1"1"-286,-1 1 0,1-1 0,-1 0 0,0 1 0,1-1 0,-1 1 0,0-1 0,1 0 0,-1 1 0,0-1 0,0 0 0,0 1 0,1-1 0,-1 0 0,0 0 0,0 1 0,0-1 0,0 0-1,0 1 1,0-1 0,-1 0 0,1 1 0,0-1 0,0 0 0,0 1 0,-1-1 0,1 0 0,0 1 0,-1-1 0,1 0 0,0 1 0,-1-1 0,1 1 0,-1-1 0,1 1 0,-1-1 0,1 1 0,-1-1 0,0 1 0,1 0 0,-1-1 0,1 1 0,-1 0 0,0-1 0,1 1 0,-1 0 0,0 0 0,1 0 0,-1 0 0,0 0 0,1-1-1,-1 1 1,0 0-144,-8 6 117,1 0 0,0 1 0,0-1 0,0 1 0,1 1 0,0 0 0,1 0-1,0 0 1,0 0 0,0 1 0,-2 7-117,6-13 14,-1 0 0,1 1 1,0-1-1,0 1 0,1 0 0,-1 0 0,1-1 0,0 1 0,0 0 1,0 0-1,0 0 0,1 0 0,0 0 0,0 1 0,0-1 1,0 0-1,0 0 0,1 0 0,0 0 0,0 0 0,0 0 0,0-1 1,0 1-1,1 0 0,0 0 0,0-1 0,0 1 0,0-1 1,1 0-1,-1 1 0,2 0-14,1-1 15,0-1-1,0 1 1,0-1 0,0 0-1,0-1 1,1 1 0,-1-1 0,0 0-1,1 0 1,-1-1 0,1 0-1,-1 0 1,1 0 0,-1-1-1,1 1 1,-1-1 0,4-2-15,91-29 174,-83 25-153,-1-1-1,0 0 1,0-1-1,-1 0 1,0-1-1,0-1 1,-1-1 0,-1 0-1,1-1-20,-15 15-60,-1 1 60,-1 0-1,1 0 1,1 0-1,-1 1 0,0-1 1,1 0-1,0 1 1,-1 0-1,1-1 0,1 1 1,-1-1-1,0 1 1,1 0-1,0 0 1,0-1-1,0 3 1,1-5 7,1 0 1,-1 0-1,0 0 1,0-1-1,1 1 1,-1 0-1,1 0 0,-1-1 1,1 1-1,-1-1 1,1 1-1,-1-1 1,1 1-1,-1-1 0,1 0 1,0 0-1,-1 0 1,1 0-1,-1 0 1,1 0-1,0-1 0,-1 1 1,1 0-1,-1-1 1,1 1-1,-1-1 1,1 0-1,-1 1-7,10-5 16,-1 0 1,0 0-1,0-1 1,-1 0-1,0-1 1,0 1-1,-1-2 1,1 0-1,-1 0 1,-1 0-1,0-1 1,0 0-1,-1 0 1,0-1-1,0 1 1,-1-2-1,2-4-16,-15 91-247,7-74 251,1-1-1,0 0 1,-1 1-1,1-1 0,0 0 1,0 1-1,0-1 1,0 0-1,0 1 0,0-1 1,0 0-1,1 1 1,-1-1-1,0 0 0,1 0 1,-1 1-1,1-1 1,-1 0-1,1 0 0,0 0 1,0 0-1,-1 1 1,1-1-1,0 0 0,0 0 1,0-1-1,0 1 1,0 0-1,0 0 0,0 0 1,0-1-1,1 1 1,-1 0-1,0-1 0,0 1 1,1-1-1,-1 0 1,0 1-1,0-1 0,2 0-3,57-14 124,-35 3-100,86-31-106,-109 41 76,0 0 1,-1 0 0,1 0-1,0 0 1,0 0-1,0 1 1,0-1 0,-1 1-1,1-1 1,0 1 0,0 0-1,0-1 1,0 1-1,0 0 1,0 0 0,0 1-1,0-1 1,0 0 0,0 1-1,0-1 1,0 1 0,0-1-1,0 1 1,0 0-1,-1 0 1,1 0 0,0 0-1,-1 0 1,1 1 0,0-1-1,-1 0 1,0 1-1,1-1 1,-1 1 0,0-1-1,0 1 6,5 10-19,-6-9 19,1 0 0,0 0 0,1 0 0,-1 1 0,0-1 0,1-1 0,0 1 0,0 0 0,0 0 0,0-1 0,0 1 0,0-1 0,1 1 0,-1-1 0,1 0-1,-1 0 1,1 0 0,0 0 0,0-1 0,0 1 0,0-1 0,0 0 0,0 0 0,3 1 0,4-3 14,-1 1 0,1-2 0,0 0 0,-1 0 0,1 0-1,-1-2 1,0 1 0,0-1 0,0 0 0,-1-1 0,1 0 0,-1 0-1,0-1 1,0 0 0,-1 0 0,0-1 0,0 0 0,0 0 0,-1 0-1,0-1 1,-1 0 0,0-1 0,4-6-14,-5 9 4,0 1 1,0-2-1,-1 1 1,0 0-1,0-1 0,0 1 1,-1-1-1,1 0 0,-2 1 1,1-1-1,-1 0 1,0-1-1,-1 1 0,1-3-4,-1 9-1,0 0-1,-1 0 1,1-1 0,0 1-1,0 0 1,-1 0-1,1 0 1,0 0-1,-1 0 1,1 0-1,-1 0 1,0 0-1,1 0 1,-1 0 0,0 1-1,1-1 1,-1 0-1,0 0 1,0 1-1,0-1 1,0 0-1,0 1 1,0-1-1,0 1 1,0-1 0,0 1-1,0-1 1,0 1-1,0 0 1,0 0-1,0-1 1,0 1-1,0 0 1,0 0-1,-1 0 1,1 0-1,0 0 1,0 0 0,0 1-1,0-1 1,0 0-1,-1 1 2,-44 20-68,39-16 69,0 0 0,0 1 0,1 0 0,0 0 0,0 0 0,1 1 0,-1-1 1,2 1-1,-1 1 0,1-1 0,0 1 0,0 0 0,1 0 0,0 0 0,0 0 0,1 0 0,0 0 0,1 1 0,0-1 0,0 7-1,1-12-20,0 0-1,1-1 1,-1 1 0,1-1-1,-1 1 1,1 0-1,0-1 1,0 1-1,1-1 1,-1 0-1,0 1 1,1-1-1,-1 0 1,1 0 0,0 0-1,0 0 1,0 0-1,0 0 1,0-1-1,0 1 1,0-1-1,1 1 1,-1-1 0,0 0-1,1 0 1,-1 0-1,1 0 1,0 0-1,-1 0 1,1-1 20,55-7-4772,-26-11 979</inkml:trace>
  <inkml:trace contextRef="#ctx0" brushRef="#br0" timeOffset="867194.423">20903 14353 7930,'14'-19'5262,"-14"19"-5196,0 1 1,0-1-1,-1 0 0,1 0 1,0 1-1,0-1 0,0 0 1,-1 0-1,1 0 0,0 1 1,-1-1-1,1 0 0,0 0 1,0 0-1,-1 0 0,1 0 0,0 0 1,-1 0-1,1 0 0,0 0 1,-1 0-1,1 0 0,0 0 1,-1 0-1,1 0 0,0 0 1,0 0-1,-1 0 0,1 0 1,0 0-1,-1 0 0,1 0 0,0 0 1,-1-1-1,1 1 0,0 0 1,0 0-1,-1 0 0,1-1 1,0 1-1,0 0 0,0 0 1,-1-1-1,1 1 0,0 0 1,0 0-1,0-1 0,0 1 1,-1 0-1,1 0 0,0-1 0,0 1 1,0 0-1,0-1 0,0 1 1,0 0-1,0-1 0,0 1 1,0 0-1,0-1 0,0 1 1,0 0-1,0-1 0,0 1 1,0 0-1,0 0 0,1-1 0,-1 1 1,0 0-67,-10 4 121,0 1 0,0 0 0,0 1 1,1 0-1,0 0 0,0 1 0,1 1 0,0-1 1,0 1-1,1 1 0,0-1 0,0 1 1,1 0-1,0 1 0,0 0 0,1 0 0,1 0 1,-3 8-122,1 39 187,7-56-181,-1 0-1,1 1 1,-1-1-1,1 1 0,0-1 1,-1 0-1,1 1 1,0-1-1,0 0 0,0 0 1,0 0-1,0 1 1,0-1-1,1 0 1,-1-1-1,0 1 0,0 0 1,1 0-1,-1 0 1,1-1-1,-1 1 0,0-1 1,1 1-1,-1-1 1,1 0-1,-1 1 1,1-1-1,-1 0 0,1 0 1,-1 0-1,1 0 1,0 0-1,-1 0 0,1-1 1,-1 1-1,1-1-5,19-4-19,-1-2 0,1 0-1,-2-2 1,1 0 0,-1-1 0,-1-1-1,0 0 1,-1-2 0,0 0-1,0-1 1,-2 0 0,0-1 0,9-12 19,-5 4-91,0-1 1,-2-1 0,0-1 0,-2 0 0,11-28 90,-1-24-3,-25 77 1,-1 0-1,1 0 1,-1 1 0,1-1-1,-1 0 1,0 0-1,1 1 1,-1-1 0,0 0-1,1 1 1,-1-1-1,0 0 1,0 1 0,0-1-1,1 1 1,-1 0-1,0-1 1,0 1 0,0 0-1,0-1 1,0 1-1,0 0 1,0 0 0,0 0-1,0 0 1,0 0-1,0 0 1,0 0 0,0 0-1,0 0 1,0 0-1,1 0 1,-1 1 0,0-1-1,0 0 1,0 1-1,0-1 1,0 1 0,0-1-1,1 1 1,-1-1-1,0 1 1,0 0 0,1-1-1,-1 1 1,0 0-1,1 0 1,-1-1 0,1 1-1,-1 0 1,1 0-1,-1 0 1,1 0 0,0-1-1,-1 2 3,-10 11 27,0 1-1,0 1 1,1 0-1,1 1 1,1-1-1,0 2 1,1-1-1,1 1 1,0 1-27,3-11 34,0 1-1,1 0 1,0 0 0,0 0 0,0 0-1,1 0 1,1 0 0,-1 0 0,2 0-1,-1 0 1,1 0 0,0 0 0,0 0-1,1 0 1,0 0 0,2 3-34,-1-8-15,0 0 0,1-1-1,-1 0 1,0 0 0,1 0 0,0 0-1,-1-1 1,1 1 0,0-1 0,0 0-1,0 0 1,0 0 0,0-1 0,0 1-1,0-1 1,0 0 0,0 0 0,0-1-1,0 1 1,0-1 0,0 0 0,0 0-1,0 0 1,-1 0 0,1-1 0,0 1-1,-1-1 1,1 0 0,-1 0 0,4-3 15,88-43-2702,-52 21 61</inkml:trace>
  <inkml:trace contextRef="#ctx0" brushRef="#br0" timeOffset="867898.855">21424 14297 8370,'-25'17'5746,"2"2"-3202,88 7-2447,-53-24-116,0-1 0,1 0 0,-1-1-1,0 0 1,1-1 0,-1 0 0,0-1 0,0 0 0,0-1 0,0 0 0,0-1 0,-1 0-1,1-1 1,-1-1 0,0 0 0,-1 0 0,1-1 0,-1 0 19,-5 4-51,0 0 0,0-1 0,-1 1 0,1-1 0,-1 0 0,0 0 0,0 0 0,0-1 0,0 1 0,-1-1 0,0 0 0,0 0 0,0 0 0,-1-1 0,1 1 0,0-3 51,-3 8-5,0-1 0,1 0 1,-1 1-1,0-1 0,0 0 1,1 1-1,-1-1 1,0 0-1,0 1 0,0-1 1,0 0-1,0 0 0,0 1 1,0-1-1,0 0 1,0 1-1,0-1 0,0 0 1,0 0-1,-1 1 0,1-1 1,0 0-1,-1 1 0,1-1 1,0 1-1,-1-1 1,1 0-1,-1 1 0,1-1 1,0 1-1,-1-1 0,0 1 1,1-1-1,-1 1 0,1-1 1,-1 1-1,1 0 1,-1-1-1,0 1 0,1 0 1,-1 0-1,0-1 0,0 1 1,1 0-1,-1 0 1,0 0-1,1 0 0,-1 0 1,0 0-1,0 0 0,0 0 5,-39 14 81,30-8 36,0 0-1,1 1 1,-1 0 0,2 0 0,-1 1 0,1 1 0,0-1 0,0 1 0,1 0 0,1 1 0,-1 0 0,2 0 0,-1 0-1,1 1 1,-2 7-117,7-17 23,0 0 0,-1 1-1,1 0 1,0-1-1,0 1 1,0-1 0,0 1-1,0-1 1,0 1 0,0-1-1,0 1 1,1-1-1,-1 1 1,0-1 0,1 1-1,0-1 1,-1 1 0,1-1-1,0 0 1,-1 1-1,1-1 1,0 0 0,0 0-1,0 1 1,0-1 0,1 0-1,-1 0 1,0 0 0,0 0-1,1-1 1,-1 1-1,0 0 1,1 0 0,-1-1-1,1 1 1,-1-1 0,1 1-1,-1-1 1,1 0-1,-1 0 1,1 0 0,-1 1-1,2-1-22,66-10 302,-53 3-356,-1 0 0,0-2 0,0 0 0,0 0 1,-2-1-1,1-1 0,-1-1 0,-1 0 0,0 0 0,0-1 0,8-13 54,-14 14-189,-6 14 8,0 1 161,-1 3 59,0-1 0,0 1 0,1 0 0,-1-1-1,1 1 1,1 0 0,-1-1 0,1 1 0,0-1 0,0 1-1,1-1 1,-1 1 0,1-1 0,1 0 0,-1 1-1,1-1 1,0-1 0,0 1 0,3 4-39,7 7 85,33 43 30,-3 1 0,27 54-115,-67-109 5,-1-2 3,0-1 0,0 1 0,0 1 0,0-1 0,-1 0 0,0 0 1,1 1-1,-1-1 0,0 0 0,-1 1 0,1-1 0,0 1 1,-1-1-1,0 1 0,0 0 0,0-1 0,-1 1 0,1-1 0,-1 1 1,1-1-1,-2 3-8,-3 0 92,1 0 0,-2 0 1,1-1-1,0 0 0,-1 0 0,0 0 1,0-1-1,-1 1 0,1-1 1,-1-1-1,0 0 0,0 0 1,0 0-1,0 0 0,0-1 0,-1-1 1,1 1-1,-1-1 0,-5 0-92,7-1 62,0 0-1,1-1 0,-1 0 0,1 0 0,-1 0 0,1 0 0,-1-1 1,1 0-1,0 0 0,0-1 0,0 1 0,0-1 0,0 0 1,0 0-1,1-1 0,0 0 0,0 1 0,0-1 0,0-1 0,0 1 1,0-2-62,-3-3 30,0 0-1,1-1 1,0 0 0,1-1 0,0 1 0,1-1 0,0 0 0,0 0 0,0-8-30,2 13-3,1-1 0,0 1 1,1 0-1,-1-1 0,1 1 0,0-1 0,1 1 0,0-1 1,0 1-1,0 0 0,1 0 0,0-1 0,0 1 0,0 0 1,1 1-1,0-1 0,0 0 0,1 1 0,-1-1 0,1 1 1,0 0-1,1 1 0,-1-1 0,1 1 0,0-1 0,0 2 1,0-1-1,1 0 0,-1 1 0,1 0 0,0 0 0,3 0 3,140-40-1047,-100 32-2460,-16 1 253</inkml:trace>
  <inkml:trace contextRef="#ctx0" brushRef="#br0" timeOffset="869248.009">19486 15095 10050,'0'0'84,"0"0"0,0 1-1,0-1 1,0 0 0,0 0-1,1 0 1,-1 1 0,0-1 0,0 0-1,0 0 1,0 0 0,0 1-1,0-1 1,0 0 0,1 0 0,-1 0-1,0 1 1,0-1 0,0 0-1,0 0 1,1 0 0,-1 0 0,0 0-1,0 0 1,0 1 0,1-1 0,-1 0-1,0 0 1,0 0 0,0 0-1,1 0 1,-1 0 0,0 0 0,0 0-1,1 0 1,-1 0 0,0 0-1,0 0 1,1 0 0,-1 0 0,0 0-1,0 0 1,0 0 0,1 0-1,-1 0 1,0-1 0,0 1 0,0 0-1,1 0 1,-1 0 0,0 0-1,0 0 1,0-1 0,0 1 0,1 0-1,-1 0 1,0 0 0,0 0-1,0-1 1,0 1 0,0 0 0,0 0-1,1 0 1,-1-1 0,0 1-1,0 0 1,0 0 0,0-1 0,0 1-84,3 15 597,49 397 2027,-46-365-2277,1-42 8,0-23-67,1-16-171,-1 0 1,-2 0-1,-2 0 1,0-1-1,-3 1 1,0-1-1,-6-25-117,-2 14-24,6 66-180,5-14 202,-1 0-1,1-1 0,0 0 0,0 1 1,0-1-1,1 0 0,0 0 0,0-1 0,0 1 1,1-1-1,-1 0 0,1 0 0,0-1 0,0 1 1,1-1-1,-1 0 0,1 0 0,-1-1 1,1 0-1,0 0 0,0 0 0,0-1 0,0 1 1,0-1-1,0-1 0,0 1 0,0-1 1,0 0-1,1-1 0,-1 1 0,0-1 0,0-1 1,0 1-1,0-1 0,-1 0 0,2 0 3,6-4 17,0-1 0,0 0-1,-1 0 1,0-1 0,0-1 0,-1 0-1,0 0 1,0-1 0,-1 0-1,-1-1 1,0-1 0,0 1 0,-1-1-1,-1-1 1,0 1 0,0-1-1,-1 0 1,-1-1 0,0 0-1,-1 1 1,-1-2-17,-2 13-1,0 1 0,0-1 0,-1 0-1,1 0 1,-1 0 0,1 0 0,-1 1 0,0-1 0,1 0-1,-1 0 1,0 0 0,0 0 0,-1 0 0,1 0 0,0 0-1,-1 0 1,1 0 0,-1 1 0,1-1 0,-1 0 0,0 0-1,0 1 1,0-1 0,0 0 0,0 1 0,0-1-1,0 1 1,-1-1 0,1 1 0,-1 0 0,1-1 0,-1 1-1,1 0 1,-1 0 0,0 0 0,1 0 0,-1 0 0,0 1-1,0-1 1,1 0 0,-2 1 1,-3 1-6,1 2 0,-1-1-1,1 0 1,0 1 0,0 0 0,0 0 0,1 1-1,-1-1 1,1 1 0,0 0 0,0 0-1,0 0 1,0 1 0,1-1 0,-1 1-1,1 0 1,1 0 0,-3 4 6,5-8 0,-14 21 1,2 1-1,1 1 1,0 0-1,2 0 1,1 1 0,1 1-1,-3 15 0,9-37 9,-1 0-1,1 0 1,0 0 0,1 1-1,-1-1 1,1 0 0,-1 0-1,1 1 1,1-1 0,-1 0-1,0 0 1,1 0 0,0 1-1,0-1 1,0 0 0,1 0-1,-1 0 1,1 0 0,0-1-1,0 1 1,0 0 0,1-1-1,-1 1 1,1-1 0,0 0-1,0 0 1,0 0 0,0 0-1,1-1 1,-1 1 0,1-1-1,-1 0 1,1 0 0,0 0-1,0 0 1,1 0-9,7-2 18,1 0 1,-1 0-1,1-1 0,-1 0 0,1-1 1,-1-1-1,0 0 0,0-1 0,0 0 0,0-1 1,-1 0-1,9-6-18,-11 8 11,0 0 1,0-1-1,-1-1 0,0 1 1,0-1-1,0-1 1,-1 1-1,1-1 0,-1-1 1,-1 1-1,1-1 1,-1-1-1,5-6-11,-11 13-1,1 1 0,-1-1 0,0 0 0,1 1 0,-1-1-1,1 1 1,-1-1 0,0 0 0,0 1 0,1-1 0,-1 0 0,0 0 0,0 1 0,0-1 0,0 0 0,0 1 0,0-1 0,0 0-1,0 0 1,0 1 0,0-1 0,0 0 0,0 1 0,-1-1 0,1 0 0,0 1 0,-1-1 0,1 0 0,0 1 0,-1-1-1,1 0 1,0 1 0,-1-1 0,1 1 0,-1-1 0,1 1 0,-1-1 0,0 1 0,1-1 0,-1 1 0,1 0 0,-1-1 0,0 1-1,1 0 1,-1 0 0,0-1 0,1 1 0,-1 0 0,0 0 0,0 0 0,1 0 0,-1 0 0,0 0 0,1 0 0,-1 0 0,0 0-1,0 0 1,1 0 0,-1 0 0,0 1 0,1-1 0,-1 0 0,0 0 0,1 1 0,-1-1 0,0 1 0,1-1 0,-1 1 1,-5 2-6,1 1 0,0 1 0,0-1 0,0 0 0,1 1 0,0 0 0,-1 0 0,2 1 0,-1-1 0,1 1 0,0 0 0,0 0 0,0 0 0,1 0 0,0 0 0,0 1 0,0-1 0,1 0 0,0 7 6,0-11 3,1 0-1,0-1 1,0 1-1,0 0 1,1 0 0,-1-1-1,0 1 1,1 0-1,-1-1 1,1 1-1,-1 0 1,1-1 0,0 1-1,-1-1 1,1 1-1,0-1 1,0 0-1,0 1 1,0-1-1,1 0 1,-1 1 0,0-1-1,1 0 1,-1 0-1,0 0 1,1 0-1,-1-1 1,1 1 0,-1 0-1,1 0 1,0-1-1,-1 1 1,1-1-1,0 0 1,-1 1-1,1-1 1,0 0 0,0 0-1,-1 0 1,2 0-3,69-15 109,-50 5-92,-1 0 0,-1-1-1,0-1 1,0-1 0,-2-1-1,1-1-16,-12 10-29,0 0 0,-1-1 0,0 0 0,0 0 0,-1 0-1,0 0 1,0-1 0,0 0 0,-1 0 0,0 0 0,0-1 0,-1 1 0,2-7 29,-4 13-8,-1 0 0,1 0 0,-1 0 0,0 0 0,1 0 0,-1 0 1,0 0-1,0 0 0,0 0 0,0 0 0,0 0 0,0 0 1,0 0-1,0 0 0,0-1 0,-1 1 0,1 0 0,0 0 1,-1 0-1,1 0 0,-1 0 0,1 1 0,-1-1 0,1 0 1,-1 0-1,0 0 0,1 0 0,-1 0 0,0 1 0,0-1 0,1 0 1,-1 1-1,0-1 0,0 1 0,0-1 0,0 1 0,0-1 1,0 1-1,0-1 0,0 1 0,0 0 0,0 0 0,0-1 1,0 1-1,0 0 0,0 0 0,0 0 0,0 0 0,0 0 1,0 1-1,0-1 0,-1 0 0,1 0 0,0 1 0,0-1 1,0 1-1,1-1 0,-1 0 0,0 1 0,0 0 0,0-1 0,0 1 1,0 0-1,1-1 0,-1 1 0,0 0 8,-4 4 13,0 0 0,1 1 0,-1-1 0,1 1 1,0 0-1,1 0 0,0 0 0,0 0 0,0 1 0,0-1 0,1 1 0,0 0 0,1-1 0,0 1 1,0 0-1,0 0 0,1 3-13,1-6 15,1-1 0,0 0 0,1 1 0,-1-1 0,0 0 0,1 0 0,0-1 0,0 1 0,0 0 0,0-1 0,0 0 0,0 0 0,1 0 1,-1 0-1,0 0 0,1-1 0,0 1 0,-1-1 0,1 0 0,0 0 0,0-1 0,0 1 0,0-1 0,-1 0 0,1 0 0,0 0 0,0 0 0,0-1 0,1 1-15,-4 0 1,18-1 6,-1-1 0,0 0 0,1-1 1,-1-1-1,0 0 0,-1-2 0,4-1-7,-1 0-26,-18 7 21,0 0 0,0 0-1,0 0 1,0 1 0,1-1-1,-1 0 1,0 1 0,0-1-1,0 1 1,0 0 0,-1-1-1,1 1 1,0 0 0,0 0-1,0 0 1,-1 1 0,1-1-1,0 0 1,-1 1 0,1-1-1,-1 1 1,0-1 0,1 1-1,-1 0 1,0 0 0,0-1-1,0 2 6,14 14-12,-7-10-7,-8-6 23,0 0 0,1-1 1,-1 1-1,0 0 0,1 0 0,-1-1 1,1 1-1,0 0 0,-1-1 1,1 1-1,-1-1 0,1 1 0,0-1 1,0 1-1,-1-1 0,1 1 0,0-1 1,0 1-1,-1-1 0,1 0 0,0 0 1,0 1-1,0-1 0,0 0 0,0 0 1,-1 0-1,1 0 0,0 0 0,0 0 1,0 0-1,0 0 0,0 0 0,-1-1 1,1 1-1,0 0 0,0 0 1,0-1-1,-1 1 0,1 0 0,0-1 1,0 1-1,-1-1 0,1 1 0,0-1 1,-1 0-1,1 1 0,0-1 0,-1 0 1,1 1-1,-1-1 0,1 0 0,-1 0 1,0 1-1,1-1-4,40-119 309,-36 100-294,-4 14-65,0 0 0,1 0 0,-1 0 0,1 0 0,0 0 0,0 0 0,1 1 0,0 0 1,0-1-1,0 1 0,1 0 0,-1 0 0,1 1 0,0-1 0,1 1 0,-1 0 0,1 0 0,3-2 50,19-10-2136,-20 4 205</inkml:trace>
  <inkml:trace contextRef="#ctx0" brushRef="#br0" timeOffset="869462.105">20585 14825 9842,'-23'-23'3649,"8"11"272,7 7-2641,10 7-632,7 2-320,11 10 2353,10 9-6602,5-2 3145</inkml:trace>
  <inkml:trace contextRef="#ctx0" brushRef="#br0" timeOffset="870019.826">21136 14934 8170,'2'-29'7289,"-4"29"-4287,-5 15-2679,6-14-151,-6 17-17,1-6-95,0 0 0,1 1 0,1 0 0,0 0-1,1 1 1,0-1 0,1 1 0,0-1 0,1 1 0,1 1-60,2-9 9,0-1 0,1 0 1,0 0-1,0 1 1,0-2-1,0 1 0,1 0 1,0-1-1,0 1 1,0-1-1,1 0 0,-1-1 1,1 1-1,0-1 0,0 0 1,0 0-1,0 0 1,1-1-1,-1 0 0,1 0 1,0 0-1,4 1-9,19 9 19,-15-5-19,126 73-9,-138-79 7,-1-1 1,1 1-1,0 0 0,-1 0 1,0 0-1,1 0 1,-1 0-1,1 0 1,-1 0-1,0 1 1,0-1-1,0 0 1,0 1-1,0-1 1,0 1-1,0-1 1,0 1-1,-1-1 0,1 1 1,0 0-1,-1-1 1,0 1-1,1 0 1,-1 0-1,0-1 1,0 1-1,0 0 1,0 0-1,0-1 1,0 1-1,0 0 1,-1-1-1,1 1 0,-1 0 1,1-1-1,-1 1 1,1 0-1,-1-1 1,0 1-1,0-1 1,0 1-1,0-1 1,0 0-1,0 1 1,0-1-1,-1 0 1,0 1 1,-4 1 122,0 0 1,0-1-1,-1 1 1,1-2-1,0 1 1,-1-1-1,1 0 1,-1 0-1,1 0 1,-1-1-1,0 0 1,1-1-1,-1 1 1,1-1-1,-1-1 1,1 1 0,0-1-1,-1 0 1,1 0-1,0-1 1,0 0-1,0 0 1,1 0-1,-2-2-122,-12-4-240,1-2 1,0 0-1,1 0 0,0-2 0,-14-13 240,31 26-42,-1 0-1,0-1 0,1 1 1,-1 0-1,1 0 1,-1 0-1,0-1 0,1 1 1,-1 0-1,1-1 0,-1 1 1,1-1-1,-1 1 1,1-1-1,-1 1 0,1-1 1,-1 1-1,1-1 0,-1 1 1,1-1-1,0 1 1,-1-1-1,1 0 0,0 1 1,0-1-1,0 1 0,-1-1 1,1 0-1,0 1 1,0-1-1,0 0 0,0 1 1,0-1-1,0 0 0,0 0 1,0 1-1,0-1 1,1 1-1,-1-1 0,0 0 1,0 1-1,0-1 0,1 0 1,-1 1-1,0-1 1,1 1-1,-1-1 0,1 1 1,-1-1 42,36 4-4551,-15 0 2119,18 0-1178</inkml:trace>
  <inkml:trace contextRef="#ctx0" brushRef="#br0" timeOffset="870278.166">21494 15013 8682,'0'-1'128,"0"1"1,1-1-1,-1 1 1,0-1-1,1 1 1,-1-1-1,0 0 0,0 1 1,0-1-1,0 0 1,0 1-1,1-1 1,-1 0-1,0 1 1,0-1-1,0 1 0,-1-1 1,1 0-1,0 1 1,0-1-1,0 0 1,0 1-1,-1-1 1,1 1-1,0-1 0,0 0 1,-1 1-1,1-1 1,-1 1-1,1-1 1,0 1-1,-1-1 1,1 1-1,-1-1 0,1 1 1,-1 0-1,1-1 1,-1 1-1,0 0 1,1-1-1,-1 1 1,1 0-1,-1 0 0,0 0 1,1-1-1,-1 1 1,1 0-1,-1 0 1,0 0-1,1 0 1,-1 0-1,0 0 1,1 0-1,-1 0 0,0 1 1,1-1-1,-1 0 1,0 0-1,1 0 1,-1 1-1,1-1 1,-1 0-1,1 1 0,-1-1 1,1 0-1,-1 1 1,1-1-1,-1 1 1,1-1-1,-1 1-128,-7 13 155,1 0-1,0 1 1,1 0 0,1 0-1,1 1 1,0-1-1,0 1 1,2 0 0,0 0-1,1 0 1,0 0-1,2 1 1,0-1 0,2 10-155,-4-19 40,1 0 1,1 0-1,0 0 1,0 0-1,0 0 1,1 0-1,-1-1 1,2 1-1,-1 0 1,1-1 0,0 1-1,0-1 1,1 0-1,0 0 1,0-1-1,0 1 1,1-1-1,0 0 1,0 0-1,3 2-40,-7-6-7,-1 0 0,1-1-1,0 1 1,-1-1 0,1 1 0,0-1-1,0 0 1,0 1 0,-1-1-1,1 0 1,0 0 0,0 1-1,0-1 1,0 0 0,-1 0-1,1 0 1,0 0 0,0 0 0,0 0-1,0 0 1,0 0 0,-1-1-1,1 1 1,0 0 0,0 0-1,0-1 1,-1 1 0,1-1-1,0 1 1,0 0 0,-1-1 0,1 1-1,0-1 1,-1 0 0,1 1-1,0-1 1,-1 0 0,1 1-1,-1-1 1,1 0 0,-1 1-1,0-1 1,1 0 0,-1 0 0,0 0-1,1 1 1,-1-1 0,0 0-1,0 0 1,0 0 0,0 0-1,0 1 1,0-1 0,0 0-1,0 0 1,0 0 0,0 0 0,0 0 7,-5-53-2451,-5 22-1184,-2-3-158</inkml:trace>
  <inkml:trace contextRef="#ctx0" brushRef="#br0" timeOffset="870794.416">21485 15213 9370,'-6'-43'8618,"31"5"-6076,54-11-2042,-71 46-489,0 1 1,-1 0-1,1 0 0,0 1 1,1 0-1,-1 0 1,0 1-1,0 0 0,0 0 1,0 1-1,0 0 1,0 1-1,1 0-11,-5-1-5,-1 0 0,1 0 0,-1 1 0,0-1-1,0 1 1,0 0 0,0 0 0,0 0 0,0 0 0,0 0 0,0 1 0,-1-1 0,1 1-1,-1 0 1,0 0 0,0 0 0,0 0 0,0 0 0,0 0 0,-1 1 0,0-1 0,1 0 0,-1 1-1,0-1 1,-1 1 0,1-1 0,-1 1 0,1 0 0,-1 3 5,-10 74-42,1-50 245,9-53 305,11-138-101,-16 108-370,10 56-57,-1-1-1,1 0 1,0 0-1,0 0 1,1-1-1,-1 1 1,0-1-1,1 0 1,0-1-1,-1 0 1,1 0-1,0 0 1,0 0-1,-1-1 1,1 0-1,0 0 0,0-1 1,0 1-1,-1-1 1,1 0-1,0-1 1,-1 0-1,4-1 21,6-2-388,1 0-1,-2-1 0,1-1 1,-1 0-1,0-1 1,0-1-1,4-4 389,46-46-5237,-35 19 925</inkml:trace>
  <inkml:trace contextRef="#ctx0" brushRef="#br0" timeOffset="871393.235">22082 14703 8842,'-8'6'623,"1"-1"0,-1 1 0,1 0 0,1 1 0,-1-1 0,1 1 0,0 1 0,0-1 0,1 1 0,-1 2-623,-2 6 273,0 1 0,1 0 0,1 1 0,1 0-1,0 0 1,1 0 0,1 0 0,1 0 0,0 1 0,2 0 0,0-1 0,2 14-273,0-11 111,1-1 0,0 1 0,2 0 1,0-1-1,2 0 0,0 0 1,1 0-1,1-1 0,8 12-111,-17-30 5,1 0-1,-1 0 1,1 0 0,-1 0 0,1-1-1,0 1 1,-1 0 0,1-1-1,0 1 1,0 0 0,-1-1-1,1 1 1,0-1 0,0 1-1,0-1 1,0 0 0,-1 1-1,1-1 1,0 0 0,0 0-1,0 1 1,0-1 0,0 0-1,0 0 1,0 0 0,0 0-1,0 0 1,0 0 0,0 0 0,0-1-1,0 1 1,-1 0 0,1 0-1,0-1 1,0 1 0,0-1-1,0 1 1,0-1 0,-1 1-1,1-1 1,0 1 0,0-1-1,-1 0 1,1 1 0,0-1-1,-1 0 1,1 0 0,-1 0-5,27-41 170,-25 39-151,24-57 109,-22 48-40,0 1-1,0 0 1,1 1-1,1-1 1,0 1-1,0 0 1,1 1-1,0-1 1,1 1-1,0 1 1,0-1-1,1 1-87,12-8 193,-5 5-135,0-2-1,0 0 0,-1-1 0,-1-1 0,0 0 0,-1 0 0,6-10-57,-13 15 4,1 0 0,-1-1 0,-1 0 0,0 0 0,0 0 0,-1 0 0,0-1 0,-1 1 0,-1-1 0,0 0 0,0 0 0,-1 0 0,-1 0 0,0 0 0,0 0 0,-3-11-4,2 21-2,1 0-1,-1-1 1,0 1 0,0 0 0,0 0 0,-1-1 0,1 1 0,0 0 0,-1 0 0,1 0-1,-1 0 1,0 1 0,0-1 0,0 0 0,0 1 0,0-1 0,0 1 0,0 0 0,0 0 0,-1 0-1,1 0 1,0 0 0,-1 0 0,1 0 0,0 1 0,-1 0 0,1-1 0,-1 1 0,1 0-1,-1 0 1,1 0 0,-1 0 0,0 1 2,-4 0-9,0 0-1,0 1 1,1 0 0,-1 0 0,0 1-1,1 0 1,0 0 0,0 0-1,-1 1 1,2 0 0,-4 2 9,-3 5-8,-1 0-1,2 0 1,-1 1 0,1 0 0,1 1 0,0 1 0,1-1 0,1 2 0,0-1 0,1 1 0,0 0 0,1 0 0,1 1 0,1 0 0,0 0-1,1 0 1,0 0 0,2 1 0,-1 7 8,2-19 0,0 0-1,1-1 1,-1 1-1,1 0 1,0 0 0,0 0-1,1-1 1,0 1-1,-1 0 1,1-1-1,1 0 1,-1 1 0,1-1-1,-1 0 1,1 0-1,1 0 1,-1-1-1,0 1 1,1-1 0,0 0-1,-1 0 1,1 0-1,1 0 1,-1-1-1,0 1 1,1-1 0,-1 0-1,1-1 1,-1 1-1,1-1 1,0 0 0,10-1-318,0-1 0,0-1 0,0-1 0,-1 0 0,1-1 0,-1-1 0,0 0 0,0 0-1,-1-2 1,1 0 0,9-7 318,-6 6-610,-17 7 564,1 0 0,0 0 0,0 0 1,0 1-1,0-1 0,0 0 0,0 1 0,0-1 0,0 1 0,0-1 0,0 1 1,0-1-1,0 1 0,0 0 0,1 0 0,-1-1 0,0 1 0,0 0 1,0 0-1,0 0 0,1 0 0,-1 0 0,0 1 0,0-1 0,0 0 0,0 0 1,1 1-1,-1-1 0,0 1 0,0-1 0,0 1 0,0-1 0,1 2 46,-34 95 2107,13-16-1245,31-91-4148,10-10-53</inkml:trace>
  <inkml:trace contextRef="#ctx0" brushRef="#br0" timeOffset="871782.586">22757 14911 8818,'-2'-53'7684,"-28"35"-5594,25 18-2039,1 0 1,-1 0-1,0 1 1,1-1-1,-1 1 0,1 0 1,-1 1-1,1-1 0,-1 1 1,1 0-1,0 0 1,0 0-1,0 1 0,0-1 1,0 1-1,1 0 1,-1 0-1,1 0 0,0 1 1,-2 1-52,-49 78 172,51-80-133,1 1-1,0 0 1,0 0 0,0 0-1,1 0 1,0 0-1,-1 0 1,2 0 0,-1 0-1,0 0 1,1 1 0,-1-1-1,1 0 1,1 0-1,-1 1 1,0-1 0,1 0-1,0 0 1,0 0-1,1 4-38,26-11 378,-19-3-331,0 0 1,0 0-1,-1-1 1,0-1-1,0 1 1,-1-1-1,0-1 1,1-1-48,5-5 47,13-17-21,-1 0 0,-2-2 0,-2 0 0,-1-1 1,-2-2-1,5-13-26,-15 11-99,-37 63-71,15-6 157,1 2 0,1-1 0,0 2 0,1 0 1,2 0-1,0 0 0,1 2 0,1-1 1,1 0-1,1 1 0,2 0 0,-2 18 13,17 37 198,-12-76-261,1 0-1,0 0 0,-1 0 1,1 0-1,0-1 0,0 1 1,0 0-1,0-1 0,0 1 1,1 0-1,-1-1 0,0 0 1,1 1-1,-1-1 1,1 0-1,-1 0 0,1 1 1,0-1-1,-1-1 0,1 1 1,0 0-1,0 0 0,0-1 1,0 1-1,0-1 0,-1 1 1,1-1-1,0 0 1,0 0-1,0 0 0,0 0 1,0 0-1,0 0 0,0 0 1,0-1-1,0 1 0,0-1 1,0 0 63,21-12-3728,-1-11-473</inkml:trace>
  <inkml:trace contextRef="#ctx0" brushRef="#br0" timeOffset="872483.02">22905 14823 9434,'-52'30'6109,"-11"36"-3830,63-66-2268,-2 3 44,-3 1 90,1 1-1,0 0 1,0 0-1,0 0 1,1 1-1,0-1 1,0 1-1,0 0 1,1 0-1,0 0 1,0 0-1,0 0 1,0 3-145,3-8 18,0 1 0,-1-1 0,1 0 0,0 0 0,-1 1 0,1-1 0,0 0 0,0 0 0,0 0 0,0 0 1,0 0-1,0 0 0,1-1 0,-1 1 0,0 0 0,0-1 0,1 1 0,-1 0 0,0-1 0,1 1 0,-1-1 0,0 0 0,1 0 0,-1 1 0,1-1 0,-1 0 0,0 0 0,1 0 1,-1 0-1,1-1 0,-1 1 0,0 0 0,1 0 0,-1-1 0,1 1 0,-1-1 0,0 0 0,0 1 0,2-2-18,12-3-88,0-1-1,0-1 1,-1 0 0,1-2-1,-2 1 1,1-2 0,-1 1-1,-1-2 1,1 0 0,-2 0-1,0-1 1,0-1 0,-1 0-1,-1 0 1,0-1 0,-1 0-1,5-11 89,-20 92 322,10 12 344,-2-77-649,-1 1 1,1-1-1,0 0 1,0-1 0,0 1-1,0 0 1,0 0-1,1 0 1,-1-1-1,0 1 1,1 0-1,-1-1 1,1 1 0,0-1-1,0 0 1,-1 0-1,1 1 1,0-1-1,0 0 1,0-1-1,0 1 1,0 0 0,0-1-1,0 1 1,0-1-1,1 1 1,-1-1-1,0 0 1,0 0-1,0 0 1,0 0 0,0 0-1,1-1 1,1 1-18,5-3 12,0 0 1,1 0 0,-1-1 0,0 0-1,-1-1 1,1 0 0,-1 0 0,0-1-1,0 0 1,-1 0 0,0-1 0,0 0-1,0 0 1,-1 0 0,0-1-1,0 0 1,-1-1 0,0 1 0,-1-1-1,2-3-12,2-19-149,-8 31 144,-1 0-1,1 0 0,-1-1 1,1 1-1,-1 0 1,0 0-1,1 0 0,-1 0 1,1 0-1,-1 0 1,1 0-1,-1 0 1,1 0-1,-1 0 0,0 0 1,1 0-1,-1 0 1,1 1-1,-1-1 1,1 0-1,-1 0 0,1 1 1,-1-1-1,1 0 1,0 1-1,-1-1 1,1 0-1,-1 1 0,1-1 1,0 1-1,-1-1 1,1 0-1,0 1 0,-1-1 1,1 1-1,0-1 1,0 1-1,-1-1 1,1 1-1,0-1 0,0 1 1,0 0-1,0-1 1,0 1 5,-4 11-5,2-1 0,-1 1 0,2 0 0,0 0 0,0 0 0,1 0 0,0 0 0,1 0 0,0-1 0,1 1 0,1 0 0,0-1 0,0 1 0,1-1 0,1 0 1,0 0-1,0 0 0,6 8 5,-7-10 3,24 47 33,3-1 0,1-2 0,15 14-36,-21-28 26,-22-34-26,-1 0 1,0 1 0,0-1 0,0 1-1,0 0 1,-1 0 0,0 0 0,0 1-1,0-1 1,-1 0 0,0 1 0,-1-1 0,1 1-1,-1-1 1,0 1 0,-1-1 0,0 0-1,0 1 1,0-1 0,0 0 0,-1 1-1,0-1 1,-1 0-1,0 3 30,-1-1 0,0 1 0,0-1 0,-1 0 0,0 0 0,0 0 0,-1 0 1,0-1-1,0 0 0,-1-1 0,0 1 0,0-1 0,0-1 0,-1 1 0,0-1 0,0 0 0,0-1 0,-1 0 0,1-1 0,-1 1 0,0-1 0,0-1 0,0 0 1,-10 1-31,10-3 29,0-1 1,-1 0 0,1 0 0,0 0 0,0-2 0,0 1 0,0-1 0,0 0 0,0-1 0,1 0-1,0 0 1,0-1 0,0 0 0,0 0 0,1-1 0,0 0 0,0-1 0,0 1 0,-5-8-30,-2-3 6,0-1 0,1 0 1,1-1-1,1-1 1,0 0-1,2 0 0,0-1 1,1 0-1,0-6-6,5 15-33,0 0 0,0 0 0,1-1 0,1 1 0,0-1 0,1 1 0,0-1 0,1 1 0,0-1 0,1 1 0,0-1 0,1 1 0,1 0 0,0 0 0,0 1 0,1-1 0,3-3 33,-3 7-13,0 1 1,0 0-1,1 0 1,0 1-1,1-1 1,-1 1-1,1 1 1,0-1 0,1 1-1,-1 1 1,1-1-1,0 1 1,0 1-1,0-1 1,1 1 0,-1 1-1,1-1 1,0 2-1,2-1 13,65-10-4386,-67 11 3417,11-3-2853</inkml:trace>
  <inkml:trace contextRef="#ctx0" brushRef="#br0" timeOffset="872739.972">21397 14767 11442,'-16'-23'4401,"1"5"120,6 9-2752,14 6-1329,11 17-344,1-11-4617</inkml:trace>
  <inkml:trace contextRef="#ctx0" brushRef="#br0" timeOffset="899969.3">1358 16749 7778,'-7'-1'3077,"-35"-11"1101,55-2-3894,42-28-174,-2-2 0,-2-2 0,-2-2 0,-3-3 0,11-17-110,55-71 155,39-69-155,-68 76 396,-74 112-118,-13 30 52,-6 21-346,-31 91-5,5 3 0,-1 31 21,30-119-4,-4 21 14,2 1 0,2 0 0,3 5-10,4-63-46,0-1 1,1 1-1,-1-1 0,0 0 0,0 1 0,0-1 1,0 1-1,1-1 0,-1 0 0,0 1 0,0-1 1,1 0-1,-1 1 0,0-1 0,1 0 0,-1 1 1,0-1-1,1 0 0,-1 0 0,0 1 0,1-1 1,-1 0-1,1 0 0,-1 0 0,0 1 0,1-1 0,-1 0 1,1 0-1,-1 0 0,1 0 0,-1 0 0,1 0 1,-1 0-1,1 0 0,-1 0 0,0 0 0,1 0 1,-1 0-1,1 0 0,-1-1 0,1 1 0,-1 0 1,0 0-1,1 0 0,-1-1 0,0 1 0,1 0 1,-1 0-1,1-1 0,-1 1 0,0 0 0,0-1 0,1 1 1,-1 0-1,0-1 0,0 1 0,1-1 0,-1 1 1,0 0-1,0-1 0,0 1 0,0-1 0,1 1 1,-1-1-1,0 1 0,0-1 46,7-19-2417</inkml:trace>
  <inkml:trace contextRef="#ctx0" brushRef="#br0" timeOffset="900918.259">2607 16442 6761,'-39'22'6480,"39"-21"-6443,-1 1 0,1 0-1,0-1 1,0 1 0,0-1-1,0 1 1,0 0 0,0-1-1,0 1 1,1 0 0,-1-1-1,1 1 1,-1-1 0,1 1-1,0-1 1,-1 1 0,1-1-1,0 1 1,0-1 0,0 1-1,0-1 1,0 0-1,0 0 1,0 0 0,1 0-1,-1 0 1,1 1-37,2 0 31,1 0 0,0 0 1,0-1-1,0 0 0,1 0 0,-1 0 0,0 0 0,0-1 0,0 1 1,1-2-1,-1 1 0,0 0 0,0-1 0,0 0 0,1 0 1,-1-1-1,1 0-31,0 1 23,212-54 384,7 4-317,-102 36 284,-133 33 673,14-16-3705,-5-9 208</inkml:trace>
  <inkml:trace contextRef="#ctx0" brushRef="#br0" timeOffset="902423.212">3707 15729 3521,'57'-54'5924,"14"7"-3337,-63 43-2522,0-1 0,1 2-1,0-1 1,0 1 0,0 0 0,0 1 0,1 0 0,-1 0 0,1 1 0,-1 0 0,1 1 0,-1 0 0,1 1 0,-1 0-1,8 1-64,-15-1-5,0-1-1,0 0 1,0 1-1,0-1 0,0 1 1,-1 0-1,1 0 0,0-1 1,0 1-1,-1 0 1,1 0-1,-1 1 0,1-1 1,-1 0-1,1 1 0,-1-1 1,0 0-1,1 1 1,-1 0-1,0-1 0,0 1 1,0 0-1,0-1 1,-1 1-1,1 0 0,0 0 1,-1 0-1,1 0 0,-1-1 1,0 1-1,0 0 1,1 0-1,-1 0 0,0 0 1,-1 0-1,1 0 0,0 0 1,-1 0-1,1 0 1,-1 0-1,0 1 6,-45 69-6,36-62 73,-27 31 1275,36-40-1334,1 0 0,-1 0 0,1 0 0,-1 0 1,1 0-1,0 0 0,-1 0 0,1 0 1,0 1-1,0-1 0,-1 0 0,1 0 1,0 0-1,0 0 0,0 1 0,1-1 1,-1 0-1,0 0 0,0 0 0,1 0 0,-1 1 1,1-1-1,-1 0 0,1 0 0,-1 0 1,1 0-1,-1 0 0,1 0 0,0 0 1,0 0-1,-1-1 0,1 1 0,0 0 0,0 0 1,0-1-1,0 1 0,0 0 0,0-1 1,0 1-1,0-1 0,1 1-8,45 20 44,-38-18-47,0 1-1,0-1 0,-1 2 1,0-1-1,1 1 0,-2 0 1,1 1-1,0-1 0,-1 2 0,0-1 1,-1 1-1,2 1 4,-7-5-5,1 0-1,-1-1 1,0 1-1,0 0 1,0 0 0,-1 0-1,1 0 1,0-1-1,-1 1 1,0 0-1,0 0 1,0 0-1,0 0 1,0 0 0,-1 0-1,1 0 1,-1 0-1,0 0 1,0 0-1,0-1 1,0 1 0,0 0-1,-1-1 1,1 1-1,-1-1 1,0 1-1,0-1 1,1 0 0,-3 2 5,-66 56 228,60-53-71,0-1 1,-1 0 0,1-1-1,-1 0 1,0-1 0,-1 0 0,1-1-1,-1 0 1,1-1 0,-1 0-1,0-1 1,0-1 0,-11 0-158,24 0-3,-1 0 0,0-1 0,1 1 0,-1-1 0,0 1 1,0 0-1,1-1 0,-1 1 0,0-1 0,0 1 1,0-1-1,0 1 0,1-1 0,-1 1 0,0-1 0,0 1 1,0-1-1,0 1 0,0-1 0,0 1 0,0-1 1,0 1-1,-1-1 0,1 1 0,0-1 0,0 1 1,0-1-1,0 1 0,-1-1 0,1 1 0,0 0 0,-1-1 1,1 1-1,0-1 0,0 1 0,-1 0 0,1-1 1,-1 1-1,1 0 0,0-1 0,-1 1 0,1 0 0,-1 0 1,1 0-1,-1-1 0,1 1 0,-1 0 0,1 0 1,-1 0-1,1 0 0,-1 0 0,1 0 0,-1 0 0,0 0 4,68-23-3860,-15 7 884</inkml:trace>
  <inkml:trace contextRef="#ctx0" brushRef="#br0" timeOffset="902745.892">4622 15636 8290,'-36'-22'5153,"-7"24"-3758,-37 35-1405,63-27 11,1 1-1,0 0 1,1 1-1,1 1 1,0 1-1,0 0 1,2 0-1,-1 1 1,2 1-1,0 0 1,1 1-1,1 0 1,0 0-1,1 1 1,1 0-1,1 1 1,1-1-1,0 1 1,-1 15-1,6-31 4,-1 0 0,1 0 0,0 0 1,0 0-1,0 0 0,0 0 0,0 0 0,1 0 1,0 0-1,-1 0 0,1 0 0,0-1 0,0 1 1,1 0-1,-1 0 0,1-1 0,-1 1 0,1-1 1,0 1-1,0-1 0,0 0 0,0 1 1,0-1-1,0 0 0,1-1 0,-1 1 0,1 0 1,-1-1-1,1 1 0,0-1 0,0 0 0,-1 0 1,3 1-5,3-2 35,0 1 1,0-2-1,-1 1 1,1-1-1,0 0 1,0 0-1,-1-1 1,1 0 0,-1-1-1,1 0 1,-1 0-1,0 0 1,0-1-1,-1 0 1,1 0 0,-1-1-1,0 0 1,0 0-1,0 0 1,-1-1-1,1 0 1,-1 0-1,-1 0 1,4-5-36,-7 10 10,0 0-1,0 0 1,0 0 0,0 0-1,0 0 1,-1 0 0,1 0-1,0-1 1,-1 1 0,1 0 0,0 0-1,-1 0 1,0-1 0,1 1-1,-1 0 1,0-1 0,1 1-1,-1 0 1,0-1 0,0 1-1,0 0 1,0-1 0,0 1-1,-1 0 1,1-1 0,0 1-1,-1 0 1,1-1 0,-1 1-1,1 0 1,-1 0 0,1 0 0,-1-1-1,0 1 1,0 0 0,0 0-1,1 0 1,-1 0 0,0 0-1,0 0 1,0 1 0,0-1-1,-1 0 1,1 0 0,0 1-1,0-1 1,0 1 0,-1-1-1,1 1 1,0-1 0,-1 1-1,1 0 1,0 0 0,-1-1-10,-10 10-3772,13-5 921</inkml:trace>
  <inkml:trace contextRef="#ctx0" brushRef="#br0" timeOffset="903098.114">4746 15720 8754,'-10'-22'6420,"-5"35"-5632,8-3-772,0 1-1,1-1 1,1 1-1,0 0 1,0 0 0,1 1-1,0 0 1,1 0 0,1-1-1,-1 7-15,3-16 3,-1-1-1,1 1 1,0-1-1,1 1 0,-1-1 1,0 1-1,0 0 1,1-1-1,-1 1 1,1-1-1,-1 1 1,1-1-1,0 0 1,-1 1-1,1-1 1,0 0-1,0 1 1,0-1-1,0 0 1,0 0-1,0 0 0,1 0 1,-1 0-1,0 0 1,0 0-1,1 0 1,-1 0-1,1-1 1,-1 1-1,1-1 1,-1 1-1,1-1 1,-1 1-1,1-1 1,0 0-3,61 1 116,-54-1-104,37-5 47,-30 2-56,0 1-1,0 1 1,0 0-1,0 1 1,0 1 0,0 0-1,16 4-2,-31-5-5,0 1 0,0-1-1,0 0 1,0 1 0,0-1-1,0 1 1,0-1 0,0 1-1,0-1 1,0 1 0,0 0-1,-1-1 1,1 1 0,0 0-1,0 0 1,-1 0 0,1-1-1,0 1 1,-1 0 0,1 0 0,-1 0-1,1 0 1,-1 0 0,0 0-1,1 0 1,-1 0 0,0 0-1,0 0 1,1 1 0,-1-1-1,0 0 1,0 0 0,0 0-1,-1 0 1,1 0 0,0 0-1,0 0 1,0 0 0,-1 0 0,1 0-1,-1 0 1,1 0 0,-1 0-1,1 0 1,-1 0 0,1 0-1,-1 0 1,0 0 0,0 0-1,1-1 1,-1 1 0,0 0 5,-42 40-49,26-29 106,-1-1 1,-1-1 0,0 0 0,0-2-1,0 0 1,-1-1 0,-17 3-58,34-9 59,1 0 0,-1 0-1,0 0 1,0-1 0,0 1 0,0-1 0,0 1 0,0-1-1,0 0 1,0 0 0,0-1 0,-1 1 0,1 0 0,1-1 0,-1 0-1,0 0 1,0 0 0,0 0 0,0 0 0,0-1 0,1 1-1,-1-1 1,1 1 0,-1-1 0,1 0 0,0 0 0,0 0 0,-1-1-1,1 1 1,1 0 0,-1-1 0,0 1 0,1-1 0,-1 0-1,1 0 1,0 1 0,0-1 0,0 0 0,0 0 0,0-1-59,8-32-1759,13-13 982</inkml:trace>
  <inkml:trace contextRef="#ctx0" brushRef="#br0" timeOffset="903589.881">4849 15706 8666,'3'-3'2296,"2"-3"617,5 0-2497,12 0-216,0 1-144,13 1-24,5 4-16,13-2 3625,-5-1-6546,6-3 3369</inkml:trace>
  <inkml:trace contextRef="#ctx0" brushRef="#br0" timeOffset="903960.89">5274 15855 4193,'-23'5'4097,"11"-7"-937,5-3-7,4-1-2417,1 5-336,2-1-152,5 1-184,7-1-8,9 2-24,11-1-296,6-11 3601,10-13-6554,-5-2 3065</inkml:trace>
  <inkml:trace contextRef="#ctx0" brushRef="#br0" timeOffset="904377.879">5540 15640 8178,'2'3'5805,"26"13"-5493,-7-6-260,-12-7-46,-1 1 0,1 0 1,-1 0-1,1 1 0,-1 1 0,-1-1 1,1 1-1,-1 0 0,4 5-6,-10-10 2,0 0 0,0 0-1,-1 0 1,1 1 0,-1-1 0,1 0 0,-1 0-1,1 1 1,-1-1 0,1 0 0,-1 1 0,0-1-1,0 0 1,0 1 0,0-1 0,0 1-1,0-1 1,0 0 0,0 1 0,-1-1 0,1 0-1,0 1 1,-1-1 0,1 0 0,-1 0 0,1 1-1,-1-1 1,0 0 0,0 0 0,1 0 0,-1 0-1,0 0 1,0 0 0,0 0 0,0 0-1,0 0 1,0 0 0,0-1 0,-1 1 0,1 0-1,0-1-1,-55 28 268,54-27-256,-90 25 369,149-8-275,-47-15-98,-3-2-12,0 0 1,0 1-1,-1-1 0,1 1 1,0 1-1,-1-1 0,1 1 1,-1 1-1,0-1 0,0 1 1,0 0-1,-1 0 0,1 0 1,-1 1-1,0 0 0,0 0 1,0 1-1,-1-1 0,0 1 1,0 0-1,0 2 4,-4-6-3,-1 1 1,1-1-1,-1 0 1,0 1-1,0-1 1,0 0-1,0 0 1,-1 0-1,1 0 1,0 0-1,-1 0 1,0 0-1,1 0 1,-1 0 0,0-1-1,0 1 1,0-1-1,0 1 1,0-1-1,0 0 1,-1 0-1,1 0 1,-1 0 2,-14 7 174,0-1 1,0-1-1,-1-1 1,1 0-1,-1-1 1,-10 0-175,16-2 141,-77 8 675,88-9-845,1 0 0,0-1 0,0 1 0,0-1 0,0 1 1,0-1-1,0 1 0,0 0 0,0-1 0,0 1 0,0-1 0,0 1 0,0 0 0,0-1 0,0 1 1,0-1-1,0 1 0,1-1 0,-1 1 0,0-1 0,1 1 0,-1-1 0,0 1 0,1-1 0,-1 1 1,0-1-1,1 1 0,-1-1 0,1 0 0,-1 1 0,1-1 0,-1 0 0,1 1 0,-1-1 0,1 0 1,-1 0-1,1 1 0,-1-1 0,1 0 0,0 0 0,-1 0 0,1 0 0,-1 0 0,1 0 0,-1 0 1,1 0-1,0 0 0,-1 0 0,1 0 0,-1 0 0,1 0 0,0 0 0,-1-1 0,1 1 0,-1 0 0,1 0 1,-1-1-1,1 1 0,-1 0 0,1-1 0,-1 1 29,32-2-2894,5-3-144</inkml:trace>
  <inkml:trace contextRef="#ctx0" brushRef="#br0" timeOffset="904707.022">6072 15641 8378,'0'-7'1072,"0"5"-909,0 1-1,0 0 0,1-1 1,-1 1-1,0 0 0,0 0 1,0-1-1,-1 1 0,1 0 0,0-1 1,0 1-1,-1 0 0,1-1 1,-1 1-1,1 0 0,-1 0 1,1 0-1,-1 0 0,0-1 1,0 1-1,1 0 0,-1 0 0,0 0 1,0 0-1,0 1 0,0-1 1,0 0-1,0 0 0,0 0 1,-1 1-1,1-1 0,0 1 1,0-1-1,0 1 0,-1-1-162,-9 3 75,0 0-1,0 1 0,0 0 1,0 1-1,1 0 0,0 1 1,0 0-1,0 0 0,0 1 1,1 0-1,0 1 0,-5 5-74,-1 1 2,1 1 0,0 0 0,1 1 0,1 1-1,0 0 1,2 0 0,-1 1 0,2 1-1,0-1 1,2 1 0,0 1 0,-4 13-2,0 62 8,11-91-4,0-1 0,0 1 0,1-1-1,-1 1 1,1-1 0,0 1 0,-1-1 0,1 0-1,0 1 1,0-1 0,1 0 0,-1 1 0,0-1-1,1 0 1,-1 0 0,1 0 0,0-1 0,0 1-1,0 0 1,0-1 0,0 1 0,0-1 0,0 1-1,0-1 1,0 0 0,1 0 0,-1 0 0,1 0 0,-1 0-1,1-1 1,-1 1 0,1-1 0,-1 0 0,1 1-1,-1-1 1,2 0-4,11-3 34,1 0 1,-1-1-1,0 0 0,0-1 1,0-1-1,-1 0 0,1-1 1,-1-1-1,11-8-34,-25 16 1,46-35 164,-45 35-144,0-1-1,0 0 0,0 1 0,-1-1 0,1 0 1,0 0-1,0 0 0,-1 0 0,1 1 0,-1-1 1,1 0-1,-1 0 0,1 0 0,-1 0 0,1-1 0,-1 1 1,0 0-1,0 0 0,0 0 0,1 0 0,-1 0 1,0 0-1,0 0 0,0 0 0,-1-1 0,1 1 1,0 0-1,0 0 0,-1 0 0,1 0 0,0 0 0,-1 0 1,1 0-1,-1 0 0,0 0 0,1 0 0,-1 0 1,0 0-1,1 1 0,-1-1 0,0 0 0,0 0 0,0 1 1,1-1-1,-1 0 0,0 1 0,0-1 0,-1 0-20,-5 0 44,1-1-1,-1 1 0,1 0 0,-1 0 0,0 0 0,1 1 0,-1 0 0,0 1 0,0-1 0,1 1 0,-1 1 1,1-1-1,-1 1 0,1 0 0,0 1 0,-1-1 0,1 1 0,0 0 0,-2 3-43,-20 14-623,43-26-1888,14-12 427</inkml:trace>
  <inkml:trace contextRef="#ctx0" brushRef="#br0" timeOffset="905132.758">6274 15624 8562,'6'-8'4472,"-12"9"-2003,-16 11-1592,12-5-846,-1 1 1,2 1 0,-1 0-1,1 0 1,0 1 0,1 0-1,0 0 1,0 1 0,1 0-1,1 0 1,0 1 0,-3 8-32,8-17 1,1-1-1,-1 1 1,1 0 0,0 0 0,-1 0 0,1 0 0,1 0 0,-1 0 0,0 0 0,1 0 0,-1-1 0,1 1 0,0 0 0,0 0 0,0 0 0,0-1 0,1 1 0,-1-1 0,1 1 0,-1-1 0,1 1 0,0-1 0,0 0 0,0 0 0,0 0-1,0 0 1,1 0 0,-1-1 0,1 1 0,-1-1 0,1 1 0,-1-1 0,1 0 0,0 0 0,0 0 0,-1 0 0,1-1 0,0 1 0,0-1 0,0 1 0,0-1 0,0 0 0,0 0 0,0-1 0,0 1 0,2-1-1,8 1-159,-1-1 1,0 0-1,1-1 1,-1 0 0,0-1-1,0 0 1,0-1 0,-1 0-1,1-1 1,-1 0 0,0-1-1,0 0 1,-1-1-1,0 0 1,0-1 0,2-3 158,-10 2 446,-20 24 5,-61 93 64,77-104-541,0-3 20,0 0 0,1 1 0,-1-1 0,1 1-1,0-1 1,-1 1 0,1 0 0,0-1 0,0 1 0,0 0-1,0 0 1,0 0 0,1 0 0,-1 0 0,0 0 0,1 0 0,0 0-1,-1 0 1,1 0 0,0 0 0,0 0 0,0 0 0,0 0-1,1 0 1,-1 0 0,0 0 0,1 0 0,0 0 0,-1 0 0,1 0-1,0 0 1,0 0 0,0-1 0,0 1 0,0 0 0,0 0-1,1-1 1,-1 1 0,1-1 0,0 2 6,32 7-2421,8-15 202</inkml:trace>
  <inkml:trace contextRef="#ctx0" brushRef="#br0" timeOffset="905484.05">6611 15878 8130,'-17'7'3464,"11"-8"33,3-1-1688,4 1-1457,4 4-88,1-3-168,15-6-1465,7-6-2151,2-19 295</inkml:trace>
  <inkml:trace contextRef="#ctx0" brushRef="#br0" timeOffset="906056.748">7023 15946 8482,'-22'30'6185,"-1"1"-4609,52-34-1295,7-14-129,4 2-88,22 0-192,0 1-369,8-1-2855,-8 1 647</inkml:trace>
  <inkml:trace contextRef="#ctx0" brushRef="#br0" timeOffset="906057.729">7586 15961 8082,'0'5'2624,"0"-8"385,2 4-2169,4-4-440,3 2-232,12-1-56,1-1-304,23-14-2848,1-2 847</inkml:trace>
  <inkml:trace contextRef="#ctx0" brushRef="#br0" timeOffset="906283.708">7985 15934 8186,'0'4'2504,"5"-7"489,1-1-2233,5-2-392,2-2-192,7-5-48,3 6-24,6-11 2825,6 5-5962,1-9 2961</inkml:trace>
  <inkml:trace contextRef="#ctx0" brushRef="#br0" timeOffset="906284.708">8322 15900 8354,'-3'7'2208,"-4"-3"649,8-2-2409,7-8-120,2 1 48,-7-19-3176,2-5 1095</inkml:trace>
  <inkml:trace contextRef="#ctx0" brushRef="#br0" timeOffset="907470.394">8603 15520 6961,'-24'-21'5174,"23"20"-5113,0 0 1,0 1 0,1-1 0,-1 0 0,1 0-1,-1 1 1,1-1 0,-1 0 0,1 0 0,-1 0-1,1 0 1,0 0 0,-1 0 0,1 0 0,0 0-1,0 0 1,0 0 0,0 0 0,0 0 0,0 0-1,0 0 1,0 0 0,0 0 0,0 0 0,0 0-1,1 0 1,-1 0 0,0 1 0,1-1 0,-1 0-1,1 0 1,-1 0 0,1 0 0,-1 0 0,1 1-1,0-1 1,-1 0 0,1 0 0,0 1 0,0-1-1,-1 1 1,1-1 0,0 1 0,0-1 0,0 1-1,0-1 1,0 1-62,8-2 32,1 0 1,-1 1-1,0 0 0,1 1 1,-1 0-1,1 0 0,-1 1 0,1 0 1,-1 1-1,0 0 0,0 0 0,0 1 1,0 0-1,0 1 0,1 1-32,43 28-99,-52-31 99,1-1-1,-1 1 1,-1-1 0,1 1-1,0-1 1,0 1 0,0 0-1,-1-1 1,1 1-1,-1 0 1,0 0 0,1-1-1,-1 1 1,0 0 0,0 0-1,0 0 1,0-1 0,0 1-1,0 0 1,-1 0 0,1-1-1,-1 1 1,1 0-1,-1-1 1,0 1 0,1 0-1,-1-1 1,0 1 0,0-1-1,0 1 1,0-1 0,-1 2 0,-27 12 384,30-16-375,-1 0 0,1-1 0,0 1 0,0 0 0,0-1 0,0 1 0,0 0 0,0 0 0,0 0 0,0 0 0,0 0 0,0 0 0,1 0 0,-1 0 0,0 0 0,1 1 0,-1-1 0,1 0 0,-1 1 0,1-1 0,-1 1 0,1 0 0,-1-1 1,1 1-1,-1 0 0,1 0 0,-1 0 0,1 0 0,0 0 0,-1 0 0,1 1-9,5 0-8,0 1 0,-1-1 0,1 2-1,0-1 1,-1 1 0,0 0 0,1 0 0,-1 0 0,-1 1 0,1 0 0,0 0 0,-1 1 0,0-1 0,0 1 0,0 0 0,-1 1-1,0-1 1,0 1 0,0 0 0,-1 0 0,1 0 0,-1 0 0,-1 1 0,1-1 0,-1 1 0,-1 0 0,1-1 0,-1 1 0,0 0-1,0 0 1,-1 0 0,0 0 0,0 0 0,-1 0 0,0 2 8,-2-1 53,0 0 0,0 0 1,-1 0-1,0-1 0,0 0 0,-1 1 1,0-2-1,0 1 0,-1 0 0,0-1 0,0 0 1,0-1-1,-1 1 0,1-1 0,-1 0 1,-2 0-54,0 2 42,-57 35 574,65-42-634,0-1 1,0 1 0,0 0-1,1-1 1,-1 1 0,0-1 0,1 1-1,-1-1 1,0 0 0,1 1-1,-1-1 1,1 0 0,-1 1-1,1-1 1,-1 0 0,1 1-1,-1-1 1,1 0 0,0 0-1,-1 0 1,1 0 0,0 1 0,0-1-1,0 0 1,0 0 0,0 0-1,0 0 1,0 0 0,0 1-1,0-1 1,0 0 0,0 0-1,0 0 1,0 0 0,1 1 0,-1-1-1,0 0 1,1 0 0,-1 0-1,1 1 1,-1-1 0,1 0-1,-1 1 1,1-1 0,-1 0-1,1 1 1,0-1 0,-1 1 0,1-1-1,0 0 18,14-23-2895,2-8-46</inkml:trace>
  <inkml:trace contextRef="#ctx0" brushRef="#br0" timeOffset="907935.82">9465 15462 8210,'-21'-28'6779,"-15"25"-5124,17 8-1567,0 1 1,0 0 0,1 2 0,0 0 0,0 0 0,1 2 0,1 0-1,-5 5-88,7-7-1,1 0 1,1 2-1,-1 0 0,1 0 0,1 1 0,0 0 0,1 1 0,0 0 0,1 1 0,0 0 0,1 1 0,0 0 0,1 0 0,1 0 1,0 1-1,1 0 0,1 0 0,0 0 0,1 0 0,1 1 0,0 0 0,1-1 0,1 1 0,0 0 0,1 0 0,1 4 1,1-15 11,0 0 0,0 0-1,0 0 1,0 0 0,1-1-1,-1 1 1,1-1 0,1 0-1,-1 0 1,0 0 0,1-1-1,0 0 1,0 1 0,0-2-1,0 1 1,0-1 0,1 1-1,-1-1 1,1-1 0,-1 1-1,1-1 1,0 0 0,-1 0-1,1-1 1,0 0 0,0 0-1,-1 0 1,1-1 0,0 0-1,0 0 1,-1 0 0,1 0-1,-1-1 1,1 0 0,-1-1-1,0 1 1,0-1 0,4-2-11,-4 2 19,0 0 1,0 0-1,-1 0 0,0 0 1,1-1-1,-1 1 1,-1-1-1,1 0 1,0-1-1,-1 1 0,0 0 1,0-1-1,0 0 1,-1 0-1,0 0 0,1 0-19,-3 2 24,1 1 0,0-1-1,0 1 1,-1-1 0,1 1-1,-1-1 1,0 1 0,0-1-1,0 1 1,0-1 0,0 1-1,-1-1 1,1 1 0,-1-1-1,1 1 1,-1-1 0,0 1-1,0-1 1,0 1 0,-1 0-1,1 0 1,0-1 0,-1 1-1,1 0 1,-1 0 0,0 1-1,0-1 1,0 0 0,0 0-1,0 1 1,0-1 0,0 1-1,0 0 1,-1 0 0,1 0-24,-5-2-98,0 1 1,0 0 0,0 0 0,0 1-1,-1 0 1,1 0 0,0 0-1,-1 1 1,1 1 0,0-1 0,0 1-1,-1 0 1,1 1 0,0-1-1,0 1 1,0 1 0,0 0 0,-4 2 97,1 2-3324,14-2-266</inkml:trace>
  <inkml:trace contextRef="#ctx0" brushRef="#br0" timeOffset="908473.844">9686 15486 9402,'-22'7'5153,"-11"22"-4657,26-22-266,-4 3-196,1 0 1,0 1-1,1 0 1,-1 0-1,2 1 0,0 0 1,-6 13-35,14-24 4,-1 0-1,1-1 1,0 1-1,-1 0 1,1 0-1,0 0 1,0 0-1,0 0 1,-1 0-1,1 0 1,0-1-1,0 1 1,1 0-1,-1 0 1,0 0-1,0 0 1,0 0-1,0 0 1,1 0-1,-1-1 1,0 1-1,1 0 1,-1 0 0,1 0-1,-1-1 1,1 1-1,-1 0 1,1 0-1,0-1 1,-1 1-1,1-1 1,0 1-1,0 0 1,-1-1-1,1 0 1,0 1-1,0-1 1,0 1-1,-1-1 1,1 0-1,0 1 1,0-1-1,1 0-3,41 4 120,-42-4-119,67-4 82,-38 2-120,0 1 0,-1 1 1,1 2-1,29 4 37,-58-6-8,1 0 1,-1 0-1,1 0 1,-1 0-1,1 0 0,0 0 1,-1 0-1,1 1 1,-1-1-1,1 0 0,-1 1 1,1-1-1,-1 1 0,1 0 1,-1-1-1,0 1 1,1 0-1,-1 0 0,0 0 1,0 0-1,1 0 1,-1 0-1,0 0 0,0 1 1,0-1-1,-1 0 1,1 1-1,0-1 0,0 0 1,-1 1-1,1-1 0,0 1 1,-1-1-1,0 1 1,1-1-1,-1 1 0,0-1 1,0 1-1,0 0 1,0-1-1,0 2 8,-4 3 16,0-1 0,0 1 1,0 0-1,-1-1 0,0 0 0,0 0 0,0 0 1,-1-1-1,1 0 0,-1 0 0,-6 3-16,6-3 46,-10 8 242,-1-1 1,0-1-1,0-1 1,-1 0-1,0-1 1,0-1-1,-1-1 1,0 0-1,0-1 1,0-2-1,-1 0 1,0 0-1,-11-2-288,28-1-2,0 0 0,-1 0 0,1-1 0,0 1 0,-1-1 0,1 0 0,0 0-1,0 0 1,-1 0 0,1-1 0,0 1 0,0-1 0,0 1 0,1-1 0,-1 0 0,0-1 0,1 1 0,-1 0 0,1-1 0,0 1-1,0-1 1,0 0 0,0 0 0,0 1 0,1-1 0,-1-1 0,1 1 0,0 0 0,0 0 0,0 0 0,0-1 0,0 1-1,1 0 1,-1-1 0,1 1 0,0 0 0,0-1 0,1 1 0,-1-1 0,1 1 0,-1-1 2,2-4-340,1 0 1,-1-1 0,1 1-1,1 0 1,-1 1-1,1-1 1,1 1 0,-1 0-1,1 0 1,0 0-1,1 0 1,6-5 339,18-14-2535</inkml:trace>
  <inkml:trace contextRef="#ctx0" brushRef="#br0" timeOffset="909059.316">9673 15542 5241,'-2'-4'3377,"4"1"-537,2 0-807,11 3-1449,2-2-352,13 4-136,7 1-24,13 1-48,-3 1 96,11 1-3032,-10-1 1039</inkml:trace>
  <inkml:trace contextRef="#ctx0" brushRef="#br0" timeOffset="909668.226">10104 15814 7938,'-5'0'2608,"3"-1"505,4 1-2105,-1 1-336,7 1-144,1-5-192,6 1-111,8 7-49,10-2-96,-2 3 8,11 1-336,5-5 2984,17-25-6097,-11-4 2761</inkml:trace>
  <inkml:trace contextRef="#ctx0" brushRef="#br0" timeOffset="909961.905">10750 15433 7098,'-11'-22'7225,"10"21"-7180,0 0-1,0 0 1,0 0 0,0 0-1,0 0 1,0 0-1,0 1 1,0-1 0,-1 0-1,1 1 1,0-1-1,-1 1 1,1-1 0,0 1-1,-1 0 1,1-1-1,0 1 1,-1 0-1,1 0 1,-1 0 0,1 0-1,0 0 1,-1 1-1,1-1 1,-1 0 0,1 1-1,0-1 1,-1 0-1,1 1 1,0 0 0,0-1-1,-1 1 1,1 0-1,0 0-44,-11 6 28,1 1-1,0 1 0,0 0 1,1 0-1,0 1 0,1 0 0,0 0 1,1 1-1,0 1 0,0-1 1,2 1-1,-1 1 0,0 3-27,-1-2 11,0 0 1,1 0-1,1 1 0,0 0 0,1 1 0,1-1 1,1 1-1,0-1 0,1 1 0,0 0 0,1 0 1,1 0-1,1 1 0,0-1 0,3 13-11,-2-25-15,-1 0 0,1 1 1,0-1-1,0-1 0,1 1 0,-1 0 0,1 0 0,0-1 0,0 0 0,0 1 1,0-1-1,0 0 0,1 0 0,0-1 0,-1 1 0,1-1 0,0 0 0,0 0 1,0 0-1,0-1 0,1 1 0,-1-1 0,0 0 0,1 0 0,-1 0 1,1-1-1,-1 0 0,1 0 0,-1 0 0,1 0 0,-1 0 0,1-1 0,1 0 15,49-11-2788</inkml:trace>
  <inkml:trace contextRef="#ctx0" brushRef="#br0" timeOffset="910336.985">10909 15621 8522,'-16'7'5549,"8"17"-4474,7 30-1248,1-52 187,0 0 0,1 0 0,-1 0 0,1 0 0,-1 0 0,1 0 0,0 0 0,0 0 0,0 0 0,0-1 0,0 1 1,0 0-1,0 0 0,1-1 0,-1 1 0,0-1 0,1 1 0,0-1 0,-1 0 0,1 0 0,0 0 0,-1 1 1,1-2-1,0 1 0,0 0 0,0 0 0,0 0 0,0-1 0,0 1 0,0-1 0,0 0 0,0 0 0,0 0 0,0 0 1,0 0-1,1 0 0,-1 0 0,0 0 0,0-1-14,79-26 297,96-75 37,-177 102-330,1 1 1,-1-1 0,1 0-1,-1 1 1,1-1 0,-1 1-1,0-1 1,1 0 0,-1 1-1,0-1 1,1 1 0,-1-1-1,0 1 1,0-1 0,1 1-1,-1-1 1,0 1 0,0 0-1,0-1 1,0 1 0,0-1-1,0 1 1,0-1 0,0 1-1,0-1 1,0 1 0,0 0-1,0-1 1,0 1 0,0-1-1,-1 1 1,1-1 0,0 1-1,0-1 1,-1 1 0,1-1-1,0 1 1,0-1 0,-1 1-1,1-1 1,-1 0 0,1 1 0,0-1-1,-1 1 1,1-1 0,-1 0-1,1 0 1,-1 1 0,1-1-1,-1 0 1,1 0 0,-1 1-5,-4 6 34,-8 13 62,1 1 0,1 0 0,0 1 0,2 0 0,-4 13-96,12-34-5,0 0-1,1 0 1,-1-1-1,1 1 1,-1 0-1,1 0 1,-1 0-1,1 0 1,-1 0-1,1 0 1,0 0-1,0 0 1,-1 0-1,1 0 1,0 0-1,0 0 1,0 0-1,0 0 1,0 0-1,0 0 1,1 0-1,-1 0 1,0 0-1,0 0 0,1 0 1,-1 0-1,1 0 1,-1 0-1,1 0 1,-1 0-1,1 0 1,-1 0-1,1-1 1,0 1-1,-1 0 1,1 0-1,0-1 1,0 1-1,0-1 1,-1 1-1,1 0 1,0-1-1,0 1 1,0-1-1,0 0 1,0 1-1,0-1 1,0 0-1,0 0 1,0 0-1,0 1 1,0-1-1,0 0 1,0 0-1,0-1 1,0 1-1,0 0 1,0 0-1,0 0 1,0-1-1,0 1 1,0 0-1,0-1 1,0 1-1,0-1 1,0 1-1,0-1 1,0 0 5,30-20-2662,1-9 230</inkml:trace>
  <inkml:trace contextRef="#ctx0" brushRef="#br0" timeOffset="910751.374">11378 15759 9658,'-9'0'2825,"7"-1"583,4 1-2703,9 1-289,4-1-208,9 2-104,5-4 8,10 1-48,2-4 96,3 4-744,3-5-721,5-11-2215,-11 2-209</inkml:trace>
  <inkml:trace contextRef="#ctx0" brushRef="#br0" timeOffset="911062.542">11864 15793 6561,'-60'42'10609,"236"-181"-8554,11-16-1941,-168 129-166,-38 46 34,1 1 0,1 1 0,1 0 0,1 1 0,1 1 0,1 0 0,1 1 0,2 1 0,-4 11 18,10 28-328,4-64 234,0 0-1,0 0 0,0-1 0,0 1 1,0 0-1,0 0 0,0 0 0,1 0 1,-1-1-1,0 1 0,1 0 0,-1 0 1,0-1-1,1 1 0,-1 0 0,1-1 1,-1 1-1,1 0 0,-1-1 0,1 1 1,-1-1-1,1 1 0,0-1 0,-1 1 1,1-1-1,0 1 0,0-1 0,-1 1 1,1-1-1,0 0 0,0 0 1,-1 1-1,1-1 0,0 0 0,0 0 1,0 0-1,0 0 0,-1 0 0,1 0 1,0 0-1,0 0 0,0 0 0,0 0 1,-1-1-1,1 1 0,0 0 95,18-16-3301</inkml:trace>
  <inkml:trace contextRef="#ctx0" brushRef="#br0" timeOffset="911395.173">12299 15438 8506,'0'-1'118,"0"0"-1,-1 1 1,1-1 0,0 0 0,-1 1-1,1-1 1,-1 0 0,1 1 0,0-1-1,-1 1 1,1-1 0,-1 0-1,0 1 1,1 0 0,-1-1 0,1 1-1,-1-1 1,0 1 0,1 0 0,-1-1-1,0 1 1,0 0 0,1 0 0,-1-1-1,0 1 1,1 0 0,-1 0 0,0 0-1,0 0 1,1 0 0,-1 0 0,0 0-1,0 0 1,1 0 0,-1 1 0,0-1-1,0 0 1,1 0 0,-1 1 0,0-1-1,1 0 1,-1 1 0,0-1-1,1 1 1,-1-1 0,1 1 0,-1-1-1,1 1 1,-1-1 0,1 1 0,-1-1-1,1 1 1,-1 0 0,1-1 0,0 1-1,-1 0 1,1-1 0,0 1 0,0 0-1,-1 0 1,1-1 0,0 1 0,0 0-1,0 0 1,0-1 0,0 1-118,45 114 68,-36-99-64,-1 0 0,0 0 0,-1 1-1,-1 0 1,-1 0 0,-1 0 0,0 0 0,-1 1-1,-1 0 1,0 0 0,-1 0 0,-2 0 0,1-1-1,-2 1 1,-3 14-4,0-17 12,-1 0-1,-1 0 1,0 0-1,-1-1 0,-1 0 1,0 0-1,0-1 1,-2 0-1,0-1 1,0 0-1,-1-1 1,-11 8-12,-6 4-132,-2-2 1,-1-1-1,0-2 1,-1-1-1,-2 0 132,-75 25-2598,-27-8 124</inkml:trace>
  <inkml:trace contextRef="#ctx0" brushRef="#br0" timeOffset="912595.806">3931 16372 5553,'26'7'4998,"13"-9"-4326,-30 1-353,263-29 1008,239-3-482,-140 13 28,-39-4-258,20 9 0,7 4-211,15 11-280,9 7-60,-24-10 332,10-18 152,-24-2-335,-21 17-181,-26 10-22,0-2-2,20-25 42,30-10-20,-10 11 15,56 28-50,334 33 49,-423-19-20,-13-14 17,19-21 16,293 11 4,-560 4-49,-52 8-65,-70 20-4594,46-23 1366</inkml:trace>
  <inkml:trace contextRef="#ctx0" brushRef="#br0" timeOffset="913524.448">6494 16608 4953,'-22'-10'10186,"99"5"-9206,9-4-804,-23 1-112,0 4-1,0 1 0,20 5-63,-23 15-15,-60-16 15,1-1 0,-1 1 0,1 0 0,-1 0 0,1-1 0,-1 1-1,0 0 1,0 0 0,1 0 0,-1 0 0,0-1 0,0 1 0,0 0 0,0 0 0,0 0-1,0 0 1,0 0 0,0 0 0,0-1 0,0 1 0,-1 0 0,1 0 0,0 0 0,0-1 0,-1 1-1,1 0 1,-1 0 0,1 0 0,-1-1 0,1 1 0,-1 0 0,1-1 0,-1 1 0,1-1-1,-1 1 1,0 0 0,0-1 0,-13 13 43,0-2-1,0 0 0,-1 0 1,-1-2-1,0 0 0,0 0 1,-1-2-1,0 0 1,-11 2-43,-18 6 253,83-8-233,-13-4-18,0 2 1,-1 0-1,0 2 0,0 0 0,-1 1 0,1 2 0,-2 0 0,2 2-2,-20-11 0,-1 0-1,0 0 0,0 0 1,0 1-1,0-1 0,-1 0 0,1 1 1,0-1-1,0 1 0,-1 0 1,1-1-1,-1 1 0,0 0 0,1 0 1,-1 0-1,0 0 0,0 0 1,0 0-1,0 1 0,-1-1 1,1 0-1,0 0 0,-1 1 0,0-1 1,1 0-1,-1 0 0,0 1 1,0-1-1,-1 0 0,1 1 1,0-1-1,-1 0 0,1 0 0,-1 1 1,0-1-1,0 1 1,-5 5 41,-1 0 0,1-1 0,-2 0 0,1 0-1,-1 0 1,0-1 0,0 0 0,-1 0 0,0-1 0,0-1 0,0 1 0,-1-1 0,1-1 0,-1 0-1,-1 0-40,-10 3 258,-1-1 0,0-1 0,0-1 0,0-1 0,0-1-1,0-1 1,0-1 0,0-1 0,0-1 0,0-1 0,1-1-1,-19-6-257,71 2-3251,7-1-571,4-3-691</inkml:trace>
  <inkml:trace contextRef="#ctx0" brushRef="#br0" timeOffset="914303.662">7521 16567 8114,'2'-31'5517,"-2"30"-5461,0 0 0,0 1 0,-1-1 0,1 0 0,0 0 0,0 1 0,-1-1 0,1 0 0,-1 1 0,1-1-1,0 0 1,-1 1 0,1-1 0,-1 0 0,0 1 0,1-1 0,-1 1 0,1-1 0,-1 1 0,0-1 0,0 1 0,1 0 0,-1-1 0,0 1-1,0 0 1,1-1 0,-1 1 0,0 0 0,0 0 0,1 0 0,-1 0 0,0 0 0,0 0 0,0 0 0,1 0 0,-2 0-56,-6 2 86,0 0 0,0 1-1,0 0 1,1 0 0,-1 1 0,1 0 0,0 0 0,0 1 0,0 0 0,-5 5-86,5-5 26,-13 10-18,1 0 0,1 2 1,0 0-1,1 1 0,1 0 0,0 1 0,2 1 0,0 1 0,2 0 0,0 1 0,1 0 0,1 0 1,-2 9-9,11-28 3,-1-1 1,1 1 0,0 0-1,0 0 1,0 0 0,0 0 0,1 0-1,-1 0 1,1 0 0,-1 0-1,1 0 1,0 0 0,0 0 0,1 0-1,-1 1 1,1-1 0,-1 0-1,1 0 1,0 0 0,0-1 0,0 1-1,1 0 1,-1 0 0,1-1-1,-1 1 1,1 0 0,0-1 0,0 0-1,0 1 1,0-1 0,1 0-1,-1 0 1,0 0 0,1 0 0,0-1-1,-1 1 1,3 0-4,6-2 25,1 0-1,-1-1 1,1 0 0,0-1 0,-1 0 0,0-1-1,0 0 1,1-1 0,-2 0 0,1-1-1,-1 0 1,1-1 0,1-1-25,-7 4 9,82-58 196,-86 61-194,-1 0-1,1-1 1,-1 1-1,1 0 1,0-1-1,-1 1 1,1 0-1,-1-1 1,1 1-1,-1-1 1,1 1-1,-1-1 1,0 1-1,1-1 1,-1 1-1,1-1 1,-1 1-1,0-1 1,0 0-1,1 1 1,-1-1-1,0 0 1,0 1-1,0-1 1,1 1 0,-1-1-1,0 0 1,0 1-1,0-1 1,0 0-1,0 0 1,-1 1-1,1-1 1,0 1-1,0-1 1,0 0-1,-1 1 1,1-1-1,0 0 1,0 1-1,-1-1 1,1 1-1,-1-1 1,1 1-1,0-1 1,-1 1-1,1-1 1,-1 1-1,1-1 1,-1 1 0,1 0-1,-1-1 1,0 1-1,1 0 1,-1-1-1,1 1 1,-1 0-1,0 0 1,1-1-1,-1 1 1,0 0-1,1 0 1,-1 0-1,0 0-10,-46 0 491,28 3-511,0 1-1,0 1 1,1 1-1,-1 1 0,1 0 1,1 2-1,-14 8 21,31-17-38,0 0 0,1 0 0,-1 0-1,0 0 1,0 0 0,1 0 0,-1 0 0,0 1-1,0-1 1,1 0 0,-1 0 0,0 0-1,0 0 1,0 1 0,1-1 0,-1 0 0,0 0-1,0 1 1,0-1 0,0 0 0,0 0 0,1 1-1,-1-1 1,0 0 0,0 0 0,0 1-1,0-1 1,0 0 0,0 1 0,0-1 0,0 0-1,0 0 1,0 1 0,0-1 0,0 0 0,0 1-1,0-1 1,0 0 0,-1 0 0,1 1-1,0-1 1,0 0 0,0 0 0,0 1 0,0-1-1,-1 0 1,1 0 0,0 1 0,0-1 0,0 0-1,-1 0 1,1 0 38,25-5-1859</inkml:trace>
  <inkml:trace contextRef="#ctx0" brushRef="#br0" timeOffset="914736.571">7744 16676 9498,'-5'-9'1905,"-8"-5"3136,5 28-4451,4-3-550,2-6-35,0-1 0,0 1 1,1 0-1,0 0 0,0 1 0,0-1 1,0 0-1,1 0 0,0 0 1,0 1-1,0-1 0,0 0 0,1 0 1,0 0-1,1 4-5,0-7 5,0 0 1,0-1-1,0 1 1,0 0-1,0-1 1,0 1-1,0-1 1,0 0-1,1 0 1,-1 1-1,0-2 1,1 1-1,-1 0 1,1 0-1,-1-1 1,1 1-1,-1-1 1,1 0-1,0 0 1,-1 0-1,1 0 1,-1 0-1,1-1 1,-1 1-1,1-1 1,-1 0-1,3 0-5,0 0 9,18-2 37,-3 0-35,0 0 1,0 2-1,0 0 1,0 1-1,17 3-11,-36-3-4,1-1 1,-1 1-1,0 0 1,0 0-1,0 1 1,0-1-1,0 0 1,0 0-1,0 0 0,0 1 1,0-1-1,0 1 1,0-1-1,0 1 1,0-1-1,0 1 0,0-1 1,0 1-1,0 0 1,0 0-1,-1-1 1,1 1-1,0 0 0,-1 0 1,1 0-1,0 0 1,-1 0-1,1 0 1,-1 0-1,0 0 1,1 0-1,-1 0 0,0 0 1,1 0-1,-1 0 1,0 0-1,0 0 1,0 0-1,0 0 0,0 0 1,0 1-1,0-1 1,0 0-1,-1 0 1,1 0-1,0 0 0,-1 0 1,1 0-1,-1 0 4,-8 11 74,-1 0 0,0-1 0,-1 0 0,0-1 0,-1 0 0,0-1 0,-1-1 0,0 1 0,0-2 0,0 0 0,-1-1 0,0 0 0,-9 2-74,21-7 20,-8 2 44,0 0-1,0 0 1,0-1 0,-1 0 0,1 0-1,0-1 1,-1-1 0,1 0 0,-1 0-1,1-1 1,0-1 0,-1 1 0,1-2-1,0 1 1,0-2 0,0 1 0,0-1-1,1-1 1,0 1 0,-2-3-64,-11-20-1141,28 4-3181,2 11 628</inkml:trace>
  <inkml:trace contextRef="#ctx0" brushRef="#br0" timeOffset="915012.356">7729 16592 8874,'-5'-9'2881,"2"-1"623,5 2-2367,-2 5-201,6-2-232,3 7-240,0-2-128,17 3-200,4-3-24,13 2-96,2-9 56,16 3-48,-5-4-392,2-13-3489,-17-12 1041</inkml:trace>
  <inkml:trace contextRef="#ctx0" brushRef="#br0" timeOffset="915835.462">8296 16375 8514,'-1'24'7295,"1"49"-6587,0-65-651,1-1 1,0 1 0,0-1-1,1 0 1,0 1 0,0-1-1,1 0 1,0 0 0,0-1-1,1 1 1,-1-1-1,2 1 1,-1-1 0,3 2-58,-4-7 23,0 0 1,0 0-1,0 0 1,0-1-1,1 0 1,-1 1-1,0-1 1,0 0-1,0-1 1,1 1 0,-1-1-1,0 1 1,0-1-1,0 0 1,0 0-1,0 0 1,0-1-1,0 1 1,-1-1-1,1 1 1,0-1-1,-1 0 1,1 0-1,-1 0 1,1 0-1,-1-1 1,0 1 0,0-1-1,0 1 1,-1-1-1,1 0 1,0-1-24,8-5 47,105-136 266,-102 128-248,-13 17-63,0 1 0,0-1 1,0 0-1,0 0 0,0 0 0,0 0 0,1 0 0,-1 1 1,0-1-1,0 0 0,0 0 0,0 0 0,0 0 0,0 0 0,0 0 1,0 1-1,1-1 0,-1 0 0,0 0 0,0 0 0,0 0 0,0 0 1,0 0-1,1 0 0,-1 0 0,0 0 0,0 0 0,0 0 0,0 0 1,1 0-1,-1 0 0,0 0 0,0 0 0,0 0 0,0 0 1,1 0-1,-1 0 0,0 0 0,0 0 0,0 0 0,0 0 0,0 0 1,1 0-1,-1 0 0,0 0 0,0 0 0,0 0 0,0-1-2,-10 44 34,6-35-83,2 0 0,-1 0 0,1 1-1,1-1 1,-1 1 0,1-1 0,1 1 0,0-1 0,0 1 0,0 0 0,1-1 0,1 1 0,-1-1 0,2 3 49,12 6-2977,3-27 141</inkml:trace>
  <inkml:trace contextRef="#ctx0" brushRef="#br0" timeOffset="921197.986">12957 16164 7146,'-73'-18'7701,"73"18"-7659,0 0 0,1-1-1,-1 1 1,0 0 0,0 0-1,0-1 1,0 1 0,0 0-1,0 0 1,0 0 0,0-1-1,0 1 1,0 0 0,0 0-1,0-1 1,0 1 0,0 0-1,0 0 1,0-1 0,0 1 0,0 0-1,0 0 1,0-1 0,0 1-1,-1 0 1,1 0 0,0 0-1,0-1 1,0 1 0,0 0-1,0 0 1,-1 0 0,1-1-1,0 1 1,0 0 0,0 0-1,-1 0 1,1 0 0,0 0-1,0 0 1,-1-1 0,1 1 0,0 0-1,0 0 1,0 0 0,-1 0-1,1 0 1,0 0 0,0 0-1,-1 0 1,1 0 0,0 0-1,0 0 1,-1 0 0,1 0-42,25-9 703,-21 8-705,63-17 119,2 4 0,-1 2 0,2 3 0,14 2-117,-19 6 84,-1 2-1,1 3 1,32 7-84,-44-5-4,-30-4-1154,-16-1-3763,-29 6 1718</inkml:trace>
  <inkml:trace contextRef="#ctx0" brushRef="#br0" timeOffset="921467.937">13024 16296 4577,'-120'42'9294,"119"-42"-9263,1 0 1,-1 1-1,1-1 0,0 1 1,-1-1-1,1 1 0,0-1 1,-1 1-1,1-1 0,0 1 0,0-1 1,-1 1-1,1-1 0,0 1 1,0-1-1,0 1 0,0 0 1,0-1-1,0 1 0,0-1 1,0 1-1,0-1 0,0 1 1,0 0-1,0-1 0,0 1 1,1-1-1,-1 1 0,0-1 1,0 1-1,1-1 0,-1 1 0,0-1 1,1 1-1,-1-1 0,0 1 1,1-1-1,-1 0 0,0 1 1,1-1-1,-1 1 0,1-1 1,-1 0-1,1 0 0,-1 1 1,1-1-1,-1 0 0,1 0 1,0 0-1,-1 1 0,1-1 1,-1 0-1,1 0 0,-1 0 0,1 0 1,-1 0-1,1 0 0,0 0 1,-1 0-1,1 0 0,-1 0 1,1-1-32,37 10 97,0-1 0,1-2 0,0-2 0,-1-2 0,1-1 0,6-2-97,-27 1 41,293-11 225,-193-10-2525,-71 4 251</inkml:trace>
  <inkml:trace contextRef="#ctx0" brushRef="#br0" timeOffset="922051.052">14045 16016 7634,'2'-80'6664,"28"20"-5164,-32 55-928,-5 13-370,-55 99 202,39-46-249,23-59-153,-1 0 0,1-1 0,0 1-1,0-1 1,0 1 0,0 0 0,0-1 0,1 1-1,-1-1 1,0 1 0,1-1 0,-1 1-1,1-1 1,0 1 0,-1-1 0,1 1 0,0-1-1,0 0 1,0 1 0,0-1 0,0 0-1,0 0 1,0 0 0,0 0 0,1 0 0,-1 0-1,0 0 1,1 0 0,-1 0 0,1-1-1,-1 1 1,0-1 0,1 1 0,0-1-1,-1 1 1,1-1 0,1 0-2,9 2 9,1-2 1,0 1-1,-1-2 0,1 0 1,-1 0-1,1-1 0,-1-1 1,0 0-1,1 0 0,3-3-9,12-2 28,26-7 16,-1 2 0,2 3 0,1 2-44,18 16-2,-72-8-4,0 1 1,0 0-1,0-1 1,-1 1-1,1 0 1,0 0-1,0 0 1,-1 0 0,1 0-1,-1 0 1,1 1-1,-1-1 1,1 0-1,-1 1 1,0-1-1,0 1 1,0 0 0,0-1-1,0 1 1,0 0-1,0-1 1,0 1-1,-1 0 1,1 0-1,-1 0 1,1 0-1,-1 0 1,0 0 0,0 0-1,0 0 1,0-1-1,0 1 1,0 0-1,-1 2 6,-3 7-3,-2 0-1,0 0 0,0-1 0,-1 0 0,0 0 1,-1 0-1,0-1 0,0 0 0,-1 0 0,0-1 1,-1 0-1,1-1 0,-11 5 4,-12 11 300,-1-1-1,-1-2 1,0-1-1,-2-2 1,0-2 0,-14 3-300,38-13 95,0-2 0,-1 0 0,0 0 0,1-1 0,-1-1 0,0 0 0,0 0 1,-5-2-96,14 1 46,0-1 1,-1 1 0,1-1 0,0 0 0,0 0 0,0-1 0,0 1 0,0-1 0,0 0 0,0 0 0,1 0-1,-1-1 1,0 1 0,1-1 0,0 0 0,0 0 0,0 0 0,0 0 0,0-1 0,1 1 0,-1-1 0,1 1-1,0-1 1,0 0 0,0 0 0,0-3-47,-5-25-2459,1-2 795</inkml:trace>
  <inkml:trace contextRef="#ctx0" brushRef="#br0" timeOffset="922448.514">14092 15876 9482,'-4'-9'2961,"1"0"639,4 9-2671,13-6-209,4 1-296,19 1-184,7-2-128,18-8-80,3 5 16,12 1-56,-4-1-96,3 2 1816,-12-4-5400,1-10 2271</inkml:trace>
  <inkml:trace contextRef="#ctx0" brushRef="#br0" timeOffset="922865.396">15066 15826 7426,'43'-109'8607,"-42"107"-8540,-1 1 0,0 0 0,0 0 0,0 0 0,0-1 0,0 1 1,0 0-1,0 0 0,0-1 0,0 1 0,-1 0 0,1 0 0,0-1 0,-1 1 1,1 0-1,-1 0 0,1 0 0,-1 0 0,0 0 0,0 0 0,1 0 0,-1 0 1,0 0-1,0 0 0,0 0 0,0 0 0,0 1 0,0-1 0,0 0 0,0 1 1,0-1-1,0 1 0,0-1 0,-1 1 0,1-1 0,0 1 0,0 0 0,0 0 1,-1-1-1,1 1 0,0 0 0,0 0 0,-1 0-67,-55 15 547,34 1-539,2 0 0,-1 1 1,2 1-1,1 1 1,0 1-1,1 0 1,1 2-1,1 0 1,1 0-1,1 2 1,-7 16-9,13-27-1,1 2 0,0-1 0,0 1 0,2 0 1,0 0-1,1 1 0,0-1 0,1 1 0,1 0 0,0 0 0,1 0 1,1 0-1,1 0 0,1 8 1,-1-21-1,0-1 0,-1 1 0,1 0 0,1-1 0,-1 1 0,0 0 0,1-1 0,-1 0 0,1 1 0,0-1 0,0 0 0,-1 0 0,2 0 0,-1 0 0,0 0-1,0 0 1,1-1 0,-1 1 0,1-1 0,-1 1 0,1-1 0,-1 0 0,1 0 0,0 0 0,0-1 0,-1 1 0,1-1 0,0 1 0,0-1 0,2 0 1,88-13 0,-64 4 25,0-2 0,0-1 0,-1-1 0,0-2 0,-2-1 0,1 0 0,-2-2 0,22-20-25,-40 33 12,-1 0 1,1 0-1,-1-1 0,0 1 0,-1-1 1,1-1-1,-1 1 0,0-1 0,-1 0 1,0 0-1,0 0 0,0-1 0,-1 1 1,0-1-1,-1 0 0,1 0 0,-1 0 1,-1 0-1,0 0 0,0 0 0,-1 0 1,0-5-13,-2 8-15,-1 0 1,0 0 0,0 0 0,-1 1 0,1-1 0,-1 1-1,0 0 1,0 0 0,0 0 0,-1 1 0,0-1 0,1 1 0,-1 0-1,0 0 1,0 1 0,-1 0 0,1 0 0,0 0 0,-1 0-1,1 1 1,-1 0 0,0 0 0,1 0 0,-1 1 0,0 0-1,1 0 1,-1 1 0,0-1 0,0 1 0,1 0 0,-1 1-1,1-1 1,-1 1 0,-3 2 14,8-2-110,0-1-1,0 0 1,0 1-1,0-1 0,0 1 1,0 0-1,0-1 1,1 1-1,-1 0 1,1-1-1,-1 1 1,1 0-1,0-1 0,-1 1 1,1 0-1,0 0 1,0 0-1,0-1 1,1 1-1,-1 0 1,0 0-1,1-1 0,-1 1 1,1 0-1,-1-1 1,1 1-1,0 0 1,0-1-1,0 1 1,0-1-1,0 1 1,0-1-1,0 0 0,0 1 1,1-1-1,-1 0 1,0 0-1,1 0 1,-1 0-1,1 0 1,-1 0-1,1 0 0,0-1 1,-1 1-1,1 0 1,0-1-1,-1 1 1,1-1 110,32 18-3142,10 5 184</inkml:trace>
  <inkml:trace contextRef="#ctx0" brushRef="#br0" timeOffset="923160.639">15799 15843 8346,'9'-12'2392,"-6"4"713,0 5-2369,-4 14-240,-10 7-72,-10 11 8,-6 4-104,-13 11 17,-1-6 39,2 5-128,10-12-88,5 1-72,13-12-8,7-8-72,5-9-232,8-4-2833,2-4-472,3-9-1056</inkml:trace>
  <inkml:trace contextRef="#ctx0" brushRef="#br0" timeOffset="923447.951">15517 15599 9450,'-42'-19'6327,"40"19"-6264,0 0 0,0 1 0,0-1 0,0 1 0,1-1 0,-1 1 0,0 0 0,0 0 0,0 0 0,1 0 0,-1 0 0,0 0 0,1 0 0,-1 1 0,1-1 0,-1 0 0,1 1 0,0-1 0,0 1 0,-1 0 0,1-1 0,0 1 0,0 1-63,-4 5 0,1 0-1,1 0 1,-1 1-1,1-1 1,0 1-1,1 0 1,0 0-1,1 0 1,0 0-1,0 0 0,1 0 1,0 0-1,0 0 1,1 0-1,0 0 1,1 0-1,0 0 1,0 0-1,1-1 1,1 2 0,-1-6 3,0 0 0,1-1 0,0 1 0,-1-1 1,1 0-1,1 0 0,-1 0 0,0-1 0,1 0 1,-1 1-1,1-2 0,0 1 0,-1 0 0,1-1 1,0 0-1,0 0 0,0 0 0,0-1 0,0 0 1,0 0-1,0 0 0,0 0 0,0-1 0,0 0 1,0 0-1,0 0 0,0-1 0,-1 1 0,1-1 0,0 0 1,-1-1-1,1 1 0,0-1-3,13-5 36,0 0 0,0-1 1,-1-1-1,0 0 0,0-1 0,-1-1 1,-1-1-1,0 0 0,-1-1 0,0-1 1,-1 0-1,8-13-36,-18 24 22,0 1 1,0-1 0,-1 0-1,0 0 1,0 0-1,0-1 1,0 1-1,0 0 1,-1-1 0,0 1-1,0-1 1,0 1-1,-1-1 1,1 0-1,-1 1 1,0-1 0,0 0-1,-1 1 1,1-1-1,-1 1 1,0-1-1,-1 1 1,1-1 0,-1 1-1,1 0 1,-1-1-1,-1 1 1,-1-3-23,-1 2 25,0 0 1,-1 0-1,1 1 1,-1 0-1,0 0 1,0 1-1,0-1 1,0 1-1,-1 1 0,1-1 1,-1 1-1,1 0 1,-1 1-1,0-1 1,0 1-1,0 1 1,0-1-1,0 1 1,0 1-1,-2-1-25,-7 2 4,-1 0 1,1 1-1,0 0 1,1 1-1,-1 1 0,1 1 1,-1 0-1,0 1-4,7-3-12,0 0 1,0 1-1,0 0 0,1 0 1,0 1-1,0 0 0,0 1 1,1-1-1,-1 1 0,2 1 1,-1 0-1,1-1 0,0 2 1,1-1-1,0 1 0,0 0 1,1 0-1,0 0 0,1 1 1,-1 1 11,4-8-198,-1 0 1,1 1 0,0-1 0,0 0 0,0 0 0,1 1-1,-1-1 1,1 0 0,-1 0 0,1 1 0,0-1-1,1 0 1,-1 0 0,0 0 0,1 0 0,0-1 0,0 1-1,0 0 1,0-1 0,0 1 0,2 1 197,30 17-3140</inkml:trace>
  <inkml:trace contextRef="#ctx0" brushRef="#br0" timeOffset="923787.532">16074 16005 6673,'-67'59'4748,"62"-52"-4616,-1 0 1,1 0-1,0 1 1,1-1-1,-1 1 1,2 0 0,-1 0-1,1 0 1,0 1-1,1-1 1,0 1 0,0 0-1,0 5-132,2-11 38,0 0 1,0-1-1,0 1 0,0-1 0,0 1 1,1 0-1,-1-1 0,1 1 0,-1-1 1,1 1-1,0-1 0,0 1 1,0-1-1,1 0 0,-1 1 0,0-1 1,1 0-1,-1 0 0,1 0 0,0 0 1,0 0-1,0-1 0,0 1 0,0 0 1,0-1-1,0 1 0,1-1 0,-1 0 1,0 0-1,1 0 0,-1 0 0,1 0 1,-1-1-1,1 1 0,-1-1 1,1 1-1,0-1 0,-1 0 0,1 0 1,-1 0-1,1-1 0,0 1 0,-1 0 1,1-1-1,-1 0-38,18-1 248,-1-1-1,0 0 1,0-2 0,0 0 0,0-1 0,-1-1-1,0 0 1,-1-2 0,1 0 0,9-8-248,-20 12 150,-1 0 0,0-1 1,0 0-1,0 0 1,-1 0-1,0 0 0,0-1 1,-1 0-1,0 0 1,0 0-1,1-6-150,-3 10 45,-1 1 0,0-1 0,0 0-1,-1 1 1,1-1 0,-1 0 0,1 0 0,-1 0 0,0 0-1,0 1 1,0-1 0,0 0 0,-1 0 0,1 0 0,-1 0-1,1 1 1,-1-1 0,0 0 0,0 1 0,-1-1 0,1 1-1,0-1 1,-1 1 0,0-1 0,1 1 0,-1 0 0,0 0 0,0 0-1,0 0 1,0 0 0,-1 0 0,1 1 0,-3-2-45,-3 0-44,0 0-1,0 0 1,0 1 0,0 1 0,-1-1 0,1 1 0,-1 1-1,1 0 1,-1 0 0,1 0 0,-1 1 0,1 1 0,-1-1-1,1 1 1,0 1 0,0-1 0,-8 5 44,-62 23-3350,-4 11 96</inkml:trace>
  <inkml:trace contextRef="#ctx0" brushRef="#br0" timeOffset="932548.966">12345 15222 6777,'-5'16'4384,"-36"-13"-2955,29-3-1507,-29 1 478,11 4 294,-42 20 386,-46-12-489,58-10-549,-27-3-78,40 0 197,0-1 0,1-3 0,-36-7-161,-58-4 49,-241 14 434,126 4 120,-96-5 292,-45 6-351,-110 14-359,177-7 341,-147 23-237,-177 4-334,396-32 78,-326 0-60,323 8-13,-18 7 31,270-20 11,-171 12 29,-55-8-31,-409-21 24,396 8-25,24 7 9,-226-41-12,54 10 99,115 30-83,-79 7-22,120 3-124,64 2 22,1 2-3,69-8 3,0 4 0,-90 20 112,-446 46-187,217-1-182,401-68 348,0 2 1,0 0-1,0 2 1,1 0-1,0 1 1,1 2-1,0 0 1,1 1-1,0 1 1,1 1-1,1 1 1,0 0-1,1 1 1,1 1-1,1 1 1,-6 9 20,-13 25-34,4-8 10,2 1-1,2 2 0,3 0 1,-14 39 24,22-33-14,3 1 1,1 0 0,4 1-1,1 0 1,3 0 0,3 1-1,2-1 1,3 7 13,-2-28-3,-1-1 1,-2 1-1,-2-1 0,-1 1 1,-3 12 2,-14 54 18,20-99-20,0 0 0,0 0-1,0 0 1,0-1-1,1 1 1,-1 0-1,0-1 1,1 1-1,-1 0 1,1 0-1,0-1 1,0 1-1,-1-1 1,1 1-1,0-1 1,0 1-1,0-1 1,0 0 0,1 1-1,-1-1 1,0 0-1,1 0 1,-1 0-1,1 0 1,-1 0-1,1 0 1,-1 0-1,1 0 1,-1-1-1,1 1 1,0-1-1,-1 1 1,1-1 0,0 0-1,0 1 1,-1-1-1,1 0 1,0 0-1,0 0 1,-1 0-1,1-1 1,0 1-1,0 0 1,-1-1-1,1 1 1,0-1-1,-1 0 3,96-14-81,-85 12 85,0 0 1,0 0-1,0 1 0,0 1 0,1 0 1,-1 0-1,0 2 0,1-1 0,-1 1 1,0 1-1,4 1-4,163 64-27,-134-51 14,0-3 0,2-2 0,-1-2 0,2-2 0,-1-2-1,6-2 14,43-6-278,0-3 1,47-12 277,-28 3-110,-44 8 96,1 2 0,-1 4 1,72 8 13,244 34 38,56-14-55,-75-6 53,1 18-39,-137-13 11,97-13-5,-76-8 0,-9 3-14,98 8 22,-108-27-3,-3-4-20,-8 13 16,44 2 10,-59 8-19,-164-3 17,17 3-8,1-3-1,-1-3 1,39-4-4,53-7-8,84 7 8,35 7 13,115-19-13,-45-9-20,255 0 20,-115-11 23,-157 6-46,-89 9 46,448-18-33,-585 29 12,186-14 19,52 12-21,-140 7 20,97-17-20,-137 7 16,-128 14 0,0-2 1,1-2-1,-1 0 1,0-2-1,0-2 1,20-6-17,-38-49 426,-10 38-456,14-313-92,14 173-12,-9 61 33,-5 0-1,-2-38 102,-38-43 388,7 62-343,2 22-44,5 0 0,3-13-1,9 42-358,0 41 432,-1-1 0,-1 1 0,-1 0 0,-2 0 0,-1 0 0,-5-11-74,-11-16-830</inkml:trace>
  <inkml:trace contextRef="#ctx0" brushRef="#br0" timeOffset="1.22677E6">15376 16715 7106,'-5'-3'1301,"-4"-4"7116,20 8-7576,12 2-803,-1-2 1,0-1-1,1-1 0,-1-1 0,0 0 0,0-2 1,0-1-1,0 0 0,1-3-38,7 1 39,71-16 168,2 3-1,5 5-206,-13 15 168,-84-2-59,-12 2-139,1 1 1,0-1-1,-1 0 1,1 0-1,0 1 1,0-1-1,-1 0 1,1 1-1,0-1 0,0 0 1,0 1-1,-1-1 1,1 0-1,0 1 1,0-1-1,0 0 1,0 1-1,0-1 1,0 1-1,-1-1 1,1 0-1,0 1 0,0-1 1,0 1-1,1-1 1,-1 0-1,0 1 1,0-1-1,0 1 1,0-1-1,0 0 1,0 1-1,0-1 0,1 0 1,-1 1-1,0-1 1,0 0-1,1 1 1,-1-1-1,0 0 1,0 1-1,1-1 1,-1 0-1,0 0 1,1 1-1,-1-1 0,0 0 1,1 0-1,-1 0 1,0 0-1,1 1 1,-1-1-1,0 0 1,1 0-1,-1 0 1,1 0-1,-1 0 0,0 0 1,1 0-1,-1 0 1,1 0-1,-1 0 1,0 0-1,1 0 1,-1 0-1,1 0 1,-1-1-1,0 1 1,1 0 29,-12 21-3230,-13 5-270</inkml:trace>
  <inkml:trace contextRef="#ctx0" brushRef="#br0" timeOffset="1.22703E6">15409 16994 9194,'-27'-2'5140,"55"-8"-2905,130-33-357,129-17-1878,-260 56-358,0 0 1,0-2-1,-1-1 1,0-2 0,0 0-1,-1-2 1,0 0-1,15-11 358,2-7-3254,-6 0-309</inkml:trace>
  <inkml:trace contextRef="#ctx0" brushRef="#br0" timeOffset="1.22734E6">16050 16482 9618,'-49'-15'7647,"62"21"-6045,121 12-1524,-95-12-62,3 0 14,-1 2 0,0 1 0,0 2 0,36 16-30,-74-26 0,0-1 0,-1 1 0,1 0-1,-1 0 1,1 0 0,-1 1-1,1-1 1,-1 0 0,0 1 0,0 0-1,0-1 1,0 1 0,0 0 0,0 0-1,0 0 1,-1 0 0,1 0-1,-1 1 1,1-1 0,-1 0 0,0 1-1,0-1 1,0 1 0,0-1 0,0 1-1,-1 0 1,1-1 0,-1 1-1,1 2 1,-4 5 8,0 1 0,-1-1 0,0 0 0,-1 0 0,0 0 0,0-1-1,-1 0 1,0 0 0,-6 6-8,3-2 15,-39 53-189,-51 83 583,57-40-4373,34-58 1025</inkml:trace>
  <inkml:trace contextRef="#ctx0" brushRef="#br0" timeOffset="1.22901E6">17004 16301 7770,'-37'3'5997,"8"23"-4503,-9 40-1524,33-56 50,0 0 1,1 0-1,1 0 0,0 1 0,0-1 1,1 1-1,0 0 0,0 0 0,2 0 1,-1-1-1,1 1 0,1 0 0,0 0 1,0 0-1,1 0 0,1-1 0,0 1-20,-2-9 4,0 1 0,1-1-1,-1 0 1,1 0 0,-1 1 0,1-1-1,0 0 1,0 0 0,0-1 0,0 1-1,0 0 1,0-1 0,0 1-1,1-1 1,-1 0 0,1 0 0,-1 0-1,1 0 1,-1 0 0,1 0-1,-1-1 1,1 1 0,0-1 0,-1 0-1,1 1 1,0-1 0,0-1-1,1 1-3,74-24 166,-62 14-96,1-1 0,-1 0 0,-1-2 1,0 1-1,-1-2 0,-1 0 0,0-1 0,-1 0 1,0-1-1,-1 0 0,-1-1 0,0 0 0,-2-1 1,0 1-1,-1-2 0,0 1 0,-1-6-70,-3-26 876,-3 50-865,0 0 0,0-1-1,-1 1 1,1 0-1,0 0 1,0 0-1,-1 0 1,1 0 0,0-1-1,-1 1 1,1 0-1,0 0 1,-1 0-1,1 0 1,0 0-1,-1 0 1,1 0 0,0 0-1,-1 0 1,1 0-1,0 0 1,-1 0-1,1 1 1,0-1-1,0 0 1,-1 0 0,1 0-1,0 0 1,-1 0-1,1 1 1,0-1-1,0 0 1,-1 0-1,1 0 1,0 1 0,0-1-1,0 0 1,-1 0-1,1 1 1,0-1-1,0 0 1,0 1-1,0-1 1,0 0 0,-1 0-1,1 1 1,0-1-1,0 0 1,0 1-1,0-1 1,0 0-1,0 1 1,0-1 0,0 0-1,0 1 1,0-1-1,0 0 1,0 1-1,1-1-10,-7 14 7,2 0 0,0 1-1,1-1 1,0 1 0,1 0-1,1 0 1,0 0 0,1 0-1,0-1 1,2 1 0,0 0-1,0 0 1,1-1 0,1 1-1,1-1 1,1 4-7,35 43-20,-41-61 29,1 1 0,0 0-1,0 0 1,-1 0 0,1-1 0,0 1-1,0-1 1,0 1 0,0 0 0,0-1-1,0 0 1,0 1 0,0-1 0,0 0-1,0 1 1,0-1 0,0 0 0,0 0-1,0 0 1,0 0 0,1 0 0,-1 0-1,0 0 1,0 0 0,0 0 0,0 0 0,0-1-1,0 1 1,0-1 0,0 1 0,0 0-1,0-1 1,0 0 0,0 1 0,0-1-1,-1 1 1,1-1 0,0 0 0,0 0-1,-1 1 1,1-1 0,0 0 0,-1 0-1,1 0 1,-1 0 0,1 0 0,-1 0 0,1 0-1,-1 0 1,0 0 0,1 0-9,19-63 862,-19 56-883,9-147 487,-11 123-409,2 20-20,-1 11-36,0 1-1,1 0 1,-1 0-1,0 0 1,0-1-1,0 1 1,0 0-1,1 0 1,-1-1-1,0 1 1,0 0-1,0 0 0,0-1 1,0 1-1,0 0 1,0 0-1,0-1 1,0 1-1,0 0 1,0-1-1,0 1 1,0 0-1,0 0 1,0-1-1,0 1 1,0 0-1,0-1 0,0 1 1,0 0-1,0 0 1,0-1-1,0 1 1,0 0-1,-1 0 1,1-1-1,0 1 1,0 0-1,0 0 1,-1 0-1,1-1 0,0 1 1,0 0-1,0 0 1,-1 0-1,1 0 1,0-1-1,0 1 1,-1 0-1,1 0 1,0 0-1,0 0 1,-1 0-1,1 0 0,0 0 1,-1 0-1,1 0 1,0 0-1,0 0 1,-1 0-1,1 0 1,0 0-1,-1 0 1,1 0-1,0 0 1,0 0-1,-1 0 0,1 0 1,0 1-1,0-1 0,-6 26-80,7-20 76,-1 0-1,1-1 1,0 1-1,1-1 0,-1 1 1,1-1-1,0 0 1,1 1-1,-1-1 0,1 0 1,0-1-1,0 1 1,1 0-1,-1-1 1,1 0-1,0 0 0,0 0 1,0 0-1,1 0 1,-1-1-1,1 0 0,0 0 1,0 0-1,0-1 1,0 0-1,1 0 0,-1 0 1,0 0-1,1-1 1,0 0-1,-1 0 0,1-1 1,0 1-1,3-1 5,3-5 16,1-1-1,-1 0 1,0 0-1,0-1 0,0-1 1,-1 0-1,0 0 1,-1-1-1,0-1 1,0 0-1,-1 0 0,-1-1 1,1 0-1,-2 0 1,1-1-1,3-8-15,8-15 73,-18 38-74,1 0-1,-1 1 0,1-1 0,0 0 0,0 0 0,0 0 1,0 0-1,1-1 0,-1 1 0,1 0 0,-1-1 1,1 0-1,0 0 0,0 0 0,0 0 0,0 0 0,1 0 1,-1-1-1,0 0 0,1 1 0,-1-1 0,1 0 1,-1-1-1,1 1 0,-1-1 0,1 0 0,0 1 0,-1-1 1,1-1-1,-1 1 0,1-1 0,-1 1 0,3-2 2,-4 1 11,0-1 0,0 0-1,0 0 1,0 0-1,0 0 1,-1 0 0,1 0-1,-1-1 1,1 1-1,-1 0 1,0-1 0,0 1-1,0-1 1,0 0-1,0 1 1,-1-1 0,1 0-1,-1 1 1,1-1-1,-1 0 1,0 1 0,0-1-1,-1 0 1,1 0-1,0 1 1,-1-1 0,0 0-1,0 1 1,1-1-1,-1 1 1,-1-1 0,1 1-1,0-1 1,-1 1 0,1 0-1,-1 0 1,0-1-1,1 1 1,-1 0 0,-2 0-12,0-2 6,0 0-1,0 0 0,0 1 1,-1 0-1,0 0 0,0 0 0,0 1 1,0 0-1,0 0 0,0 0 1,-1 0-1,1 1 0,0 0 0,-1 0 1,1 0-1,-1 1 0,1 0 1,-1 0-1,0 0 0,1 1 1,-1-1-1,1 1 0,-1 1 0,1-1 1,0 1-1,0 0 0,0 0 1,-5 3-5,8-1-6,0-1 0,0 1 0,0 0 0,0 0 0,1 0 0,0 0 0,0 0 0,0 0 0,0 0 0,1 0 0,-1 1 0,1-1 0,0 0 0,0 0 0,1 1 0,0 2 6,0 1-10,36 202-95,-35-201 112,27 80-45,-27-86 36,-1-1 1,1 1-1,0-1 1,0 1-1,0-1 1,0 0-1,0 0 1,0 0-1,1 0 0,-1 0 1,1 0-1,-1-1 1,1 1-1,0-1 1,0 1-1,-1-1 0,1 0 1,0 0-1,0-1 1,0 1-1,0-1 1,0 1-1,0-1 1,1 0-1,-1 0 0,0 0 1,0-1-1,0 1 1,1-1 1,1 0-2,77-19-769,-35-12-3624,-19-7 692</inkml:trace>
  <inkml:trace contextRef="#ctx0" brushRef="#br0" timeOffset="1.22971E6">18216 16117 7578,'-3'-39'8408,"2"72"-6902,-10 106-1423,3 83 349,18-171-227,-9-50-189,0 0-1,0-1 1,0 1-1,0-1 1,-1 0 0,1 1-1,0-1 1,0 0 0,0 1-1,0-1 1,0 0 0,0 0-1,0 0 1,1 0-1,-1 0 1,0 0 0,0 0-1,0 0 1,0 0 0,0-1-1,0 1 1,0 0 0,0 0-1,-1-1 1,1 1-1,0-1 1,0 1 0,0-1-1,0 0 1,0 1 0,-1-1-1,1 0 1,0 1 0,0-1-1,-1 0 1,1 0-1,-1 0 1,1 1 0,-1-1-1,1-1-15,1 0 23,11-13 101,0-1 1,-1-1-1,-1 0 1,0 0-1,-1-2 0,-1 1 1,0-5-125,18-32 131,-18 38-95,-7 10-15,1 1 1,0 0-1,0 0 0,1 0 0,0 0 1,0 1-1,0-1 0,0 1 1,1 0-1,0 1 0,0-1 1,2 0-22,-6 4 1,-1 1 0,1-1 0,0 1 1,0 0-1,-1-1 0,1 1 0,0 0 1,0 0-1,0-1 0,0 1 0,0 0 0,-1 0 1,1 0-1,0 0 0,0 0 0,0 0 1,0 0-1,0 1 0,-1-1 0,1 0 1,0 0-1,0 1 0,0-1 0,-1 0 1,1 1-1,0-1 0,0 1 0,-1-1 1,1 1-1,0-1 0,-1 1 0,1 0 0,0-1 1,-1 1-1,1 0 0,-1-1 0,0 1 1,1 0-1,-1 0 0,1 0 0,-1-1 1,0 1-1,0 0 0,1 1-1,7 43-71,-7-41 73,26 213 213,-26-218-292,1 1 1,-1 0 0,0-1 0,0 1 0,0-1 0,1 0-1,-1 1 1,0-1 0,0 0 0,0 1 0,0-1-1,0 0 1,0 0 0,0 0 0,-1 0 0,1 0-1,0 0 1,0 0 0,-1 0 0,1 0 0,-1-1 0,1 1-1,-1 0 1,1 0 0,-1-1 0,0 1 0,1 0-1,-1 0 1,0-1 0,0 1 0,0-1 76,11-31-3629,-1-7-452</inkml:trace>
  <inkml:trace contextRef="#ctx0" brushRef="#br0" timeOffset="1.23012E6">18661 16251 7658,'8'7'5756,"-4"-2"-5124,1-1-486,1 0 0,-1-1 0,1 0 1,0 0-1,0 0 0,1-1 0,-1 0 1,0 0-1,1 0 0,-1-1 0,1 0 1,0 0-1,-1-1 0,1 0 0,0 0 1,-1-1-1,1 1 0,-1-2 0,1 1 0,-1-1 1,1 1-1,-1-2 0,0 1 0,0-1 1,0 0-1,0 0 0,0-1 0,-1 1 1,1-1-1,-1-1 0,0 1 0,1-2-146,-2 3 43,0-1 0,-1 1 0,1-1 0,-1 1 0,0-1 0,0 0 0,0 0 0,0-1 0,-1 1 1,0 0-1,1-1 0,-2 0 0,1 1 0,-1-1 0,1 0 0,-1 0 0,-1 0 0,1 0 0,-1 0 0,1 0 0,-1 0 0,-1 0 0,1 0 0,-1 0 0,0 1 0,0-1 0,0 0 0,-1 0 0,0 0 0,0 1 0,0-1 0,0 1 0,-1 0 0,0 0 0,-2-4-43,3 7 6,0 0 1,0-1-1,0 1 0,0 0 0,0 0 1,0 0-1,-1 0 0,1 1 1,0-1-1,-1 1 0,1-1 0,0 1 1,-1 0-1,1 0 0,0 0 1,-1 0-1,1 0 0,0 1 0,-1-1 1,1 1-1,0-1 0,-1 1 1,1 0-1,0 0 0,0 0 0,0 0 1,0 0-1,0 1 0,0-1 1,0 0-1,-1 2-6,-52 58-22,47-50 21,0 0 0,1 1 0,0 0-1,0 1 1,2-1 0,-1 1 0,2 0-1,0 1 1,0-1 0,1 1-1,1 0 1,0-1 0,1 1 0,1 0-1,0 0 1,0 0 0,2 0 0,0 0-1,2 9 2,-2-19 7,0 0 0,0 0 0,1 0 0,-1 0 0,1 0 0,0-1 0,0 1 0,0-1 0,1 0 0,-1 0 0,1 0 0,-1 0-1,1-1 1,0 1 0,0-1 0,0 0 0,1 0 0,-1-1 0,0 1 0,1-1 0,-1 0 0,1 0 0,-1 0 0,1-1 0,-1 1 0,1-1-1,0 0 1,-1-1 0,1 1 0,-1-1 0,5-1-7,1 0-163,1 0 1,-1-1-1,1 0 0,-1-1 1,0 0-1,0 0 0,0-1 1,-1-1-1,0 1 0,0-2 0,0 1 1,-1-1-1,1-1 163,12-24-3575,-9-3-256</inkml:trace>
  <inkml:trace contextRef="#ctx0" brushRef="#br0" timeOffset="1.23057E6">19060 16245 7594,'0'0'3091,"4"2"-1549,1 1-1276,0-1-1,0 0 1,0 0 0,1 0 0,-1-1 0,0 0 0,1 0 0,-1 0 0,1-1 0,-1 1 0,1-1 0,-1-1 0,1 1 0,-1-1 0,1 0 0,-1 0 0,1-1 0,-1 1-1,0-1 1,0 0 0,1-1-266,99-64 1212,-95 58-1144,1 0 0,-1-1 1,0 0-1,-1 0 0,-1-1 1,1-1-1,-2 1 1,1-1-1,-2-1 0,0 1 1,0-1-1,3-13-68,-8 24 13,-1-1 0,1 1 0,-1-1 0,0 1 0,0-1 0,0 1 0,0-1 0,-1 1 0,1-1 0,-1 1 0,1 0 0,-1-1 0,0 1 0,0 0 0,0-1 0,0 1 0,0 0 1,0 0-1,-1 0 0,1 0 0,-1 0 0,0 0 0,1 0 0,-1 1 0,0-1 0,0 1 0,0-1 0,0 1 0,0-1 0,0 1 0,-1 0 0,1 0 0,0 0 0,-1 1 0,1-1 0,-1 0 0,1 1 0,0 0 0,-1-1 0,1 1 0,-1 0 0,1 0 0,-1 1 0,1-1 0,-1 0 1,1 1-1,-1-1 0,1 1 0,0 0 0,-1 0 0,1 0 0,0 0 0,0 0-13,-10 6 2,1 1 1,0 0-1,1 0 1,0 1-1,0 0 1,1 1-1,0 0 1,0 0-1,1 1 1,1 0-1,0 1 1,1-1-1,0 1 1,0 1-1,1-1 1,1 1-1,0 0 0,1 0 1,0 0-1,1 0 1,1 0-1,0 2-2,-1-4 0,1 1-1,1 0 0,0 1 0,0-1 1,1-1-1,1 1 0,0 0 0,3 9 1,-4-16-1,1-1 0,-1 0 1,1 0-1,0 0 0,0 0 0,0 0 0,1-1 0,-1 1 0,1-1 0,0 1 0,0-1 0,0 0 0,1 0 1,-1 0-1,1-1 0,-1 1 0,1-1 0,0 0 0,0 0 0,0 0 0,0 0 0,0-1 0,1 1 0,1-1 1,3 0-71,1 0 0,0 0-1,1-1 1,-1 0-1,0-1 1,0 0 0,0-1-1,-1 0 1,1 0-1,0-1 1,-1-1 0,7-2 71,60-38-4049,-32 7 541</inkml:trace>
  <inkml:trace contextRef="#ctx0" brushRef="#br0" timeOffset="1.23136E6">19711 16127 5961,'41'-64'6628,"5"-39"-2407,-45 102-4160,0 0 0,0 0 0,-1 0 0,1 0 0,-1 0 0,1 0 0,-1 0 0,1 0 0,-1 0 0,1 0 0,-1 0 0,0 0 0,0 0 0,1 0 0,-1 0 0,0 0 0,0 0 0,0 0 0,0 0 0,0-1 0,-1 1 0,1 0 0,0 0 0,0 0 0,-1 0 0,1 0 0,0 0 0,-1 0 0,0 0 0,1 0 0,-1 0 0,1 0 0,-1 0 0,0 1 0,0-1 0,1 0 0,-1 0 0,0 0 0,0 1 0,0-1 0,0 1 0,0-1 0,0 1 0,0-1 0,0 1 0,0-1 0,0 1 0,0 0-1,0 0 1,0-1 0,0 1 0,0 0 0,0 0 0,-1 0 0,1 0 0,0 0 0,0 1 0,0-1 0,-1 0-61,-5 5 13,-1 0 0,1 0-1,0 0 1,0 1 0,0 0-1,1 1 1,0 0-1,0-1 1,1 2 0,0-1-1,0 1 1,1 0 0,0 0-1,0 0 1,1 0-1,0 1 1,-1 1-13,-1 2-8,1-1-1,-1 1 1,2 0-1,0 0 1,0 0-1,1 1 1,0-1-1,1 0 1,1 1 0,0-1-1,1 1 1,0-1-1,1 1 1,0-1-1,1 0 1,0 0-1,1 0 1,0 0 0,1-1-1,0 0 1,2 2 8,-5-11 1,0 0 1,1 0 0,-1 0-1,1 0 1,-1 0-1,1-1 1,-1 1 0,1-1-1,0 1 1,0-1-1,0 0 1,0 0 0,0-1-1,0 1 1,0 0-1,0-1 1,0 0 0,0 0-1,0 0 1,1 0-1,-1 0 1,0-1 0,0 1-1,0-1 1,0 0-1,0 0 1,0 0 0,-1 0-1,2 0-1,74-53 122,-51 29-65,-2-2 0,-2 0 0,0-2 0,-2-1 0,17-29-57,-31 47 18,0 0 0,0-1 0,-2 1 0,1-1-1,-2 0 1,1-1 0,-2 1 0,0-1 0,-1 0 0,0 1 0,-1-1 0,0 0-1,-1 0 1,-1 0 0,0 0 0,-1 0 0,-1 0 0,0 1 0,0-1 0,-2-2-18,5 16-1,-1-1 0,1 0 0,0 0 0,0 0 0,0 0 0,-1 0 0,1 1-1,0-1 1,-1 0 0,1 0 0,-1 0 0,1 1 0,-1-1 0,1 0 0,-1 0 0,1 1 0,-1-1 0,0 1 0,1-1 0,-1 1 0,0-1 0,0 1 0,1-1 0,-1 1 0,0-1 0,0 1 0,0 0 0,0-1 0,1 1 0,-1 0 0,0 0 0,0 0 0,0 0 0,0 0 0,0 0 0,0 0 0,1 0 0,-1 0 0,0 0 0,0 0 0,0 1 0,0-1 0,0 0 0,1 1 0,-1-1 0,0 0 0,0 1 0,0-1 0,1 1 0,-1-1 0,0 1 0,1 0 0,-1-1 0,0 1 0,1 0 0,-1-1 0,1 1 0,-1 0 0,1 0 0,-1 0 1,-24 49-107,20-37 98,0 1 1,0-1 0,1 1 0,1 0 0,1 0 0,0 0 0,0 0 0,1 0-1,1 1 1,1-1 0,0 0 0,1 0 0,0 0 0,1 0 0,1 0 0,0 0 0,0-1-1,2 0 1,0 0 0,0 0 0,1 0 0,1-1 0,1 1 8,0-2-56,1 0 0,0-1-1,0 0 1,1-1 0,0-1 0,1 1 0,0-2 0,0 1 0,1-2-1,0 1 57,-3-3-591,0 0-1,1-1 1,0 0-1,0-1 0,0 0 1,0 0-1,0-1 0,1 0 592,36-5-3684</inkml:trace>
  <inkml:trace contextRef="#ctx0" brushRef="#br0" timeOffset="1.23205E6">20623 16104 9122,'-24'-5'1788,"18"4"-1404,0 0-1,0 0 1,0 0 0,0-1-1,0 0 1,0 0-1,1 0 1,-1-1-1,1 0 1,-1 0 0,1 0-1,0 0 1,0-1-1,1 0 1,-1 0 0,-2-4-384,5 6 71,0 0 0,1 0 1,-1-1-1,0 1 0,1-1 0,0 0 1,-1 1-1,1-1 0,0 0 1,1 0-1,-1 0 0,0 0 0,1 0 1,0 0-1,-1 0 0,1 0 1,0 0-1,1 1 0,-1-1 0,0 0 1,1 0-1,0 0 0,0 0 1,0 0-1,0 0 0,0 1 0,0-1 1,1 0-1,-1 1 0,1-1 1,0 1-1,1-2-71,77-54 303,-65 49-291,1 1-1,0 1 0,1 1 1,0 0-1,0 1 0,0 1 1,0 0-1,11 0-11,-25 3 0,-1 1 0,0-1 0,1 1 0,-1-1 0,1 1 0,0 0 0,-1 0 1,1 0-1,-1 1 0,1-1 0,-1 1 0,1-1 0,-1 1 0,0 0 0,1 0 0,-1 0 0,0 0 0,1 0 0,-1 0 1,0 1-1,0-1 0,0 1 0,0-1 0,0 1 0,-1 0 0,1 0 0,0 0 0,-1 0 0,1 0 0,-1 0 0,0 0 1,0 0-1,0 1 0,0-1 0,0 1 0,0-1 0,-1 0 0,1 1 0,-1-1 0,1 1 0,-1-1 0,0 1 0,0 0 0,0-1 1,-1 1-1,1-1 0,-1 1 0,1-1 0,-1 0 0,-8 19 52,0-1 0,-2-1 0,0 0-1,-1 0 1,-1-1 0,-1-1 0,-1 0 0,-15 14-52,29-30 8,-8 8 46,-108 102 1273,123-109-1191,46 36-104,-15-6-14,-32-31-51,0 0 0,0-1 0,0 1 0,0-1 0,0 0 0,0 0 0,0 0 0,0-1 1,0 0-1,0 0 0,0 0 0,0-1 0,-1 1 0,1-1 0,0 0 0,-1-1 0,0 1 1,1-1-1,1-2 33,6-1-201,149-70-6431,-111 55 2639</inkml:trace>
  <inkml:trace contextRef="#ctx0" brushRef="#br0" timeOffset="1.23295E6">21151 15838 8138,'-30'-49'8144,"29"46"-8002,1 1-1,0-1 0,0 0 0,0 0 0,0 1 0,0-1 1,0 0-1,1 0 0,0 1 0,-1-1 0,1 0 0,0 1 1,0-1-1,0 1 0,1-1 0,-1 1 0,1 0 0,-1-1 0,1 1 1,0 0-1,0 0-141,8-7 45,0 0 0,1 1 0,0 1 0,1 0 1,0 0-1,0 1 0,0 1 0,1 0 0,0 0 1,0 1-1,0 1 0,0 0 0,0 1 0,1 1 0,-1 0 1,12 0-46,-21 1-2,0 0 1,1 0 0,-1 1 0,0-1 0,0 1 0,1 0 0,-1 0 0,0 0-1,0 1 1,0-1 0,0 1 0,0 0 0,-1 0 0,1 0 0,0 1 0,-1-1-1,0 1 1,1 0 0,-1 0 0,0 0 0,-1 1 0,1-1 0,-1 0 0,1 1-1,-1 0 1,1 1 1,-2 5 33,1 0 0,-2-1 0,1 1 0,-1 0 0,-1 0 0,0 0 0,0 0 0,-1 0 0,0-1 0,-1 1 0,0-1-1,0 0 1,-1 1 0,0-2 0,-1 1 0,0 0 0,0-1 0,-1 0 0,0 0 0,0 0 0,-1-1 0,0 0 0,-6 5-33,-32 21 808,96-30-679,3-5-113,0 3 0,0 3 0,51 9-16,-103-13 0,0 0 1,-1 0-1,1-1 0,-1 1 0,1 0 0,0 0 0,-1 0 1,1 1-1,-1-1 0,1 0 0,0 1 0,-1-1 0,1 1 0,-1-1 1,1 1-1,-1 0 0,1-1 0,-1 1 0,0 0 0,1 0 1,-1 0-1,0 0 0,0 0 0,0 1 0,0-1 0,0 0 1,0 1-1,0-1 0,0 0 0,0 1 0,-1-1 0,1 1 0,0-1 1,-1 1-1,0-1 0,1 1 0,-1-1 0,0 1 0,1 0 1,-1-1-1,0 1 0,0 0 0,-1-1 0,1 1 0,0-1 0,0 1 1,-1 0-1,1-1 0,-1 1 0,1-1 0,-1 1 0,-10 11 43,0 0-1,-1-1 0,0 0 0,-1-1 1,0 0-1,-1-1 0,0-1 1,-1 0-1,0-1 0,-4 2-42,-21 10 329,-1-1-1,0-1 1,-1-3 0,-1-1-1,-1-3 1,1-1 0,-3-2-329,2-7-23,44-7-488,62-28-5601,-13 10 1578</inkml:trace>
  <inkml:trace contextRef="#ctx0" brushRef="#br0" timeOffset="1.23409E6">20726 16656 5601,'1'-2'423,"0"-1"0,0 1 0,0 0 0,0-1-1,0 1 1,-1-1 0,1 0 0,-1 1 0,0-1 0,0 1 0,0-1-1,0 0 1,0 1 0,0-1 0,-1 1 0,1-1 0,-1 0 0,0 1-1,1-1 1,-1 1 0,0 0 0,-1-1 0,1 1 0,-1-2-423,-31-1 1900,-42 31-30,41-12-1830,-1 1-1,2 2 0,0 1 1,1 2-1,1 1 0,-3 4-39,33-23-2,0-1 0,0 1 0,0-1 0,0 1 0,1-1 0,-1 1 0,1-1 0,-1 1 0,1 0 0,-1-1-1,1 1 1,0 0 0,0-1 0,0 1 0,0 0 0,0-1 0,0 1 0,1 0 0,-1-1 0,0 1 0,1 0 0,-1-1 0,1 1 0,0-1 0,0 1-1,-1-1 1,1 1 0,0-1 0,0 1 0,0-1 0,0 0 0,1 0 0,-1 1 0,0-1 0,0 0 0,1 0 0,-1 0 0,1 0 0,-1-1-1,1 1 1,-1 0 0,1-1 0,0 1 0,-1-1 0,1 1 0,-1-1 0,1 0 0,0 0 0,0 1 2,271 65 29,-271-65-32,1 0 0,0 0 0,0 0 0,-1 0 0,1 0 0,-1 1 0,1-1 0,-1 1-1,0 0 1,1 0 0,-1 0 0,0 0 0,0 0 0,-1 0 0,1 0 0,0 1 0,-1-1 0,1 1 0,-1-1 0,0 1-1,0 0 1,0-1 0,0 1 0,0 0 0,0 0 0,-1 0 0,0-1 0,1 1 0,-1 0 0,0 0 0,0 0 0,-1 1 3,-2 5 112,-1 0 0,0 0 0,-1 0 0,0-1 1,0 1-1,-1-1 0,0-1 0,0 1 1,-1-1-1,0 0 0,0 0 0,0-1 0,-1 0 1,0-1-1,-1 1 0,1-1 0,-1-1 0,0 0 1,0 0-1,0-1 0,0 0 0,-1 0 1,0-1-1,1-1 0,-1 1 0,0-2 0,-4 1-111,5-1 41,-1 0 0,0-1 0,0 0 0,1-1 0,-1 0 0,1 0 0,0-1 0,-1 0 0,1-1 0,0 0 0,1 0 0,-1-1 0,0-1-42,9 6-38,-1 0-1,1 0 0,-1 0 1,1 0-1,-1 0 1,1 0-1,0 0 0,-1 0 1,1 0-1,-1 0 0,1-1 1,-1 1-1,1 0 1,-1 0-1,1-1 0,0 1 1,-1 0-1,1 0 0,0-1 1,-1 1-1,1-1 1,0 1-1,-1 0 0,1-1 1,0 1-1,0-1 0,-1 1 1,1 0-1,0-1 1,0 1-1,0-1 0,0 1 1,0-1-1,0 1 0,-1-1 1,1 1-1,0-1 1,0 1-1,0-1 0,1 1 1,-1 0-1,0-1 0,0 1 1,0-1-1,0 1 1,0-1-1,0 1 0,1-1 1,-1 1-1,0 0 0,0-1 1,1 1-1,-1-1 1,0 1 38,27-4-2805,45 4-3054,-24-4 2544</inkml:trace>
  <inkml:trace contextRef="#ctx0" brushRef="#br0" timeOffset="1.23478E6">21022 16564 8874,'4'-52'4299,"-4"51"-4186,0 0 0,0-1 0,0 1 0,0 0 0,0-1-1,0 1 1,-1 0 0,1-1 0,0 1 0,-1 0 0,1-1 0,-1 1 0,0 0-1,1 0 1,-1 0 0,0 0 0,0 0 0,0-1 0,0 2 0,0-1-1,0 0 1,0 0 0,0 0 0,0 0 0,0 0 0,0 1 0,0-1 0,-1 1-1,1-1 1,0 1 0,-1-1 0,1 1 0,0 0 0,-1-1 0,1 1-113,-2 2 56,0-1 0,0 1 1,0 0-1,0 0 0,0 0 1,0 0-1,1 0 1,-1 1-1,1-1 0,-1 1 1,1-1-1,0 1 0,0 0 1,1 0-1,-1 0 0,0 0 1,1 0-1,0 1 0,0-1 1,0 0-1,0 1 1,0-1-1,0 2-56,-2 20 31,1 1 0,1-1 0,1 1 0,1-1 0,1 1 0,2-1 0,0 0 0,7 20-31,-1 6 16,22 176 493,-33-208 77,-3-25 949,-7-154-5,-4-9-1453,14 163-75,1 2-128,5 18 45,2 5 10,-3-7 59,-1 0-1,2-1 0,-1 0 0,2 0 1,0 0-1,0-1 0,0 0 0,1 0 1,1-1-1,0 1 0,0-2 0,1 1 0,9 6 13,-16-14 2,0 1 0,0-1 0,0 0-1,0 0 1,1-1 0,-1 1-1,0 0 1,0-1 0,1 1-1,-1-1 1,0 0 0,1 0-1,-1 0 1,1 0 0,-1 0-1,0-1 1,1 1 0,-1-1-1,0 1 1,1-1 0,-1 0 0,0 0-1,0 0 1,0 0 0,0 0-1,0 0 1,0-1 0,0 1-1,0-1 1,0 1 0,-1-1-1,1 0 1,-1 0 0,1 0-1,-1 1 1,0-1 0,1-1-1,-1 1 1,0 0 0,0 0 0,-1 0-1,1-2-1,0 2 4,5-8 18,-1 0-1,-1 0 1,0-1 0,0 1 0,-1-1 0,0 0-1,-1 0 1,0-1 0,-1 1 0,0-3-22,-1 14-2,0 1 1,0-1-1,0 0 1,0 1 0,0-1-1,0 0 1,0 1 0,0-1-1,0 0 1,0 0-1,-1 1 1,1-1 0,0 0-1,0 1 1,0-1-1,0 0 1,-1 0 0,1 1-1,0-1 1,0 0 0,0 0-1,-1 0 1,1 1-1,0-1 1,0 0 0,-1 0-1,1 0 1,0 0 0,-1 0-1,1 0 1,0 1-1,0-1 1,-1 0 0,1 0-1,0 0 1,-1 0 0,1 0-1,0 0 1,-1 0-1,1 0 1,0 0 0,-1 0-1,1 0 1,0-1-1,0 1 1,-1 0 0,1 0-1,0 0 1,-1 0 0,1 0-1,0-1 1,0 1-1,-1 0 1,1 0 0,0 0-1,0-1 1,0 1 0,-1 0-1,1 0 2,-1 11-19,1 0 0,0 0 0,1 0 0,0 0 0,1 0 0,0 0 0,0-1 0,1 1 0,1-1 0,0 1 0,0 0 19,-3-9-1,0 1 1,0-1-1,0 1 1,0-1 0,0 0-1,1 1 1,-1-1-1,1 0 1,-1 0-1,1 0 1,0 0-1,0 0 1,0 0-1,0 0 1,0-1 0,0 1-1,0-1 1,0 1-1,1-1 1,-1 0-1,1 0 1,-1 0-1,1 0 1,-1-1-1,1 1 1,-1-1 0,1 1-1,0-1 1,-1 0-1,1 0 1,0 0-1,-1 0 1,1-1-1,0 1 1,-1-1-1,1 1 1,-1-1 0,1 0-1,-1 0 1,1 0-1,-1-1 1,6-3 17,0-1-1,-1 0 0,1 0 1,-2-1-1,1 0 1,-1 0-1,0-1 1,0 0-1,-1 0 1,0 0-1,0 0 1,-1-1-1,0 0 0,-1 0 1,2-8-17,-5 2 14,-2 22-103,13 38-644,4-36-4875,-6-11 1350</inkml:trace>
  <inkml:trace contextRef="#ctx0" brushRef="#br0" timeOffset="1.23541E6">21703 16706 3625,'8'-13'1623,"0"-1"1,-1-1 0,-1 1-1,0-1 1,-1 0-1,0 0 1,0-9-1624,-5 25 41,-1-1 0,1 0 0,0 0 0,0 0 0,-1 0 0,1 0 0,0 0 0,-1 0 0,1 0 0,0 1 0,-1-1 0,1 0 0,0 0 0,-1-1 0,1 1 0,0 0 0,-1 0 0,1 0 0,0 0 0,-1 0 0,1 0 0,0 0 0,0 0 0,-1-1 0,1 1 0,0 0 0,-1 0 0,1 0 0,0-1 0,0 1 0,0 0 0,-1 0 0,1-1 0,0 1 0,0 0 0,0 0 0,-1-1 0,1 1 0,0 0 0,0-1 0,0 1 0,0 0 0,0-1 0,0 1 0,0 0 0,0-1 0,0 1 0,0 0 0,0-1 0,0 1 0,0 0 0,0-1 0,0 1 0,0 0 0,0-1 0,0 1 0,0 0 0,1 0 0,-1-1 0,0 1 0,0 0 0,0-1 0,0 1 0,1 0 0,-1 0 0,0-1-41,-25 23 503,18-15-442,-5 4-13,0 1 0,1 0-1,0 1 1,0 0 0,2 1 0,0 0 0,0 0 0,2 1-1,-1 0 1,2 0 0,0 1 0,1 0 0,1 0 0,0 0 0,1 1-1,0 2-47,3-16 7,-1-1-1,1 0 0,0 0 1,-1 1-1,1-1 0,0 0 1,1 1-1,-1-1 0,0 0 0,0 0 1,1 1-1,0-1 0,-1 0 1,1 0-1,0 0 0,0 0 1,0 0-1,0 0 0,0 0 1,1 0-1,-1 0 0,1 0 0,-1-1 1,1 1-1,-1-1 0,1 1 1,0-1-1,0 0 0,0 1 1,0-1-1,0 0 0,0 0 1,0 0-1,0-1 0,0 1 1,1 0-1,-1-1 0,0 0 0,0 1 1,1-1-1,-1 0 0,0 0 1,0 0-1,1 0 0,-1-1 1,0 1-1,0-1 0,1 1 1,-1-1-1,0 0 0,0 0 0,1 0-6,12-8 36,0-2-1,-1 0 0,0 0 0,-1-1 0,0-1 0,-1 0 0,0-1 0,-1 0 1,8-14-36,3-4 40,-2 0 1,-1-1 0,-1 0 0,-2-2-1,-2 0 1,0-1 0,7-36-41,-15-32 132,-15 75-77,9 28-56,0 1 1,-1-1 0,1 1 0,0 0 0,-1-1 0,1 1-1,0 0 1,-1-1 0,1 1 0,-1 0 0,1-1 0,0 1-1,-1 0 1,1 0 0,-1-1 0,1 1 0,-1 0 0,1 0-1,-1 0 1,1 0 0,-1 0 0,1 0 0,-1 0-1,1 0 1,-1 0 0,1 0 0,-1 0 0,1 0 0,-1 0-1,1 0 1,-1 0 0,1 1 0,-1-1 0,1 0 0,-1 0-1,1 1 1,0-1 0,-1 0 0,1 0 0,-1 1 0,1-1-1,0 0 1,-1 1 0,1-1 0,0 1 0,-1-1 0,1 0-1,0 1 1,0-1 0,0 1 0,-1-1 0,1 1-1,0-1 1,0 1 0,-9 14 2,2 0 0,0 1 0,0 0 0,2 0 0,0 0 0,0 1 0,2 0 0,0 0 0,1 0 0,1 0 0,0 0 0,1 3-2,0-11 9,1 0 0,-1-1-1,1 1 1,1 0 0,0-1-1,0 1 1,1-1 0,0 1 0,0-1-1,1 0 1,0 0 0,0-1-1,1 1 1,0-1 0,0 0-1,1 0 1,0-1 0,0 0-1,0 0 1,1 0 0,3 2-9,66 26-4050,-61-32-50,-5-4-831</inkml:trace>
  <inkml:trace contextRef="#ctx0" brushRef="#br0" timeOffset="1.23627E6">22091 16615 10218,'-12'11'4942,"22"1"-3895,27 2-1148,-31-15 179,1 0 0,-1-1-1,1 0 1,-1 0 0,0 0 0,1-1-1,-1 0 1,-1 0 0,1-1 0,0 1-1,-1-1 1,0 0 0,0-1 0,0 1-1,0-1 1,-1 0 0,0 0 0,0-1-1,0 1 1,-1-1 0,1 0 0,-1 0-1,-1 0 1,1 0 0,-1-1 0,0 1-1,-1 0 1,1-1 0,-1 0 0,0-1-78,-1 7 11,0 0 0,0-1 0,0 1 0,0 0 1,0-1-1,0 1 0,0 0 0,0 0 0,0-1 1,-1 1-1,1 0 0,-1 0 0,1-1 0,-1 1 1,1 0-1,-1 0 0,1 0 0,-1 0 0,0 0 1,0 0-1,0 0 0,0 0 0,1 0 0,-1 0 1,0 0-1,-1 0 0,1 1 0,0-1 0,0 0 1,0 1-1,0-1 0,0 1 0,-1-1 0,1 1 1,0 0-1,0-1 0,-1 1 0,1 0 0,0 0 1,-1 0-1,1 0 0,0 0 0,-1 0 0,1 0 1,0 1-1,0-1 0,-1 0 0,1 1 0,0-1 1,0 1-1,0-1 0,-1 1 0,1 0 0,0-1 1,0 1-1,0 0 0,0 0 0,0 0 0,0 0 1,0 0-1,1 0 0,-1 0 0,0 1-11,-10 7 36,1 0 0,0 1-1,1 0 1,0 1 0,0 0 0,1 0 0,1 1 0,0 0-1,0 0 1,1 1 0,1 0 0,0 0 0,-1 9-36,5-19 6,0-1 0,0 0 1,1 1-1,-1-1 0,1 1 1,-1 0-1,1-1 0,0 1 1,0-1-1,0 1 0,0-1 1,1 1-1,-1-1 0,1 1 1,-1-1-1,1 1 0,0-1 1,0 1-1,0-1 0,1 0 1,-1 0-1,0 1 0,1-1 1,-1 0-1,1 0 0,0 0 1,0-1-1,0 1 0,0 0 1,0-1-1,0 1 0,0-1 1,0 0-1,0 1 0,1-1 1,-1 0-1,1-1 0,-1 1 1,1 0-1,-1-1 0,1 1 1,-1-1-1,1 0 0,2 0-6,18-2 24,-1-2 0,1-1 0,-1-1 0,0 0 0,0-2 0,-1-1 0,0 0 0,0-1 0,-1-2 0,-1 0 0,0-1 0,0-1 0,-2 0 0,5-6-24,-7 14-31,-20 23-49,2-9 71,0 0 8,0-1 1,1 1-1,0 0 0,0 0 0,1 0 0,0 0 0,0 0 1,1 0-1,0 0 0,0 0 0,2 7 1,-1-14 3,0 0 0,0 1 1,1-1-1,-1 0 0,0 0 0,1 0 1,-1 0-1,1 0 0,-1 0 0,1 0 0,0-1 1,-1 1-1,1-1 0,0 1 0,-1-1 1,1 1-1,0-1 0,-1 0 0,1 0 0,0 0 1,0 0-1,-1 0 0,1 0 0,0-1 1,0 1-1,-1 0 0,1-1 0,0 0 1,-1 1-1,1-1 0,-1 0 0,1 0 0,-1 0 1,1 0-1,-1 0 0,1 0 0,-1 0 1,0 0-1,0 0 0,0-1 0,1 1 0,-1-1 1,0 0-4,13-9-1,-1 0 0,0-2 1,-1 0-1,0 0 1,-1-1-1,-1 0 0,0-1 1,0-1-1,-2 1 0,0-1 1,-1 0-1,-1-1 0,0 0 1,-1 0-1,-1 0 1,0-1-1,-2 1 0,0-1 1,0-14 0,-2 22-26,1-5-48,-1 0 0,0 1 0,-1-1 0,0 0 0,-1 1 0,-1-1 0,-3-6 74,16 62 20,21 36-9,3-2 1,4-1 0,6 3-12,-39-68 1,61 100 35,-54-93 53,-11-16-70,0 0 0,-1 0-1,1-1 1,-1 1 0,1 0 0,0 0 0,-1-1-1,1 1 1,-1 0 0,1-1 0,-1 1 0,1 0-1,0-1 1,-1 1 0,0-1 0,1 1 0,-1-1-1,1 1 1,-1-1 0,0 1 0,1-1 0,-1 0-1,0 1 1,1-1 0,-1 1 0,0-1 0,0 0-1,0 1 1,0-1 0,0 0 0,0 1 0,0-1-1,0 0 1,0 1 0,0-1 0,0 0 0,0 1-1,0-1 1,0 0 0,0 1 0,-1-1 0,1 1-1,0-1 1,-1 0 0,1 1 0,-1-1-19,1-1 52,0-6 22,-1-1 0,-1 1 0,1 0 0,-1 0 0,-1 0 0,0 0 0,0 0 0,0 1 0,-1-1 0,0 1 0,-1 0 0,1 0 0,-1 0 0,-1 1 0,1 0 0,-1 0 0,0 0 0,0 1 0,-3-2-74,-11-9 10,-2 1-1,0 1 0,-1 1 0,-1 1 1,-12-5-10,28 14 1,1-1 0,-1 1 0,1 1 0,-1-1 0,0 1 0,0 1 0,0 0 0,0 0 1,-1 0-1,1 1 0,-1 0-1,8 0-4,0 0 0,0 0 0,1 0 1,-1 0-1,0 1 0,0-1 0,1 0 1,-1 0-1,0 0 0,0 1 0,1-1 0,-1 1 1,0-1-1,1 0 0,-1 1 0,0-1 1,1 1-1,-1-1 0,1 1 0,-1 0 0,1-1 1,-1 1-1,1-1 0,0 1 0,-1 0 0,1 0 1,0-1-1,-1 1 0,1 0 0,0-1 1,0 1-1,-1 0 0,1 0 0,0 0 0,0-1 1,0 1-1,0 0 0,0 0 0,0-1 1,0 1-1,1 0 0,-1 0 0,0-1 0,0 1 1,1 0-1,-1 0 0,0-1 0,1 1 4,26 31-188,-15-29 183,1 0-1,-1 0 0,1-2 0,0 1 0,0-1 0,0-1 1,0 0-1,-1-1 0,1-1 0,12-2 6,-7 2 16,79-18-1593,-43-17-4656,-33 8 2064</inkml:trace>
  <inkml:trace contextRef="#ctx0" brushRef="#br0" timeOffset="1.2366E6">23091 16309 8922,'-24'0'6850,"-15"18"-4965,38-17-1725,-12 7 20,1 2-1,0-1 1,1 2-1,0-1 1,1 1-1,0 1 1,0 0-1,2 1 1,-1-1-1,-4 12-179,12-23 6,-1 1-1,1 0 0,-1 0 0,0 1 0,1-1 0,-1 0 0,1 1 1,-1-1-1,1 0 0,0 1 0,0 0 0,1-1 0,-1 1 0,0-1 0,1 1 0,-1 0 1,1 0-1,0-1 0,0 1 0,0 0 0,0-1 0,1 1 0,-1 0 0,1 0 0,-1-1 1,1 1-1,0-1 0,0 1 0,0-1 0,1 1 0,-1-1 0,2 2-5,4-2 8,0 0-1,1 0 1,-1-1-1,1 0 1,-1 0-1,1-1 1,-1 0-1,1 0 1,-1-1-1,4-1-7,-3 2 3,191-30 133,-164 34-155,-36-4 22,1 0 0,-1 0 0,1 0-1,-1 0 1,1 0 0,0 0 0,-1 1-1,1-1 1,-1 0 0,1 0-1,0 0 1,-1 0 0,1 1 0,-1-1-1,1 0 1,0 0 0,-1 1-1,1-1 1,0 0 0,-1 0 0,1 1-1,0-1 1,0 1 0,-1-1-1,1 0 1,0 1 0,0-1 0,0 0-1,0 1 1,-1-1 0,1 1-1,0-1 1,0 0 0,0 1 0,0-1-1,0 1 1,0-1 0,0 1 0,0-1-1,0 0 1,0 1 0,0-1-1,0 1 1,0-1 0,1 1 0,-1-1-1,0 0 1,0 1 0,0-1-1,1 0 1,-1 1 0,0-1 0,0 1-1,1-1 1,-1 0 0,0 0-1,1 1 1,-1-1 0,0 0 0,1 0-1,-1 1 1,0-1 0,1 0-1,-1 0 1,1 0 0,-1 1 0,0-1-1,1 0-2,-42 21 662,0-2-1,-2-1 1,0-3-1,-12 2-661,15-4-30,-36 10-6113,37-13 1861</inkml:trace>
  <inkml:trace contextRef="#ctx0" brushRef="#br0" timeOffset="1.23727E6">20236 15682 2312,'6'-73'10840,"-8"76"-8148,-7 42-2423,-10 92-78,5 0 1,7 0 0,6 1 0,15 121-192,12 11 1689,-13-306-2939,-6 15-2904,-6 19 1063</inkml:trace>
  <inkml:trace contextRef="#ctx0" brushRef="#br0" timeOffset="1.23916E6">20032 16955 4585,'-12'6'2152,"-14"10"3346,18 7-4825,-17 164 2469,24-182-3114,0-1-1,1 1 1,-1-1-1,1 1 1,0-1-1,0 1 1,0-1-1,1 1 1,0-1 0,0 0-1,0 1 1,0-1-1,0 0 1,1 1-1,0-1 1,0 0-1,0 0 1,1 0 0,-1-1-1,1 1 1,0-1-1,0 1 1,0-1-1,0 0 1,1 0-1,-1 0 1,1-1-1,0 1 1,-1-1 0,1 0-1,0 0 1,1 0-1,-1 0 1,0-1-1,0 0 1,1 0-1,-1 0 1,1 0-28,130-21 379,-105 13-315,72-16 72,1 5 1,1 4-1,35 2-136,119 19 54,-199 1-57,0-3 1,0-2 0,0-3 0,0-2 0,1-3 0,-2-3 0,35-9 2,64-32-10,-87 26 60,1 2 0,1 4 0,10 1-50,161-2 157,-151 14-21,0-4 0,39-10-136,26-15 163,192-30 178,-282 57-267,-26 3 56,-1-2 0,0-1 0,-1-2 0,5-3-130,-13-9 1055,-4 10-407,-22 7-623,0 0-1,-1 0 1,1 0 0,-1-1 0,0 0-1,0 0 1,0 0 0,0-1 0,-1 1-1,1-1 1,-1 0 0,0 0-1,-1 0 1,1 0 0,-1 0 0,0-1-1,-1 1 1,1-1 0,-1 1 0,1-6-25,0-6 127,-1 0 1,0 0-1,-1-1 1,-1 1 0,0 0-1,-3-9-127,-68-239 447,-2 5-443,67 247-3,0-1 1,-1 0-1,-1 2 0,0-1 1,-1 1-1,0 0 0,-1 1 1,0 0-1,-1 1 0,0 0 1,-1 1-1,0 0 0,-8-3-1,-37-30 39,57 41-36,-2-2-9,0 0 1,1 1-1,-1-1 0,0 1 1,0-1-1,-1 1 1,1 0-1,0 0 1,-1 1-1,1-1 1,-1 1-1,0-1 0,1 1 1,-1 0-1,0 1 1,0-1-1,1 1 1,-1-1-1,0 1 1,0 0-1,0 0 1,0 1-1,1-1 0,-1 1 1,-4 1 5,-101 46-124,75-40 141,-109 40-49,49 5 25,76-40 18,0-1 1,-1-1-1,-1-1 1,0 0 0,0-1-1,-1-2 1,0 0-1,0-1 1,0-1 0,-1-1-1,0 0 1,0-2-1,0-1 1,-1-1-12,5-3 9,0-1 0,0 0 0,1-2 0,-1 0 0,1-1 0,1 0 0,-1-1-1,2-1 1,-1-1 0,1-1 0,0 0 0,1 0 0,1-1 0,0-1 0,0-1 0,1 0 0,-3-5-9,6 8 2,0 0-1,1 0 1,0-1 0,1 0-1,0-1 1,1 0 0,1 0-1,0 0 1,0 0 0,2-1-1,-1 1 1,1-6-2,3-89-23,10 44 31,-10 58-6,-1-1 0,0 1 0,0 0 0,-1 0 0,0 0 0,0 0 0,0 0 0,0 0-1,-1 0 1,0 0 0,-1 1 0,1 0 0,-1 0 0,0 0 0,0 0 0,-1 0 0,1 1 0,-1 0-1,0 0 1,0 0 0,0 0 0,-1 1 0,1 0 0,-1 0 0,0 1 0,0-1 0,0 1 0,-4 0-2,-1 0-8,0 0 1,-1 2-1,1-1 1,-1 1 0,1 1-1,-1 0 1,1 1-1,-1 0 1,1 0 7,-25 4-11,-227 8 79,82-14-78,-165 23 10,306-20-7,0 2 1,0 2 0,1 1-1,0 2 1,1 2 0,0 1-1,1 2 1,1 2 0,0 1 0,1 2-1,-18 14 7,2 6-1496,42-43-2336,10-14 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19:30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5450 523 11394,'-74'-13'3242,"-38"18"-2805,33 1-520,-42-8-928,-107-15 1011,-258-41 2066,165 17-1808,89-6-84,12-10-106,116 37-20,-1 4-1,0 4 1,-1 5 0,0 5 0,0 5 0,-2 4-48,-370 17-150,240-13 169,-17-5 0,21-14 21,-3 10-24,-7 36-11,20 8-64,163-35 50,-63 11 57,0 6 0,-15 9-48,78-13 54,1 2 0,1 3 1,-6 6-55,48-25 5,0 1 1,1 0 0,1 1 0,0 0 0,0 2 0,1 0 0,1 0-1,0 1 1,1 1 0,1 0 0,1 0 0,0 1 0,1 1 0,0 0-1,2 0 1,0 0 0,1 1 0,1 0 0,1 0 0,1 0 0,0 1-1,1-1 1,2 2-6,0-8 11,1 1 0,0-1-1,1 0 1,1 0 0,0 0-1,1 0 1,0-1 0,1 1-1,4 6-10,95 147 2,74 113-38,-159-256 32,1 0 1,0-1 0,2-1 0,0-1 0,1-1-1,1-1 1,1-1 0,1-2 0,6 3 3,44 20-21,1-4 0,50 14 21,127 34 12,12-4-13,-185-55 6,0-4 0,34 1-5,38-5 18,1-8 0,147-11-18,98 1 27,-70 21 50,2-5 59,13-22-60,-222-2-62,109-25-14,130-55 48,-28 11-19,-234 59-19,288-47 187,-130 46 290,-4-14-183,-194 26-310,0-2 0,-1-3 0,-1-3 0,39-17 6,-77 25-1,-1 0 0,0 0 0,-1-2 1,0 0-1,-1-2 0,-1 1 0,0-2 0,-1 0 1,0 0-1,-1-2 0,-1 1 0,7-14 1,3-10-60,-1 0-1,-3-2 1,11-33 60,-27 71-3,0 0 0,-1 0 0,1 0 0,-1 0 1,0-1-1,0 1 0,0 0 0,0-1 0,-1 1 0,0-1 0,0 1 0,0-1 1,0 1-1,-1-1 0,0 1 0,0 0 0,0-1 0,0 1 0,-2-2 3,-98-168-22,23-22-84,26 86 188,51 107-72,-2-3 13,1 1 0,-1-1 1,0 1-1,-1 0 0,1 0 0,-1 0 0,0 1 0,0-1 1,-1 1-1,1 0 0,-5-2-23,-25-14 0,14 7-1,-1 1 0,0 2-1,-1 0 1,0 1-1,-5-1 2,-217-40 584,85 36-462,45-3-41,-26 5-74,-275-18-551,301 29-1431,47 0-1374</inkml:trace>
  <inkml:trace contextRef="#ctx0" brushRef="#br0" timeOffset="4606.309">9297 658 8378,'0'-4'214,"-1"-1"0,0 1 0,0 0 0,-1 0-1,1-1 1,-1 1 0,0 0 0,0 0 0,0 1 0,-1-1 0,1 0 0,-1 1 0,0 0 0,0-1 0,0 1 0,-1 0 0,1 1 0,-1-1 0,1 1 0,-1-1-1,0 1 1,0 0 0,0 0 0,0 1 0,0-1 0,-1 1 0,1 0 0,0 0 0,-1 0 0,1 1 0,-1-1-214,-53 1 122,39 1-295,1-1 1,0-1 0,0-1 0,0 0-1,0-1 1,0-1 0,-10-4 172,-153-60-1591,141 55 1617,-189-50 1199,-41 29 380,11-16-639,-6 6-689,-25 31-258,-21 12-59,-19 9 88,0 12 423,29 14 98,27 22-468,-16 32-65,227-63-48,1 3 0,1 2-1,-46 33 13,-61 69-67,138-104 62,1 2-1,2 1 0,1 1 0,1 1 6,-4 5-1,19-27 3,1 1 0,1 0 1,0 1-1,0-1 0,1 2 0,1-1 0,0 1 0,1 0 0,1 0 0,0 0 0,0 0 0,2 1 0,0 0 0,0 0 0,2 8-2,6 10-9,1 0 0,2-1 0,1 0 1,2 0-1,1-1 0,1-1 0,2 0 0,1-1 0,1-1 0,2 0 0,0-2 0,10 9 9,-2-6-18,2-2 0,1 0-1,1-2 1,2-2-1,15 9 19,25 10 0,1-3-1,42 14 1,-45-23 5,2-4 0,2-3 0,10 0-5,36 4 34,117 10-34,-102-27 21,1-5 0,2-7-21,323-21 6,-4 3-12,-25-4-5,-432 24 11,165-13-75,71-18 75,-133 13-101,-1-6 0,85-30 101,-116 25-62,-1-4 1,36-22 61,-32 9-24,-3-3-1,-1-3 1,55-53 24,-121 100 0,287-236-3,-274 224 8,0-1 0,-1 0 0,0-1 0,-2-1 0,0 0 0,-2-1 0,0-1 1,-1-1-1,-1 0 0,5-16-5,3-14 45,-4-1 0,-1 0 0,-3-1 0,2-28-45,-13 73 58,1-1 0,-1 1 0,-1 0 1,0-1-1,-1 1 0,0 0 0,0-1 1,-1 1-1,0 0 0,-1 0 0,0 0 0,-1 1 1,0-1-1,0 1 0,-1 0 0,0 0 1,-1 0-1,0 1 0,0-1 0,-1 2 1,0-1-1,-1 1 0,1 0 0,-6-4-58,-49-39-8,-2 2 0,-2 4-1,-2 2 1,-2 3 0,-1 3 0,-2 4-1,-1 2 1,-2 4 0,0 3 0,-30-3 8,-99-8-570,92 25-907,1 4 0,-1 6 0,-75 10 1477,-133 28-3096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19:26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6236 91 10482,'-76'19'3653,"57"-16"-3737,-7-4-167,-14-32 21,-160 9 1266,173 22-781,0-1 0,-1-1 0,1-1 0,-25-8-255,25 5 11,1 2 1,-1 1-1,0 1 0,-28-1-11,-54 12 194,-75 33 0,102-30-168,30-6 87,-1 4 1,1 1 0,1 3 0,-44 15-114,-131 63 1677,215-83-1646,1 0 0,1 1 0,-1-1 0,1 2 0,0-1 0,1 2-1,0-1 1,1 1 0,0 0 0,0 0 0,1 1 0,1 0 0,-5 10-31,-46 154 81,56-174-80,-42 207 5,41-193 7,1 0 1,0 0-1,2 0 0,-1 0 1,2 0-1,0 0 1,1 0-1,0 0 1,1-1-1,1 0 0,0 0 1,1-1-1,0 1 1,2-1-14,7 15 11,1-1 0,1 0 0,1-2 0,2 0 0,0-1 0,1-2 0,23 18-11,-20-19-2,2-2 0,0 0 0,0-2 0,2-1 0,0-2 0,1-1 0,0 0 0,1-3 0,0 0 0,15 1 2,18-4-55,0-3-1,0-2 1,0-3 0,0-3-1,39-8 56,103-5 1,-120 19 125,0 3-1,-1 4 1,58 15-126,-58-9 139,0-3 0,0-4-1,62-3-138,-94-8-18,0-2 0,-1-3 0,0-2 0,18-7 18,-27 1-166,-1-2 0,0-2 0,-1-2 0,-2-1 0,0-2 0,-1-2 0,-2-2 0,-1-1 0,-1-1 0,-2-2-1,16-22 167,129-131-112,-170 179 183,0-1-1,0 0 0,-1-1 0,0 1 0,-1-1 1,0-1-1,0 1 0,-1-1 0,0 1 1,0-1-1,-1 0 0,-1 0 0,0-1 0,0 1 1,-1 0-1,0-1 0,-1-4-70,-2-137 73,0 132-75,0 1-1,-1 0 0,-1 0 1,-1 0-1,0 0 0,-2 1 1,0 0-1,-6-10 3,5 14 7,0 0 0,-1 1 0,-1 0 1,0 1-1,-1 0 0,0 0 0,0 1 0,-2 1 0,1 0 1,-1 0-1,-3 0-7,-15-5 97,0 2 0,0 1 0,-1 1 0,-1 2 0,0 1 0,0 2-1,-29-2-96,-78-3 281,0 5-1,0 7 0,1 6 0,-1 7 0,-25 9-280,-114 9-948,259-29 190,0-2 0,1 0 1,-1-1-1,0-1 0,0-1 0,0-1 1,0-1 757,-28-17-3920</inkml:trace>
  <inkml:trace contextRef="#ctx0" brushRef="#br0" timeOffset="16725.672">6987 1213 8034,'-39'7'6484,"2"-11"-6764,-70-25 1115,-40 24 622,-52-25-1514,139 21 167,-1 3-1,1 2 1,-45 4-110,62 1 182,4-4-103,-1-2 1,1-1-1,0-2 1,1-1 0,-8-5-80,-116-24 43,-294-60-102,408 89 90,-1 2 0,1 3 0,-1 1 0,0 3 0,-34 4-31,-450 50 269,319-34-254,-181-24-202,165-7 154,115-1 50,-180-8 26,-263 24 98,319 15-99,-337 24 211,356-21 42,214-21-286,-126 15 174,0 7 1,-119 36-184,63-2 63,-144 23-63,274-71 137,0 3 0,1 2 0,0 2 0,2 3 0,0 2 1,-47 27-138,96-46 3,0 1 0,1 0 1,-1 1-1,1 0 0,0-1 1,0 1-1,1 1 0,-1-1 1,1 1-1,0 0 1,0 0-1,0 0 0,1 0 1,0 1-1,0 0 0,0-1 1,0 1-1,1 0 0,0 0 1,1 0-1,-2 6-3,3 9-10,1 0-1,0 1 0,2-1 1,0 0-1,1 0 1,1-1-1,1 1 0,1-1 1,1 0-1,1-1 1,0 0-1,2 0 0,0-1 1,1 0-1,1-1 1,0 0-1,1-1 0,1-1 1,0 0-1,4 0 11,21 17 3,2-1 0,1-3 0,1-2 0,1-1 0,1-3 0,36 12-3,47 11 16,123 24-16,-85-38-25,2-7 0,0-8 1,2-7-1,29-8 25,41 4-10,100 9 17,8-6-8,-6-5 6,506-11-68,-500-6 9,-7 11 48,-14 13 1,4-13 25,-19-16-7,1-9-22,-20-14 5,-8-23-9,-286 65 13,150-36-12,-2-6 1,45-24 11,-87 25 0,-26 11 7,-1-3-1,26-18-6,-87 41-26,0-1 0,-1 0 0,0-1 0,-1 0 0,-1-2 0,0 0 0,0 0 0,-2-2 0,1 0 0,-2 0 0,-1-1 0,0 0-1,-1-1 1,0 0 0,-2-1 0,0 0 0,-1-1 0,1-8 26,-7 23 3,0-1 0,0 1 0,-1-1 0,1 0 0,-1 1 0,0-1 1,-1 1-1,0-1 0,0 1 0,0-1 0,0 1 0,-1 0 0,0 0 0,0-1 0,0 1 0,-1 0 0,1 1 0,-1-1 0,-1 0 0,-1-1-3,-88-108 203,73 89-138,0 0 0,-1 2 1,-1 1-1,-1 0 0,-2 2 0,1 1 0,-2 1 1,-1 1-1,-12-5-65,-11-4 171,-2 3-1,0 3 1,-10-2-171,-1 5-37,0 1 0,-1 4 0,-1 3 0,-41-1 37,46 9-874,1 3 0,-1 3-1,1 2 1,0 2 0,0 3 0,-8 6 874,-140 35-3520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3:17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2845 2184 7682,'-43'-31'5131,"10"-39"-4638,33 70-495,-2-7-6,1 1 0,-1 0 0,0-1 0,-1 1 0,1 0-1,-1 1 1,0-1 0,-1 0 0,0 1 0,1 0 0,-2 0 0,1 0 0,-4-3 8,-6-5 44,-1 0 0,-1 1 1,0 1-1,0 0 0,-1 2 1,0 0-1,-1 0 0,0 2 1,-3-1-45,12 6 44,-1 1 1,1 0 0,0 0 0,-1 1 0,1 0 0,0 1 0,-1-1 0,1 2 0,0 0 0,0 0 0,-8 3-45,-48 7 143,42-8-126,1 1 1,-1 1-1,1 0 1,1 2-1,-1 1 1,1 0-1,1 2 0,-15 10-17,11-8 17,-201 81 94,196-80-47,1 2 1,1 1 0,0 1-1,1 1 1,1 1 0,0 2 0,2 0-1,1 1 1,1 2 0,-15 21-65,20-24 42,2 1 1,0 0 0,2 1 0,1 0 0,0 1 0,2 0 0,-6 26-43,7-5 37,1 1 1,3 0 0,1 1-1,3-1 1,2 0 0,2 1-1,2-1 1,5 16-38,3-13 21,3 0 0,1-1-1,3-1 1,1-1 0,3-1 0,2-1-1,25 32-20,-11-21 14,3-2-1,1-2 1,3-2 0,2-2-1,3-2 1,1-3-1,24 14-13,-39-33 14,0-1-1,1-1 0,1-3 1,1-1-1,1-2 1,1-2-1,-1-2 1,2-2-1,0-2 0,0-2 1,0-1-1,1-3 1,42-3-14,-34-7 2,-1-3 0,-1-1 0,0-3 0,-1-3 0,-1-1 0,0-3 0,-2-1 0,0-3 1,13-12-3,-21 16 5,19-16-8,-2-3 1,-2-2-1,-2-3 1,-2-2-1,-2-2 1,-2-2-1,-3-2 1,20-34 2,35-52 10,-92 126-21,1 1-1,-2-1 0,0-1 0,-1 1 0,0-1 0,-1 0 0,-1 0 1,0 0-1,-1-1 0,-1 1 0,0-1 0,-2-13 12,-1-5-13,-2 1 0,-1-1 1,-2 1-1,-1 0 0,-6-13 13,6 21 38,-2 0 1,0 0-1,-2 1 0,0 0 1,-2 1-1,0 1 1,-2 0-1,0 1 0,-2 1 1,-7-8-39,-168-137 487,137 117-363,-2 2 0,-2 3 0,-1 3 1,-2 2-1,-2 3 0,-11-1-124,-30-9 3,-3 5-1,-31-3-2,105 34-322,0 1-1,0 3 1,-1 0-1,1 3 0,-1 1 1,0 1-1,0 2 1,0 2-1,1 1 0,0 1 1,-14 6 322,-145 46-3340</inkml:trace>
  <inkml:trace contextRef="#ctx0" brushRef="#br0" timeOffset="40087.549">686 205 8234,'-51'-2'4216,"-25"-9"-2728,70 10-1455,-1 1 1,1 0-1,-1 0 1,1 0-1,-1 1 1,1 0-1,-1 0 1,1 0-1,-1 1 1,1 0 0,0 0-1,0 1 1,0 0-1,0 0 1,1 0-1,-1 1 1,1 0-1,0 0 1,0 0-1,0 0 1,0 1-1,-1 2-32,-8 10 60,0 1 1,1 1-1,1 0 1,0 0-1,-6 19-61,1 9 119,1 0-1,3 2 1,3-1-1,1 1 1,2 1-1,3-1 1,1 1-1,4 15-118,-2-53-4,-2 48 133,3 0 1,3 1-1,2-1 0,2 0 0,11 32-129,-12-63 52,1-1 0,1 0 1,2 0-1,1-1 0,1 0 1,1-1-1,1 0 0,1-1 1,2-1-1,0 0 0,2-2 0,0 0 1,2-1-1,13 11-52,-20-23 20,1-1-1,0 0 1,0-1-1,1-1 1,0-1-1,0 0 1,0 0-1,0-2 1,1 0-1,0-1 1,-1-1-1,1 0 1,0-1-1,0-1 1,-1-1-1,1 0 1,0-1-1,-1-1 1,0 0-1,0-1 1,0-1-1,-1-1 1,1 0-1,-2-1 1,1 0-1,-1-1 1,0-1-20,22-21 109,-1 0 0,-1-3 0,-3 0 0,0-2 0,20-33-109,154-172 386,-193 220-368,0 0 0,-2-1 0,-1 0 0,0 0 0,-2-1 0,-1 0 0,0-1 0,-2 0 0,-1 1 0,-1-1 0,0-9-18,1-5 55,-1-1-1,-2 1 1,-2 0 0,-1-1-1,-2 1 1,-2 1-1,-1-1 1,-2 1-1,-15-35-54,9 33 193,-2 0-1,-1 2 1,-3 0-1,0 1 0,-3 1 1,-14-15-193,26 35 106,-1 0 1,0 1-1,-1 1 0,-1 0 1,0 1-1,-1 1 0,0 0 1,-1 1-1,0 1 0,0 1 1,-1 1-1,0 0 0,-1 1 1,1 1-1,-3 1-106,-14 1-66,0 2 0,0 1 0,0 2 0,0 1 0,0 2 0,1 2 0,-1 1 0,2 2 0,-1 1 0,1 1-1,1 3 1,0 0 0,2 2 0,-1 1 0,2 2 0,1 1 0,-6 7 66,-7 6-230,2 3 1,1 1-1,-6 11 230,-145 179-3674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19:5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3077 1001 3073,'-40'-13'4363,"28"12"-3644,-21-19 1463,-52 3 465,76 16-2486,-1 0-16,1-1 0,0 1 0,0-1 0,0-1 0,0 0 0,0 0 0,0-1 0,1 0 0,-1 0 0,1-1 0,0 0 0,0-1-145,1 1 18,-1 0 1,0 1 0,0 0-1,0 1 1,0-1 0,-1 1 0,1 1-1,-1 0 1,0 0 0,0 1 0,0 0-1,0 0 1,0 1 0,1 0 0,-1 0-1,-6 2-18,-67-5 221,-58-26-144,9 27 534,25-2-515,11 28-26,13-6 104,2 4 0,0 3 0,-63 30-174,-32 33 385,59-23-299,102-59-64,1 2 1,0 0 0,1 0-1,0 1 1,0 0 0,1 1-1,0 1 1,0 0 0,1 0-1,1 1 1,0 0 0,1 1-1,0 0 1,0 0 0,2 0-1,0 1 1,0 0 0,1 1-1,1-1 1,1 1 0,0 0-1,0 1-22,2 3 13,1 1 0,1-1 0,0 0-1,2 0 1,0 0 0,5 17-13,6 35 30,56 234 361,-55-243-226,3 0 0,3-1 0,14 27-165,14 30 74,-27-69 14,40 33 90,25-23-118,-54-45-32,1-1 1,1-2-1,0-2 1,0-1-1,30 3-28,5-4 4,131-1-12,-151 0-30,1-1 0,-1-3 0,0-3 0,1-1-1,-1-3 1,21-5 38,-35 2-10,-1 2 0,1 1 0,0 2 0,0 1-1,2 2 11,99-5 16,-49-5-72,-2-4-1,1-3 1,2-6 56,79-24-136,-97 14-16,-28 7 53,-36 23 89,1-1-1,-1 1 1,-1-2-1,1 1 0,-1-1 1,1 0-1,-1 0 1,-1 0-1,1-1 1,-1 0-1,0 0 1,0-1-1,2-5 11,24-70-115,-25 64 100,0-1 0,1 2 0,0-1 1,2 1-1,0 0 0,3-3 15,-4 10-43,0-1 0,-2 0 0,1-1 0,-1 0 0,-1 0 0,0 0 0,-1 0 0,0-1 0,-1 0 0,-1 0 0,0 0 0,1-9 43,21-142-32,-19 127 23,1-62 68,-6 97-57,-3-23-18,-2 0-1,0 1 1,-2-1 0,0 1-1,-3-3 17,-40-58 74,16 26 14,18 36 249,8 15 125,6 7-506,3 1 26,-11-6 310,-92-52-344,36 2-146,10-15-118,40 59 388,0 1 0,-1 1 0,-1 1 1,0 0-1,0 1 0,0 1 1,-14-3-73,-49-21-96,-102-73 303,174 97-359,-2 1 0,1 0 1,-1 1-1,1 0 0,-1 1 0,-1 0 1,1 1-1,0 0 0,-1 1 0,-1 0 152,-49-5-3152,-12 1-80</inkml:trace>
  <inkml:trace contextRef="#ctx0" brushRef="#br0" timeOffset="11482.511">559 2626 7706,'-297'-58'6406,"297"58"-6403,1 0-1,-1 0 1,0 1 0,0-1-1,0 0 1,0 1-1,0-1 1,0 0-1,0 1 1,0-1-1,0 0 1,0 0 0,0 1-1,0-1 1,0 0-1,0 1 1,0-1-1,-1 0 1,1 1-1,0-1 1,0 0 0,0 0-1,0 1 1,0-1-1,-1 0 1,1 0-1,0 1 1,0-1-1,0 0 1,-1 0 0,1 1-1,0-1 1,-1 0-1,1 0 1,0 0-1,0 0 1,-1 0-1,1 1 1,0-1-1,-1 0 1,1 0 0,0 0-1,0 0 1,-1 0-1,1 0 1,0 0-1,-1 0-2,26 7 210,-1-1-1,1-2 1,0 0-1,1-2 0,-1 0 1,13-2-210,-11 0 117,265 22 416,225 47-533,-218-20 83,-193-29 36,251 37 362,-151-46-396,0-9 0,0-9 0,20-11-85,207-34 227,0 8 255,-2-6-137,-12 3-99,-69 13 142,-283 28-321,18-2 293,0 3 0,1 3-1,0 5 1,27 6-360,25 15 978,-135-70-160,39-318-1664,1 90 828,-6 141-4,35-79 22,-4 14-71,14-97-415,-17 6 82,-62 267 398,4-13 8,-2 0 1,-2 0-1,-1 0 0,-2-26-2,-25-7 100,-23 31 238,29 27-181,2-1-256,-1 1 1,0 1 0,0 0-1,-1 2 1,0 0-1,0 1 1,-1 1-1,0 0 1,0 2 0,-11 0 98,-399-6-142,98-7-11,-128 18 153,71 11-39,-14-18 97,-19-17 59,-960-25 147,1008 19-221,37-14-14,44 2-78,236 34 59,0 3 1,0 2 0,0 3-1,0 2 1,0 3 0,-33 8-11,82-14-4,1 1 1,-1-1 0,1 1 0,0 1 0,-1-1 0,1 1-1,0 0 1,0 1 0,1 0 0,-1 0 0,1 0 0,0 1-1,0 0 1,0 0 0,1 1 0,0-1 0,0 1 0,0 0-1,1 0 1,0 1 0,0 0 0,0-1 0,1 1 0,0 1 3,-12 199-134,-4-31 104,-43 326 43,41-278-24,-10-2-1,-9 0 12,-66 242 18,105-460-18,-10 40-4,2-1 1,2 2-1,1-1 0,3 1 1,2-1-1,3 28 4,2-36-79,2-1-1,1 1 1,2-1-1,2-1 0,0 0 1,14 24 79,16 21-1338,10 1-2112</inkml:trace>
  <inkml:trace contextRef="#ctx0" brushRef="#br0" timeOffset="197718.013">5101 493 9554,'-11'-2'998,"-62"-12"3351,5-20-3727,28-1-515,-39-24-108,70 55 6,-1 0 0,1 1 0,-1-1 0,0 2 1,0 0-1,-1 0 0,1 0 0,0 2 0,0-1 0,-1 1 1,1 1-1,0 0 0,-1 0 0,1 1 0,0 0 0,-1 1-5,-64 17 388,2 3 1,0 3-1,2 4 0,-61 34-388,99-38 39,1 0 1,1 2 0,2 2 0,1 0-1,1 2 1,2 1 0,1 1 0,2 1-1,1 1 1,2 1 0,-2 10-40,-3-5 7,-2 9 3,2 1-1,2 0 1,2 2 0,2 0-1,3 1 1,3 1 0,2 0 0,2 0-1,3 1 1,2 33-10,4-48 0,2 0-1,2-1 1,2 1-1,2-1 0,2 5 1,74 230 165,-70-232-143,3 0 0,1-1 0,3-1 0,1-1 0,5 5-22,-14-26-2,0 0 0,1-1 0,1-1-1,1-1 1,0 0 0,8 5 2,23 14-4,0-3 0,3-2 0,0-2 0,2-2 0,1-2 0,1-3 0,1-3 0,1-2 0,0-2 0,1-3 0,9-1 4,-27-6 7,-1-1 0,1-2 0,0-2 0,0-2 0,0-1 0,0-2 0,4-3-7,32-11 8,-1-4 0,-2-2 0,42-22-8,227-112 2,-279 125 7,-2-2 0,-1-3 0,-3-2 0,51-47-9,-35 17 5,-2-4 0,-4-2 0,-3-4 0,-2-4-5,28-46 15,-6-4 0,18-47-15,-77 131 23,-3 0 0,-2-2-1,-2 0 1,1-13-23,-13 41 42,-2 0 0,0 0 0,-2 0 0,-1 0 0,0 0 0,-2-1 0,-1 1 0,-1 0 0,-2 0 0,0 0 1,-1 1-1,-2 0 0,-6-16-42,-5-1 133,-1 0 0,-2 1 0,-1 2 0,-2 0 1,-2 2-1,-1 0 0,-21-18-133,12 19 97,-1 1-1,-2 2 1,-2 1 0,-36-20-97,19 15-12,0 3 1,-3 3 0,0 2 0,-2 3-1,0 3 1,-2 3 0,-9 0 11,-6 1-304,-2 4-1,1 3 1,-2 4-1,-57 3 305,57 6-862,-1 5-1,1 3 0,1 4 0,0 3 0,1 4 0,-26 13 863,-257 113-3630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21:05.96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1455 1332 8914,'-5'3'4936,"8"-6"-4266,84 12 598,-17 3-671,-44-14-520,0-1-1,0-2 1,-1 0 0,0-2-1,23-9-76,-31 11 34,9-4 93,-1 2-1,1 1 1,0 0-1,0 2 1,1 1-1,-1 2 1,23 1-127,14 6 321,81 1 3,276-77-272,-377 69-46,-1 1-1,1 2 1,0 2-1,-1 2 0,0 2 1,4 2-6,114 18 21,98-21-18,-175-9-4,0 4 0,25 7 1,466 63 23,-201-31-30,208 1-9,-468-31 0,-1 5 0,7 7 16,-19-9 1,0-5 1,0-4-1,1-5 1,30-6-2,-51 4-11,124-5 7,392-4 6,-337 3-10,-16-8 14,414-30-4,-453 35-9,-8 2-14,70-19 21,-12-5 2,-51 8 16,128 4-18,-106 11 2,287-38 4,-296 29 14,-13 7-49,-77 12 34,-1 6 0,16 6-5,133 7 7,-153-15-7,0 5-1,24 9 1,20 6 23,2-6-1,146-5-22,179-7-6,-472-6 6,25-1 7,0 3 1,0 1-1,29 7-7,240 48 10,-48-15-1,-147-20 6,-20 2 1,-93-23-17,-1 0 5,1 0 1,-1 0-1,0-1 0,1 0 0,-1 0 1,1 0-1,-1-1 0,1 1 1,-1-2-1,1 1 0,-1 0 0,1-1-4,-5 2 695,-17-5-518,6 8-158,-20-4 41,20-16-141,15-80-201,4 36 293,7-34-55,-5-1 0,-2-64 44,-14 117 0,-23-20 0,-5 22 73,17 22-46,16-5-95,3-2 233,-11 14-838,-1-10-7495,13 10 4325</inkml:trace>
  <inkml:trace contextRef="#ctx0" brushRef="#br0" timeOffset="3701.42">13542 1405 9402,'45'1'5641,"25"-14"-5430,-10 1-203,-36 11 45,0 1-1,0 2 1,0 0 0,0 1 0,-1 1 0,1 1-1,-1 2 1,7 3-53,90 19 153,-37-20-89,0-3 1,1-4-1,3-3-64,382-38 156,-426 37 51,0 3 0,-1 1 0,43 8-207,36 3 221,-40-9-186,-1-4 0,0-3 0,40-8-35,132-9 117,-190 29 494,-59-7 123,11 1-526,15-5-290,-26 3 80,1-1-1,-1 0 1,0 1 0,0-1 0,0-1 0,0 1 0,1 0 0,-1-1-1,0 1 1,0-1 0,0 0 0,0 0 0,0 0 0,0-1-1,-1 1 1,1-1 0,0 0 0,0 1 0,-1-1 0,0 0-1,1 0 1,1-2 2,45-75-70,-16 30-16,-28 42 53,1 0 0,-1 0 0,0-1 0,-1 1 0,0-1 0,0 0 0,-1 0 0,0-1 0,1-3 33,-19-54-88,4 36 85,-1-64-5,-10 16 39,20 69-34,-4-7 6,1 0 0,0 0-1,1-1 1,1 1 0,1-1-1,0 0 1,1 0 0,1 0-1,1 0 1,0 0 0,1 1-1,1-1 1,1 0 0,1-2-3,0 9 3,0-1 0,0 0 0,-1-1 0,0 1 0,-1-1 0,0 0 0,-1 1 0,-1-1 0,1 0 0,-2 0 1,0 0-1,0 0 0,-1 0 0,-1 0 0,0 0 0,-1 0 0,0 0 0,0 1 0,-5-9-3,-33-34 690,38 51-680,2 0-6,-1 1 0,-1 0 0,1 0 0,0 0 0,0 0 0,-1 0 0,1 0 0,-1 1 0,0-1 0,1 1 0,-1-1 0,0 1 0,0 0 0,0 0 0,0 1 0,0-1 0,0 1 0,-1-1-4,-120 6 359,62 0-284,-146-4-174,-251-13-84,32 30 123,298-14 38,0-5-1,-24-8 23,-565-41 79,-138-6-183,574 33 161,-13 9-40,-3 20-22,1 12 0,-1 14 5,5-12 22,-128-13-22,278-7-4,-235-2-21,2 0 24,-13 8-2,-9-10-100,-21-14 43,-5-7 103,-10 2-50,10 0-150,7-34-160,3-9 231,-9 26 118,18 20-12,17 8 4,25 8-2,1 17-34,19 19 16,-408 46 5,457-43 4,32-6-15,8 2-12,-62 3-60,141-16 95,116-13-50,0-3 1,-1-3-1,1-2 0,-12-4 29,34 4 17,-1 2-1,0 1 1,0 2-1,-25 6-16,53-7 14,-20 1 38,24-3-38,0 1 0,1 0 0,-1 1 1,0-1-1,0 1 0,1 0 0,-1 1 1,1-1-1,-1 1 0,1 0 0,0 1 1,-1-1-1,1 1 0,0 1-14,-6 2-12,-4 14-61,-15 160 350,26 213-101,-38-107-111,18-160 38,21-123 255,1-2-1951,-1-1-1761</inkml:trace>
  <inkml:trace contextRef="#ctx0" brushRef="#br0" timeOffset="136085.389">15586 2443 9154,'-11'-6'2585,"-3"6"527,5 4-2600,-4 5-272,5 5-208,2 4-56,10-2 56,4 0-48,6-1 48,2-2-464,1-9-2680,1-2 743</inkml:trace>
  <inkml:trace contextRef="#ctx0" brushRef="#br0" timeOffset="136531.789">16214 2244 8962,'-3'2'2200,"0"4"697,1 9-2553,-4 3-328,2 9-72,2 2 56,4 9-24,-1-3 48,4 9-32,2-9 48,-1-2-32,-1-5 40,-1-6-32,-1-8-56,-4-2-328,-8-9-1272,-16-4-1273,-5-8-304</inkml:trace>
  <inkml:trace contextRef="#ctx0" brushRef="#br0" timeOffset="136860.223">15839 2267 7650,'-17'-69'4765,"17"64"-4656,1-1 1,-1 1-1,1 0 1,0-1-1,1 1 0,-1 0 1,1 0-1,0 0 1,1 0-1,-1 1 1,1-1-1,1-2-109,9-8 16,1 0 0,0 0 0,1 1-1,1 1 1,0 1 0,0 0 0,1 1 0,1 1-1,0 0 1,0 2 0,1 0 0,0 1 0,1 1 0,-1 0-1,1 2 1,0 0 0,0 1 0,0 2 0,1 0-1,10 1-15,-17 1-4,0 0 1,0 1-1,-1 0 0,1 1 0,-1 1 0,0 0 0,0 1 0,0 0 1,-1 1-1,0 1 0,0-1 0,3 4 4,-9-6-2,0 0 0,-1 1 0,1 0 0,-1 0-1,0 0 1,0 1 0,0 0 0,-1 0 0,0 0 0,0 0 0,-1 1 0,0 0 0,0-1 0,0 1-1,-1 0 1,0 0 0,0 1 0,-1-1 0,0 0 0,0 0 0,0 1 0,-1-1 0,-1 5 2,1-7 14,-1-1 1,0 1 0,0-1-1,0 0 1,-1 0 0,1 1-1,-1-1 1,0 0 0,0 0-1,-1 0 1,1-1-1,-1 1 1,0-1 0,0 1-1,0-1 1,0 0 0,0 0-1,-1 0 1,1 0 0,-1-1-1,-3 2-14,-94 34 496,68-28-399,-124 37 431,143-41-452,24-5-638,32-5-2394,11-6-353,7-6-837</inkml:trace>
  <inkml:trace contextRef="#ctx0" brushRef="#br0" timeOffset="137619.152">16939 2009 4697,'52'-117'6688,"-52"117"-6639,-1 0 0,1 0 0,0 0-1,-1 0 1,1 1 0,0-1 0,-1 0 0,1 0-1,-1 0 1,1 0 0,0 0 0,-1 0 0,1-1 0,0 1-1,-1 0 1,1 0 0,0 0 0,-1 0 0,1 0-1,0 0 1,-1-1 0,1 1 0,0 0 0,-1 0 0,1 0-1,0-1 1,0 1 0,-1 0 0,1-1 0,0 1-1,0 0 1,-1 0 0,1-1 0,0 1 0,0 0 0,0-1-1,0 1 1,-1-1-49,-42 44 154,2 2-1,2 1 1,2 3 0,3 0-1,-6 15-153,27-46 39,1 1 0,2 0 0,0 1 0,1 0 0,0 1 0,2 0-1,-4 17-38,10-26 21,0 1 1,0-1-1,1 0 0,1 1 0,0-1 0,1 0 0,0 0 0,0 0 0,2 0 0,0 0 0,0 0 1,1-1-1,1 3-21,-3-8-16,0-1 0,0 1 1,0-1-1,1 0 0,-1 0 1,1 0-1,0-1 0,1 1 0,-1-1 1,1 0-1,0 0 0,0-1 1,0 1-1,0-1 0,1 0 1,-1-1-1,1 1 0,0-1 1,-1 0-1,1 0 0,0-1 0,0 0 1,1 0-1,-1-1 0,0 1 1,0-1-1,1 0 16,39-11-2264,2-6 95</inkml:trace>
  <inkml:trace contextRef="#ctx0" brushRef="#br0" timeOffset="138547.167">17338 2246 5129,'-6'-3'743,"-1"0"0,1 0 0,-1 1 0,0 0-1,0 1 1,0-1 0,0 1 0,0 1 0,0-1 0,0 1 0,-4 1-743,1-1 98,0 1 1,0 1 0,0 0-1,1 0 1,-1 1 0,1 0-1,-1 1 1,1 0-1,0 0 1,1 1 0,-1 0-1,-3 3-98,11-7 3,0-1 0,0 1 0,0 0-1,0-1 1,1 1 0,-1-1 0,0 1-1,0 0 1,1 0 0,-1-1 0,0 1-1,1 0 1,-1 0 0,1 0 0,-1 0-1,1 0 1,0 0 0,-1 0-1,1 0 1,0 0 0,0 0 0,-1 0-1,1 0 1,0 0 0,0 0 0,0 0-1,0 0 1,1 0 0,-1 0 0,0 0-1,0 0 1,0 0 0,1-1 0,-1 1-1,1 0 1,-1 0 0,0 0-1,1 0 1,0 0 0,-1 0 0,1-1-1,-1 1 1,1 0 0,0 0 0,0-1-1,-1 1 1,1-1 0,0 1 0,0 0-1,0-1 1,0 0 0,0 1 0,0-1-1,0 1 1,0-1 0,0 0-3,12 3 24,-1 0-1,1-1 1,0 0 0,0-1-1,0-1 1,0 0 0,0 0 0,0-1-1,-1-1 1,1-1 0,0 1 0,-1-2-1,0 0 1,1 0 0,5-4-24,57-26 123,-82 53-142,3-9 15,1 1 0,0-1 1,1 1-1,1 0 0,-1 0 0,2 0 1,-1 0-1,1 0 0,1 0 0,0 0 1,1 0-1,0 0 0,3 7 4,-2-1-7,8 41 5,-6-38 3,0 1 0,-1 0 1,-1-1-1,-1 1 0,-1 0 1,0 0-1,-2 0 0,-1 0 0,0 0 1,-2 0-1,0-1 0,-1 1-1,3-16 77,0 0-1,-1 0 1,1 0-1,-1 0 0,0-1 1,0 1-1,-1-1 1,1 0-1,-1 0 1,0 0-1,0 0 0,0-1 1,-1 0-1,1 0 1,-1 0-1,0 0 1,0-1-1,0 1 1,0-1-1,0-1 0,0 1 1,0-1-1,-1 1 1,1-2-1,-1 1 1,1-1-1,0 1 0,-1-1 1,1-1-1,-1 1 1,1-1-1,-1 0 1,1 0-1,0-1 1,0 0-1,-1 0 0,1 0 1,-2-1-77,1-2 64,0 0 1,0 0-1,1-1 0,0 1 1,0-1-1,0 0 1,1-1-1,0 1 1,0-1-1,1 1 0,0-1 1,0-1-1,0 1 1,1 0-1,0 0 0,0-1 1,1 1-1,0-1 1,0 0-1,1-7-64,-2-4-42,1 0-1,1 0 0,1 0 1,0 0-1,1-1 1,2 2-1,-1-1 1,2 0-1,1 1 1,0 0-1,9-17 43,-12 29-143,0 0 0,1 0 0,-1 1 0,1-1 0,0 1 0,1 0 0,-1 0 0,1 0-1,0 1 1,0 0 0,1-1 0,-1 2 0,1-1 0,0 1 0,0 0 0,0 0 0,1 0 143,73-13-4811,-38 11 1988</inkml:trace>
  <inkml:trace contextRef="#ctx0" brushRef="#br0" timeOffset="138905.998">17698 2279 6121,'5'-27'5718,"-26"10"-3319,-38 7-1418,53 10-967,1 1-1,-1-1 0,1 1 0,-1 0 1,1 0-1,-1 1 0,1-1 1,0 1-1,0 0 0,0 1 0,0-1 1,0 1-1,0 0 0,1 0 1,-1 1-1,1-1 0,0 1 0,0 0 1,0 0-1,1 0 0,-1 1 1,1-1-1,0 1 0,0 0 0,1 0 1,0 0-1,-1 1-13,2-3 3,0-1 0,0 1-1,0 0 1,0 0 0,1 0 0,-1 0 0,1-1-1,0 1 1,0 0 0,0 0 0,0 0 0,0 0-1,1 0 1,-1 0 0,1 0 0,0 0 0,0-1-1,0 1 1,0 0 0,1 0 0,-1-1 0,0 1-1,1-1 1,0 0 0,0 1 0,0-1 0,0 0-1,0 0 1,0 0 0,1 0-3,6-1 21,0 0-1,0-1 1,0 0 0,0 0-1,0-1 1,0 0 0,0 0-1,0-1 1,-1-1 0,1 1-1,-1-2 1,1 1 0,-1-1-1,7-4-20,-3 3 23,0 0-1,0-1 0,0 0 0,-1-1 1,0 0-1,-1-1 0,1 0 0,-1-1 0,8-9-22,-17 18 2,-1-1 0,1 0 0,-1 1 0,1-1-1,-1 1 1,0-1 0,1 0 0,-1 1 0,1-1-1,-1 0 1,0 0 0,0 1 0,1-1 0,-1 0-1,0 0 1,0 1 0,0-1 0,0 0 0,0 0-1,0 1 1,0-1 0,0 0 0,0 0 0,0 1-1,-1-1 1,1 0 0,0 0 0,0 1 0,-1-1-1,1 0 1,-1 1 0,1-1 0,0 0 0,-1 1-1,1-1 1,-1 0 0,1 1 0,-1-1 0,0 1-1,1-1 1,-1 1 0,1 0 0,-1-1 0,0 1-1,0 0 1,1-1 0,-1 1 0,0 0-1,1 0 1,-1-1 0,0 1 0,0 0 0,0 0-2,-42-5 42,29 4-29,-29 7-6,43-5-24,0 0 0,0 0 0,0 0 0,0 0 0,0 1 0,1-1 0,-1 0 0,0 0 0,0 0 0,1 0 0,-1 0 0,1 0-1,-1 0 1,1 0 0,-1 0 0,1 0 0,0 0 0,0 0 0,-1 0 0,1 0 0,0-1 0,0 1 0,0 0 0,0-1 0,0 1 0,0 0 0,0-1 0,0 1 0,0-1 0,0 1 17,20 3-2340,3-1 252</inkml:trace>
  <inkml:trace contextRef="#ctx0" brushRef="#br0" timeOffset="139279.732">18037 2259 3201,'3'-1'347,"-1"1"0,0-1 0,0-1 1,1 1-1,-1 0 0,0-1 1,0 1-1,-1-1 0,1 1 0,0-1 1,0 0-1,-1 0 0,1 0 0,-1 0 1,1 0-1,-1 0 0,0 0 0,0 0 1,0-1-1,0 1 0,-1 0 0,1-1 1,0 1-348,-2 1 59,0 0 1,1 0-1,-1 0 0,0 1 1,0-1-1,0 0 1,1 0-1,-1 1 0,0-1 1,0 0-1,0 1 1,0-1-1,0 1 0,0 0 1,0-1-1,-1 1 1,1 0-1,0 0 1,0-1-1,0 1 0,0 0 1,0 0-1,0 0 1,0 0-1,-1 0 0,1 1 1,0-1-1,0 0 1,0 1-1,0-1 0,0 0 1,0 1-1,-1 0-59,-3 0 89,-15 3-6,-1 1-1,1 1 0,-1 1 0,2 1 0,-1 0 1,1 2-1,1 0 0,-17 12-82,-25 38 236,58-59-230,1 0 1,0 1-1,0-1 1,0 0-1,1 1 1,-1-1 0,0 1-1,0-1 1,1 1-1,-1-1 1,1 1-1,-1 0 1,1-1 0,0 1-1,0 0 1,-1-1-1,1 1 1,0 0-1,1-1 1,-1 1 0,0 0-1,0-1 1,1 1-1,-1-1 1,1 1-1,-1 0 1,1-1-1,0 1 1,0-1 0,-1 0-1,1 1 1,0-1-1,0 0 1,1 1-1,-1-1 1,0 0 0,0 0-1,0 0 1,1 0-1,-1 0 1,1 0-1,-1 0 1,1-1 0,-1 1-1,1 0 1,-1-1-1,1 1 1,-1-1-1,2 1-6,8 1 35,0-1 0,1 0 1,-1-1-1,1 0 0,-1 0 0,0-1 0,1-1 0,-1 0 0,0 0 0,0-1 0,0-1 0,0 0 0,-1 0 0,1-1 0,7-5-35,33-42 660,-50 50-624,0 0 1,0 1-1,-1-1 0,1 0 1,0 0-1,-1 0 0,1 0 1,-1 1-1,0-1 0,1 0 1,-1 0-1,0 0 0,0 0 0,0 0 1,-1 0-1,1 0 0,0 0 1,-1 0-1,1 1 0,-1-1 1,1 0-1,-1 0 0,0 1 1,0-1-1,0 0 0,0 1 0,0-1 1,0 1-1,-1-1 0,1 1 1,0-1-1,-1 1 0,1 0 1,-1 0-1,-1-1-36,1 0 16,-1 1 0,1-1 0,-1 1 0,0 0 1,0 0-1,1 0 0,-1 0 0,0 0 0,0 0 0,0 1 0,0 0 1,0-1-1,0 1 0,0 0 0,0 1 0,0-1 0,0 0 0,0 1 0,0 0 1,0-1-1,-2 2-16,6 0-84,-1-1-1,1 0 1,-1 0 0,1 0 0,0 0 0,0 0 0,-1 0 0,1 0 0,0 0-1,0 0 1,0 0 0,0 0 0,0 0 0,0-1 0,1 1 0,-1 0 0,0-1-1,0 1 1,0-1 0,1 1 0,-1-1 0,0 0 0,0 0 0,1 1 0,0-1 84,53 13-5235,-16-6 1950</inkml:trace>
  <inkml:trace contextRef="#ctx0" brushRef="#br0" timeOffset="139834.924">18349 2220 7930,'-11'-16'4897,"-37"21"-3940,41-3-937,1 0 0,-1 0 0,1 1 0,0 0 0,0 1 0,0-1-1,1 1 1,-1 0 0,1 0 0,0 1 0,0 0 0,0-1 0,1 2 0,-1-1 0,1 0-1,1 1 1,-1 0 0,1 0 0,0 0 0,0 0 0,1 1 0,-1 1-20,2-2 18,1 0 0,0-1 1,0 1-1,1-1 0,0 1 0,0-1 1,0 0-1,0 1 0,1-1 1,0 0-1,0 0 0,0 0 0,1 0 1,1 2-19,-3-6 20,0 0 1,0 0 0,0 0 0,1 0-1,-1-1 1,0 1 0,1 0-1,-1 0 1,1-1 0,-1 1-1,1-1 1,-1 1 0,1-1-1,-1 0 1,1 0 0,-1 1-1,1-1 1,-1 0 0,1 0 0,-1-1-1,1 1 1,-1 0 0,1 0-1,-1-1 1,1 1 0,-1-1-1,1 1 1,-1-1 0,1 0-1,-1 1 1,0-1 0,0 0-1,1 0 1,-1-1-21,44-34 634,-35 26-571,-1 0-1,0 0 0,0-1 0,-1 0 0,-1-1 1,0 0-1,0 0 0,-1 0 0,-1-1 0,0 0 1,-1 0-1,0 0 0,-1 0 0,0-4-62,0-1 111,-1 1 1,-1-1-1,-1 0 0,-1 0 0,0 0 0,-1 0 1,-1 0-1,-1 0-111,4 19 2,0-1 0,-1 1 0,1-1 0,0 1 1,-1 0-1,1-1 0,0 1 0,-1-1 0,1 1 0,-1-1 0,1 0 1,-1 1-1,1-1 0,-1 1 0,1-1 0,-1 0 0,1 1 1,-1-1-1,1 0 0,-1 0 0,1 1 0,-1-1 0,0 0 1,1 0-1,-1 0 0,0 0 0,1 0 0,-1 0 0,0 0 0,1 0 1,-1 0-1,1 0 0,-1 0 0,0 0 0,1 0 0,-1 0 1,1-1-1,-1 1 0,0 0 0,1 0 0,-1-1 0,1 1 0,-1 0 1,1-1-1,-1 1 0,1-1 0,-1 1 0,1-1 0,0 1 1,-1-1-1,1 1 0,-1-1 0,1 1 0,0-1 0,0 1 1,-1-1-1,1 0 0,0 1 0,0-1 0,0 0-2,-4 18-14,1 1 0,1-1 0,1 0-1,0 1 1,1-1 0,1 1 0,1-1 0,1 3 14,34 105 10,-20-80-3,-17-45-26,0 1 0,0 0-1,0 0 1,0-1 0,0 1 0,0 0-1,0-1 1,0 1 0,0 0 0,1-1-1,-1 1 1,0 0 0,0-1 0,1 1-1,-1 0 1,0-1 0,1 1-1,-1 0 1,0-1 0,1 1 0,-1-1-1,1 1 1,-1-1 0,1 1 0,-1-1-1,1 0 1,-1 1 0,1-1 0,0 1-1,-1-1 1,1 0 0,0 0 0,-1 1-1,1-1 1,0 0 0,-1 0 0,1 0-1,0 0 1,-1 0 0,1 0 0,0 0-1,0 0 1,-1 0 0,1 0 0,0 0-1,-1 0 1,1 0 0,0-1 0,-1 1-1,1 0 1,0 0 0,-1-1 0,1 1-1,-1 0 1,1-1 0,-1 1 0,1-1 19,3-11-1493</inkml:trace>
  <inkml:trace contextRef="#ctx0" brushRef="#br0" timeOffset="140240.363">18672 1790 5849,'1'-3'1961,"8"11"175,-1 7-1536,3 11-192,1 4-160,6 16 104,-3-1 57,6 18-17,-1 9 152,-6 1-336,-14 2-64,-6 0 8,-29 3-48,-15-4 0,-20 34-24,-11 0 24,-14 24-2841,13-16 961</inkml:trace>
  <inkml:trace contextRef="#ctx0" brushRef="#br0" timeOffset="22237.961">486 2942 6769,'-6'-15'7162,"-5"43"-5251,-1 13-1484,1 1 0,3-1 0,1 1 0,2 1 0,1 37-427,4-14 67,3-13 135,-4-1-1,-1 0 0,-3 0 0,-2 0 0,-2 0 0,-3 2-201,1-32 178,11-22-175,-1 0 1,1 1-1,0-1 0,-1 0 1,1 0-1,-1 0 0,1 0 1,-1 1-1,1-1 1,0 0-1,-1 0 0,1 0 1,-1 0-1,1 0 0,-1 0 1,1 0-1,-1 0 0,1-1 1,0 1-1,-1 0 0,1 0 1,-1 0-1,1 0 1,-1 0-1,1-1 0,0 1 1,-1 0-1,1 0 0,0-1 1,-1 1-1,1 0 0,0-1 1,-1 1-1,1 0 0,0-1 1,0 1-1,-1-1 1,1 1-1,0 0 0,0-1 1,0 1-1,-1-1 0,1 1 1,0 0-1,0-1 0,0 1 1,0-1-1,0 1 0,0-1 1,0 1-1,0-1-3,-49-105-4956,21 52 1330</inkml:trace>
  <inkml:trace contextRef="#ctx0" brushRef="#br0" timeOffset="22585.324">5 2966 7114,'-1'-3'364,"0"-1"1,0 1-1,1-1 1,-1 1 0,1-1-1,0 1 1,0-1 0,0 0-1,1 1 1,-1-1-1,1 1 1,0-1 0,0 1-1,0 0 1,0-1 0,1 1-1,-1 0 1,1 0 0,0-1-1,0 1 1,0 1-1,0-1 1,0 0 0,3-1-365,14-13 201,2 2-1,-1 0 1,2 2 0,0 0 0,1 1 0,0 2-1,3-1-200,-5 1 5,1 0 0,1 2-1,0 1 1,0 0-1,0 2 1,1 0-1,0 2 1,0 1 0,0 0-1,0 2 1,0 1-1,0 1 1,-1 1 0,1 1-1,0 1 1,11 5-5,-21-6-14,-2 2 1,1-1 0,-1 2-1,1 0 1,-2 0 0,1 1-1,-1 1 1,3 3 13,-10-9 1,0 1-1,0 0 1,-1 0-1,1 1 1,-1-1-1,0 1 1,0 0-1,-1 0 0,1 0 1,-1 0-1,0 0 1,0 0-1,-1 0 1,0 1-1,0-1 1,0 1-1,0-1 1,-1 1-1,0-1 1,0 1-1,-1-1 1,0 4-1,-4 5 123,-1 0 0,-1 0 0,0 0 0,-1-1 0,-1 0 0,0 0 0,0-1 1,-1 0-1,-1-1 0,0 0 0,-1-1 0,0 0 0,0-1 0,-1 0 0,0-1 0,-11 5-123,4-1 216,-1 0-1,0-2 0,0 0 0,-1-1 0,0-2 0,-16 4-215,34-10 25,-1 1-1,0-1 1,0-1 0,0 1-1,0-1 1,1 0-1,-1 0 1,0 0-1,0 0 1,0-1-1,0 0 1,1 0 0,-1 0-1,0-1 1,1 0-1,-1 0 1,-3-2-25,7 4 17,0-1-1,0 0 1,1 1 0,-1-1-1,0 1 1,1-1 0,-1 0 0,1 0-1,-1 1 1,1-1 0,-1 0-1,1 0 1,-1 0 0,1 1-1,0-1 1,-1 0 0,1 0 0,0 0-1,0 0 1,0 0 0,0 0-1,0 0 1,0 0 0,0 1 0,0-1-1,0 0 1,0 0 0,0 0-1,1 0 1,-1 0 0,0 0 0,1 1-1,-1-1 1,0 0 0,1 0-1,-1 0 1,1 1 0,0-1 0,-1 0-1,1 0-16,13-10-2318,19-2 414</inkml:trace>
  <inkml:trace contextRef="#ctx0" brushRef="#br0" timeOffset="23693.268">1185 2674 6961,'1'-2'325,"-1"1"-1,1 0 0,-1 0 1,0-1-1,1 1 0,-1 0 1,0 0-1,0-1 0,0 1 1,0 0-1,0-1 0,0 1 1,0 0-1,0 0 0,-1-1 1,1 1-1,0 0 0,-1 0 1,1-1-1,-1 1 1,1 0-1,-1 0 0,0 0 1,0 0-1,1 0 0,-1 0 1,0 0-1,-1-1-324,-24 3 2498,13 7-2465,2 0 0,-1 2-1,1-1 1,1 1 0,0 1-1,0 0 1,1 0 0,0 1-1,1 0 1,1 1 0,0 0-1,0 0 1,1 0 0,1 1-1,0 0 1,-2 13-33,-3 5 2,2 1-1,1-1 1,1 2-1,2-1 0,1 0 1,2 1-1,1 0 1,2-1-1,2 4-1,-4-28-28,2 0 0,-1 0 0,1 0-1,1 0 1,-1 0 0,2-1 0,-1 1 0,1-1-1,0 0 1,1 0 0,0 0 0,0 0-1,1-1 1,0 0 0,0 0 0,0-1-1,1 0 1,0 0 0,0 0 0,1-1-1,0 0 1,0-1 0,1 1 28,32 7-3035,-2-6 69</inkml:trace>
  <inkml:trace contextRef="#ctx0" brushRef="#br0" timeOffset="24316.158">1561 2746 7322,'4'-16'5025,"-3"34"-2698,-1 0-2565,-12 225 509,-2-59 40,14-174-277,0 1-1,0-1 1,1 0 0,0 0 0,1 0-1,0 1 1,0-2 0,1 1 0,1 0-1,3 8-33,-98-132-2926,48 57 94,-1-1-132</inkml:trace>
  <inkml:trace contextRef="#ctx0" brushRef="#br0" timeOffset="24641.955">1250 2836 5281,'-2'-8'447,"-1"0"271,0 0-1,1-1 0,0 1 1,0-1-1,1 0 0,0 0 1,0 1-1,1-1 0,0 0 1,1 0-1,0 0 0,1-4-717,30-30 1138,-17 34-1037,1 0 0,1 2 1,-1 0-1,1 1 0,0 0 0,0 1 1,1 1-1,-1 1 0,1 1 0,0 0 1,0 1-1,6 2-101,98 9 90,-116-9-88,-1 1 1,0-1 0,0 1-1,0 0 1,0 0-1,0 1 1,0-1 0,-1 1-1,1 0 1,-1 1-1,0-1 1,1 1-1,-2 0 1,1 0 0,0 0-1,-1 0 1,0 1-1,0-1 1,0 1-1,-1 0 1,1 0-3,-2 1 3,1-1 1,-1 1-1,0-1 1,-1 1-1,0 0 1,0-1-1,0 1 1,0 0-1,-1-1 1,0 1-1,0 0 1,0-1-1,-1 0 1,0 1-1,0-1 1,0 0-1,-1 0 1,0 0-1,0 0-3,-66 85 125,62-82-178,-1-1 1,1 0 0,-1-1-1,-1 0 1,1 0 0,-1-1-1,0 0 1,0 0 0,-1-1-1,1 0 1,-1-1 0,-8 2 52,3-1-2872,4 1-26</inkml:trace>
  <inkml:trace contextRef="#ctx0" brushRef="#br0" timeOffset="24994.248">1860 2974 7066,'-33'7'6390,"-14"19"-5154,45-25-1180,-8 5-20,0 0 0,0 1-1,0 0 1,1 1 0,0 0-1,0 0 1,1 1 0,0 0-1,0 0 1,1 1-1,1 0 1,-1 1 0,2-1-1,-1 1 1,2 0 0,-1 1-1,2-1 1,-1 1-1,1-1 1,1 1 0,-1 11-36,3-20 6,0 0 0,0 0 1,0 0-1,0 0 0,0 0 1,0 0-1,1 0 0,0 0 0,-1 0 1,1-1-1,0 1 0,0 0 1,1 0-1,-1-1 0,1 1 1,-1-1-1,1 1 0,0-1 1,0 0-1,0 1 0,0-1 0,0 0 1,0 0-1,1-1 0,-1 1 1,1 0-1,-1-1 0,1 1 1,0-1-1,-1 0 0,1 0 1,0 0-1,0 0 0,0-1 1,0 1-1,0-1 0,0 0 0,0 0 1,0 0-1,0 0 0,0 0-6,10-2 76,1-1 0,-1-1 0,0 0 0,0 0 0,-1-1 0,1-1 0,-1 0 0,0-1 1,-1 0-1,1-1 0,-1 0 0,-1-1 0,0 0 0,0 0 0,-1-1 0,0-1 0,2-2-76,-9 11 39,0 0 1,0 0 0,0 0 0,0 0-1,0 0 1,0-1 0,-1 1-1,1 0 1,-1-1 0,0 1 0,0-1-1,0 0 1,0 1 0,0-1-1,0 0 1,-1 0 0,1 1 0,-1-1-1,0 0 1,0 0 0,0 0-1,0 0 1,0 1 0,-1-1 0,1 0-1,-1 0 1,0 0 0,1 1 0,-1-1-1,-1 1 1,1-1 0,0 0-1,-1 1 1,1 0 0,-1-1 0,0 1-1,0 0 1,0 0 0,0 0-1,0 0 1,0 0 0,0 1 0,-1-1-1,1 1 1,-1-1 0,0 1-40,-1 0 10,0 0-1,0 0 1,-1 1 0,1 0 0,0 0 0,0 0-1,0 0 1,-1 1 0,1-1 0,0 1 0,0 0 0,0 1-1,0-1 1,0 1 0,0-1 0,0 1 0,1 1 0,-1-1-1,1 0 1,-1 1 0,1-1 0,0 1 0,0 0-1,0 0 1,0 1 0,1-1 0,-1 0 0,1 1 0,0 0-1,-1 2-9,2-5-8,1-1 0,0 1 0,0-1 0,0 1 0,0-1 0,0 1 0,0-1 0,0 1-1,0-1 1,0 1 0,0-1 0,0 1 0,0-1 0,0 1 0,0-1 0,0 1 0,1-1 0,-1 0-1,0 1 1,0-1 0,1 1 0,-1-1 0,0 1 0,0-1 0,1 0 0,-1 1 0,0-1-1,1 0 1,-1 1 0,1-1 0,-1 0 0,0 0 0,1 1 0,-1-1 0,1 0 0,-1 0-1,1 0 1,-1 1 0,1-1 0,-1 0 0,1 0 0,-1 0 0,1 0 0,-1 0 0,1 0 0,-1 0-1,1 0 1,-1 0 0,0 0 0,1 0 0,-1-1 0,1 1 0,-1 0 0,1 0 0,-1 0-1,1-1 1,-1 1 8,33-10-1081,88-66-6827,-77 45 4055</inkml:trace>
  <inkml:trace contextRef="#ctx0" brushRef="#br0" timeOffset="25282.001">2177 2925 6089,'-62'50'8159,"31"-28"-6998,-41 39 987,73-61-2137,-1 0 0,0 0-1,0 0 1,1 0 0,-1 0-1,0 0 1,0 1 0,1-1 0,-1 0-1,0 0 1,0 0 0,1 0-1,-1 1 1,0-1 0,0 0 0,0 0-1,0 1 1,1-1 0,-1 0-1,0 0 1,0 1 0,0-1 0,0 0-1,0 0 1,0 1 0,0-1 0,0 0-1,0 0 1,0 1 0,0-1-1,0 0 1,0 1 0,0-1 0,0 0-1,0 0 1,0 1 0,0-1-1,0 0 1,0 1 0,0-1 0,0 0-1,0 0 1,-1 1 0,1-1 0,0 0-1,0 0 1,0 0 0,-1 1-1,1-1 1,0 0 0,0 0 0,0 0-1,-1 1 1,1-1 0,0 0-1,0 0 1,-1 0 0,1 0 0,0 0-1,0 0 1,-1 0 0,1 0-11,28-6 66,-18 4-19,1 0-31,0 1 1,0 0 0,0 0 0,1 1-1,-1 1 1,0 0 0,0 0-1,10 3-16,-17-3-3,-1 0 0,0 0 0,0 0 0,1 0 0,-1 0 0,0 1 0,0 0 0,0-1 0,-1 1 0,1 0 0,0 0 0,-1 1 0,1-1 0,-1 0 0,1 1 0,-1-1 0,0 1 0,0 0 0,-1 0 0,1 0 0,0 0 0,-1 0 0,0 0 0,0 0 0,0 1 0,0-1 0,0 0 0,-1 1 0,1-1 0,-1 0 0,0 2 3,-2 3 2,1 0 1,-2 0-1,1 0 1,-1-1-1,-1 1 0,1-1 1,-1 0-1,0 0 1,-1 0-1,0 0 1,0-1-1,0 1 1,-1-1-1,0-1 1,0 1-1,-1-1 1,1 0-1,-1-1 1,0 1-1,0-1 1,-1-1-1,1 1 1,-1-1-1,0-1 1,1 1-1,-1-1 0,0-1 1,-3 1-3,-28-8-668,30-32-3952,15 6 962</inkml:trace>
  <inkml:trace contextRef="#ctx0" brushRef="#br0" timeOffset="25693.607">2341 2711 8466,'-8'43'5140,"-2"-1"-3748,-11 57-1287,17-72-17,2 0 0,1 0 0,1 0 0,1 0 0,1-1 0,2 1 0,1 0 0,0-1 0,2 0 0,1 0 0,2-1 0,0 0 0,10 16-88,-6-21 321,-20-33 847,-67-86 269,59 80-1362,-54-93 728,69 110-795,0 1-1,1-1 1,-1 1-1,0 0 1,1-1-1,-1 1 1,0 0 0,1 0-1,0 0 1,-1 0-1,1 0 1,-1 0-1,1 1 1,0-1 0,0 1-1,0-1 1,-1 1-1,1-1 1,0 1-1,0 0 1,0 0 0,0 0-1,-1 0 1,1 0-1,0 0 1,0 1-8,8-3 15,138-17-606,-51 16-4186,-62 5 1060</inkml:trace>
  <inkml:trace contextRef="#ctx0" brushRef="#br0" timeOffset="26559.104">2548 2851 6313,'2'-10'6313,"-2"11"-4959,3 12-1110,0 11-24,0 1 0,-2-1-1,0 1 1,-2 0-1,-3 21-219,1 86 1322,2-130-1295,1 0 0,0-1-1,0 1 1,0 0 0,-1-1 0,2 1 0,-1 0 0,0-1 0,0 1 0,0 0 0,1-1 0,-1 1 0,1 0 0,0-1 0,-1 1 0,1-1 0,0 1 0,0-1 0,0 0 0,0 1 0,0-1 0,0 0 0,0 1 0,0-1 0,1 0 0,-1 0 0,0 0 0,1 0 0,-1 0 0,1 0 0,-1-1 0,1 1 0,-1 0 0,1-1 0,-1 1 0,1-1 0,0 0 0,-1 1 0,1-1 0,0 0-1,-1 0 1,1 0 0,0 0 0,0 0 0,-1-1 0,1 1 0,0-1 0,-1 1 0,1-1 0,-1 1 0,1-1 0,-1 0 0,2 0-27,12-9 195,0 0-1,-1 0 1,0-2-1,-1 1 0,-1-2 1,5-5-195,33-31 215,-50 49-218,0-1-1,1 0 1,-1 1 0,0-1 0,0 0 0,1 1 0,-1-1-1,0 0 1,1 1 0,-1-1 0,0 1 0,1-1 0,-1 1-1,1-1 1,-1 1 0,1-1 0,-1 1 0,1-1 0,0 1-1,-1 0 1,1-1 0,-1 1 0,1 0 0,0-1 0,-1 1-1,1 0 1,0 0 0,-1 0 0,1 0 0,0 0 0,0-1-1,-1 1 1,1 1 0,0-1 0,-1 0 0,1 0 0,0 0-1,-1 0 1,1 0 0,0 1 0,-1-1 0,1 0 0,0 0-1,-1 1 1,1-1 0,-1 0 0,1 1 0,-1-1 0,1 1-1,-1-1 1,1 1 0,-1-1 0,1 1 0,-1-1-1,1 1 1,-1 0 0,0-1 0,1 1 0,-1 0 0,0-1-1,0 1 1,1 0 0,-1-1 0,0 1 0,0 0 0,0-1-1,0 1 1,0 0 0,0 0 3,0 18-94,11 30 121,-9-49-12,0 1-1,0-1 0,0 0 1,0 0-1,1 0 1,-1 0-1,0-1 0,0 1 1,0-1-1,0 1 0,0-1 1,0 0-1,0 1 0,0-1 1,0 0-1,0 0 0,0-1 1,0 1-1,-1 0 0,1-1 1,0 0-15,70-61 242,-60 50-225,1 1 1,0 0-1,1 1 0,0 0 0,1 1 0,15-8-17,-29 18-3,-1 0 1,1-1-1,-1 1 0,1 0 0,-1-1 1,1 1-1,-1 0 0,1 0 0,-1-1 0,1 1 1,0 0-1,-1 0 0,1 0 0,-1 0 0,1 0 1,0 0-1,-1 0 0,1 0 0,-1 0 0,1 0 1,-1 0-1,1 0 0,0 0 0,-1 0 1,1 1-1,-1-1 0,1 0 0,-1 0 0,1 1 1,-1-1-1,1 0 0,-1 1 0,1-1 0,-1 0 1,1 1-1,-1-1 0,0 1 0,1-1 0,-1 1 1,0-1-1,1 1 0,-1-1 0,0 1 1,0-1-1,1 1 0,-1-1 0,0 1 0,0 0 1,0-1-1,0 1 0,0-1 0,0 1 3,-3 33-170,3-31 166,-32 116 110,48-125 266,72-96-3251,-67 83 946</inkml:trace>
  <inkml:trace contextRef="#ctx0" brushRef="#br0" timeOffset="27138.541">3265 2974 3833,'1'-1'484,"1"0"-168,-1 1-1,0-1 1,0 0-1,0 1 1,0-1-1,0 0 1,0 0-1,0 0 1,0 0-1,0 0 1,0 0-1,0 0 1,-1 0-1,1 0 1,0 0-1,-1 0 1,1 0-1,-1-1 1,1 1-1,-1 0 1,0 0-1,1-1 1,-1 1-1,0 0 1,0-1-1,0 1 1,0 0-1,0-1 1,0 1-1,0 0 1,-1 0 0,1-1-1,0 1 1,-1-1-316,-27 12 1132,16-3-1039,1 0 0,1 1 0,0 0 0,0 1 0,0 0 0,1 1 0,1 0 0,-1 0 0,2 1 0,0 0 1,0 0-1,0 1 0,2 0 0,-3 6-93,7-17 21,0 0 0,0 0 0,0 0 0,1 0 0,-1 0 0,0 0 0,0 1 0,1-1 0,-1 0 0,0 1 0,1-1 0,0 0 0,-1 1 0,1-1 0,0 1 0,0-1 0,-1 0 0,1 1 0,0-1 0,1 1 0,-1-1 0,0 1 0,0-1 0,1 1 0,-1-1 0,0 0 0,1 1 0,-1-1 1,1 0-1,0 1 0,0-1 0,-1 0 0,1 0 0,0 0 0,0 0 0,0 0 0,0 0 0,0 0 0,0 0 0,0 0 0,1 0 0,-1 0 0,0-1 0,0 1 0,1 0 0,-1-1 0,2 1-21,5-2 40,0-1-1,0 1 1,0-2 0,-1 1-1,1-1 1,0 0 0,-1-1 0,0 1-1,0-1 1,4-4-40,-9 7 8,130-86 290,-131 86-301,-1 0 0,1 0 0,-1 1 0,1-1 1,-1 0-1,1 1 0,0-1 0,-1 0 0,1 1 0,0-1 0,0 1 1,-1-1-1,1 1 0,0-1 0,0 1 0,0 0 0,-1-1 1,1 1-1,0 0 0,0 0 0,0 0 0,0 0 0,0-1 1,0 1-1,0 0 0,-1 0 0,1 1 0,0-1 0,0 0 0,0 0 1,0 0-1,0 1 0,0-1 0,-1 0 0,1 1 0,0-1 1,0 0-1,0 1 0,-1 0 0,1-1 0,0 1 0,-1-1 0,1 1 1,0 0-1,-1-1 0,1 1 0,-1 0 0,1 0 0,-1-1 1,1 1-1,-1 0 0,0 0 0,1 0 3,3 77-81,16-77 347,120-102 295,-140 100-565,1 1 1,-1-1 0,1 1 0,0-1 0,-1 1 0,1 0 0,-1-1 0,1 1 0,0 0 0,-1-1 0,1 1 0,0 0 0,0 0 0,-1 0 0,1-1-1,0 1 1,0 0 0,-1 0 0,1 0 0,0 0 0,-1 0 0,1 0 0,0 1 0,0-1 0,-1 0 0,1 0 0,0 0 0,-1 1 0,1-1 0,0 0-1,-1 1 1,1-1 0,0 1 0,-1-1 0,1 1 0,-1-1 0,1 1 0,-1-1 0,1 1 0,-1-1 0,1 1 0,-1 0 0,0-1 0,1 1-1,-1 0 1,0 0 3,-1 38-128,-1-12 192,3-26-55,0 0 1,0-1-1,0 1 0,1 0 1,-1 0-1,0-1 0,0 1 1,0-1-1,1 1 0,-1-1 1,0 0-1,0 1 0,1-1 1,-1 0-1,0 0 0,1 0 1,-1 0-1,0 0 0,1 0 0,-1 0 1,0 0-1,1-1 0,-1 1 1,0 0-1,0-1 0,0 1 1,1-1-1,-1 0 0,0 1 1,0-1-1,0 0 0,0 0 1,0 1-1,0-1 0,0 0 0,0 0 1,0 0-1,0 0 0,-1 0 1,1 0-1,0-1-9,2 0 17,45-38 165,43-26-55,-90 65-130,-1 1 1,1 0-1,-1-1 0,1 1 0,-1 0 0,1-1 0,-1 1 1,1 0-1,-1 0 0,1-1 0,0 1 0,-1 0 0,1 0 1,-1 0-1,1 0 0,0 0 0,-1 0 0,1 0 0,-1 0 1,1 0-1,0 0 0,-1 0 0,1 0 0,-1 0 0,1 1 0,0-1 1,-1 0-1,1 0 0,-1 1 0,1-1 0,-1 0 0,1 1 1,-1-1-1,1 0 0,-1 1 0,0-1 0,1 1 0,-1-1 1,1 1-1,-1-1 0,0 1 0,1-1 0,-1 1 0,0-1 0,0 1 1,0-1-1,1 1 0,-1-1 0,0 1 0,0 0 0,0-1 1,0 1-1,0 0 3,-6 33-178,-31 58 44,37-91 65,0-1 1,0 1-1,0-1 0,0 0 1,0 1-1,0-1 1,1 1-1,-1-1 1,0 0-1,0 1 1,0-1-1,0 0 1,0 1-1,0-1 1,1 1-1,-1-1 1,0 0-1,0 1 1,1-1-1,-1 0 1,0 0-1,0 1 0,1-1 1,-1 0-1,0 0 1,1 1-1,-1-1 1,0 0-1,1 0 1,-1 0-1,0 1 1,1-1-1,-1 0 1,1 0-1,-1 0 1,0 0-1,1 0 1,-1 0-1,0 0 1,1 0-1,-1 0 1,1 0-1,-1 0 0,0 0 1,1 0-1,-1 0 1,1-1-1,-1 1 1,0 0-1,1 0 1,-1 0-1,0 0 1,1-1-1,-1 1 1,0 0-1,1 0 1,-1-1-1,0 1 1,0 0-1,1-1 1,-1 1-1,0 0 0,0-1 1,1 1-1,-1 0 1,0-1-1,0 1 1,0-1 68,13-7-3359</inkml:trace>
  <inkml:trace contextRef="#ctx0" brushRef="#br0" timeOffset="27884.103">4177 2975 8954,'-1'2'2320,"-1"6"633,1 4-2545,2 9-104,2 2-56,-3 9 32,-1-7 56,4 6-56,-3-12-40,4-2-103,1-8-33,5-6-112,-2-9-241,-2-9-87,3-5-2984,2-6 695</inkml:trace>
  <inkml:trace contextRef="#ctx0" brushRef="#br0" timeOffset="28084.57">4161 2754 7522,'1'3'3040,"-2"0"225,-1-3-1873,4 5-584,-4-4-327,1 5-217,5-1-112,4-1-80,10-2 8,12-1-704,10-5 1208,7-5-4001,1-5 1048</inkml:trace>
  <inkml:trace contextRef="#ctx0" brushRef="#br0" timeOffset="28421.669">4547 2789 5017,'-43'66'7580,"-55"2"-4146,73-53-2477,-2-3-160,118-4-473,-77-6-324,1 0 0,-1 1 0,0 1 1,0 0-1,0 1 0,-1 0 0,1 1 0,1 2 0,-11-6-3,0 0 0,0 0 0,0 1 0,0 0 1,0 0-1,0 0 0,0 0 0,-1 1 0,0-1 0,0 1 0,0 0 1,0 0-1,0 0 0,-1 0 0,0 0 0,0 1 0,0-1 0,0 1 1,-1-1-1,0 1 0,0 0 0,0 0 0,0-1 0,-1 1 1,0 4 2,0-4 7,-1-1 1,0 0-1,0 0 1,-1 0 0,0 0-1,1 0 1,-1 0 0,0 0-1,-1 0 1,1-1 0,-1 1-1,1-1 1,-1 0-1,0 0 1,-1 0 0,1 0-1,0 0 1,-1-1 0,1 1-1,-1-1 1,-2 1-8,-86 31 938,20-30-123,70-4-847,0 0 1,1 0-1,-1-1 0,0 1 1,1 0-1,-1-1 0,0 1 1,1-1-1,-1 1 0,1-1 0,-1 0 1,1 0-1,-1 1 0,1-1 1,-1 0-1,1 0 0,0-1 0,0 1 1,0 0-1,-1 0 0,1-1 1,0 1-1,0 0 0,1-1 1,-1 1-1,0-1 0,0 1 0,1-1 1,-1 0-1,1 1 0,-1-1 1,1 1-1,0-1 0,0 0 1,0 0-1,0 1 0,0-1 0,0 0 1,0 1-1,1-2 32,16-25-6197,-1 21 1792</inkml:trace>
  <inkml:trace contextRef="#ctx0" brushRef="#br0" timeOffset="29464.505">5085 2643 6721,'14'-57'7926,"-13"75"-6698,-8 64-1003,-4 0-1,-4 0 1,-13 40-225,22-104 199,2 0 0,1 1 0,0-1 0,1 1 0,1-1-1,1 11-198,1-27 25,0 0 0,1 0 0,-1 0 0,1 0 0,-1-1 0,1 1 0,0-1 0,0 1 0,0-1-1,0 0 1,0 1 0,0-1 0,0 0 0,0 0 0,0 0 0,0-1 0,1 1 0,-1-1-1,0 1 1,0-1 0,1 0 0,-1 1 0,0-1 0,1 0 0,-1-1 0,0 1 0,1 0-1,-1-1 1,0 1 0,1-1 0,-1 0 0,0 0 0,0 0 0,0 0-25,1 1 18,13-4-108,0 0-1,-1-1 1,0 0 0,0-1 0,0-1 0,0 0 0,0-2 90,-8 2-2747,-4 3 177</inkml:trace>
  <inkml:trace contextRef="#ctx0" brushRef="#br0" timeOffset="30807.015">5420 2989 7098,'3'-33'5568,"-3"31"-5446,0 0 0,-1 1-1,1-1 1,-1 1-1,1-1 1,-1 0 0,0 1-1,0-1 1,1 1-1,-1-1 1,0 1 0,0-1-1,0 1 1,-1 0-1,1 0 1,0 0 0,0-1-1,-1 1 1,1 0 0,-1 0-1,1 1 1,-1-1-1,1 0 1,-1 0 0,1 1-1,-1-1 1,0 1-1,0-1-121,-5 1 47,0 1-1,0-1 0,1 1 0,-1 1 0,0-1 0,0 1 1,1 0-1,-1 1 0,1-1 0,0 1 0,0 1 1,0-1-1,0 1 0,0 0 0,1 0 0,-1 1 0,1 0 1,1 0-1,-1 0 0,1 0 0,-1 1 0,2-1 0,-1 1 1,0 1-47,-1-2 8,0 1 0,1 0 0,0 0 0,0 0 0,0 1 1,1 0-1,0-1 0,0 1 0,0 0 0,1 0 0,0 1 1,1-1-1,0 0 0,0 1 0,0-1 0,1 0 0,0 4-8,0-9 7,1-1 0,-1 0 0,1 1 0,-1-1 0,1 0-1,0 1 1,0-1 0,0 0 0,-1 0 0,1 1 0,0-1-1,0 0 1,1 0 0,-1 0 0,0 0 0,0-1 0,0 1-1,1 0 1,-1 0 0,0-1 0,1 1 0,-1-1 0,0 1-1,1-1 1,-1 0 0,1 1 0,-1-1 0,1 0 0,-1 0-1,1 0 1,-1 0 0,1 0 0,-1 0 0,1-1 0,-1 1-1,1 0-6,55-17 223,-54 15-209,12-4 25,-1 0-1,0-1 0,-1-1 1,0-1-1,0 1 1,0-2-1,-1 0 1,-1-1-1,0 0 1,0 0-1,-1-1 0,0 0 1,-1-1-1,-1 0 1,0-1-1,-1 0 1,5-14-39,-12 29-2,0-1 0,-1 0 0,1 1 0,0-1 0,-1 0 0,1 0 0,-1 0 0,1 0 0,-1 1 0,1-1 0,0 0 1,-1 0-1,1 0 0,-1 0 0,1 0 0,-1 0 0,1 0 0,-1 0 0,1 0 0,0 0 0,-1 0 0,1-1 0,-1 1 0,1 0 1,-1 0-1,1 0 0,0 0 0,-1-1 0,1 1 0,0 0 0,-1 0 0,1-1 0,0 1 0,-1 0 0,1-1 0,0 1 0,-1 0 1,1-1-1,0 1 0,0-1 0,-1 1 0,1 0 0,0-1 0,0 1 0,0-1 0,0 1 0,0-1 0,0 1 0,-1 0 0,1-1 1,0 1-1,0-1 2,-9 13-31,0 1 1,1 0 0,0 0 0,1 1-1,0-1 1,1 2 0,1-1-1,0 1 1,1 0 0,-1 9 30,2 56 260,4-79-256,0 0 1,1 0-1,-1 0 1,1 0-1,-1 0 0,1 0 1,-1-1-1,1 1 0,0-1 1,-1 1-1,1-1 1,0 0-1,-1 1 0,1-1 1,0 0-1,0 0 1,-1 0-1,1 0 0,0-1 1,0 1-1,-1 0 1,1-1-1,0 1 0,-1-1 1,1 0-1,-1 1 1,1-1-1,-1 0 0,1 0 1,-1 0-1,1 0 1,-1 0-1,0 0 0,0-1 1,2 0-5,7-3 49,63-27-2249,-34 17 136</inkml:trace>
  <inkml:trace contextRef="#ctx0" brushRef="#br0" timeOffset="31634.56">5626 2602 5969,'6'-3'7570,"10"22"-6615,-7 1-864,-1 0 1,-1 1 0,0 0 0,-2 0-1,0 0 1,-2 1 0,0 0-1,-1 18-91,0 64 408,-3-73-149,1-1-1,2 0 1,1 0 0,4 14-259,4-28 583,-5-44-42,-5 14-487,0 0-1,-1 0 0,-1 1 0,0-1 0,-1 0 0,-1 1 0,0-1 0,-1 1 0,0 0 0,-2-2-53,6 15-5,0 1-1,-1-1 1,1 1-1,0-1 1,0 1-1,-1-1 1,1 1 0,0-1-1,-1 1 1,1-1-1,-1 1 1,1-1-1,-1 0 1,1 1-1,-1-1 1,1 0-1,-1 1 1,1-1-1,-1 0 1,1 0-1,-1 0 1,1 1-1,-1-1 1,1 0 0,-1 0-1,0 0 1,1 0-1,-1 0 1,1 0-1,-1 0 1,0 0-1,1 0 1,-1 0-1,1-1 1,-1 1-1,1 0 1,-1 0-1,0 0 1,1-1 0,-1 1-1,1 0 1,-1-1-1,1 1 1,0 0-1,-1-1 1,1 1-1,-1-1 1,1 1-1,0 0 1,-1-1 5,1 6-5,0-1 1,0 1-1,0 0 1,0 0-1,1-1 1,0 1-1,0-1 1,0 1-1,0 0 1,1-1-1,0 0 1,0 1-1,0-1 1,0 0-1,1 0 1,0 0-1,-1-1 1,2 1-1,-1-1 0,0 1 1,1-1-1,-1 0 1,1 0-1,0 0 1,0-1-1,0 0 1,0 1-1,0-1 1,1-1-1,-1 1 1,1-1-1,-1 1 1,1-1-1,0-1 1,-1 1-1,4 0 5,0-1 18,0-1 0,0 0 0,0 0 0,0 0 0,0-1 0,-1 0 0,1 0 0,-1-1 0,1 0 0,-1 0 0,0-1 1,0 0-1,-1 0 0,1-1 0,-1 0 0,0 0 0,0 0 0,0-1 0,-1 0 0,0 0 0,0 0 0,-1-1 0,1 0 0,-1 1 0,-1-2 0,0 1 0,1-1-18,-4 5 24,1 1 0,-1 0 0,0-1 1,0 1-1,0 0 0,0 0 0,-1-1 0,1 1 0,-1 0 1,1 0-1,-1 0 0,0-1 0,0 1 0,0 0 0,0 0 1,0 0-1,0 0 0,-1 0 0,1 1 0,0-1 0,-1 0 1,0 1-1,1-1 0,-1 1 0,0-1 0,0 1 0,0 0 1,0 0-1,0 0 0,0 0 0,0 0 0,0 0 1,0 0-1,0 1 0,-1-1 0,1 1 0,0 0 0,0 0 1,-1 0-1,1 0 0,0 0 0,-1 0 0,1 0 0,0 1 1,0-1-1,-1 1 0,1 0 0,0-1 0,-1 2-24,-4 4 1,0 1 0,0 1 0,1-1 0,-1 1 0,2 0 0,-1 1 0,1 0 0,1-1 0,0 1 0,0 1 0,0-1 0,1 1 1,1-1-2,0-6 3,1 0 0,0 0 1,0 0-1,0 0 0,0 0 1,0 0-1,1 0 0,0 1 1,-1-1-1,1 0 1,0 0-1,0 0 0,1 0 1,-1 1-1,1-1 0,0 0 1,0 0-1,0 0 0,0 0 1,0 0-1,0 0 1,1-1-1,-1 1 0,1 0 1,0-1-1,0 1 0,0-1 1,0 0-1,1 1 0,-1-1 1,0 0-1,1 0 1,0-1-1,-1 1 0,1 0 1,0-1-1,0 0 0,0 0 1,0 1-1,0-2 0,0 1 1,2 0-4,10 2-110,0 0-1,0-1 1,0-1 0,0 0 0,0-1 0,1-1-1,-1 0 1,2-2 110,72-15-4779,-47 5 903</inkml:trace>
  <inkml:trace contextRef="#ctx0" brushRef="#br0" timeOffset="32100.342">6092 2573 7050,'9'5'2216,"-1"1"329,10 9-1665,5 6-688,6 13 80,-4 7 24,6 12 72,-10-3-16,-7 12 40,-16-4-72,-15 7 40,-10-1-96,-15 9-32,-7-4-88,-13 3 24,3-12-328,-14 9-3016,12-12 959</inkml:trace>
  <inkml:trace contextRef="#ctx0" brushRef="#br0" timeOffset="50127.944">7121 2942 19212,'97'-11'120,"-63"4"-68,-21 6-35,-10 1-4,1 0-1,-1-1 1,1 1 0,-1-1 0,1 1-1,-1-1 1,0 0 0,1 0-1,-1-1 1,0 1 0,0-1 0,1 1-1,-1-1 1,0 0 0,-1 0 0,1-1-1,0 1 1,-1 0 0,1-1-1,-1 0 1,1 0-13,-29-7 21,16 9-421,4 0-188,-1 0 0,1 0 0,0 1-1,-1 0 1,1 0 0,0 1 0,0-1-1,-1 2 1,1-1 0,0 1 0,-5 1 588,-26 10-3857</inkml:trace>
  <inkml:trace contextRef="#ctx0" brushRef="#br0" timeOffset="50395.855">6740 3088 1184,'-3'-9'0</inkml:trace>
  <inkml:trace contextRef="#ctx0" brushRef="#br0" timeOffset="50932.022">6746 2872 8114,'-3'1'1098,"-25"10"4248,27-11-5282,1 1 1,-1-1-1,1 0 0,0 0 1,-1 0-1,1 0 0,-1 0 1,1 1-1,0-1 0,-1 0 1,1 0-1,0 1 0,-1-1 1,1 0-1,0 1 0,-1-1 1,1 0-1,0 1 0,0-1 1,0 0-1,-1 1 0,1-1 1,0 1-1,0-1 0,0 0 1,0 1-1,0-1 1,0 1-1,0-1 0,-1 1 1,1-1-1,0 0 0,1 1 1,-1-1-1,0 1 0,0-1 1,0 1-1,0-1 0,0 0 1,0 1-1,0-1 0,1 0 1,-1 1-1,0-1 0,0 1 1,0-1-1,1 0 0,-1 1 1,0-1-1,1 0 0,-1 0 1,0 1-1,1-1 1,-1 0-1,0 0 0,1 1 1,-1-1-1,1 0 0,-1 0 1,1 0-65,41-4 828,12-10-551,-14 3-111,1 1-1,1 2 0,0 1 1,0 3-1,0 1-165,-25 3 38,0-1-1,0 2 1,0 1 0,0 0 0,0 0-1,-1 2 1,1 0 0,-1 1-1,0 1 1,0 1 0,0 0-38,11-2 840,-56-19-216,21 13-766,-18-2-1833,11-4-2696,2-6 503</inkml:trace>
  <inkml:trace contextRef="#ctx0" brushRef="#br0" timeOffset="51444.726">6746 3226 8746,'-11'0'3778,"11"0"-594,18-3-1706,111-29-247,16 24-1028,-119 9-191,3 0 33,0 1 0,0 2 0,0 0 0,0 2 0,25 9-45,-49-14 808,-26-12-511,-40-47-5775,31 31 1596</inkml:trace>
  <inkml:trace contextRef="#ctx0" brushRef="#br0" timeOffset="110533.02">8090 2523 6297,'0'-1'399,"-3"-13"3557,-3 18-2061,3 11-1864,1 0 0,0 1 0,1-1 0,1 0 0,0 0 0,1 0 0,2 4-31,-1 16 37,0-1-16,3 76 173,20 106-194,-3-89 308,-11-118-62,-2-28-1397,-6 11-122,4-9-711</inkml:trace>
  <inkml:trace contextRef="#ctx0" brushRef="#br0" timeOffset="111005.264">7785 2552 3417,'-63'-23'7836,"63"23"-7783,-1 0 0,1 0 0,-1 0 0,1 0 1,-1 0-1,1 0 0,-1 0 0,1 0 0,-1 0 0,1 0 0,-1-1 0,1 1 0,0 0 1,-1 0-1,1-1 0,-1 1 0,1 0 0,0 0 0,-1-1 0,1 1 0,-1-1 0,1 1 1,0 0-1,0-1 0,-1 1 0,1-1 0,0 1 0,0 0 0,-1-1 0,1 1 0,0-1 0,0 1 1,0-1-1,0 1 0,0-1 0,0 1 0,0-1 0,-1 1 0,2-1 0,-1 1 0,0-1 1,0 1-1,0-1 0,0 1 0,0-1 0,0 1 0,0-1 0,1 1 0,-1-1 0,0 1 1,0 0-1,1-1-53,26-9 707,-20 8-726,61-17 57,0 4-1,1 3 1,0 2-1,1 4 1,0 3 0,3 3-38,-48 0-10,-1 1 0,1 1 0,-1 1 0,0 2 0,0 0 0,-1 1 0,0 2 0,13 5 10,-32-11-8,-1-1 0,1 1 0,-1 0 0,1 0 0,-1 0 0,0 1 0,0-1 0,0 1 0,0 0 0,0 0 0,0 0 0,-1 0 0,0 0 0,1 0 0,-1 1 0,0-1 0,-1 1 0,1-1 0,-1 1 0,1 0 0,-1 0 0,0 0 0,-1-1 0,1 1 0,-1 0 0,1 0 0,-1 0 0,0 0 0,-1 0 0,1 0 1,-1 0-1,0 0 0,1 0 0,-2 0 0,1 0 0,0-1 0,-1 1 0,0-1 0,0 2 8,-9 8 17,-1-1 0,1 0 1,-2-1-1,1-1 0,-2 0 1,1 0-1,-1-2 0,-1 0 1,1 0-1,-2-1 0,-13 4-17,18-5 20,0-1 0,-1 0 0,1-1-1,-1 0 1,0-1 0,1-1-1,-2 1 1,1-2 0,0 0-1,0 0 1,0-1 0,0-1 0,-1 0-20,42-18-3248,1-1 841</inkml:trace>
  <inkml:trace contextRef="#ctx0" brushRef="#br0" timeOffset="112130.52">8932 2282 5777,'-7'-14'5572,"-13"22"-4426,7 0-1130,0 0 1,0 1-1,1 1 0,1 0 1,-1 1-1,1 0 1,1 0-1,0 1 1,1 1-1,0 0 0,1 0 1,1 0-1,0 1 1,0 1-1,2-1 1,-3 9-17,-6 23 13,3 0 0,2 2 0,1-1 1,0 34-14,5-55 20,1 0-1,1-1 1,1 1 0,2 0 0,0 0 0,1-1 0,2 1 0,1-1-1,2 4-19,-5-21 15,1-1-1,0 0 1,0 0-1,1 0 1,0 0-1,0-1 1,1 0-1,-1 0 1,1 0-1,0-1 1,1 0-1,-1 0 1,1-1-1,0 1 1,1-1-1,-1-1 1,1 0-1,-1 0 1,1 0-1,0-1 1,0 0-1,0 0 1,0-1-15,75 2-2337,-34-9 457</inkml:trace>
  <inkml:trace contextRef="#ctx0" brushRef="#br0" timeOffset="113579.575">9134 2551 4105,'-4'4'6994,"-4"49"-7012,2-7 97,3 0 1,1-1-1,3 1 0,4 35-79,10-8 633,-19-83-2810,-8-6 397</inkml:trace>
  <inkml:trace contextRef="#ctx0" brushRef="#br0" timeOffset="113913.273">8890 2534 6633,'-4'-1'438,"0"-1"0,1 1 0,-1-1-1,1 0 1,-1 0 0,1 0-1,0-1 1,0 1 0,0-1 0,0 1-1,0-1 1,1 0 0,-1 0-1,-1-4-437,5 6 27,0-1-1,-1 1 0,1-1 0,1 1 0,-1-1 1,0 1-1,0 0 0,0 0 0,1-1 1,-1 1-1,1 0 0,-1 0 0,1 0 0,-1 1 1,1-1-1,0 0 0,-1 1 0,1-1 0,0 1 1,-1-1-1,1 1 0,0 0 0,0-1 1,-1 1-1,2 0-26,0 0 27,28-6-6,0 1 1,1 2-1,-1 1 0,1 1 0,0 2 0,-1 1 0,24 5-21,-49-7-8,0 1 0,-1-1 1,1 1-1,0 0 0,-1 0 0,1 1 0,-1 0 0,0 0 0,1 0 0,-1 0 1,0 1-1,0 0 0,-1 0 0,1 1 0,-1-1 0,1 1 0,-1 0 0,0 0 1,0 0-1,-1 0 0,1 1 0,0 2 8,-5-3-1,0 1 0,0 0 1,0-1-1,-1 1 0,0-1 1,0 0-1,0 1 0,0-1 1,-1 0-1,1 0 0,-1 0 1,0-1-1,0 1 0,-1-1 0,1 1 1,-1-1-1,1 0 0,-1-1 1,0 1-1,0-1 0,-1 1 1,1-1-1,0 0 0,-1-1 1,-3 2 0,-99 33 201,106-36-214,0 0 0,0 0 0,0 1 0,0-1 0,0 0 0,0 0 0,0 1 0,0-1 0,0 1 0,1-1 0,-1 1 0,0-1 0,0 1 0,0-1 0,0 1 0,1 0 0,-1-1 0,0 1 0,0 0 0,1 0 0,-1 0 0,1 0 0,-1-1 0,1 1 0,-1 0 0,1 0 0,0 0 0,-1 0 0,1 0 0,0 0 0,0 0 0,0 0 0,-1 0 0,1 0 0,0 0 0,0 0 0,1 0 0,-1 1 13,17 4-2141,4-8 119</inkml:trace>
  <inkml:trace contextRef="#ctx0" brushRef="#br0" timeOffset="114289.86">9416 2736 7762,'-93'18'4381,"87"-16"-4361,1 0 0,-1 0 0,1 0 0,0 1 0,0 0 0,0 0 0,0 0 0,1 0 0,-1 1 0,1 0-1,-1 0 1,1 0 0,1 0 0,-1 1 0,1-1 0,-1 1 0,1 0 0,1 0 0,-1 0 0,1 1 0,0-1-1,0 1 1,-1 3-20,3 87 102,1-93-95,0 1 1,0 0 0,0-1-1,0 1 1,0-1-1,1 0 1,-1 1-1,1-1 1,0 0-1,0 0 1,0 0-1,1 0 1,-1 0 0,1-1-1,-1 1 1,1-1-1,0 1 1,0-1-1,0 0 1,0 0-1,1 0 1,-1-1 0,0 1-1,1-1-7,2 1 32,0-1 0,0 1 0,0-2 0,1 1 0,-1 0 0,0-1 0,0 0 0,0-1 0,0 0 0,1 0 0,-1 0 0,0 0 0,-1-1 0,1 0 0,0 0 0,0-1 0,-1 1 0,1-1-1,-1-1 1,0 1 0,0-1 0,0 0 0,0 0 0,-1 0 0,0 0 0,0-1 0,0 0 0,0 0 0,-1 0 0,0 0 0,0-1 0,0 1 0,0-1 0,0-3-32,-2-3 78,0-1 1,-1 1-1,-1-1 0,1 1 0,-2-1 1,0 1-1,-1 0 0,0-1 0,0 1 1,-2 1-1,1-1 0,-1 1 0,-1-1 1,0 1-1,-1 1 0,0-1-78,-10 1 24,18 36-52,1-19-34,1 0-1,-1 0 1,1-1-1,1 1 1,-1-1 0,1 1-1,0-1 1,1-1-1,-1 1 1,4 3 62,-5-6-225,0-1 0,-1 1 1,1-1-1,0 0 0,0 0 1,1 0-1,-1 0 0,0-1 1,1 1-1,-1-1 0,0 0 1,1 0-1,0 0 0,-1-1 1,1 1-1,0-1 0,-1 1 1,1-1-1,0-1 0,-1 1 1,3-1 224,33-13-3340</inkml:trace>
  <inkml:trace contextRef="#ctx0" brushRef="#br0" timeOffset="114660.971">9702 2593 8522,'-11'-3'1184,"-52"-3"3194,54 7-4357,1 1-1,0 1 1,0 0-1,0 0 1,1 0-1,-1 1 1,1 0-1,0 0 1,0 1-1,0 0 1,0 0-1,1 1 1,0 0-1,0 0 0,1 0 1,0 1-1,-2 3-20,6-9 0,0 1 0,1-1 0,-1 1 0,1-1-1,-1 1 1,1-1 0,-1 1 0,1-1-1,0 1 1,0 0 0,0-1 0,0 1-1,0-1 1,0 1 0,1 0 0,-1-1 0,0 1-1,1-1 1,-1 1 0,1-1 0,0 1-1,-1-1 1,1 0 0,0 1 0,0-1-1,0 0 1,0 1 0,0-1 0,0 0 0,0 0-1,0 0 1,1 0 0,-1 0 0,0 0-1,1 0 1,51 24 52,7-13 21,39 16 26,-97-26-103,0 1-1,0-1 0,0 1 0,-1 0 0,1 0 0,-1-1 0,0 1 0,1 0 0,-2 0 0,1 0 0,0 0 0,0 1 0,-1-1 0,0 0 0,1 0 0,-1 0 0,-1 0 1,1 0-1,0 0 0,-1 1 0,1-1 0,-1 0 0,0 0 0,0 0 0,0 0 0,-1 0 0,1-1 0,-2 3 5,1 2 0,0 1 4,1 0 0,-2 0 0,1 0 0,-1-1-1,0 1 1,-1-1 0,0 1 0,0-1 0,-1 0 0,1-1 0,-1 1 0,-1-1 0,1 0 0,-1 0 0,0-1 0,-1 0 0,1 0 0,-1 0 0,0-1 0,0 0 0,-1 0 0,1-1 0,-1 0-1,-5 2-3,3-4 7,9 0-4,-1 0-1,0 0 1,0 0-1,1-1 0,-1 1 1,0-1-1,0 0 1,0 1-1,0-1 1,0 0-1,0 0 1,0 0-1,0 0 1,0 0-1,0-1 0,1 1 1,-1-1-1,0 1 1,0-1-1,0 1 1,0-1-1,1 0 1,-1 0-1,0 0 0,1 0 1,-1 0-1,1-1 1,-1 1-1,1 0 1,0-1-1,-2 0-2,17-25-2333,-11 24 1899,18-17-1772</inkml:trace>
  <inkml:trace contextRef="#ctx0" brushRef="#br0" timeOffset="115132.73">9873 2469 8298,'-32'-56'5146,"29"52"-4824,15 63-310,-4 159-116,9 71 104,-7-236 57,-19-100 1081,2 21-1091,0 1 0,-2 0 1,-1 0-1,-1 1 1,0 1-1,-2 0 0,-1 1 1,-1 0-1,-1 1 1,-1 0-1,-8-6-47,18 19 2,8 6-105,9 7 64,6 0 29,-1 0 0,2-1 0,-1 0 0,0-1 0,1-1 0,-1-1 0,1 0 1,0-1-1,13-2 10,47-22-2962,-37-1 725</inkml:trace>
  <inkml:trace contextRef="#ctx0" brushRef="#br0" timeOffset="116008.076">10011 2613 4777,'-9'-4'5901,"11"22"-5117,0 0-530,15 157 889,-15-161-1091,0-1 0,0 0 0,1 0 0,1 0 0,1 0 0,0 0 0,2 4-52,-6-16 9,0 1 1,0-1-1,0 1 1,-1-1-1,1 1 1,1-1 0,-1 0-1,0 0 1,0 0-1,0 1 1,1-1-1,-1 0 1,0-1-1,1 1 1,-1 0-1,1 0 1,-1-1-1,1 1 1,0 0-1,-1-1 1,1 0-1,-1 1 1,1-1-1,0 0 1,-1 0 0,1 0-1,0 0 1,-1 0-1,1 0 1,0 0-1,0-1-9,50-27 265,-38 17-224,0 1-1,-1-2 1,-1 0-1,0 0 1,-1-1-1,0-1 1,-1 1 0,0-2-1,-1 0 1,-1 0-1,-1 0 1,0-1 0,0 0-1,-2 0 1,0-1-1,-1-1-40,-6-13 413,1 31-402,1 0 0,-1 0 0,1 0 1,-1 0-1,0 0 0,1 1 1,-1-1-1,1 0 0,-1 0 0,1 1 1,-1-1-1,1 0 0,-1 1 0,1-1 1,-1 0-1,1 1 0,-1-1 1,1 1-1,0-1 0,-1 1 0,1-1 1,-1 1-1,1-1 0,0 1 1,0-1-1,-1 1 0,1-1 0,0 1 1,0-1-1,0 1 0,0 0 1,0-1-1,0 1 0,0-1 0,0 1 1,0 0-1,0-1 0,0 1 1,0 0-12,-2 86-14,3-84 15,-1-1 1,1 1 0,-1-1-1,1 1 1,0-1-1,0 1 1,0-1-1,0 0 1,1 1-1,-1-1 1,1 0 0,-1 0-1,1 0 1,0 0-1,-1 0 1,1 0-1,0-1 1,0 1-1,1-1 1,-1 1 0,0-1-1,0 0 1,1 0-1,-1 0 1,1 0-1,-1 0 1,1 0-1,-1-1 1,1 1 0,-1-1-1,1 0 1,0 1-2,6-4 17,0 1 1,0-1 0,0 0 0,-1-1 0,1 0-1,-1 0 1,0-1 0,0 0 0,0 0-1,-1-1 1,0 0 0,0-1 0,0 1 0,-1-1-1,0-1 1,0 1 0,-1-1 0,2-2-18,17-34-14,-25 65-98,-5 66 100,6-86 15,1 1-1,-1 0 1,1 0 0,0-1-1,-1 1 1,1 0-1,0-1 1,0 1 0,0-1-1,0 1 1,0-1-1,0 0 1,1 1 0,-1-1-1,0 0 1,1 0-1,-1 0 1,1 0-1,-1 0 1,1 0 0,0 0-1,-1-1 1,1 1-1,0 0 1,-1-1 0,1 1-1,0-1 1,0 0-1,-1 0 1,1 0 0,0 0-1,1 0-2,14 4 16,-15-4-209,1 0 1,0 0-1,0 1 1,0-2-1,0 1 1,0 0-1,0 0 1,0-1-1,0 0 0,-1 0 1,1 0-1,0 0 1,0 0-1,-1 0 1,1-1-1,-1 1 0,1-1 1,0 0 192,13-12-2566</inkml:trace>
  <inkml:trace contextRef="#ctx0" brushRef="#br0" timeOffset="116634.536">10847 2560 8026,'0'-2'173,"0"0"1,0 0-1,0 0 0,-1 1 1,1-1-1,0 0 1,-1 0-1,1 1 0,-1-1 1,0 0-1,0 1 1,0-1-1,0 1 0,0-1 1,0 1-1,0-1 1,0 1-1,0 0 1,-1-1-1,1 1 0,0 0 1,-1 0-1,1 0 1,-1 0-1,0 0 0,1 0 1,-1 1-1,0-1 1,1 0-1,-1 1 0,0 0 1,-1-1-174,-5 2 32,0 0 0,0 0 0,1 1-1,-1 0 1,1 1 0,-1 0 0,1 0 0,0 0 0,0 1 0,0 0-1,1 0 1,-1 1 0,1 0 0,0 0 0,0 0 0,1 1 0,0 0-1,0 0 1,-2 3-32,-6 6 7,1 0-1,1 0 0,1 1 0,0 1 0,1 0 0,1 0 0,0 1 1,1-1-1,1 2 0,1-1 0,1 1 0,0-1 0,1 5-6,3-21 5,-1-1 0,1 1-1,0 0 1,0 0 0,-1 0-1,1-1 1,1 1 0,-1 0 0,0 0-1,0-1 1,1 1 0,-1 0-1,1 0 1,-1-1 0,1 1-1,0 0 1,-1-1 0,1 1-1,0-1 1,0 1 0,0-1-1,1 1 1,-1-1 0,0 0-1,0 1 1,1-1 0,-1 0-1,1 0 1,-1 0 0,1 0-1,-1 0 1,1-1 0,0 1 0,-1 0-1,1-1 1,0 1 0,-1-1-1,1 0 1,0 1 0,0-1-1,0 0 1,-1 0 0,1 0-1,0 0 1,0 0 0,-1-1-1,1 1 1,0-1 0,0 1-1,-1-1 1,1 1 0,0-1-1,0 0-4,11-7 30,-1 1 0,0-2-1,0 0 1,-1 0 0,0-1-1,0 0 1,-1-1 0,-1 0-1,0-1 1,0 0 0,-1 0 0,0-2-30,3-4 13,0 0 0,-1-1 0,-1 0 0,-1 0 0,-1-1 0,4-16-13,-11 28 7,-2 17-14,1 4 5,0 0 1,1 1-1,0-1 0,1 0 1,1 0-1,0 0 0,1 0 0,0 0 1,1 0-1,0 0 2,-2-10 7,0 1 0,0-1 0,0 0 0,0 0 0,1 0 0,-1-1 0,1 1 0,0-1 0,-1 1 1,1-1-1,0 0 0,1 0 0,-1 0 0,0 0 0,0-1 0,1 1 0,-1-1 0,1 0 0,-1 0 0,1 0 0,0-1 0,-1 1 0,1-1 0,0 0 1,-1 0-1,1 0 0,0 0 0,-1-1 0,1 1 0,0-1 0,2-1-7,2 0 17,0 0 0,0 0 0,-1-1 0,1 0 1,-1 0-1,0-1 0,0 1 0,0-2 0,0 1 0,-1-1 0,1 0 0,-1-1 1,-1 1-1,2-3-17,6-24 169,-23 69-147,10-36-20,0 0-1,0-1 1,0 1-1,0-1 0,0 1 1,0 0-1,0-1 1,0 1-1,0 0 0,0-1 1,1 1-1,-1-1 0,0 1 1,0 0-1,1-1 1,-1 1-1,0-1 0,1 1 1,-1-1-1,0 1 1,1-1-1,-1 1 0,1-1 1,-1 1-1,1-1 0,-1 0 1,1 1-1,-1-1 1,1 0-1,0 1 0,-1-1 1,1 0-1,-1 0 1,1 1-1,0-1 0,-1 0 1,1 0-1,-1 0 0,1 0 1,0 0-1,-1 0 1,1 0-1,0 0 0,-1 0 1,1 0-1,0 0 1,-1-1-1,1 1 0,-1 0 1,1 0-1,0-1 1,-1 1-1,1 0 0,-1-1 1,1 1-2,9-4 26,0-1-1,0 1 1,0-2 0,-1 1 0,1-1 0,-1-1 0,-1 1 0,1-2 0,-1 1-1,5-7-25,-7 9-57,-10 14-47,0-1 89,-16 67-321,20-75 252,0 1 0,0 0 0,1-1 0,-1 1 0,0 0-1,1-1 1,-1 1 0,0 0 0,1-1 0,-1 1 0,1 0-1,-1-1 1,1 1 0,-1-1 0,1 1 0,-1-1 0,1 1 0,0-1-1,-1 0 1,1 1 0,-1-1 0,1 0 0,0 1 0,0-1-1,-1 0 1,1 0 0,0 0 0,-1 1 0,1-1 0,0 0 0,0 0-1,-1 0 1,1 0 0,0 0 0,0-1 0,-1 1 0,1 0 0,0 0-1,-1 0 1,2-1 84,20-10-2615</inkml:trace>
  <inkml:trace contextRef="#ctx0" brushRef="#br0" timeOffset="117306.118">11428 2581 8178,'-10'6'1856,"2"9"705,5 5-2377,0 10-160,1 2-24,6 0 8,2 0 0,4-9 24,5-2 24,2 0 24,1-10 8,0-11-24,-4-5-416,-2-28-2265,-7-16 569</inkml:trace>
  <inkml:trace contextRef="#ctx0" brushRef="#br0" timeOffset="117600.778">11451 2362 8778,'-9'-7'2376,"3"1"633,4 4-2465,5 2-344,3 0-104,4 3-88,8 3-8,5 4 8,8 2-216,3 1-136,4 4-2032,-5-5-633,0 2-616</inkml:trace>
  <inkml:trace contextRef="#ctx0" brushRef="#br0" timeOffset="117852.803">11727 2454 4561,'-55'16'7314,"-17"23"-6356,71-38-955,0-1 0,1 1 0,-1-1 0,0 0 0,1 1 0,-1-1-1,1 1 1,-1 0 0,1-1 0,-1 1 0,1-1 0,-1 1-1,1 0 1,-1-1 0,1 1 0,0 0 0,-1 0 0,1-1 0,0 1-1,0 0 1,0 0 0,0-1 0,-1 1 0,1 0 0,0 0-1,0-1 1,0 1 0,1 0 0,-1 0 0,0 0 0,0-1 0,0 1-1,0 0 1,1 0 0,-1-1 0,0 1 0,1 0 0,-1-1 0,1 1-1,-1 0 1,1-1 0,-1 1 0,1-1 0,-1 1 0,1-1-1,-1 1 1,2 0-3,35 19 56,-35-19-52,81 27 170,-69-22-170,-6-4-9,-1 1 0,1 0-1,-1 0 1,0 0 0,0 1 0,0 1 0,-1-1 0,1 1 0,-1 0 0,0 0 0,-1 0 0,1 1 0,-1 0 0,0 0 0,0 2 5,-4-4-1,-1 0-1,0 0 0,-1 0 0,1-1 0,-1 1 0,1 0 0,-1 0 0,0-1 1,-1 1-1,1-1 0,-1 1 0,1-1 0,-1 1 0,0-1 0,-1 2 2,-3 6 14,4-6 20,0 1 1,-1 0 0,0-1 0,0 0-1,0 1 1,0-1 0,-1 0-1,0-1 1,0 1 0,0-1-1,-1 1 1,1-1 0,-1 0-1,0-1 1,0 1 0,0-1-1,-1 0 1,1-1 0,-1 1-1,0-1-34,4-2-257,2 0 255,0 0 1,0 0-1,1 0 1,-1-1-1,0 1 1,0 0 0,0 0-1,0 0 1,0-1-1,1 1 1,-1 0-1,0 0 1,0-1-1,0 1 1,0 0 0,0-1-1,0 1 1,0 0-1,0 0 1,0-1-1,0 1 1,0 0 0,0-1-1,0 1 1,0 0-1,0 0 1,0-1-1,0 1 1,-1 0-1,1 0 1,0-1 0,0 1-1,0 0 1,0 0-1,0-1 1,-1 1-1,1 0 1,0 0 0,0 0-1,0-1 1,-1 1-1,1 0 1,0 0-1,0 0 1,-1 0-1,1 0 1,0 0 0,0-1-1,-1 1 1,1 0-1,0 0 1,0 0-1,-1 0 1,1 0-1,0 0 1,-1 0 0,1 0-1,0 0 1,0 0-1,-1 0 1,1 0 1,14-29-908</inkml:trace>
  <inkml:trace contextRef="#ctx0" brushRef="#br0" timeOffset="118399.191">12025 2194 7850,'-1'-1'93,"1"1"0,0-1 0,0 1 0,0-1 0,-1 0 0,1 1 0,0-1 0,-1 1 0,1-1 1,0 1-1,-1-1 0,1 1 0,0-1 0,-1 1 0,1-1 0,-1 1 0,1-1 0,-1 1 0,0 0 0,1-1 0,-1 1 1,1 0-1,-1 0 0,1-1 0,-1 1 0,0 0 0,1 0 0,-1 0 0,0 0 0,1 0 0,-1 0 0,0 0 0,1 0 1,-1 0-1,0 0 0,1 0 0,-1 0 0,1 0 0,-1 1 0,0-1 0,1 0 0,-1 0 0,1 1 0,-1-1 0,1 0 1,-1 1-1,1-1 0,-1 1 0,1-1 0,-1 0 0,1 1 0,-1-1 0,1 1 0,0-1 0,-1 1 0,1 0 0,0-1 0,-1 1 1,1-1-1,0 1 0,0 0 0,0-1-93,-16 42-25,13-22 21,2 0-1,0 0 1,1 0-1,1 0 0,1 0 1,0 0-1,4 9 5,-5-13 22,1-1 0,1 0-1,1 1 1,0-1 0,1 0 0,0-1-1,1 1 1,1-1 0,0 0 0,1-1-1,1 0 1,0 0 0,5 5-22,32 5-239,4-28-3711,-23-9 1061</inkml:trace>
  <inkml:trace contextRef="#ctx0" brushRef="#br0" timeOffset="118738.89">12407 2460 7346,'-4'-3'456,"0"0"1,-1 1-1,1 0 1,-1 0-1,1 0 1,-1 1 0,0 0-1,1-1 1,-1 2-1,0-1 1,0 0-1,0 1 1,0 0-1,0 0 1,-3 1-457,2 0 14,-1 0-1,0 0 1,1 0 0,-1 1 0,1 0-1,0 1 1,0-1 0,-1 1-1,2 0 1,-1 1 0,0 0 0,1 0-1,-1 0 1,1 0 0,0 1 0,1-1-1,-1 1 1,1 1 0,0-1-1,0 1 1,1-1 0,-1 1 0,1 0-1,1 0 1,-1 1 0,1-1-1,-1 5-13,3-7 4,0 0 0,0-1 0,0 1 0,0-1 0,1 1 0,0 0 0,0-1 0,0 0 0,0 1 0,0-1 0,1 0 0,-1 1 0,1-1 0,0 0 0,0 0 0,0 0 0,1 0 0,-1-1 0,1 1 0,-1-1 0,1 1 0,0-1 0,0 0 0,0 0 0,0 0 0,0-1 0,0 1 0,1-1 0,-1 1 0,1-1 0,-1 0 0,1-1 0,2 1-4,5 0 25,1-1 0,-1-1 0,0 0 0,0-1 0,0 0 0,0 0 0,0-1 0,0-1 0,-1 0 0,0 0 0,1-1 0,-2 0 0,1-1 0,-1 0 0,1-1 0,-2 1 0,3-4-25,-8 8 5,-1 1 0,1-1 0,-1 0 0,0 0 0,0 0 0,0 0 0,0 0 0,0-1 0,0 1 0,-1 0 0,1-1 0,-1 0 0,0 1 1,1-1-1,-1 0 0,0 1 0,-1-1 0,1 0 0,0 0 0,-1 0 0,0 0 0,0 0 0,0 0 0,0 0 0,0 0-5,-1 3-1,1 0 0,-1 0 0,0-1 0,1 1 0,-1 0 0,0 0 0,1 0 0,-1 0 0,1 0 0,-1 1 0,0-1 0,1 0 0,-1 0 0,0 0 0,1 0 0,-1 1 0,1-1 0,-1 0 0,0 1 0,1-1 0,-1 0 0,1 1 0,-1-1 0,1 1 0,-1-1 0,1 1 0,0-1 0,-1 1 0,1-1 0,-1 1 0,1 0 0,0-1-1,0 1 1,-1-1 0,1 1 0,0 0 0,0-1 0,0 1 0,0 0 0,0-1 0,0 1 0,0 0 0,0-1 1,-2 4-15,0 1-1,1-1 0,-1 0 1,1 0-1,0 1 0,0-1 1,1 1-1,0-1 0,-1 0 1,1 1-1,1-1 0,-1 1 1,1-1-1,-1 1 0,1-1 1,1 0-1,-1 0 0,1 1 1,-1-1-1,1 0 0,0 0 0,1-1 1,-1 1-1,1 0 0,-1-1 1,1 1-1,0-1 0,0 0 1,1 0-1,-1 0 0,1 0 1,-1-1-1,1 1 0,0-1 1,0 0-1,2 0 16,38 7-2335,3-14 185</inkml:trace>
  <inkml:trace contextRef="#ctx0" brushRef="#br0" timeOffset="119705.93">12589 2288 3593,'-24'-39'8462,"10"64"-7644,10-1-822,1 1 0,0-1 0,2 0 0,1 1-1,1-1 1,1 1 0,2-1 0,0 0-1,1 0 1,2 0 4,-4-5-3,39 180 200,-26-169 225,-10-34-70,1-15-108,-1-1-1,-1 1 1,-1-1 0,-1 0-1,-1 0 1,0-19-244,-1 37 9,-10-133 94,12 143-100,1-1 0,0 0 0,1 0 0,0-1 0,0 1 0,0-1 0,1 0 0,0 0 0,0-1 0,1 0 0,-1 0 0,1 0 0,0-1 0,0 0 0,1 0 0,-1-1 0,1 0 0,0 0 0,0-1 0,0 0 0,0 0 0,0-1 0,0 0 0,0-1 0,0 0 0,1 0 0,-1 0 0,0-1 0,0 0 0,0-1 0,0 0 0,8-3-3,-14 4 7,0 0 0,1 0 0,-1-1 0,0 1-1,0-1 1,0 1 0,0-1 0,0 0 0,0 0 0,-1 0 0,1 0 0,-1 0 0,1 0 0,-1 0 0,0-1 0,0 1 0,0 0 0,0-1 0,0 1 0,0-1 0,-1 1 0,1-1 0,-1 0 0,0 1 0,1-1 0,-1 1 0,-1-1 0,1 0 0,0 1 0,-1-1 0,1 1 0,-1-1 0,1 1 0,-1-1 0,0 1-1,0-1 1,-1 1 0,1 0 0,0 0 0,-1 0 0,1-1 0,-1 1 0,0 1 0,0-1 0,0 0 0,1 0 0,-2 1 0,1-1 0,-1 0-7,0 1 0,1-1 0,-1 1 1,1 1-1,-1-1 0,1 0 0,-1 0 0,0 1 1,1 0-1,-1-1 0,0 1 0,0 0 0,1 1 1,-1-1-1,0 0 0,1 1 0,-1-1 0,0 1 1,1 0-1,-1 0 0,1 0 0,-1 0 1,1 0-1,0 1 0,-1-1 0,1 1 0,0-1 1,0 1-1,0 0 0,0 0 0,0 0 0,1 0 1,-1 0-1,0 0 0,1 0 0,0 1 0,-1-1 1,1 1-1,0-1 0,0 1 0,1-1 0,-1 1 1,0 0-1,1-1 0,-1 1 0,1 0 0,0 1 0,-2 5-4,-1-1-1,1 1 0,1 0 1,0 0-1,0-1 0,1 1 1,0 0-1,0 0 0,1 0 0,1 0 1,-1 0-1,1-1 0,0 1 1,1-1-1,0 1 0,1-1 1,0 0-1,0 0 0,0-1 1,1 1-1,0-1 0,1 0 0,0 0 1,0-1-1,0 0 0,1 0 1,5 5 4,-1-5 67,1 1 0,-1-1 0,1-1 0,0 0 0,0-1 0,1 0 0,-1-1 0,1 0 0,-1-1 0,1 0 0,4-1-67,36-6-2056,0-27 517</inkml:trace>
  <inkml:trace contextRef="#ctx0" brushRef="#br0" timeOffset="120161.802">13129 2150 7378,'-1'-32'4717,"10"75"-3513,9 151-1347,4 314 289,-19-456-16,3 1 1,2-1 0,3-1-1,6 16-130,2-7-2053</inkml:trace>
  <inkml:trace contextRef="#ctx0" brushRef="#br0" timeOffset="123081.643">13703 2490 4233,'0'-55'6656,"0"53"-6585,-1 0 1,1 1-1,-1-1 0,1 1 0,-1-1 1,0 1-1,1-1 0,-1 1 1,0-1-1,0 1 0,0-1 1,-1 1-1,1 0 0,0 0 1,0 0-1,-1 0 0,1 0 0,0 0 1,-1 0-1,1 0 0,-1 0 1,1 1-1,-1-1 0,0 0 1,1 1-1,-1 0 0,0-1 1,1 1-1,-1 0 0,-1 0-71,-1 1 11,0 0-1,0 0 1,0 0-1,0 1 1,1-1-1,-1 1 1,1 0-1,-1 0 1,1 1 0,0-1-1,-1 1 1,1 0-1,0 0 1,1 0-1,-1 0 1,1 0-1,-1 0 1,1 1-1,-1 1-10,-2 1 5,0 1 1,0-2 2,1-1 0,-1 1 0,1 0 0,1 1 0,-1-1 0,1 1 0,0-1 0,0 1 1,0 0-1,1 0 0,0 0 0,0 1 0,1-1 0,0 0 0,0 1 0,0-1 0,1 1 0,0 2-8,0-8 8,0 0-1,1 0 1,-1 0 0,1 0-1,-1 1 1,1-1-1,-1 0 1,1 0 0,0 0-1,0 0 1,-1 0-1,1 0 1,0-1 0,0 1-1,0 0 1,0 0 0,0-1-1,0 1 1,0 0-1,0-1 1,0 1 0,0-1-1,1 1 1,-1-1-1,0 0 1,0 1 0,0-1-1,1 0 1,-1 0-1,0 0 1,0 0 0,0 0-1,1 0 1,-1 0-1,0 0 1,0-1 0,0 1-1,1 0 1,-1-1-1,0 1 1,0-1 0,0 1-1,0-1 1,0 0-8,11-3 60,-10 2-55,0 1-1,0 0 0,0 0 0,0 0 0,0 1 1,0-1-1,1 0 0,-1 1 0,0-1 0,0 1 1,0 0-1,1-1 0,-1 1 0,0 1 0,0-1 1,1 0-1,-1 0 0,0 1 0,0-1 0,1 1 1,-1 0-1,0-1 0,0 1 0,1 1-4,2 6-19,-1 1 0,0-1 0,0 1 0,-1 0-1,0 0 1,0 0 0,-1 1 0,-1-1 0,1 1-1,-1 6 20,1-1-18,9 60-26,-4 0 0,-3 0 1,-5 67 43,-13-54 57,12-87-37,1 0 0,0 0 0,-1-1 0,1 1 0,-1 0 0,1-1 0,-1 1 0,1-1 0,-1 1 0,1-1 0,-1 0 0,0 0 0,1 0 0,-1 0 0,1 0 0,-1 0 0,0 0 0,1 0 0,-1-1 0,1 1 0,-1 0 0,1-1 0,-1 0 0,1 1 0,-1-1 0,1 0 0,0 0 0,-1 0-20,1 1 18,-8-4 51,0 0 0,0 0 0,1-1 0,0 0 0,0-1 0,0 0 0,1 0 0,0 0 0,0-1 0,1 0 0,-1 0 0,1-1 0,1 0 0,0 0 0,0 0 0,0-1 0,1 1 1,1-1-1,-1 0 0,1 0 0,1-1 0,0 1 0,0 0 0,1-1 0,0 0 0,0 1 0,1-1 0,1 1 0,-1-1 0,2 1 0,0-3-69,-1 2-32,1 0 0,0 1 0,0 0 0,1-1 0,1 1 0,-1 0 0,1 0 0,1 1 1,0-1-1,0 1 0,1 0 0,0 0 0,0 1 0,0 0 0,1 0 0,0 0 0,1 1 0,0 0 0,0 0 0,0 1 0,0 0 0,1 1 0,0 0 0,0 0 0,0 1 0,0 0 0,4-1 32,59-1-3769,-31-2 1057</inkml:trace>
  <inkml:trace contextRef="#ctx0" brushRef="#br0" timeOffset="123441.403">14082 2432 7538,'-54'-17'5586,"-32"36"-5247,78-16-187,0-1-154,1 0 0,-1 0 0,1 1 0,0 0 1,0 0-1,0 0 0,0 1 0,0 1 0,1-1 0,0 1 0,0 0 1,0 0-1,1 0 0,-1 1 0,1 0 0,0 0 0,1 1 0,0-1 0,0 1 1,0 0-1,1 0 0,0 0 0,0 0 0,1 1 0,0-1 0,0 1 1,1-1-1,0 1 0,0 0 0,1 6 2,1-9 6,0 0 0,0 0 0,1 0 0,0 0 1,0-1-1,1 1 0,-1-1 0,1 1 0,0-1 0,0 0 0,0 0 0,1 0 1,-1 0-1,1-1 0,0 1 0,0-1 0,0 0 0,0 0 0,1-1 0,-1 1 1,1-1-1,0 0 0,0 0 0,0-1 0,0 1 0,0-1 0,0 0 0,0 0 1,0-1-1,0 0 0,0 0 0,2 0-6,6-2 28,0 0 1,0-1-1,0 0 0,0-1 1,-1-1-1,1 0 0,-1-1 1,-1 0-1,1-1 0,-1 0 1,0 0-1,-1-2 0,1 1 1,-2-1-1,1-1 0,0 0-28,-5 3 69,1 1 0,-1-1 0,0 0-1,-1 0 1,0 0 0,0-1 0,0 0 0,-1 0-1,0 0 1,-1 0 0,0 0 0,1-6-69,-2 11 29,-1 0 1,1-1 0,-1 1 0,0 0 0,0-1 0,0 1 0,-1 0-1,1 0 1,-1-1 0,0 1 0,0 0 0,0 0 0,0 0-1,0 0 1,-1 0 0,0 0 0,1 0 0,-1 0 0,0 0 0,0 1-1,0-1 1,-1 1 0,1 0 0,-1 0 0,1 0 0,-1 0-1,0 0 1,0 0 0,0 0 0,0 1 0,0 0 0,0-1-30,3 3-18,1-1-1,-1 1 1,0-1 0,1 0 0,-1 1 0,0-1 0,0 1 0,1-1-1,-1 1 1,0-1 0,0 1 0,0-1 0,0 1 0,0-1-1,1 1 1,-1 0 0,0-1 0,0 1 0,0-1 0,0 1 0,-1-1-1,1 1 1,0-1 0,0 1 0,0-1 0,0 1 0,0-1-1,-1 1 1,1-1 0,0 1 0,-1-1 0,1 1 0,0-1 0,-1 1-1,1-1 1,0 0 0,-1 1 0,1-1 0,-1 0 0,1 1 0,0-1-1,-1 0 1,1 1 0,-1-1 0,1 0 0,-1 0 0,1 0-1,-1 1 1,0-1 0,1 0 0,-1 0 0,1 0 0,-1 0 0,1 0 18,39 12-3939,-10-7 1191</inkml:trace>
  <inkml:trace contextRef="#ctx0" brushRef="#br0" timeOffset="123810">14478 2396 4241,'-39'-15'7295,"-30"19"-5716,58-3-1431,-1 1-118,-1 0 0,0 1 0,1 0 1,0 1-1,-1 0 0,2 1 0,-1 0 0,0 1 1,-9 7-31,17-11 3,1 1 0,-1-1 1,1 1-1,0 0 0,0 0 0,0 0 1,0 0-1,1 1 0,-1-1 1,1 1-1,0 0 0,0-1 1,0 1-1,0 0 0,1 0 1,0 0-1,0 0 0,0 0 1,0 1-1,0-1 0,1 0 1,0 0-1,0 1 0,0-1 1,0 0-1,1 0 0,0 1 1,0-1-1,0 0 0,0 0 1,2 3-4,-1-2 9,0 1 1,1-1 0,0 0-1,0 0 1,0 0 0,1 0-1,-1 0 1,1-1 0,0 0-1,1 0 1,-1 0 0,1 0-1,0-1 1,0 1 0,0-1-1,0-1 1,0 1 0,1-1 0,-1 1-1,1-2 1,-1 1 0,1-1-1,0 1 1,0-2 0,0 1-1,0-1 1,0 0-10,2 1 35,1-2 1,0 1-1,-1-1 1,1-1-1,0 1 0,-1-1 1,0-1-1,1 0 1,-1 0-1,0 0 1,-1-1-1,1-1 0,-1 1 1,1-1-1,-1 0 1,-1-1-1,1 1 0,-1-1-35,-3 1 46,0 1-1,0 0 0,0-1 0,-1 0 0,0 0 0,0 1 0,-1-1 0,1 0 1,-1 0-1,0 0 0,0-1 0,-1 1 0,1 0 0,-1 0 0,0 0 1,-1-1-1,1 1 0,-1 0 0,0 0 0,0 0 0,-1 0 0,1 0 0,-1 0 1,0 0-1,-1 1 0,1-1 0,-1 1 0,0-1 0,0 1 0,0 0 1,-1 0-1,1 0 0,-1 1 0,0-1 0,0 1 0,0 0 0,0 0 0,-4-2-45,6 4-8,-33-16 30,35 17-46,-1 0 1,1-1 0,-1 1 0,0 0 0,1 0 0,-1 0 0,1 0-1,-1 0 1,0 0 0,1 0 0,-1 0 0,1 0 0,-1 0-1,1 0 1,-1 0 0,0 1 0,1-1 0,-1 0 0,1 0-1,-1 0 1,1 1 0,-1-1 0,1 0 0,-1 1 0,1-1 0,-1 1-1,1-1 1,-1 0 0,1 1 0,0-1 0,-1 1 0,1-1-1,0 1 1,-1-1 0,1 1 0,0-1 0,0 1 0,-1 0-1,1-1 1,0 1 0,0-1 0,0 1 0,0-1 0,0 1 0,0 0-1,0-1 1,0 1 0,0-1 0,0 1 0,0 0 0,0-1-1,1 1 1,-1-1 0,0 1 0,0-1 0,0 1 0,1 0-1,-1-1 1,0 1 0,1-1 23,29 37-4119,-4-14 1397</inkml:trace>
  <inkml:trace contextRef="#ctx0" brushRef="#br0" timeOffset="124470.203">14822 2410 5569,'0'-1'192,"0"0"1,0 0-1,0 0 0,0 0 0,0 0 0,0 0 0,0 0 0,0 0 1,-1 0-1,1 1 0,0-1 0,-1 0 0,1 0 0,-1 0 1,1 0-1,-1 1 0,1-1 0,-1 0 0,1 1 0,-1-1 0,0 0 1,0 1-1,1-1 0,-1 1 0,0-1 0,0 1 0,1-1 1,-1 1-1,0 0 0,0-1 0,0 1 0,0 0-192,-54-5 1154,47 4-1139,0 1 1,0 0-1,0 1 0,0 0 0,0 0 1,1 1-1,-1 0 0,0 0 1,0 1-1,1 0 0,0 0 0,0 1 1,0 0-1,0 0 0,0 0 1,1 1-1,-1 0 0,1 1 0,1-1 1,-1 1-1,1 0 0,0 0 1,0 1-1,1 0-15,1-4 10,1 0 0,0 0 0,0 1 0,1-1 0,-1 0 1,1 1-1,-1-1 0,1 1 0,0-1 0,0 1 0,1 0 0,-1 0 0,1-1 1,0 1-1,0 0 0,0-1 0,0 1 0,1 0 0,-1 0 0,1-1 0,0 1 1,0-1-1,0 1 0,1-1 0,-1 1 0,1-1 0,0 0 0,0 1 0,0-1 1,1 0-1,-1-1 0,0 1 0,1 0 0,0-1 0,0 1 0,0-1 0,0 0 1,0 0-1,0 0 0,0 0 0,1-1 0,-1 1 0,1-1 0,2 1-10,4-3 46,0-1 0,0 0 0,0-1 0,0 0 1,0 0-1,0-1 0,-1 0 0,0-1 0,0 0 0,0-1 0,-1 1 0,1-2 0,-1 1 0,-1-1 0,1 0 0,-1-1 0,5-6-46,-3 4 79,1-1 0,-1 0 0,-1 0-1,0-1 1,0 0 0,-1 0 0,-1 0 0,0-1 0,-1 0 0,0-1-1,-1 1 1,-1-1 0,0 0 0,0 0 0,-2 0 0,1-12-79,-15-29 532,18 78-784,1 19 234,-8-42 41,0 0-1,0 0 1,0 0 0,0-1-1,0 1 1,0-1-1,0 1 1,0-1-1,0 1 1,0-1-1,0 0 1,1 0-1,-1 0 1,0 0-1,0-1 1,1 1 0,-1 0-1,1-1 1,-1 1-1,0-2-22,-5-16 176,7 18-176,1 0-1,-1 0 1,0 0-1,0 0 0,0 0 1,0 0-1,-1 0 1,1 0-1,0 0 1,0 0-1,-1 0 0,1 0 1,0 0-1,-1 0 1,1 0-1,-1 0 0,0 0 1,1 0-1,-1 1 1,0-1-1,1 0 0,-1 0 1,0 1-1,0-1 1,1 0-1,-1 1 0,0-1 1,0 1-1,0-1 1,0 1-1,0-1 0,0 1 1,0 0-1,0-1 1,0 1-1,0 0 0,0 0 1,0 0-1,0 0 1,0 0-1,0 0 0,0 0 1,-1 0-1,1 0 1,0 1 0,-30 31-90,30-36 159,0 4-96,1-1 0,0 1-1,0-1 1,-1 1-1,1 0 1,0-1-1,0 1 1,0-1 0,-1 1-1,1-1 1,0 1-1,0-1 1,0 1 0,0-1-1,0 1 1,0 0-1,0-1 1,0 1-1,0-1 1,0 1 0,0-1-1,1 1 1,-1-1-1,0 1 1,0-1-1,0 1 1,1-1 0,-1 1-1,0 0 1,0-1-1,1 1 1,-1 0-1,0-1 1,1 1 0,-1 0-1,0-1 1,1 1-1,-1 0 1,1-1-1,-1 1 1,0 0 0,1 0-1,-1 0 1,1-1-1,-1 1 1,1 0 27,8-4-2774,-1-5-32</inkml:trace>
  <inkml:trace contextRef="#ctx0" brushRef="#br0" timeOffset="125873.442">14868 2394 3257,'0'-14'1978,"6"10"-1824,-13-3 4254,-16 2-2445,14 3-1838,0 1 0,0 0 0,0 0 0,0 1 0,0 0 1,0 0-1,0 1 0,1 1 0,-1-1 0,0 1 0,0 1 0,1 0 0,-1 0 0,1 0 0,0 1 1,-3 3-126,5-4 5,1 2 0,-1-1 1,1 1-1,0-1 1,0 2-1,1-1 1,-1 0-1,1 1 0,0 0 1,1 0-1,0 0 1,0 0-1,0 0 1,0 1-1,1 0 0,0-1 1,1 1-1,-1 0 1,1 0-1,1 0 1,-1 0-1,1 0 0,0 0 1,1 0-1,0-1 1,0 1-1,0 0 1,2 4-6,-3-9 11,1-1 1,-1 1-1,1-1 1,-1 1 0,1-1-1,-1 0 1,1 1 0,0-1-1,0 0 1,-1 1-1,1-1 1,0 0 0,0 0-1,0 0 1,0 0-1,1 0 1,-1 0 0,0 0-1,0 0 1,1 0 0,-1-1-1,0 1 1,1-1-1,-1 1 1,1-1 0,-1 1-1,1-1 1,-1 0-1,1 1 1,-1-1 0,1 0-1,-1 0 1,1 0 0,-1 0-1,1 0 1,-1-1-1,1 1 1,0-1-12,49-34 816,102-178 382,-143 197-1174,-1 0 1,-1-1-1,0 0 1,-1 0-1,-1-1 1,-1 0-1,-1 0 1,0 0-1,-1 0 1,-1-1-1,-1-3-24,2-33 159,-3 55-157,0 0 0,0 0 0,-1 0 0,1 0 1,0 0-1,-1 0 0,1 0 0,0 0 0,0 0 0,-1 0 0,1 0 1,0 0-1,0 0 0,-1 0 0,1-1 0,0 1 0,0 0 0,0 0 1,-1 0-1,1 0 0,0-1 0,0 1 0,0 0 0,0 0 0,-1 0 1,1-1-1,0 1 0,0 0 0,0 0 0,0-1 0,0 1 0,0 0 1,0 0-1,-1-1 0,1 1 0,0 0 0,0 0 0,0-1 0,0 1 1,0 0-1,0 0 0,0-1 0,1 1 0,-1 0 0,0 0 0,0-1 1,0 1-1,0 0 0,0-1-2,-11 24 67,0 6-87,2 1 0,1 0 0,2 0 0,1 0 0,0 4 20,5-19-4,1 1 0,0-1-1,1 0 1,0 0 0,1 0 0,1 0 0,0-1 0,2 0-1,3 8 5,6 23-3,-17 0 92,2-44-154,-1 1 0,1 0 0,0-1 0,-1 1 0,1-1 0,0 1 0,0 0 0,0-1 0,0 1 0,0 0 0,0-1 0,1 1 0,-1 0 0,0-1 0,1 1 0,-1-1 0,1 1 0,0-1 0,0 1 0,-1-1 0,1 1 0,0-1 0,0 0 0,0 1 0,1-1 0,-1 0 0,0 1 65,12-2-2893,1-2-182</inkml:trace>
  <inkml:trace contextRef="#ctx0" brushRef="#br0" timeOffset="126628.801">15047 1994 4985,'-1'-1'121,"1"0"0,-1 1 0,1-1 0,-1 0 0,1 0 1,-1 0-1,1 1 0,0-1 0,-1 0 0,1 0 0,0 0 0,0 0 0,0 0 0,-1 0 0,1 0 0,0 1 0,0-1 0,0 0 0,1 0 1,-1 0-1,0 0 0,0 0 0,0 0 0,1 0 0,-1 0 0,0 1 0,1-1 0,-1 0 0,1 0 0,-1 0 0,1 1 0,-1-1 1,1 0-1,0 1 0,-1-1 0,1 0 0,0 1 0,-1-1 0,1 1 0,0-1 0,0 1 0,0-1 0,-1 1 0,1 0 0,0-1 1,0 1-1,0 0 0,0 0 0,0 0 0,0-1 0,0 1 0,-1 0 0,1 0 0,0 0 0,0 1 0,0-1 0,0 0 0,0 0 1,0 0-1,0 1 0,0-1-121,12 11 6,0 1 0,-1 0 1,-1 1-1,0 0 0,0 1 1,-2 0-1,1 1 0,-2 0 1,0 0-1,0 4-6,-6-16 1,11 21-8,-2 0 0,-1 0 1,0 1-1,-2 0 0,-1 0 1,-1 1-1,3 23 7,-10-27 9,0-1-1,-2 1 1,0-1 0,-1 0-1,-1 0 1,-1 0 0,-1 0-1,-1-1 1,0 0 0,-9 13-9,-3 6 1,-1 0 1,-2-1-1,-1-1 1,-2-1-1,-2-2 1,-20 20-2,-46 40-1958,-10-5 146</inkml:trace>
  <inkml:trace contextRef="#ctx0" brushRef="#br0" timeOffset="147456.147">12587 3965 7058,'-1'-4'395,"-1"0"1,1 0 0,-1 0-1,-1 1 1,1-1 0,0 1 0,-1-1-1,0 1 1,1 0 0,-1 0 0,0 0-1,-1 1 1,1-1 0,-1 1-1,-1-2-395,3 5 27,0 0 0,1 0-1,-1 0 1,0 0-1,1 0 1,-1 1 0,1-1-1,0 0 1,-1 1 0,1-1-1,0 1 1,0 0-1,0-1 1,0 1 0,0 0-1,0 0 1,1-1-1,-1 1 1,1 0 0,-1 0-1,1 0 1,0 0-1,-1 2-26,0-2 22,-4 28 54,0-1 1,2 1-1,1 0 1,1 0-1,2 2-76,-1-20 6,-1 20 67,2-1 0,2 0 0,0 1 0,2-1 0,5 15-73,-9-44 15,-1 1-1,1-1 1,0 0 0,0 0-1,0 1 1,0-1-1,1 0 1,-1 0-1,0 0 1,1 0-1,0 0 1,-1 0-1,1-1 1,0 1 0,0-1-1,0 1 1,0-1-1,0 0 1,0 1-1,0-1 1,1 0-1,-1 0 1,0-1-1,1 1 1,-1 0 0,1-1-1,-1 1 1,0-1-1,1 0 1,-1 0-1,1 0 1,-1 0-1,1-1 1,-1 1-1,1 0 1,-1-1-1,0 0 1,1 1 0,-1-1-1,0 0 1,0 0-1,2-2-14,21-25-3437,-11 13 749</inkml:trace>
  <inkml:trace contextRef="#ctx0" brushRef="#br0" timeOffset="141627.777">7667 4400 3281,'4'-64'5674,"-4"64"-5588,-1 0-1,0 0 1,1 0-1,-1 0 1,1 0-1,-1 0 1,1 0-1,-1 0 1,0 0-1,1 0 0,-1 1 1,1-1-1,-1 0 1,1 0-1,-1 1 1,1-1-1,-1 0 1,1 1-1,-1-1 1,1 0-1,-1 1 1,1-1-1,0 1 1,-1-1-1,1 1 1,0-1-1,-1 1 1,1-1-1,0 1 1,0-1-1,-1 1 0,1 0 1,0-1-1,0 1 1,0-1-1,0 1 1,0-1-1,0 1 1,0 0-1,0-1 1,0 1-1,0-1 1,0 1-86,-12 44 51,1 0-1,3 1 1,2 0 0,1 0 0,3 1 0,2-1 0,5 44-51,-4-77 19,-2-9-5,0 0 1,1 0 0,0 0-1,-1 0 1,2-1 0,-1 1-1,0 0 1,1 0 0,0 0-1,-1 0 1,2-1 0,-1 1-1,0 0 1,1-1 0,-1 1-1,1-1 1,0 0 0,0 1-1,1-1 1,-1 0 0,1 0-1,-1-1 1,1 1 0,0 0-1,0-1 1,0 0 0,0 1-1,2-1-14,-4-2-3,-1-1-1,1 1 1,0-1-1,0 1 1,0-1 0,-1 0-1,1 1 1,0-1-1,-1 0 1,1 1-1,0-1 1,-1 0-1,1 0 1,-1 0-1,0 1 1,1-1 0,-1 0-1,1 0 1,-1 0-1,0 0 1,0 0-1,0 0 1,1 0-1,-1 0 1,0 0-1,0 0 1,0 0 0,0 0-1,-1 0 1,1 0-1,0 0 1,0 1-1,-1-1 1,1 0-1,0 0 1,-1 0 0,1 0-1,-1 0 1,1 0-1,-1 1 1,1-1-1,-1 0 1,0 1-1,1-1 1,-1 0-1,0 0 5,-9-18-864</inkml:trace>
  <inkml:trace contextRef="#ctx0" brushRef="#br0" timeOffset="142126.961">7506 4579 4913,'-17'-10'3297,"5"2"-585,6 3-519,9 10-1961,9 6-136,8 4-120,18 6-8,9-4 16,20-5 16,3-8 40,10 2 16,-10-13 16,4 1-2745,-13-9 937</inkml:trace>
  <inkml:trace contextRef="#ctx0" brushRef="#br0" timeOffset="142470.044">8385 4220 4769,'2'4'279,"0"1"1,-1 1-1,1-1 1,-1 0-1,0 0 1,-1 0-1,1 1 0,-1-1 1,0 0-1,0 1 1,-1-1-1,1 0 1,-1 0-1,0 0 0,-1 1-279,0 7 215,-10 80 413,5 0 1,3 0-1,4 9-628,16 56 317,-15-133-68,-1-25-255,0 0 0,0 1 0,0-1 0,-1 0-1,1 1 1,0-1 0,0 0 0,0 0 0,0 1 0,0-1 0,-1 0-1,1 0 1,0 1 0,0-1 0,-1 0 0,1 0 0,0 0-1,0 1 1,-1-1 0,1 0 0,0 0 0,0 0 0,-1 0 0,1 1-1,0-1 1,-1 0 0,1 0 0,0 0 0,-1 0 0,1 0-1,0 0 1,0 0 0,-1 0 0,1 0 0,0 0 0,-1 0-1,1 0 1,0 0 0,-1 0 0,1-1 0,0 1 0,-1 0 0,1 0-1,0 0 1,0 0 0,-1 0 0,1-1 0,0 1 0,0 0-1,-1 0 1,1-1 0,0 1 0,0 0 0,0 0 0,-1-1-1,1 1 1,0 0 0,0 0 0,0-1 0,0 1 0,0 0 0,0-1-1,-1 1 7,-12-15-1872,-5-2 44</inkml:trace>
  <inkml:trace contextRef="#ctx0" brushRef="#br0" timeOffset="142787.235">8095 4370 5665,'-1'-4'361,"1"1"-1,-1-1 0,1 0 1,0 1-1,0-1 1,0 1-1,0-1 1,1 0-1,0 1 0,-1-1 1,1 1-1,1-1 1,-1 1-1,0-1 0,2-1-360,39-39 1966,70-9-1744,-82 44-223,0 1 1,1 2-1,-1 0 1,1 3-1,0 0 1,0 2-1,1 1 1,29 5 0,-45-4-4,0 0-1,0 1 1,-1 1 0,1 1 0,-1 0 0,0 1-1,0 1 1,0 0 0,0 1 0,-1 0 0,-1 2-1,1-1 1,4 6 4,-16-13 1,0 1-1,0 0 1,0 0 0,0 0-1,-1 0 1,1 0 0,-1 0-1,0 1 1,1-1 0,-1 0-1,0 1 1,0-1 0,-1 1-1,1-1 1,0 1 0,-1-1-1,0 1 1,1-1 0,-1 1-1,0 0 1,0-1 0,-1 1-1,1-1 1,0 1 0,-1-1-1,0 1 1,1-1 0,-1 1-1,0-1 1,0 1 0,-1-1-1,1 0 1,0 0-1,-1 1 1,1-1 0,-1 0-1,0 0 0,-75 59 387,75-59-374,-48 25 328,-1-2 0,-1-2 0,-1-3 0,-11 2-341,41-14 77,-11 10-28,42-14-752,18-10-1751,11-9 35</inkml:trace>
  <inkml:trace contextRef="#ctx0" brushRef="#br0" timeOffset="143324.22">9265 4086 4953,'47'-91'6447,"-49"43"-5210,2 47-1226,-1 0 0,1 1 0,-1-1 0,0 0 0,1 1 0,-1-1 0,0 0 0,1 1 0,-1-1 1,0 1-1,0-1 0,0 1 0,1-1 0,-1 1 0,0 0 0,0-1 0,0 1 0,0 0 1,0 0-1,0 0 0,0 0 0,0 0 0,0 0 0,1 0 0,-1 0 0,0 0 0,0 0 0,0 0 1,0 1-1,0-1 0,0 0 0,0 0 0,0 1 0,1-1 0,-1 1 0,0-1 0,0 1 0,1-1 1,-1 1-1,0 0 0,1-1 0,-1 1 0,0 0 0,1-1 0,-1 1 0,1 0 0,-1 0 0,0 0-11,-28 31 41,1 2 0,1 0-1,2 2 1,-2 6-41,6-10 16,4-7-4,1 0-1,1 1 1,1 1-1,1 1 1,2 0 0,0 0-1,2 1 1,2 0-1,-4 23-11,8-36 11,0 1-1,1-1 1,1 1 0,0-1-1,2 1 1,0 0-1,0-1 1,2 1 0,0-1-1,1 0 1,0 0-1,1 0 1,1 0 0,1-1-1,0 0 1,1 0-1,0-1 1,1 0 0,1-1-1,0 0 1,2 1-11,2-4-284,0 0 0,0-1 0,0-1 0,1 0 0,1-1 0,-1 0 1,1-2-1,0 0 0,9 2 284,39 6-1982</inkml:trace>
  <inkml:trace contextRef="#ctx0" brushRef="#br0" timeOffset="144235.936">9668 4173 7186,'-2'-6'4247,"-5"16"-3232,-6 24-960,2-1 0,1 2 1,2 0-1,1 0 0,2 0 0,1 1 1,2-1-1,1 1 0,2 0 0,2 0 1,1-1-1,6 24-55,-9-58 3,-1-1-1,0 1 1,1 0 0,-1-1 0,0 1 0,0-1 0,1 1 0,-1 0-1,0-1 1,0 1 0,0 0 0,0-1 0,0 1 0,0 0-1,0-1 1,0 1 0,0 0 0,0-1 0,0 1 0,0 0 0,-1-1-1,1 1 1,0 0 0,0-1 0,-1 1 0,1-1 0,0 1-1,-1 0 1,1-1 0,-1 1 0,1-1 0,0 1 0,-1-1 0,0 0-1,1 1 1,-1-1 0,1 1 0,-1-1 0,1 0 0,-1 1-1,0-1 1,1 0 0,-1 0 0,1 0 0,-1 1 0,0-1 0,1 0-1,-1 0 1,0 0 0,1 0 0,-1 0 0,0 0 0,1 0-1,-1 0 1,0 0 0,1-1 0,-1 1 0,0 0 0,1 0-1,-1-1-1,-12-2-36,1 0 0,-1-1 0,1-1 1,0 0-1,0-1 0,1 0 1,-1 0-1,1-2 0,1 1 1,0-1-1,0-1 0,0 0 1,1 0 34,-4-4-45,2 0 0,-1 0 0,1-1 0,1-1 0,1 0 0,0 0 0,1-1 0,0 0 0,2 0 0,0-1 0,0 0 0,2 0 0,0 0 0,1 0 0,1-1 0,0 1 0,2-1 0,0-11 45,0 23 46,1 0 0,-1-1 0,1 1 0,0 0 0,1 0 0,0 0-1,0 0 1,0 0 0,1 0 0,-1 1 0,2-1 0,-1 1 0,0 0 0,1-1 0,0 2 0,0-1-1,5-4-45,6-1 61,1 1-1,0 0 0,0 1 0,1 1 0,0 1 1,0 0-1,1 1 0,-1 1 0,1 1 1,0 0-1,0 1 0,0 1 0,15 1-60,-11 0 19,0 1 1,0 1-1,0 1 0,-1 1 1,1 0-1,-1 2 0,0 0 0,-1 2 1,5 2-20,-23-10 8,0 1 0,0-1 0,0 1 0,0-1 1,-1 1-1,1 0 0,0 0 0,0-1 0,0 1 1,-1 0-1,1 1 0,0-1 0,-1 0 0,1 0 1,-1 1-1,0-1 0,1 1 0,-1-1 0,0 1 1,0 0-1,0-1 0,0 1 0,0 0 0,0 0 1,-1 0-1,1-1 0,-1 1 0,1 0 0,-1 0 1,1 0-1,-1 0 0,0 0 0,0 0 0,0 0 1,0 0-1,-1 0 0,1 0 0,0 0 0,-1 0 1,1 0-1,-1 0 0,0 0 0,0-1 0,0 1 1,0 0-1,0 0 0,-1 1-8,-17 13 109,0 0 0,-2-2 0,0 0 0,0-1 0,-1-1 0,-16 6-109,-21 12 142,8 5-123,66-22-2940,-13-12 2700,19 2-2201</inkml:trace>
  <inkml:trace contextRef="#ctx0" brushRef="#br0" timeOffset="144910.608">9967 4412 6849,'-3'-3'5242,"-12"2"-4182,14 1-885,-7 3-94,-1 1 1,1-1 0,0 1 0,0 1 0,0 0-1,1 0 1,0 0 0,0 1 0,0 0 0,1 0 0,-1 1-1,2 0 1,-1 0 0,1 0 0,0 1 0,0 0-1,1 0 1,0 0 0,1 0 0,-1 2-82,0-2 15,1 0-1,0 0 1,1 0 0,0 0 0,0 1-1,1-1 1,-1 1 0,2-1 0,-1 1-1,2-1 1,-1 1-15,0-6 11,1 0 1,-1 0-1,1 0 1,0 0-1,-1 0 1,1 0-1,1-1 0,-1 1 1,0 0-1,1 0 1,-1-1-1,1 1 0,0-1 1,0 1-1,0-1 1,0 0-1,0 0 1,1 0-1,-1 0 0,1 0 1,-1-1-1,1 1 1,-1-1-1,1 1 0,0-1 1,0 0-1,0 0 1,0 0-1,0-1 1,0 1-1,1 0-11,3-2 49,1 1 0,-1-1 0,1 0 0,-1-1 0,1 1 0,-1-1 0,0-1 0,0 0 0,0 0 0,0 0 0,-1-1 0,1 0 0,-1 0 0,0 0 0,0-1 0,0 0 0,-1 0 0,0-1 0,0 1 0,0-1 0,0 0 0,-1-1 0,0 1 0,-1-1 0,1 0 0,1-5-49,-3 7 40,0-1 1,0 1 0,0-1 0,-1 0 0,0 1 0,0-1-1,0 0 1,-1 0 0,0 0 0,0 0 0,0 0 0,-1 0-1,0 1 1,0-1 0,0 0 0,-1 0 0,0 1 0,0-1-1,0 1 1,-1-1 0,0 1 0,0 0 0,0 0 0,0 1-1,-1-1 1,0 0 0,0 1 0,0 0 0,-1 0 0,1 1-1,-1-1 1,0 1 0,0 0 0,-1-1-41,5 4-4,0-1 0,0 1 0,0-1-1,1 1 1,-1-1 0,0 1 0,0 0 0,0 0 0,0-1 0,0 1 0,0 0 0,0 0-1,0 0 1,0 0 0,0 0 0,0 0 0,0 0 0,0 0 0,1 0 0,-1 1 0,0-1-1,0 0 1,0 0 0,0 1 0,0-1 0,0 1 0,1-1 0,-1 1 0,0-1 0,0 1-1,1 0 1,-1-1 0,0 1 0,1 0 0,-1-1 0,0 1 4,18 15-867,-14-15 740,11 2-153,1 0-1,-1-1 0,0-1 1,1 0-1,-1-1 1,1 0-1,-1-2 0,1 1 1,-1-2-1,0 0 0,0 0 1,0-1-1,0-1 0,0-1 281,-9 5 24,1-1 0,-1 1 0,0-1 0,0 0-1,0 0 1,0 0 0,0-1 0,0 0 0,-1 0-1,0 0 1,1-1 0,-1 1 0,0-1 0,-1 0-1,1 0 1,-1 0 0,1-1 0,-1 1 0,-1-1-1,1 0 1,-1 0 0,1 0 0,-1 0-1,-1 0 1,2-4-24,-3 9 27,0-1-1,0 0 0,0 1 1,1-1-1,-1 1 1,0-1-1,0 1 1,0-1-1,0 1 0,0-1 1,0 1-1,0-1 1,0 1-1,-1-1 0,1 1 1,0-1-1,0 0 1,0 1-1,-1 0 0,1-1 1,0 1-1,0-1 1,-1 1-1,1-1 0,0 1 1,-1-1-1,1 1 1,-1 0-1,1-1 0,0 1 1,-1 0-1,1-1 1,-1 1-1,1 0 1,-1 0-1,1-1 0,-1 1 1,1 0-1,-1 0 1,1 0-1,-1 0 0,1 0 1,-1 0-1,1 0 1,-1 0-1,0 0 0,1 0 1,-1 0-1,1 0 1,-1 0-1,1 0 0,-1 0 1,1 1-1,-1-1 1,1 0-1,-1 0 0,1 1-26,-24 22 466,21-19-463,1 0 0,-1 0-1,1 0 1,0 0 0,1 0-1,-1 1 1,1-1 0,0 1-1,0-1 1,0 1 0,0-1-1,1 1 1,0 0 0,0-1-1,0 1 1,1-1 0,-1 1-1,1 0 1,0-1 0,0 0-1,1 1 1,0-1 0,-1 0-1,1 1 1,1-1 0,-1 0-1,0-1 1,1 1 0,0 0-1,0 0-2,103 70 68,-12-9-24,-93-65-45,0 1-1,0 0 0,1 0 1,-1 0-1,0 0 0,0 0 1,0 0-1,-1 1 0,1-1 0,0 0 1,0 0-1,-1 1 0,1-1 1,0 0-1,-1 1 0,0-1 1,1 1-1,-1-1 0,0 0 0,1 1 1,-1-1-1,0 1 0,0-1 1,0 1-1,-1-1 0,1 1 1,0-1-1,0 0 0,-1 1 1,1-1-1,-1 1 0,1-1 0,-1 0 1,0 1-1,0 0 2,-42 31-71,-88 27 88,125-57 12,-1 1-1,0-1 1,0 0 0,-1-1 0,1 1-1,0-2 1,-1 1 0,1-1 0,-1 0-1,0 0 1,1-1 0,-1 0-1,0 0 1,1-1 0,-1 0 0,1-1-1,-1 1 1,1-1 0,-1-1 0,1 0-1,0 0 1,0 0 0,0 0 0,-1-3-29,6 4 55,0-1 1,0 1 0,0-1 0,0 1 0,1-1 0,-1 0 0,1 0 0,0 0 0,-1 0 0,2 0 0,-1 0 0,0 0 0,1 0 0,-1 0 0,1 0-1,0-1 1,0 1 0,0 0 0,0 0 0,1 0 0,-1 0 0,1 0 0,0-1 0,1-1-56,36-74-945,3 13 203</inkml:trace>
  <inkml:trace contextRef="#ctx0" brushRef="#br0" timeOffset="145988.368">10536 4038 8890,'0'0'96,"0"0"1,0 0-1,0 0 1,-1 1-1,1-1 1,0 0-1,0 0 1,0 0-1,0 1 1,-1-1-1,1 0 1,0 0-1,0 0 1,-1 0-1,1 0 1,0 0-1,0 1 1,0-1-1,-1 0 1,1 0-1,0 0 1,0 0-1,-1 0 1,1 0-1,0 0 1,0 0-1,-1 0 1,1 0-1,0 0 1,0 0-1,-1 0 1,1 0-1,0-1 1,0 1-1,-1 0 1,1 0-1,0 0 1,0 0-1,-1 0 1,1 0-1,0-1 1,0 1-1,0 0 1,-1 0-1,1 0 1,0 0-1,0-1 1,0 1-1,0 0 1,0 0-1,0-1 1,-1 1-1,1 0 1,0 0-1,0-1 1,0 1-1,0 0 1,0 0-1,0-1-96,-25 85 231,20-52-239,1 1 1,1 0-1,2 0 1,2 24 7,0-12-2,17 164 121,-3-93-55,-15-116-59,-1 0 1,1-1 0,-1 1 0,1 0 0,0 0 0,-1 0-1,1 0 1,-1 0 0,1-1 0,-1 1 0,1 0-1,0 0 1,-1 0 0,1 0 0,-1 0 0,1 0 0,-1 1-1,1-1 1,0 0 0,-1 0 0,1 0 0,-1 0 0,1 0-1,0 1 1,-1-1 0,1 0 0,-1 0 0,1 1 0,0-1-1,-1 0 1,1 0 0,0 1 0,0-1 0,-1 0 0,1 1-1,0-1 1,0 1 0,-1-1 0,1 0 0,0 1 0,0-1-1,0 1 1,0-1 0,0 0 0,-1 1 0,1-1-1,0 1 1,0-1 0,0 1 0,0-1 0,0 0 0,0 1-1,1-1 1,-1 1 0,0-1 0,0 1 0,0-1 0,0 0-1,0 1 1,1-1 0,-1 1 0,0-1-6,-104-151 540,-10-9 259,114 160-791,0 0 0,-1 0 0,1-1 0,0 1 0,0 0 0,0 0 0,0-1 0,0 1 0,0 0 0,-1-1 0,1 1-1,0 0 1,0-1 0,0 1 0,0 0 0,0-1 0,0 1 0,0 0 0,0-1 0,0 1 0,1 0 0,-1 0 0,0-1 0,0 1 0,0 0 0,0-1 0,0 1 0,0 0 0,1 0 0,-1-1 0,0 1 0,0 0 0,0 0 0,1-1 0,-1 1 0,0 0 0,0 0 0,1 0 0,-1-1 0,0 1 0,0 0-1,1 0 1,-1 0 0,0 0 0,1 0 0,-1 0 0,0 0 0,1-1 0,-1 1 0,0 0 0,1 0 0,-1 0 0,0 0 0,0 0 0,1 0 0,-1 1 0,0-1 0,1 0 0,-1 0 0,0 0 0,1 0 0,-1 0 0,0 0 0,0 0 0,1 1-8,25 4 30,160 46-10,-173-49-5,0-2 0,0 0-1,0 0 1,0-1 0,-1-1 0,1 0-1,0-1 1,-1 0 0,1-1 0,-1-1-1,0 0 1,0 0 0,-1-1 0,0 0-1,9-8-14,-19 14-2,-1 0 0,1 1 0,-1-1 0,0 0 0,1 0 0,-1 0-1,0 0 1,1 1 0,-1-1 0,0 0 0,1 0 0,-1 0 0,0 1-1,0-1 1,1 0 0,-1 1 0,0-1 0,0 0 0,0 1 0,1-1-1,-1 0 1,0 1 0,0-1 0,0 0 0,0 1 0,0-1 0,1 0 0,-1 1-1,0-1 1,0 1 0,0-1 0,0 0 0,0 1 0,0-1 0,0 0-1,-1 1 1,1-1 0,0 1 0,0-1 0,0 0 0,0 1 0,0-1-1,0 0 1,-1 1 0,1-1 0,0 0 0,0 1 0,-1-1 0,1 0-1,0 0 1,0 1 0,-1-1 0,1 0 0,0 0 0,-1 0 0,1 1-1,0-1 1,-1 0 0,1 0 0,0 0 0,-1 0 0,1 0 0,-1 1 0,1-1-1,0 0 1,-1 0 0,1 0 2,-1 1-6,0 1-1,-5 6-13,1 1 1,0 0-1,0 0 0,1 0 1,1 1-1,-1-1 0,1 1 1,1 0-1,0 0 1,0 0-1,1 0 0,0 10 20,1-19 3,0 1-1,1 0 1,-1-1-1,0 1 0,1-1 1,-1 1-1,1-1 1,-1 1-1,1-1 1,0 1-1,0-1 0,0 0 1,-1 1-1,1-1 1,1 0-1,-1 0 0,0 0 1,0 0-1,0 0 1,0 0-1,1 0 1,-1 0-1,1 0 0,-1 0 1,0-1-1,1 1 1,-1-1-1,1 1 0,-1-1 1,1 1-1,0-1 1,-1 0-1,1 0 1,-1 0-1,1 0 0,0 0 1,0 0-3,58-18 180,-46 12-144,-1-1 1,0 0 0,-1-1 0,0 0-1,0-1 1,0 0 0,-1-1 0,-1 0-1,0-1 1,0 0 0,5-10-37,-16 23-3,0 1 0,1 0-1,-1-1 1,0 1 0,1 0 0,-1 0 0,1 0 0,0 0-1,0-1 1,0 1 0,0 0 0,1 0 0,-1 0 0,1-1 0,0 1-1,0 0 1,0 0 0,0-1 0,0 1 0,0-1 0,1 1 0,-1-1-1,1 1 1,-1-1 0,1 0 0,0 0 0,0 0 0,2 1 3,9-3 21,0 0 0,0-2-1,0 1 1,0-2 0,0 1 0,0-2 0,-1 0 0,0 0 0,0-1 0,0-1 0,0 0-21,-7 4 6,50-24-20,-44 50-263,-8-16 252,-3-7 26,0-1-1,0 1 0,0 0 0,0-1 0,1 1 0,-1 0 0,0-1 0,0 1 0,1 0 0,-1-1 0,0 1 0,1 0 0,-1-1 0,0 1 0,1-1 0,-1 1 0,1-1 0,-1 1 0,1-1 0,-1 1 0,1-1 0,0 0 0,-1 1 0,1-1 0,-1 0 0,1 1 1,0-1-1,-1 0 0,1 0 0,0 0 0,0 1 0,-1-1 0,1 0 0,0 0 0,-1 0 0,1 0 0,0 0 0,0 0 0,-1 0 0,1-1 0,0 1 0,-1 0 0,1 0 0,0-1 0,-1 1 0,1 0 0,-1 0 0,1-1 0,0 1 0,0-1 0,14-4-364,0-1 0,0-1 0,-1 0 0,0-1-1,0-1 1,0 0 0,-1-1 0,-1 0-1,2-3 365,-5 2-266,-18 13 340,-20 14 232,23-12-260,1 1 1,0 0-1,0-1 0,1 2 1,0-1-1,-1 1 1,2-1-1,-1 1 1,1 0-1,0 0 1,-1 3-47,3-8 8,1-1 0,0 1 0,0-1 0,0 1 0,0-1 0,0 1 0,-1 0 0,1-1 0,0 1 0,0-1 0,0 1 0,0 0 0,1-1 0,-1 1 0,0-1 0,0 1 0,0-1 0,0 1 0,1-1 0,-1 1 0,0-1 0,0 1 0,1-1 0,-1 1 0,0-1 0,1 1 0,-1-1 0,1 1 0,-1-1 0,0 0 0,1 1 0,-1-1 0,1 0 0,-1 1 0,1-1 0,-1 0 0,1 0 0,-1 1 0,1-1 0,0 0 0,-1 0 0,1 0 1,-1 0-1,1 0 0,-1 0 0,1 0 0,0 0 0,-1 0 0,1 0 0,-1 0 0,1 0 0,-1 0 0,1 0 0,0-1 0,-1 1 0,1 0 0,-1 0 0,1-1 0,-1 1 0,1 0 0,-1-1 0,1 1 0,-1 0-8,40-16 221,77-62 125,-117 78-348,1 0 1,-1 0 0,1 0 0,-1 0-1,0 0 1,1 0 0,-1 1 0,1-1-1,-1 0 1,0 0 0,1 1-1,-1-1 1,0 0 0,0 0 0,1 1-1,-1-1 1,0 0 0,1 1-1,-1-1 1,0 0 0,0 1 0,0-1-1,1 0 1,-1 1 0,0-1 0,0 1-1,0-1 1,0 0 0,0 1-1,0-1 1,0 1 0,0-1 0,0 1-1,0-1 1,0 0 0,0 1 0,0-1-1,0 1 1,0-1 0,0 0-1,-1 1 1,1-1 0,0 1 0,0-1-1,0 0 1,-1 1 0,1-1-1,0 0 1,0 1 0,-1-1 0,1 0-1,0 0 1,-1 1 0,1-1 0,0 0-1,-1 0 2,1 2-6,-3 7 11,0 0 0,1 0-1,1 0 1,-1 0 0,1 0-1,1 0 1,0 0 0,0 0-1,1 1 1,0-1 0,0 0-1,1 0 1,0 0 0,1-1-1,0 1 1,2 3-5,-4-11-81,-1-1-1,0 1 1,1-1-1,-1 0 1,1 1 0,-1-1-1,1 1 1,-1-1-1,1 0 1,0 1-1,-1-1 1,1 0 0,-1 0-1,1 1 1,0-1-1,-1 0 1,1 0 0,0 0-1,-1 0 1,1 0-1,0 0 1,-1 0-1,1 0 1,0 0 0,-1 0-1,1 0 1,-1-1-1,1 1 1,0 0 0,-1 0-1,1 0 1,0-1-1,-1 1 1,1 0-1,-1-1 1,1 1 0,-1-1-1,1 1 1,-1-1-1,1 1 82,13-14-2471</inkml:trace>
  <inkml:trace contextRef="#ctx0" brushRef="#br0" timeOffset="146307.515">11765 4324 3985,'8'-12'3297,"-4"5"-537,-1 7-935,-3 7-481,2 8-864,-4 5-184,-1 6-192,3 4 0,-3-3-16,5 2-8,-4-4-24,4-6 32,-1-4 8,-1-5 1713,9-6-4706,-4-14 2137</inkml:trace>
  <inkml:trace contextRef="#ctx0" brushRef="#br0" timeOffset="146586.301">11679 4176 9578,'-8'-22'2521,"3"7"751,5 8-2792,2 5-160,0 1-192,5 8-64,1-1-56,4 9 65,-2 2-330,1 4-3015,0 4 967</inkml:trace>
  <inkml:trace contextRef="#ctx0" brushRef="#br0" timeOffset="146922.924">12091 4265 2545,'1'0'208,"0"0"0,-1 0 1,1 0-1,-1 0 1,1 0-1,0 0 1,-1 0-1,1-1 0,-1 1 1,1 0-1,0 0 1,-1-1-1,1 1 0,-1 0 1,1-1-1,-1 1 1,1 0-1,-1-1 1,1 1-1,-1-1 0,0 1 1,1-1-1,-1 1 1,0-1-1,1 1 1,-1-1-1,0 1 0,1-1 1,-1 1-1,0-1 1,0 0-1,0 1 0,0-1 1,0 1-1,1-1 1,-1 0-1,0 1 1,0-1-1,-1 0 0,1 1 1,0-1-1,0 1 1,0-1-1,0 0 1,0 1-1,-1-1 0,1 1 1,0-1-1,0 1 1,-1-1-1,1 1 1,-1-1-1,1 1 0,0-1 1,-1 1-1,1-1 1,-1 1-1,1-1 0,-1 1 1,0 0-209,-68 15 2166,57-10-2052,2-2-90,0 0 1,0 1-1,0 0 0,1 1 0,0 0 0,-1 1 0,2 0 0,-1 0 0,1 1 0,0 0 1,0 1-1,1 0 0,-2 2-24,9-8 2,0 1-1,-1-1 1,1 1 0,1 0 0,-1-1 0,0 1 0,1-1-1,-1 1 1,1-1 0,0 1 0,0-1 0,0 1 0,0-1-1,0 0 1,0 1 0,1-1 0,-1 0 0,1 0 0,-1 0-1,1 0 1,0 0 0,0-1 0,0 1 0,0 0-1,0-1 1,0 0 0,1 1 0,-1-1 0,0 0 0,1 0-1,-1 0 1,1 0 0,-1-1 0,1 1 0,1-1-2,19 8 33,0-2 1,0 0 0,0-2-1,1-1 1,14 0-34,81 16 71,-119-19-71,2 0-6,0 0 0,-1 0 0,1 0-1,0 0 1,0 0 0,-1 1 0,1-1 0,-1 1 0,1-1 0,0 1 0,-1 0 0,1 0 0,-1 0 0,1 0 0,-1 0 0,0 0 0,1 0 0,-1 0 0,0 0 0,0 0 0,0 1 0,0-1 0,0 1 0,0-1 0,0 1 0,0-1 0,0 1 0,-1-1 0,1 1 0,-1 0 0,1-1 0,-1 1 0,0 1 6,-4 3-6,-1 0 0,0 0 0,0-1-1,0 0 1,-1 0 0,0 0 0,0 0 0,0-1 0,0 0 0,-1 0 0,-7 2 6,2 1 16,-96 58 231,79-41-1217,25-20-4175,14-22 1126</inkml:trace>
  <inkml:trace contextRef="#ctx0" brushRef="#br0" timeOffset="148279.436">12774 4215 9082,'-13'11'4450,"-2"2"-3616,3 0-711,7-9-64,0 0 0,0 1 0,1 0 0,0 0 1,0 0-1,0 1 0,1-1 0,-1 1 0,1 0 0,1 0 0,-1 0 0,1 0 0,0 0 1,-1 7-60,3-11 9,0-1 0,0 1 0,1-1 0,-1 1 1,0-1-1,0 1 0,1 0 0,-1-1 0,1 1 1,0-1-1,-1 0 0,1 1 0,0-1 0,0 0 1,0 1-1,0-1 0,0 0 0,0 0 0,0 0 1,0 1-1,0-1 0,1-1 0,-1 1 0,0 0 1,1 0-1,-1 0 0,1-1 0,-1 1 0,1-1 1,-1 1-1,1-1 0,-1 1 0,1-1 0,0 0 1,-1 0-1,1 0-9,61-4 157,-47 1-128,0-2 0,-1 0 0,1-1 0,-1 0 0,0-1 1,-1-1-1,1-1 0,-2 0 0,1 0 0,-1-1 0,-1-1 0,0-1 0,5-5-29,0-19 21,-16 35-23,-1 1 0,0-1 1,0 0-1,0 0 0,0 1 1,0-1-1,0 0 0,0 1 1,0-1-1,0 0 0,0 1 1,0-1-1,0 0 0,-1 1 1,1-1-1,0 0 0,0 1 1,-1-1-1,1 0 0,0 1 1,-1-1-1,1 1 0,-1-1 1,1 1-1,-1-1 0,1 1 1,-1-1-1,1 1 0,-1-1 1,1 1-1,-1 0 0,0-1 1,1 1-1,-1 0 0,0-1 1,1 1-1,-1 0 0,0 0 1,1 0-1,-1 0 0,0 0 1,1 0-1,-1-1 0,0 2 1,0-1-1,1 0 0,-1 0 1,0 0-1,1 0 2,-5 2-8,0-1 0,1 1-1,-1 0 1,1 1 0,0-1 0,-1 1 0,1 0-1,0 0 1,1 0 0,-1 0 0,1 1 0,-1-1-1,1 1 1,0 0 0,0 0 0,1 0 0,-1 1-1,1-1 1,-1 2 8,2-4 6,-1 0 0,1 0 0,0 1 0,-1-1 0,1 0 0,0 1 0,1-1 0,-1 1 0,0-1 0,1 1 0,-1-1 0,1 1 0,0-1 0,0 1 0,0 0 0,0-1 0,0 1 0,1-1 0,-1 1 0,1-1 0,0 1 0,-1-1 0,1 1 0,0-1 1,1 0-1,-1 1 0,0-1 0,1 0 0,-1 0 0,1 0 0,-1 0 0,1 0 0,0 0 0,0 0 0,0-1 0,0 1 0,0-1 0,1 0 0,-1 1 0,0-1 0,2 1-6,8-4 51,-1 0 1,1 0 0,-1-1 0,0-1-1,0 0 1,0 0 0,-1-1-1,1-1 1,-1 1 0,0-2-1,-1 1 1,0-1 0,0-1 0,0 0-1,-1 0 1,0 0 0,0-1-52,3-3 18,-1 0 1,0 0 0,-1-1 0,0 0 0,-1-1-1,0 0 1,-1 0 0,-1-1 0,0 1 0,-1-1-1,-1-1 1,0 1 0,-1-1 0,-1 1 0,0-1-1,-1 0 1,-1 0 0,0 0 0,-1 1 0,-1-1-1,-1 0 1,-2-8-19,3 15 8,2 5-3,-1 0 0,1 1 0,-1-1 0,0 0 0,0 1 0,-1-1 0,1 1 0,-1-1 0,1 1 0,-1 0 0,0-1 0,0 1 0,-1 0 0,1 0 0,-2 0-5,3 3-2,0 0 1,-1 0-1,1 0 0,-1 0 1,1 1-1,0-1 1,-1 1-1,1-1 0,0 1 1,-1-1-1,1 1 1,0 0-1,0 0 0,0-1 1,-1 1-1,1 0 1,0 0-1,0 0 0,0 0 1,1 1-1,-1-1 1,0 0-1,0 0 0,0 0 1,1 1-1,-1-1 1,1 0-1,-1 1 0,1-1 1,-1 1 1,-3 17-10,0-1 1,1 0 0,0 1-1,2 0 1,0-1 0,1 1-1,1 0 1,1 0 0,1-1-1,0 1 1,4 9 9,-3-6 15,0 0 0,2 0 1,0-1-1,1 0 0,1 0 0,2-1 0,0 0 1,0-1-1,2 0 0,14 18-15,-173-237 480,143 195-484,0-1 1,0 0-1,1 0 0,0 0 0,0 0 1,0 0-1,1-1 0,0 1 0,1-1 1,-1 1-1,1-3 4,1 9-1,0-1 0,0 1 0,1 0 0,-1-1 1,0 1-1,0-1 0,1 1 0,-1-1 0,0 1 0,1 0 1,-1-1-1,0 1 0,1-1 0,-1 1 0,0 0 0,1 0 1,-1-1-1,1 1 0,-1 0 0,1 0 0,-1-1 0,1 1 0,-1 0 1,1 0-1,-1 0 0,1 0 0,-1 0 0,1 0 0,-1 0 1,1 0-1,-1 0 0,1 0 0,-1 0 0,1 0 0,-1 0 0,1 0 1,-1 0-1,0 0 0,1 1 0,-1-1 0,1 0 0,-1 0 1,1 1-1,-1-1 0,1 0 0,-1 0 0,0 1 0,1-1 1,4 2 0,59 14-20,-37-10-1066,0 1 1,0 1 0,0 2 0,24 12 1085,-4 5-3088</inkml:trace>
  <inkml:trace contextRef="#ctx0" brushRef="#br0" timeOffset="148628.095">13581 3699 8674,'11'-4'2328,"-14"11"561,-9 14-2337,-5 8-520,-3 21-16,-4 6 56,1 13 16,8-1 8,9 12 8,11-14-16,14 2 16,12-12-8,8-7 40,-1-14-296,18-4-2864,-6-18 863</inkml:trace>
  <inkml:trace contextRef="#ctx0" brushRef="#br0" timeOffset="149111.503">13964 3698 7818,'-5'-14'4419,"0"35"-2870,4-12-1889,-6 25 408,1 1 0,2 0 0,2 0 0,1 0 0,2 0 1,1 1-1,2-1 0,4 17-68,9-7 385,-16-44-356,0 0-1,0-1 1,0 1-1,0 0 1,0-1-1,0 1 1,0-1-1,0 1 1,0-1 0,1 0-1,-1 1 1,0-1-1,0 0 1,0 0-1,0 0 1,1 0-1,-1 0 1,0 0-1,0 0 1,0 0-1,1-1 1,-1 1-1,0 0 1,0-1-1,0 1 1,0-1-1,0 1 1,0-1-1,1 1 1,-1-1-1,-1 0 1,1 0-1,0 0-28,4-1 93,89-60 650,-82 55-716,-11 5-28,0 1 0,0 0 0,0-1 1,0 1-1,1 0 0,-1 0 0,0 0 1,1 0-1,-1 0 0,0 0 0,1 0 1,0 0-1,-1 1 0,1-1 0,-1 1 1,1-1-1,0 1 0,-1-1 0,1 1 1,0 0-1,-1 0 0,1 0 1,0 0-1,0 0 0,-1 0 0,1 0 1,0 1-1,-1-1 0,1 1 0,0-1 1,-1 1-1,1 0 0,-1-1 0,1 1 1,-1 0-1,1 0 0,-1 0 0,2 1 1,0 43-106,-5-32 115,0-1 0,0 0-1,-2 0 1,1 0 0,-1-1 0,-1 1 0,0-1 0,-1 0 0,-6 9-9,8-16 55,0 0 0,0 0 1,0-1-1,0 0 0,-1 0 1,1 0-1,-1 0 0,0-1 0,1 0 1,-1 0-1,0 0 0,0 0 1,-1-1-1,-4 1-55,-3 2 185,-2 0 55,-1-1 0,1 0 1,-1-1-1,0 0 1,0-1-1,0-1 0,1-1 1,-13-1-241,28 1-2,0 1 0,0 0 1,0 0-1,1-1 0,-1 1 1,0 0-1,0 0 1,0 0-1,0-1 0,0 1 1,1 0-1,-1-1 0,0 1 1,0 0-1,0 0 0,0-1 1,0 1-1,0 0 0,0-1 1,0 1-1,0 0 1,0 0-1,0-1 0,0 1 1,0 0-1,0-1 0,0 1 1,0 0-1,-1 0 0,1-1 1,0 1-1,0 0 0,0 0 1,0-1-1,0 1 0,-1 0 1,1 0-1,0-1 1,0 1-1,0 0 0,-1 0 1,1 0-1,0-1 0,0 1 1,-1 0-1,1 0 0,0 0 1,-1 0-1,1 0 0,0 0 1,0 0-1,-1 0 0,1 0 1,0 0-1,-1 0 1,1 0-1,0 0 0,0 0 1,-1 0 1,27-11-1500,2 5-1791,4 3-258</inkml:trace>
  <inkml:trace contextRef="#ctx0" brushRef="#br0" timeOffset="150388.317">13587 3710 3537,'30'-69'8551,"-24"85"-6043,2 98-2326,-9-17-159,1 50 277,12 92-300,7-43 620,-24-136 749,0-60 884,2-15-1243,2 13-929,-33-299 2056,17 114-2115,-22-72-25,30 306-277,1 51 235,4 0 1,5 1-1,3-1 0,16 78 45,-3-103-6,-17-73 7,0 0 0,0-1-1,1 1 1,-1 0 0,0 0 0,0 0 0,0-1 0,0 1 0,0 0 0,1 0 0,-1 0 0,0 0 0,0 0 0,0-1-1,0 1 1,1 0 0,-1 0 0,0 0 0,0 0 0,0 0 0,1 0 0,-1 0 0,0 0 0,0 0 0,1 0-1,-1 0 1,0 0 0,0 0 0,0 0 0,1 0 0,-1 0 0,0 0 0,0 0 0,1 0 0,-1 0 0,0 0-1,0 0 1,0 0 0,1 0 0,-1 0 0,0 0 0,0 1 0,0-1 0,1 0 0,-1 0 0,0 0 0,0 0 0,0 0-1,0 1 1,0-1 0,1 0 0,-1 0 0,0 0 0,0 1 0,0-1 0,0 0 0,0 0 0,0 0 0,0 1-1,0-1 1,0 0 0,0 0 0,0 1 0,0-1 0,0 0-1,5-22 99,-5 16-72,6-172 362,-7 141-339,0-24-27,-2 1 1,-3-1 0,-2 1-1,-3 0 1,-3 1 0,-2 1-1,-6-10-23,11 45-33,11 23 31,0 1-1,0-1 1,0 0 0,0 0 0,0 1 0,0-1-1,0 0 1,0 0 0,0 0 0,0 1 0,0-1-1,0 0 1,-1 0 0,1 0 0,0 1 0,0-1-1,0 0 1,0 0 0,0 0 0,-1 0-1,1 0 1,0 1 0,0-1 0,0 0 0,0 0-1,-1 0 1,1 0 0,0 0 0,0 0 0,0 0-1,-1 0 1,1 0 0,0 0 0,0 0 0,0 1-1,-1-1 1,1 0 0,0 0 0,0-1-1,-1 1 1,1 0 0,0 0 0,0 0 0,0 0-1,-1 0 1,1 0 0,0 0 0,0 0 0,0 0-1,-1 0 1,1 0 0,0-1 0,0 1 0,0 0-1,0 0 1,-1 0 2,1 24-72,21 239-159,38 84 188,-42-239 41,-6-65 31,-19-99 246,-39-571-87,34 580-264,2 68-95,8 37 128,3 1 1,2-1-1,2 0 0,3 0 0,3 0 0,16 55 43,-18-78-7,-3-13-69,5 28-151,2 1 0,2-2 1,3 0-1,3 3 227,-10-33-1920,-4-17-2098,3-13-585</inkml:trace>
  <inkml:trace contextRef="#ctx0" brushRef="#br0" timeOffset="151023.345">14346 4200 5817,'18'-15'2678,"36"-42"2048,-53 49-4562,0 1 0,0 0-1,-1 0 1,0-1 0,0 1-1,-1 0 1,0-1-1,0 1 1,0 0 0,-1 0-1,0 0 1,-1 0 0,1 0-1,-1 1 1,-1-1-1,-2-4-163,5 9 12,0 1 0,0-1 0,0 1 0,0 0 0,0-1 0,0 1-1,0 0 1,-1 0 0,1 0 0,0 0 0,-1 0 0,1 0 0,-1 0-1,1 0 1,-1 0 0,1 1 0,-1-1 0,1 1 0,-1-1 0,0 1 0,1 0-1,-1-1 1,0 1 0,1 0 0,-1 0 0,0 0 0,1 0 0,-1 1-1,0-1 1,1 0 0,-1 1 0,0-1 0,1 1 0,-1 0 0,1-1-1,-1 1 1,1 0 0,-1 0 0,1 0 0,0 0 0,-1 0 0,1 0 0,0 0-1,0 0 1,0 1 0,0-1 0,0 0 0,-1 2-12,-5 4 5,0 1 0,0 0-1,1 0 1,0 1 0,0 0 0,1 0 0,0 0 0,1 1 0,0-1 0,0 1-1,1 0 1,1 0 0,-1 1 0,2-1 0,-1 0 0,2 1 0,-1-1-1,1 1 1,1-1 0,0 5-5,-1-13 14,1 1-1,-1-1 1,1 0-1,0 1 1,-1-1-1,1 0 1,0 0-1,0 0 0,1 1 1,-1-1-1,0 0 1,1-1-1,-1 1 1,1 0-1,-1 0 1,1-1-1,0 1 1,0-1-1,0 1 1,0-1-1,0 0 1,0 0-1,0 1 1,0-2-1,1 1 0,-1 0 1,0 0-1,1-1 1,-1 1-1,0-1 1,1 0-1,-1 0 1,1 0-1,-1 0 1,0 0-1,1 0 1,-1-1-1,0 1 1,3-1-14,8-6 58,0 0 0,-1-1 0,0 0 0,0-1 1,-1-1-1,0 0 0,0 0 0,-1-1 0,-1 0 1,0 0-1,0-1 0,-1-1 0,-1 1 0,2-5-58,-7 15 9,-1 0-1,1-1 1,-1 1-1,0 0 0,0-1 1,0 1-1,0 0 1,0-1-1,0 1 0,-1-1 1,1 1-1,-1-1 0,0 0 1,1 1-1,-1-1 1,0 1-1,-1-1 0,1 0 1,0 1-1,-1-1 1,0 1-1,1-1 0,-1 1 1,0-1-1,0 1 0,-1 0 1,1 0-1,0-1 1,-1 1-1,1 0 0,-1 0 1,0 0-1,1 0 0,-1 1 1,-2-2-9,1 3-2,0 1 0,0 0 0,1 0 0,-1 0 0,0 0-1,0 1 1,1-1 0,-1 1 0,1 0 0,-1-1 0,1 1 0,0 0 0,0 0 0,0 1 0,0-1 0,0 0 0,0 1 0,1-1-1,-1 1 1,1-1 0,-1 1 0,1 0 0,0 0 0,0 0 0,1 0 0,-1-1 0,0 4 2,-1-1 37,1 0 0,0 1 0,0-1 0,0 0 0,0 1 0,1-1 0,0 0 0,0 1 0,1-1 0,-1 1 0,1-1 1,0 0-1,1 1 0,-1-1 0,1 0 0,0 0 0,0 0 0,1 0 0,0-1 0,-1 1 0,2-1 0,-1 1 0,0-1 0,1 0 0,0 0 0,0-1 0,0 1 0,0-1 0,0 0 0,1 0 1,0 0-1,-1 0 0,1-1 0,0 0 0,0 0 0,1 0 0,2 0-37,24 4-2074,-3-6 704</inkml:trace>
  <inkml:trace contextRef="#ctx0" brushRef="#br0" timeOffset="151438.287">14715 3965 9170,'-25'4'5525,"22"-3"-5510,1 1 0,-1 0 0,0-1 1,1 1-1,-1 0 0,1 0 0,0 1 0,0-1 0,-1 0 0,1 1 1,1-1-1,-1 1 0,0 0 0,1-1 0,-1 1 0,1 0 1,-1 2-16,-3 9 2,0 1 1,1-1 0,1 1 0,0 0 0,1 0-1,0 1 1,1-1 0,1 0 0,1 1 0,0 0-3,-1-14 40,0 1 0,0-1 1,0 0-1,0 1 0,0-1 1,1 1-1,-1-1 0,1 1 1,-1-1-1,1 0 0,0 1 1,0-1-1,0 0 0,1 0 1,-1 0-1,0 0 0,1 0 1,-1 0-1,1 0 1,0 0-1,0 0 0,-1-1 1,1 1-1,0-1 0,1 0 1,-1 1-1,0-1 0,0 0 1,0 0-1,1 0 0,-1-1 1,0 1-1,1 0 0,-1-1 1,1 0-1,-1 1 0,1-1 1,-1 0-1,1 0 1,-1 0-1,0-1 0,1 1 1,-1-1-41,10-6 183,-2-1 0,1-1 0,-1 0 0,0 0 0,-1-1 0,0 0 0,-1 0-1,0-1 1,-1-1 0,0 1 0,0-1 0,-2 0 0,1 0 0,-1-2-183,1-1 22,0 0-1,-1-1 0,-1 0 1,0 0-1,-1 0 0,-1 0 1,0-1-1,-2 1 0,0 0 1,0-1-1,-2 1 0,0-1 1,0 1-1,-2 0 1,0 0-1,-2-4-21,5 21-2,1-1 0,0 1 0,0 0 1,0-1-1,-1 1 0,1 0 0,0-1 0,-1 1 1,1-1-1,0 1 0,-1-1 0,1 1 0,-1 0 1,1-1-1,-1 0 0,1 1 0,-1-1 0,1 1 0,-1-1 1,1 0-1,-1 1 0,0-1 0,1 0 0,-1 0 1,1 1-1,-1-1 0,0 0 0,1 0 0,-1 0 1,0 0-1,1 0 0,-1 0 0,0 0 0,1 0 0,-1 0 1,0 0-1,1 0 0,-1 0 0,0-1 0,1 1 1,-1 0-1,0 0 0,1-1 0,-1 1 0,1 0 1,-1-1-1,0 1 0,1-1 0,-1 1 0,1 0 1,0-1-1,-1 0 0,1 1 0,-1-1 0,1 1 0,-1-1 3,-1 15-15,0 0 1,0 0-1,2 0 1,-1 0 0,2 0-1,0 0 1,0 0 0,2 0-1,-1 0 1,2-1 0,0 1-1,1-1 1,2 5 13,9 17-34,2-1-1,2 0 1,1-1 0,6 6 34,11 21-3916,-17-39 796</inkml:trace>
  <inkml:trace contextRef="#ctx0" brushRef="#br0" timeOffset="151904.166">15014 3452 7210,'9'-11'2136,"3"14"377,12 11-1817,2 10-664,9 22 64,-5 1 8,2 16 32,-8 1 16,-10 21 0,-14-3-56,-20 18 48,-13-4-8,-20 25-16,-11-9 24,-33 33-40,-9 2-2873,-48 5 945</inkml:trace>
  <inkml:trace contextRef="#ctx0" brushRef="#br0" timeOffset="153455.133">15742 3925 11474,'-17'-12'2809,"7"11"832,3 8-3265,6 8-360,9 2-136,1 0 216,10 19-344,10 5-3393,2-3 1113</inkml:trace>
  <inkml:trace contextRef="#ctx0" brushRef="#br0" timeOffset="153999.084">16408 3616 7890,'0'0'109,"-1"0"0,1 0 0,0 0 0,0 0 1,-1 0-1,1 0 0,0 1 0,0-1 1,-1 0-1,1 0 0,0 0 0,0 0 0,-1 0 1,1 0-1,0 0 0,-1 0 0,1-1 0,0 1 1,0 0-1,-1 0 0,1 0 0,0 0 0,0 0 1,-1 0-1,1 0 0,0-1 0,0 1 0,-1 0 1,1 0-1,0 0 0,0 0 0,0-1 0,0 1 1,-1 0-1,1 0 0,0-1 0,0 1 0,0 0 1,0 0-1,0-1 0,0 1 0,0 0 0,-1 0 1,1-1-1,0 1 0,0 0-109,-6 31 742,5-28-837,-8 65 119,3 1 0,3 0 0,2 0 0,4 0 0,3 0 0,6 17-24,9 33 167,-16-90-108,-10-26-81,-33-36-2477,8 7 460</inkml:trace>
  <inkml:trace contextRef="#ctx0" brushRef="#br0" timeOffset="154298.237">15963 3725 8138,'0'-6'328,"0"0"0,1 0 0,0 0 0,0 0 0,0 0 0,0 0 0,1 0 0,0 0 0,0 0 0,1 1 0,0-1 0,0 1 0,0 0 0,0 0 0,1 0 0,0 0 0,3-2-328,12-8 44,2 2 1,0 0 0,0 1 0,1 1-1,1 1 1,0 1 0,0 1-1,1 1 1,0 2 0,0 0 0,0 1-1,1 1 1,22 1-45,-2-1 21,0 1 1,0 3-1,1 1 0,19 5-21,-53-6 3,0 1 0,-1 0 0,1 0 0,-1 1 1,0 1-1,0 0 0,0 0 0,0 1 0,-1 1 0,0 0 0,0 0 0,0 1 0,-1 0 0,0 0 0,5 6-3,-11-10 4,0 0 0,0-1 1,-1 1-1,1 0 0,-1 0 1,1 0-1,-1 1 0,0-1 1,0 0-1,-1 1 0,1-1 1,-1 1-1,0 0 0,1 0 0,-2-1 1,1 1-1,0 0 0,-1 0 1,0 0-1,0 0 0,0 0 1,0 0-1,-1 0 0,1-1 1,-1 1-1,0 0 0,0 0 1,0-1-1,-1 1 0,1 0 0,-1-1 1,0 1-1,0-1 0,-2 2-4,-12 7 131,-1 0 0,0-2-1,-1 0 1,0-1-1,-1-1 1,1 0-1,-7 0-130,17-5 57,-273 93 1628,246-72-2547,47-20-1944,13-9 56</inkml:trace>
  <inkml:trace contextRef="#ctx0" brushRef="#br0" timeOffset="154757.009">17159 3394 8266,'-41'-1'4699,"-23"40"-4054,61-38-607,-10 10-4,-1 0 0,1 0 1,1 1-1,1 1 0,-1 0 0,2 0 0,0 1 0,0 1 0,2 0 0,0 0 0,0 0 0,2 1 1,-1 0-1,0 9-34,0-5 18,2 1 0,0 0 0,1 0 1,2 0-1,0 0 0,1 1 0,1-1 0,1 0 1,0 1-1,2-1 0,1 0 0,0 0 1,2 0-1,0-1 0,4 7-18,-1-16 16,-1-1-1,1 0 1,1 0 0,-1-1 0,2 0-1,-1-1 1,1 0 0,1-1-1,-1 0 1,1-1 0,0 0-1,1-1 1,-1 0 0,1-1 0,0 0-1,0-1 1,0-1 0,4 1-16,41 13-448,9 8-1883,-12-7 118</inkml:trace>
  <inkml:trace contextRef="#ctx0" brushRef="#br0" timeOffset="155441.92">17420 3399 7978,'0'0'105,"0"1"0,0-1 0,1 1 0,-1-1 0,0 0 1,0 1-1,1-1 0,-1 1 0,0-1 0,1 0 0,-1 1 0,0-1 0,1 0 1,-1 1-1,1-1 0,-1 0 0,1 1 0,-1-1 0,0 0 0,1 0 1,-1 0-1,1 0 0,-1 1 0,1-1 0,-1 0 0,1 0 0,-1 0 0,1 0 1,-1 0-1,1 0 0,-1 0 0,1 0 0,-1 0 0,1-1 0,-1 1 1,1 0-1,-1 0 0,1 0 0,-1 0 0,1-1 0,-1 1 0,0 0 0,1 0 1,-1-1-1,1 1 0,-1 0 0,0-1 0,1 1 0,-1-1 0,0 1 1,1 0-1,-1-1 0,0 1 0,0-1-105,-2 43 45,-2-1 1,-2 0 0,-1 0-1,-12 35-45,5-20 110,4-13 0,3-20-3,1 1-1,1-1 1,1 2-1,2-1 1,0 0 0,1 0-1,3 14-106,-2-35 25,0 0 0,0-1 0,0 1 0,0 0 0,1 0 0,0-1 0,-1 1 0,1 0-1,0-1 1,0 1 0,1 0 0,-1-1 0,0 0 0,1 1 0,0-1 0,-1 0 0,1 0 0,0 0 0,0 0 0,0 0 0,0 0 0,1 0-1,-1-1 1,0 1 0,1-1 0,-1 0 0,1 1 0,-1-1 0,1-1 0,0 1 0,-1 0 0,1 0 0,0-1 0,0 0 0,-1 1-1,1-1 1,0 0 0,0-1 0,0 1 0,-1 0 0,1-1 0,1 0-25,9-4 74,-2 0 0,1-2 0,-1 1 0,1-1 0,-2-1 0,1 0 0,-1 0 0,-1-1 0,7-7-74,35-29 102,-50 44-104,0 0 0,1 0 0,-1 0-1,0 1 1,0-1 0,1 0 0,-1 1-1,0-1 1,1 1 0,-1 0 0,1-1-1,-1 1 1,1 0 0,-1 0 0,1 0-1,-1 0 1,1 0 0,-1 0 0,0 0 0,1 1-1,-1-1 1,1 0 0,-1 1 0,0-1-1,1 1 1,-1-1 0,0 1 0,1 0-1,-1 0 1,0 0 0,0-1 0,0 1-1,0 0 1,0 1 0,0-1 0,0 0 0,0 0-1,0 0 1,0 0 0,0 1 0,-1-1-1,1 0 1,-1 1 0,1-1 0,-1 0-1,1 1 1,-1-1 0,0 1 0,0-1 0,0 1-1,1-1 1,-2 2 2,3 2 2,-1-5-3,4 10-3,-1 1 1,1-1-1,-2 1 1,1 0-1,-2 0 1,1 0-1,-2 0 1,1 1 0,-1 2 3,-3-11 21,1-1 0,-1 0 0,0 0 0,0 0 0,0 0 0,0-1 0,0 1 0,0 0 0,0-1 0,-1 0 0,1 1 0,-1-1 0,1 0 0,-1 0 0,1 0 0,-1-1 0,1 1 0,-1 0 0,0-1 0,1 0-21,-5 2 90,-13 4 166,-1-1 0,1-1 0,-1-1 1,0-1-1,1-1 0,-1 0 0,0-2 0,0 0 0,0-2 0,0 0 0,1-1 0,-1-1-256,21 5-5,0 0 0,-1 0 0,1 1-1,-1-1 1,1 0 0,0 0 0,-1 0 0,1 0 0,-1 1 0,1-1 0,-1 0-1,1 0 1,-1 0 0,1 0 0,-1 0 0,1 0 0,-1 0 0,1 0 0,0 0-1,-1 0 1,1-1 0,-1 1 0,1 0 0,-1 0 0,1 0 0,0-1 0,-1 1 0,1 0-1,-1 0 1,1-1 0,0 1 0,-1 0 0,1-1 0,0 1 0,-1 0 0,1-1-1,0 1 1,0 0 0,-1-1 0,1 1 0,0-1 0,0 1 0,0 0 0,-1-1-1,1 1 1,0-1 0,0 1 0,0-1 0,0 1 0,0-1 0,0 1 0,0-1-1,0 1 1,0-1 0,0 1 0,0 0 0,1-1 0,-1 1 0,0-1 0,0 1-1,0-1 1,0 1 0,1-1 5,89 4-6005,-43 6 2240</inkml:trace>
  <inkml:trace contextRef="#ctx0" brushRef="#br0" timeOffset="155865.677">18154 3754 7946,'-4'-4'418,"0"1"0,0 0 0,-1 0 0,0 1 0,1-1-1,-1 1 1,0 0 0,0 0 0,0 0 0,0 1 0,-1 0 0,1 0 0,-1 0-418,-7 0 135,-1 1 0,0 0 0,1 1 0,-1 0 0,0 1 0,1 1 0,-4 1-135,7-2 72,0 0 0,0 1 0,0 0-1,1 0 1,-1 1 0,1 1-1,0 0 1,0 0 0,1 0-1,-1 1 1,1 0 0,0 1 0,1 0-1,-1 0 1,1 1 0,1 0-1,0 0 1,0 0 0,0 1 0,1 0-1,1 0 1,-1 0 0,1 1-1,1 0 1,0-1 0,-2 10-72,5-16 9,-1-1 0,1 1 0,0 0 0,0-1 0,0 1 0,0 0 0,0-1 0,1 1 0,-1 0 0,1-1 0,0 1 0,-1-1 0,1 1 0,0-1 0,1 1 0,-1-1 0,0 0 0,1 1 0,-1-1 0,1 0 0,0 0 0,0 0 0,0 0 0,0 0 0,0-1 0,0 1 0,0-1 0,0 1 0,1-1 0,-1 0 0,1 0 0,-1 0 0,2 1-9,7-1 45,0 0-1,0-1 1,-1 0 0,1 0-1,0-1 1,0-1 0,0 0-1,-1 0 1,1-1-1,-1 0 1,10-5-45,-11 5 29,4-1 10,-1 0-1,1 0 1,-1-1-1,-1-1 1,1 0-1,-1-1 1,0 0-1,0-1 1,-1 0-1,0 0 1,0-1-1,-1 0 1,-1-1-1,1 0 1,1-4-39,-8 10 16,0 0 0,0 1 1,0-1-1,0 0 0,-1 0 0,0-1 1,1 1-1,-2 0 0,1 0 0,0-1 1,-1 1-1,0 0 0,0 0 0,0-1 1,-1 1-1,1-2-16,0 5 0,-1 1-1,1 0 1,0-1 0,0 1-1,0-1 1,0 1 0,0 0-1,-1-1 1,1 1 0,0 0-1,0-1 1,-1 1 0,1 0-1,0-1 1,-1 1 0,1 0-1,0 0 1,-1-1 0,1 1 0,0 0-1,-1 0 1,1 0 0,0 0-1,-1-1 1,1 1 0,-1 0-1,1 0 1,0 0 0,-1 0-1,1 0 1,-1 0 0,1 0-1,0 0 1,-1 0 0,1 0-1,-1 0 1,1 0 0,0 0 0,-1 0-1,1 1 1,-1-1 0,1 0-1,0 0 1,-1 0 0,1 1-1,0-1 1,-1 0 0,1 0-1,0 1 1,-1-1 0,1 0-1,0 0 1,0 1 0,-1-1 0,1 0-1,0 1 1,0-1 0,0 1-1,0-1 1,-1 0 0,1 1 0,-16 23-54,16-23 53,-3 2-9,1 1-1,-1 0 1,1 0-1,0 0 1,0 0-1,0 1 1,0-1-1,1 1 0,0-1 1,0 1-1,0-1 1,1 1-1,-1-1 1,1 1-1,0 0 0,0-1 1,1 1-1,-1-1 1,1 1-1,0 0 1,0-1-1,1 0 0,-1 1 1,1-1-1,0 0 1,0 0-1,1 0 1,-1 0-1,1 0 1,0 0-1,0-1 0,0 1 1,0-1-1,1 0 1,-1 0-1,1 0 1,0-1-1,1 1 11,2-1-48,1-1 1,0 0-1,-1 0 0,1-1 0,0 0 0,0 0 1,-1-1-1,1 0 0,-1 0 0,1-1 1,-1 0-1,1-1 0,-1 1 0,0-1 1,0-1-1,4-1 48,36-24-1146</inkml:trace>
  <inkml:trace contextRef="#ctx0" brushRef="#br0" timeOffset="156257.804">18427 3667 8474,'-56'27'4583,"40"-15"-4432,1 1 0,0 1 0,1 0 0,0 1 0,2 1 0,-5 6-151,12-17 50,1 1 0,0-1-1,0 1 1,0 0 0,1 0 0,-1 0 0,1 1-1,1-1 1,0 1 0,0-1 0,0 1 0,0 0 0,1 0-1,0 0 1,1 0 0,0 0 0,0-1 0,0 1-1,1 0 1,0 5-50,1-10 18,0-1 0,0 1 0,0 0 0,0-1 0,1 1 0,-1-1 0,0 0 0,1 0-1,-1 0 1,1 0 0,-1 0 0,1 0 0,-1-1 0,1 1 0,-1-1 0,1 1 0,0-1 0,-1 0 0,1 0 0,0-1 0,-1 1-1,1 0 1,-1-1 0,1 0 0,0 1 0,-1-1 0,1 0 0,-1 0 0,0-1 0,1 1 0,-1 0 0,2-2-18,24-9 73,0-1 0,-1-2 1,-1 0-1,-1-2 0,0 0 1,-1-2-1,-1-1 0,0 0 1,-2-2-1,-1-1 0,0 0 1,11-20-74,-21 25 51,0 0 0,-2-1 0,0 0 0,-1 0 0,-1-1 1,0 0-1,-2 0 0,0 0 0,-2-1 0,0 0 0,-1 1 0,-2-19-51,-13 3 512,13 40-478,-17 186-408,17-162 382,2-1-1,2 1 0,0 0 0,2-1 1,1 1-1,1-1 0,1-1 0,1 1 1,10 16-8,-18-39-1,0-1 0,1 1 0,0-1 0,0 1 0,0-1 1,0 0-1,0 0 0,1 1 0,-1-2 0,1 1 0,0 0 0,0-1 1,0 1-1,0-1 0,0 0 0,1 0 0,-1 0 0,1 0 1,-1-1-1,1 1 0,-1-1 0,4 1 1,20-28-3881,-10 1 855</inkml:trace>
  <inkml:trace contextRef="#ctx0" brushRef="#br0" timeOffset="156534.264">18892 3202 7330,'16'-22'2360,"0"3"529,0 9-2009,4 9-264,-3 10-232,2 8-112,1 9-168,3 11-72,-2 9 0,0 12-24,-9 4 8,-15 20-40,-15 3 48,-26 25-8,-18 10 48,-38 37 16,-17-1-184,-59 53-2896</inkml:trace>
  <inkml:trace contextRef="#ctx0" brushRef="#br0" timeOffset="184327.301">7902 2411 2529,'5'-9'5015,"16"-18"-3819,-14 19-715,-1 0-426,0 1 0,0 0 0,1 0 0,0 1 0,0 0 0,1 0 0,-1 1 0,1 0 0,0 0 0,3 0-55,159-56 28,138-73 114,-221 108-154,-33 19 4,1-2-1,-1-3 1,3-3 8,102-21 49,102 4 56,-226 31-101,1 2 0,-1 2-1,1 1 1,-1 2 0,8 3-4,170 26 65,4-18 158,-47 8-180,-155-21-33,0 0 1,0-2 0,0 1 0,0-2 0,0 0 0,0-1 0,3 0-11,18-7 107,1-1 0,-1-1 0,0-2 1,13-8-108,24-6 145,-65 22-132,1 0-9,0-1-1,0 1 0,0 1 0,1 0 1,-1 0-1,0 1 0,1 0 1,-1 0-1,1 1 0,-1 0 1,1 1-1,-1 0 0,8 2-3,24 12-45,-22-8 45,0 0 0,0-1 1,0-2-1,1 0 0,15 2 0,-4-7 47,0-1 0,0-1-1,0-1 1,0-2 0,29-9-47,17-4 64,-70 18-70,0 0 1,0 0 0,0 0-1,1 1 1,-1 0 0,0 0-1,0 1 1,0 0 0,0 0-1,0 1 1,0 0 0,0 0-1,-1 1 1,1-1 0,-1 1-1,1 1 1,1 0 5,1 2 7,1 0 0,0-1-1,0-1 1,0 0 0,1 0 0,-1-1 0,1 0-1,0-1 1,0 0 0,0 0 0,0-2-1,0 1 1,0-1 0,5-1-7,155-35 215,-48 6-144,-112 29-81,0 0-1,-1 1 0,1 0 1,0 1-1,-1 0 0,1 1 1,0 0-1,-1 0 0,6 3 11,2-1 12,0-2 0,0 0 0,0-1 0,0-1 0,0-1 0,0 0 0,0-1 0,-1-1-1,1-1 1,12-4-12,7 0 23,4-1-6,79-9 13,-116 19-41,0-1 1,0 1 0,-1 0 0,1 0 0,-1 1 0,1-1-1,-1 1 1,1 0 0,-1-1 0,0 2 0,0-1 0,0 0 0,0 1-1,0-1 1,0 1 10,24 17-49,-13-15 70,1 0 0,0-1 0,0-1 0,1 0 0,-1-1 0,1-1 0,-1 0 0,1-1 0,-1-1 0,1 0 0,-1-1 0,1-1 0,-1-1 0,0 0 0,0 0 0,-1-2 0,11-5-21,53-11 57,-73 20-60,0 1 0,1 0 0,-1 0 0,0 0 0,1 0 0,-1 1 0,1 0 0,-1 0 0,0 0 0,1 1 0,-1-1 0,0 1 0,1 1 0,-1-1 1,1 1 2,6 3 5,0-1 0,0 0 0,1-1 0,0 0 1,0-1-1,0 0 0,-1-2 0,1 1 1,0-1-1,0-1 0,0 0 0,0-1 1,5-2-6,165-51 140,-121 30-122,36 34-12,220-64 14,-140 67-18,-161-13-2,25 0 4,1-3 0,-1-1 0,0-2 0,20-7-4,-59 13 0,14-5 0,1 1 0,-1 1 0,1 0 0,0 1 0,0 1-1,0 0 1,0 2 0,0 0 0,5 1 0,14 5 3,1-2 1,0-2 0,-1-1-1,1-2 1,0-2-1,32-6-3,-61 7-3,-1 1-1,1 1 0,0-1 1,0 2-1,0-1 0,0 1 1,0 1-1,-1-1 1,1 1-1,-1 1 0,9 3 4,70-3 38,-36-6-26,58 11 8,0-7 2,-104-1-25,0 0 0,0 0-1,0 0 1,-1 0 0,1 1-1,0-1 1,0 1 0,-1 1-1,1-1 1,0 1 0,-1-1-1,1 1 1,-1 1 0,0-1-1,0 1 1,2 1 3,60 6 65,-6-13 39,-38 7-481,-7-5-1677</inkml:trace>
  <inkml:trace contextRef="#ctx0" brushRef="#br1" timeOffset="227120.266">10580 1774 4033,'-49'60'9527,"47"-56"-9174,1-4-320,0 0 0,0 1-1,1-1 1,-1 0 0,1 1 0,-1-1 0,0 1-1,1-1 1,-1 1 0,1-1 0,-1 1 0,1-1-1,-1 1 1,1-1 0,-1 1 0,1 0-1,0-1 1,-1 1 0,1 0 0,0-1 0,0 1-1,-1 0 1,1-1 0,0 1 0,0 0 0,0 0-1,0-1 1,0 1 0,0 0 0,0-1 0,0 1-1,0 0 1,0 0 0,0-1 0,1 1 0,-1 0-1,0-1 1,0 1 0,1 0 0,-1-1-1,1 1 1,-1 0 0,0-1 0,1 1 0,-1-1-1,1 1 1,-1-1 0,1 1 0,0-1 0,-1 1-1,1-1 1,-1 0 0,1 1 0,0-1 0,-1 0-1,1 1 1,0-1 0,-1 0 0,1 0 0,0 0-1,0 1 1,0-1-33,57-37 499,-1-12-244,-2-3 0,30-38-255,-46 48 99,-5 10 1,-34 32-98,0 0 0,-1 1-1,1-1 1,0 0 0,0 0 0,-1 1-1,1-1 1,0 0 0,0 0 0,0 1-1,0-1 1,-1 0 0,1 1-1,0-1 1,0 0 0,0 1 0,0-1-1,0 0 1,0 1 0,0-1-1,0 0 1,0 1 0,0-1 0,0 0-1,0 0 1,0 1 0,0-1 0,0 0-1,0 1 1,0-1 0,1 0-1,-1 1 1,0-1 0,0 0 0,0 0-1,0 1 1,1-1 0,-1 0-1,0 1 1,0-1 0,1 0 0,-1 0-1,0 0 1,0 1 0,1-1-1,-1 0 1,0 0 0,1 0 0,-1 0-1,0 0 1,0 0 0,1 1 0,-1-1-1,0 0 1,1 0 0,-1 0-1,0 0 1,1 0 0,-1 0 0,0 0-1,1 0-1,-2 1-1,-30 84 240,20-58-39,0 1 0,2 0-1,1 0 1,2 1 0,-3 26-200,9-55-19,-1 0 1,1 1-1,0-1 1,0 1-1,0-1 1,0 1-1,1-1 1,-1 1-1,0-1 0,0 1 1,0-1-1,0 0 1,0 1-1,0-1 1,1 1-1,-1-1 1,0 0-1,0 1 1,1-1-1,-1 1 0,0-1 1,1 0-1,-1 1 1,0-1-1,1 0 1,-1 0-1,0 1 1,1-1-1,-1 0 1,1 0-1,-1 1 0,0-1 1,1 0-1,-1 0 1,1 0-1,-1 0 1,1 0-1,-1 0 1,1 0-1,-1 0 1,1 0-1,-1 0 0,0 0 1,1 0-1,-1 0 1,1 0-1,-1 0 1,1-1 18,22-9-5825,-11-1 2254</inkml:trace>
  <inkml:trace contextRef="#ctx0" brushRef="#br1" timeOffset="227454.891">11182 1513 7274,'-11'41'5644,"3"-25"-5026,-78 215 2350,84-229-2950,2 0 1,-1 0 0,0 0 0,0 0 0,1 0 0,-1 1 0,1-1-1,0 0 1,-1 0 0,1 0 0,0 1 0,0-1 0,1 0 0,-1 0 0,0 0-1,1 0 1,-1 1 0,1-1 0,0 0 0,0 0 0,0 0 0,0 0 0,0 0-1,0 0 1,0-1 0,1 1 0,-1 0 0,1-1 0,-1 1 0,1-1 0,-1 1-1,1-1 1,0 0 0,0 1 0,0-1 0,0 0 0,0 0 0,0 0-1,0-1 1,2 1-19,2-1 53,1-1 0,-1 1 0,0-2 0,1 1 0,-1-1 0,0 0 1,0 0-1,0-1 0,0 0 0,0 0 0,-1 0 0,1 0 0,-1-1 0,0 0 0,0 0 0,-1-1 0,1 1 0,-1-1 0,0 0 0,0 0 0,0-1 0,1-2-53,4-4 108,1 2 11,-1-1-1,0 0 1,-1-1-1,0 0 0,-1 0 1,0-1-1,-1 0 1,0 0-1,-1 0 1,0-5-119,-4 17 22,-1 0 0,0 0 1,1 0-1,-1 0 0,0 0 1,1 0-1,-1-1 1,0 1-1,0 0 0,0 0 1,0 0-1,0 0 0,0-1 1,-1 1-1,1 0 0,0 0 1,0 0-1,-1 0 1,1 0-1,-1 0 0,1 0 1,-1-1-1,0 2 0,1-1 1,-1 0-1,0 0 1,1 0-1,-1 0 0,0 0 1,0 0-1,0 1 0,0-1 1,0 0-1,0 1 1,0-1-1,0 1 0,0-1 1,0 1-1,0 0 0,0-1 1,-1 1-1,1 0 0,0 0 1,0-1-1,0 1-22,-51 12 451,-7 29-401,82-25-7965,2-5 3423</inkml:trace>
  <inkml:trace contextRef="#ctx0" brushRef="#br1" timeOffset="227767.908">11809 1520 3881,'53'0'8090,"-52"1"-8001,0-1 0,0 1-1,0 0 1,1-1 0,-1 1 0,0 0-1,0 0 1,0 0 0,0-1-1,-1 1 1,1 0 0,0 0 0,0 1-1,-1-1 1,1 0 0,0 0 0,-1 0-1,1 0 1,-1 1 0,1-1 0,-1 0-1,0 0 1,0 1 0,1-1 0,-1 0-1,0 1 1,0 0-89,-1 8 215,0 0 0,-1 1 0,0-1 0,-1 0 0,0 0 0,-1 0 0,0 0 0,0 0 0,-1-1 0,0 1-215,-9 18 409,-76 175 1390,89-203-1798,1 0 0,0 0 0,0 0 0,0 0 0,0-1 0,-1 1 0,1 0 0,0 0 0,0 0 0,0 0 0,0 0 0,-1 0 0,1 0 0,0 0 0,0 0 0,0 0 0,-1 0 0,1 0 0,0 0 0,0 0 0,0 0 0,-1 0 0,1 0 0,0 0 0,0 0 0,0 0 0,-1 0 0,1 0 0,0 0 0,0 0 0,0 1 0,0-1 0,-1 0 0,1 0 0,0 0 0,0 0 0,0 0 0,0 1 0,0-1 0,0 0 0,-1 0 0,1 0 0,0 0 0,0 1 0,0-1 0,0 0-1,-1-24-1932,1 20 810,-1-16-1200</inkml:trace>
  <inkml:trace contextRef="#ctx0" brushRef="#br1" timeOffset="228157.653">11685 1519 8434,'-36'-16'5861,"-3"26"-3700,-27 42-1277,58-44-857,1 1-1,0 0 1,1 1 0,0-1 0,0 1 0,1 1-1,1-1 1,-1 1 0,2-1 0,-3 10-27,6-19 1,0 0 1,-1 1-1,1-1 1,0 1 0,0-1-1,0 0 1,0 1-1,0-1 1,0 1-1,0-1 1,0 0 0,1 1-1,-1-1 1,1 1-1,-1-1 1,1 0-1,-1 0 1,1 1 0,0-1-1,-1 0 1,1 0-1,0 0 1,0 0-1,0 0 1,0 0 0,0 0-1,0 0 1,0 0-1,0 0 1,1 0-1,-1-1 1,0 1 0,0-1-1,1 1 1,-1-1-1,0 1 1,1-1-1,-1 1 1,1-1-1,-1 0 1,0 0 0,1 0-1,-1 0 1,1 0-1,-1 0 1,0 0-1,1-1 1,-1 1 0,0 0-1,1-1 1,0 0-2,12-6 64,0 0 0,-1-1 0,0 0 0,-1-1 0,0-1 1,0 0-1,-1 0 0,0-1 0,-1-1 0,-1 0 0,1 0 0,0-4-64,-7 11 48,0 0-1,-1 0 1,0 0 0,0 0-1,0 0 1,0 0-1,-1 0 1,0-1-1,0 1 1,-1 0 0,1-1-1,-1 1 1,0-4-48,-1 7 20,1 0 0,0 0 1,-1 0-1,1 0 0,-1 0 1,1 0-1,-1 0 0,0 1 0,0-1 1,0 0-1,0 0 0,0 1 1,0-1-1,-1 0 0,1 1 1,0-1-1,-1 1 0,1 0 1,-1-1-1,0 1 0,1 0 1,-1 0-1,0 0 0,0 0 0,0 0 1,0 1-1,1-1 0,-1 1 1,0-1-1,0 1 0,0-1 1,0 1-1,0 0 0,-1 0 1,1 0-1,0 0-20,-7 2 14,0 1-1,0 0 1,1 0 0,-1 0 0,1 1-1,0 1 1,0-1 0,0 1-1,1 0 1,-1 1 0,1 0 0,1 0-1,-1 1 1,1-1 0,0 2 0,1-1-1,-5 7-13,-10 28-866,23-10-4012,5-12 944</inkml:trace>
  <inkml:trace contextRef="#ctx0" brushRef="#br1" timeOffset="228621.348">12026 1778 7322,'3'12'5751,"-6"15"-4275,2-15-874,0-2-465,1 1-1,0-1 1,0 0-1,1 1 1,1-1 0,0 0-1,0 1 1,1-1-1,0-1 1,5 10-137,-8-18 43,1 1 0,0-1 0,0 0 1,1 0-1,-1 0 0,0 0 0,0 0 0,0 0 1,1-1-1,-1 1 0,0 0 0,1 0 0,-1-1 0,1 1 1,-1-1-1,1 0 0,-1 1 0,1-1 0,-1 0 1,1 0-1,-1 0 0,1 0 0,-1 0 0,1 0 1,-1 0-1,1 0 0,-1-1 0,1 1 0,-1-1 0,1 1 1,-1-1-1,0 1 0,1-1 0,-1 0 0,0 0 1,1 0-1,-1 0 0,0 0-43,47-38 751,0-36-75,-47 73-646,0 0 0,0 0 0,0 0-1,-1 0 1,1 0 0,-1-1 0,1 1 0,-1 0 0,0 0 0,0 0 0,0-1 0,0 1 0,0 0 0,0 0 0,-1 0-1,1-1 1,-1 1 0,1 0 0,-1 0 0,0 0 0,0 0 0,0 0 0,0 0 0,0 0 0,0 1 0,-1-1 0,1 0 0,-1 0-1,1 1 1,-1-1 0,0 1 0,1 0 0,-1-1 0,0 1 0,0 0 0,0 0 0,0 0 0,-1 0-30,-3 0 6,0 0 0,0 0 0,0 1 0,0 0-1,0 0 1,0 1 0,0 0 0,1 0 0,-1 0 0,0 0 0,0 1 0,1 0 0,-1 1 0,1-1 0,-1 1 0,1 0 0,0 0 0,0 0 0,1 1 0,-1 0 0,1 0 0,-1 0-1,1 1 1,1-1 0,-1 1 0,0 0 0,1 0 0,0 0 0,1 0 0,-1 1 0,1-1 0,0 1 0,0-1 0,0 1 0,1 2-6,0-6-222,1 0-1,-1-1 1,1 1 0,0 0-1,-1 0 1,1-1 0,0 1 0,0 0-1,1 0 1,-1-1 0,0 1 0,0 0-1,1-1 1,-1 1 0,1 0-1,0-1 1,-1 1 0,1 0 0,0-1-1,0 1 1,0-1 0,0 0 0,0 1-1,1-1 223,15 6-3953</inkml:trace>
  <inkml:trace contextRef="#ctx0" brushRef="#br1" timeOffset="253023.884">10908 3400 7762,'12'-10'2763,"-5"8"982,-11 22-965,-8 19-2030,1 1-1,2 0 1,2 0-1,1 10-749,4-34 29,0-1 0,1 1 1,1-1-1,1 1 0,0-1 0,1 1 0,1 5-29,-2-17 7,0-1-1,0 1 1,0 0 0,1-1 0,-1 1-1,1-1 1,0 0 0,0 1 0,0-1-1,0 0 1,0 0 0,1 0 0,-1 0 0,1-1-1,0 1 1,0-1 0,0 0 0,0 1-1,0-1 1,1-1 0,-1 1 0,0 0-1,1-1 1,0 0 0,-1 1 0,1-2 0,0 1-1,-1 0 1,1-1 0,0 1 0,0-1-1,1 0-6,1 0 6,1-1-1,-1 1 1,0-1-1,1 0 1,-1-1-1,0 1 1,0-1-1,0 0 1,0-1-1,-1 1 1,1-1-1,0 0 1,-1-1-1,0 0 1,0 1-1,0-1 1,0-1-1,-1 1 1,0-1-1,0 0 1,0 0-1,0 0 1,-1 0-1,2-4-5,-3-9-2648,-5 2 547</inkml:trace>
  <inkml:trace contextRef="#ctx0" brushRef="#br1" timeOffset="254036.845">11375 3525 6665,'0'-7'878,"0"5"-646,0 1 0,1-1-1,-1 1 1,0-1-1,0 1 1,0-1 0,0 0-1,0 1 1,0-1 0,0 0-1,0 1 1,-1-1-1,1 1 1,-1-1 0,1 1-1,-1-1 1,0 1-1,0-1 1,1 1 0,-1 0-1,0-1 1,0 1 0,0 0-1,0 0 1,0-1-1,-1 1 1,1 0 0,0 0-1,-1 0 1,1 1 0,0-1-1,-1 0 1,1 0-1,-1 1 1,1-1 0,-1 1-1,1-1 1,-1 1-232,-5 4 129,0 1 0,0 0 0,1 0 0,0 0 0,0 1 0,1-1 0,-1 1 0,1 1 0,0-1 0,1 1 0,0 0 0,0 0 1,-3 7-130,-6 10 41,1 0 1,1 0 0,1 1 0,1 0-1,1 1 1,1 0 0,2 1 0,0-1 0,2 3-42,3-24 17,0 0 1,0 0-1,0 1 1,1-1-1,0 0 1,0 0-1,0-1 1,1 1-1,-1 0 1,1 0 0,0-1-1,1 1 1,0 1-18,-1-4 19,0 0 0,0-1 1,0 1-1,1-1 0,-1 1 1,0-1-1,1 0 0,-1 1 1,1-1-1,0-1 0,-1 1 0,1 0 1,0-1-1,-1 1 0,1-1 1,0 0-1,0 0 0,-1 0 1,1 0-1,0 0 0,0-1 1,-1 1-1,1-1 0,0 0 1,-1 1-1,1-1 0,-1 0 1,1-1-1,-1 1 0,1 0 0,-1-1 1,0 0-1,0 1 0,0-1 1,1 0-20,19-12 128,-1 0 0,0-2 1,-1 0-1,0-1 0,-1-1 0,-1 0 1,-1-2-1,-1 0 0,-1-1 0,0-1 1,-2 0-1,6-13-128,-15 26 75,0-1 1,-1 0-1,0 0 0,0 0 1,-1-1-1,0 1 1,-1 0-1,0-1 1,-1 0-76,0 8 21,0 0 0,-1-1 0,1 1 0,-1 0 0,0 0 0,0-1 0,0 1 0,0 0 0,-1 0 0,1 0 0,-1 0 0,0 1 0,0-1 0,0 0 0,0 1 0,0-1 0,-1 1 0,1 0 0,-1 0 0,1 0 1,-1 0-1,0 0 0,0 0 0,0 1 0,0-1 0,0 1 0,0 0 0,0 0 0,-1 0 0,1 0 0,0 1 0,0-1 0,-1 1 0,1 0 0,0 0 0,-1 0 0,1 1 0,0-1 0,-1 1 0,1-1 0,0 1 0,0 0 1,0 1-1,0-1 0,0 0 0,0 1 0,0 0 0,0-1 0,0 1 0,0 1-21,-4 1-4,0 0 0,0 1 1,1-1-1,0 2 0,0-1 0,0 1 1,0 0-1,1 0 0,0 0 0,0 1 0,0 0 1,1 0-1,0 0 0,1 0 0,0 1 1,0-1-1,0 1 0,1 0 0,0 0 1,1 0-1,0 0 0,0 2 4,1-9-59,0 1-1,0-1 0,0 0 1,1 1-1,-1-1 0,1 0 1,-1 0-1,1 1 0,-1-1 1,1 0-1,0 0 0,0 0 1,-1 0-1,1 0 1,0 0-1,0 0 0,0 0 1,0 0-1,0-1 0,0 1 1,0 0-1,1 0 0,-1-1 1,0 1-1,0-1 1,0 1-1,1-1 0,-1 0 1,0 1-1,1-1 0,-1 0 1,0 0-1,1 0 0,-1 0 1,0 0-1,1 0 1,-1 0 59,50-13-4975,-48 12 4547,35-13-4139</inkml:trace>
  <inkml:trace contextRef="#ctx0" brushRef="#br1" timeOffset="254342.228">11952 3405 6641,'71'-27'7413,"-70"28"-7326,0 0 0,0 0 0,1-1 0,-2 1 0,1 0 0,0 0 0,0 0 0,0 0 0,0 0 0,-1 0 0,1 1 0,0-1 0,-1 0 0,1 0 0,-1 0 1,0 1-1,1-1 0,-1 0 0,0 0 0,1 1 0,-1-1 0,0 0 0,0 1 0,0-1 0,-1 0 0,1 1 0,0-1 0,0 0 0,-1 0 0,1 1 0,0-1 0,-1 0 0,1 0 1,-1 0-1,0 1 0,1-1 0,-1 0 0,0 0 0,0 0 0,0 0 0,0 0 0,0 0-87,0 1 75,-130 273 3234,61-104-2549,70-192-1071,22-98-6625,-11 66 2507</inkml:trace>
  <inkml:trace contextRef="#ctx0" brushRef="#br1" timeOffset="254720.367">11738 3327 8554,'-14'8'5621,"-8"14"-820,20-14-4789,1 1 0,-1-1 0,2 0 0,-1 0-1,1 1 1,0-1 0,0 0 0,1 0 0,1 1 0,0 2-12,-2-10 9,1 0 1,0 1 0,0-1-1,-1 0 1,1 0 0,0 0-1,0 0 1,0 0 0,0 0-1,0 0 1,1 0-1,-1 0 1,0 0 0,0-1-1,0 1 1,1 0 0,-1-1-1,0 1 1,1-1 0,-1 0-1,1 1 1,-1-1 0,0 0-1,1 0 1,-1 0-1,1 0 1,-1 0 0,1 0-1,-1 0 1,0 0 0,1-1-1,-1 1 1,1 0 0,-1-1-1,0 1 1,1-1 0,-1 0-1,0 1 1,0-1-1,0 0 1,1 0 0,-1 0-1,0 0 1,0 0 0,0 0-1,0 0 1,-1 0 0,1 0-1,0 0 1,0-1 0,-1 1-1,1-1-9,2-2 34,-1 1 0,1-1 0,-1 0 0,0-1 0,0 1-1,-1 0 1,1 0 0,-1-1 0,0 1 0,0-1 0,-1 1 0,1-1 0,-1 1 0,0-1-1,0 1 1,0-1 0,-1 0 0,0 1 0,0-1 0,0 1 0,0 0 0,0-1 0,-1 1-1,0 0 1,0 0 0,0 0 0,-2-1-34,2 4 23,-1-1 1,1 1-1,-1 1 1,0-1-1,0 0 0,1 1 1,-1-1-1,0 1 1,0 0-1,0 0 1,0 0-1,1 0 0,-1 1 1,0-1-1,0 1 1,1-1-1,-1 1 0,0 0 1,1 0-1,-1 0 1,0 1-1,1-1 0,0 1 1,-1-1-1,1 1 1,0 0-1,0 0 0,0 0-23,-3 0 9,-13 9 18,10-7-23,1-1 1,0 2 0,0-1-1,0 1 1,1 0 0,0 0-1,0 1 1,0 0 0,0 0 0,-1 3-5,7-8-24,-1 0 1,1 0-1,0 0 0,0 0 1,1 0-1,-1 0 1,0 0-1,0 0 1,0 0-1,1 0 1,-1 0-1,0 0 1,1-1-1,-1 1 1,1 0-1,-1 0 1,1 0-1,-1-1 1,1 1-1,0 0 0,-1-1 1,1 1-1,0 0 1,-1-1-1,1 1 1,0-1-1,0 1 1,0-1-1,0 1 1,-1-1-1,1 0 1,0 1-1,0-1 1,0 0-1,0 0 1,0 0-1,0 0 1,0 0-1,0 0 0,0 0 1,0 0-1,0 0 1,0 0-1,0 0 1,0 0-1,-1-1 1,1 1-1,0 0 1,0-1 23,11 3 26,18 5-2995,7-2 483</inkml:trace>
  <inkml:trace contextRef="#ctx0" brushRef="#br1" timeOffset="255046.542">12046 3648 4705,'2'71'6981,"24"35"-4495,-26-104-2411,0 1-1,1-1 1,-1 0-1,1 1 1,0-1-1,-1 0 1,1 0-1,0 0 0,0 1 1,1-1-1,-1 0 1,0 0-1,1-1 1,-1 1-1,1 0 1,-1 0-1,1-1 1,0 1-1,0-1 0,0 1 1,0-1-1,0 0 1,0 0-1,0 0 1,0 0-1,0 0 1,1 0-1,-1-1 1,0 1-1,1-1 0,-1 0 1,0 1-1,1-1 1,-1 0-1,0 0 1,1-1-1,-1 1 1,0 0-1,1-1 1,-1 1-1,1-1-74,3-4 184,-1 1 0,1-1 0,-1-1-1,0 1 1,-1-1 0,1 1 0,-1-1 0,0-1 0,0 1-1,-1 0 1,0-1 0,0 0 0,0 0 0,-1 0 0,0 0 0,-1 0-1,1 0 1,-1 0 0,-1-1 0,1 1 0,-2-6-184,-16-76 981,16 86-958,0 0 0,0 0 0,-1 0-1,1 1 1,-1-1 0,0 0 0,1 1 0,-1 0 0,-1-1 0,1 1 0,0 0-1,0 0 1,-1 0 0,1 0 0,-1 0 0,0 1 0,0-1 0,1 1 0,-1 0-1,0-1 1,0 2 0,0-1 0,0 0 0,0 0 0,-1 1 0,1 0 0,0-1 0,0 1-23,-8 2-16,1 1 1,0 0 0,0 0-1,0 1 1,0 0 0,0 1 0,1 0-1,0 1 1,0 0 0,0 0-1,1 0 1,-2 3 15,-15 10-611,18-15 91,-11 14-4995,17-6 1103</inkml:trace>
  <inkml:trace contextRef="#ctx0" brushRef="#br1" timeOffset="255692.585">10928 3863 6113,'7'-1'6878,"7"-1"-4340,-1 5-2341,1-1 1,-1-1-1,1 0 1,-1-1-1,1 0 1,0-1-1,-1 0 1,1-1-1,-1-1 1,0 0-1,1-1 1,-2-1-1,1 0 1,0 0-1,-1-1 1,0-1 0,-1 0-1,4-2-197,-15 8 12,1 1 0,0 0-1,0-1 1,0 1 0,-1 0-1,1-1 1,0 1 0,-1-1 0,1 1-1,0-1 1,-1 1 0,1-1-1,-1 0 1,1 1 0,-1-1 0,1 0-1,-1 0 1,1 1 0,-1-1-1,0 0 1,1 0 0,-1 1 0,0-1-1,0 0 1,1 0 0,-1 0-1,0 0 1,0 1 0,0-1 0,0 0-1,0 0 1,0 0 0,-1 0-1,1 1 1,0-1 0,0 0 0,0 0-1,-1 0 1,1 1 0,-1-1-1,1 0 1,0 0 0,-1 1 0,1-1-1,-1 0 1,1 1 0,-1-1-1,0 0 1,1 1 0,-1-1 0,0 1-1,1-1 1,-1 1 0,0 0-1,0-1 1,1 1 0,-1 0 0,0-1-1,0 1 1,0 0 0,0 0-1,1 0 1,-1 0 0,0 0 0,0 0-1,0 0 1,0 0 0,1 0 0,-1 0-1,-1 0-11,-77 16 585,37-4-314,32-10-205,4 1-15,-1-2 0,1 1 1,0-1-1,-1 0 0,1 0 1,-1 0-1,1-1 0,-1 0 1,1-1-1,-1 1 0,1-1 1,-1-1-1,1 1 1,0-1-1,0 0 0,-1-1-51,-6-27-5852,10 19 1780</inkml:trace>
  <inkml:trace contextRef="#ctx0" brushRef="#br1" timeOffset="264916.811">17271 1478 6433,'-33'-18'7567,"55"16"-6182,2-3-1374,-1-1 0,0-2 0,-1 0 0,1-1 0,-1-2 0,-1 0 0,0-1 1,-1-1-1,17-14-11,65-43 124,-101 69-124,0 0-1,0 1 1,-1-1 0,1 1 0,0-1 0,0 1 0,0-1 0,0 1-1,0 0 1,0-1 0,0 1 0,-1 0 0,1 0 0,0 0 0,0 0 0,0 0-1,0 0 1,0 0 0,0 0 0,0 0 0,0 0 0,0 0 0,0 0-1,0 1 1,0-1 0,0 0 0,0 1 0,-1-1 0,1 1 0,0-1 0,0 1-1,0-1 1,-1 1 0,1 0 0,0-1 0,-1 1 0,1 0 0,0 0-1,-1-1 1,1 1 0,-1 0 0,5 45-10,-35 233 388,12-158 93,15-48-489,-2-89-2571,1 1 156</inkml:trace>
  <inkml:trace contextRef="#ctx0" brushRef="#br1" timeOffset="265243.129">17421 1570 8690,'-6'-4'2288,"2"5"649,8 7-2465,7-2-256,6 2-128,8-2-8,6-5-40,8-2-8,1-5 8,7-3 16,-2-2-8,2 3-32,-10-4-200,-2 2-2808,-3 2 799</inkml:trace>
  <inkml:trace contextRef="#ctx0" brushRef="#br1" timeOffset="265518.606">18022 1311 8066,'-1'-1'209,"-1"0"1,0 1 0,1-1-1,-1 0 1,0 1 0,0 0-1,0-1 1,0 1-1,1 0 1,-1 0 0,0 0-1,0 0 1,0 0 0,0 0-1,1 1 1,-1-1 0,0 0-1,0 1 1,0 0 0,1-1-1,-1 1 1,0 0-1,1 0 1,-1 0 0,1 0-1,-1 0 1,1 0 0,-1 1-1,1-1 1,-1 2-210,-39 46 604,41-49-602,-17 28 127,1 1 1,1 0 0,1 1 0,2 1 0,-4 16-130,11-37 41,1 0 1,0-1-1,1 1 0,0 0 1,1 1-1,0-1 0,0 0 1,1 1-1,0-1 0,1 1 1,1-1-1,-1 1 0,1-1 1,1 1-1,0-1 0,1 0 1,0 0-1,4 9-41,-6-16 10,1-1-1,0 0 1,1 1 0,-1-1-1,0 0 1,1 0-1,-1 0 1,1-1 0,-1 1-1,1 0 1,0-1-1,0 0 1,0 0 0,0 0-1,0 0 1,0 0-1,0 0 1,0-1 0,0 1-1,0-1 1,0 0-1,0 0 1,1 0 0,-1-1-1,0 1 1,0-1-1,0 0 1,0 1 0,0-1-1,0-1 1,0 1-1,0 0 1,1-2-10,8-3 57,-1-1 1,0 0-1,0 0 1,-1-1-1,0 0 1,0-1-1,4-6-57,1-1 123,-1-1 1,-1-1-1,-1 0 0,-1 0 0,0-1 1,-2-1-1,7-16-123,-14 32 48,0 0 0,0-1-1,0 1 1,0-1 0,-1 1 0,0-1 0,0 0 0,0 1 0,0-1 0,-1 0-1,0 0 1,0 0 0,0 1 0,0-1 0,-1 0 0,0 0 0,0 0 0,0 1 0,-1-1-1,1 1 1,-1-1 0,0 1 0,0 0 0,-1-1 0,0 1 0,1 0 0,-1 1-1,0-1 1,-1 0 0,-1-1-48,-1 2 34,-1 1 1,1 0-1,0 0 0,-1 0 1,1 1-1,-1 0 0,0 0 1,1 1-1,-1-1 0,1 1 1,-1 1-1,0 0 0,1 0 0,-1 0 1,1 0-1,-1 1 0,1 0 1,0 1-1,0-1 0,0 1 1,0 1-1,-3 1-34,-14 23-208,23-26 134,0-1 1,1 0-1,0 0 0,-1 0 1,1-1-1,-1 1 0,1 0 1,0 0-1,0 0 0,-1 0 1,1-1-1,0 1 1,0 0-1,0 0 0,0-1 1,0 1-1,0-1 0,0 1 1,0-1-1,0 0 0,0 1 1,0-1-1,0 0 0,0 0 1,1 1-1,-1-1 0,0 0 1,0 0-1,0 0 1,0-1-1,0 1 0,0 0 1,0 0-1,1 0 0,-1-1 1,1 0 73,32-7-3226,8-7 90</inkml:trace>
  <inkml:trace contextRef="#ctx0" brushRef="#br1" timeOffset="265738.019">18537 1266 4753,'14'13'6576,"-17"33"-5214,2-41-1086,-12 50 485,-3-1 0,-2 0 0,-2-1 0,-17 30-761,-28 73 1258,69-203-5095,-1 5 1071</inkml:trace>
  <inkml:trace contextRef="#ctx0" brushRef="#br1" timeOffset="266013.821">18339 1126 8562,'-46'7'4907,"5"22"-3381,-19 50-1031,55-70-473,0-1 0,1 1 1,-1 0-1,2 1 0,-1-1 0,1 0 1,1 1-1,-1 0 0,2 0 0,-1 0 1,2 0-1,-1 0 0,1 0 0,1 0 1,0 0-1,0-1 0,1 1 0,0 0 1,0 0-1,1-1 0,1 1 0,2 5-22,-3-13 7,-1 0-1,0 0 0,1-1 0,0 1 1,-1 0-1,1-1 0,0 0 0,0 0 1,0 0-1,0 0 0,0 0 0,0 0 0,0-1 1,0 1-1,0-1 0,0 0 0,0 0 1,0 0-1,0 0 0,1-1 0,-1 1 1,0-1-1,0 0 0,0 0 0,0 0 1,-1 0-1,1 0 0,0-1 0,0 1 0,-1-1 1,1 0-1,-1 0 0,1 0 0,-1 0 1,0 0-1,0 0 0,0-1 0,0 1 1,0-1-1,0 0-6,9-8 61,0 0-1,-1-1 1,0 0 0,-1-1 0,0 0 0,-1 0-1,-1-1 1,0 0 0,0 0 0,-2-1 0,0 0-1,0 0-60,-4 13 30,0 0 0,-1 0 0,1 0 0,0 0 0,-1 0 0,0 0 0,1 0 0,-1 0 0,0-1 0,0 1 0,0 0 0,0 0 0,0 0 0,-1 0 0,1 0 0,-1 0 0,1 0 0,-1 0 0,0 0 0,0 0 0,0 0 0,0 0 0,0 0 0,0 0 0,0 1 0,0-1 0,-1 0 0,1 1 0,-1-1 0,0 1 1,1 0-1,-1-1 0,0 1 0,0 0 0,1 0 0,-1 0 0,0 0 0,-1 0-30,-2 1 32,0-1 0,0 1 1,0 0-1,-1 0 1,1 0-1,0 1 1,0 0-1,0 0 1,0 0-1,0 0 1,0 1-1,0 0 1,0 0-1,1 0 1,-1 1-1,1-1 1,-1 1-1,1 0 1,0 1-1,0-1 0,-2 3-32,-65 88 56,66-86-63,1 1-1,-1 0 1,2 0 0,-1 1-1,2-1 1,-1 1 0,1-1-1,0 1 1,1 0 0,0 0-1,1 0 1,0 0 0,1 0-1,0 1 8,-1-8-146,1 0-1,-1-1 1,1 1-1,0 0 1,0-1-1,0 1 0,1-1 1,-1 1-1,0-1 1,1 0-1,0 1 1,-1-1-1,1 0 1,0 0-1,0 0 0,0 0 1,0-1-1,1 1 1,-1-1-1,0 1 1,1-1-1,-1 0 1,1 0-1,-1 0 0,1 0 1,0 0-1,-1 0 1,1-1-1,0 1 1,0-1-1,-1 0 1,1 0-1,0 0 0,0 0 1,0-1-1,-1 1 1,3-1 146,40-11-3685</inkml:trace>
  <inkml:trace contextRef="#ctx0" brushRef="#br1" timeOffset="266422.36">18672 1665 6401,'-16'33'2609,"12"-26"-2287,-1 1 0,1-1 1,1 1-1,0 0 0,0 1 1,0-1-1,1 1 0,0-1 1,1 1-1,0-1 0,0 1 1,1 0-1,0 8-322,1-15 20,-1-1 0,1 1 0,-1 0 0,1 0 0,0 0 0,-1 0 0,1-1 0,0 1 0,0 0 0,0-1 0,1 1 0,-1-1-1,0 1 1,0-1 0,1 1 0,-1-1 0,1 0 0,0 0 0,-1 0 0,1 0 0,0 0 0,-1 0 0,1 0 0,0-1 0,0 1 0,0 0 0,0-1 0,0 0 0,-1 1 0,1-1 0,0 0-1,0 0 1,0 0 0,0 0 0,0 0 0,1-1-20,65-28 457,-53 17-236,-1-1 0,0-1 0,-1 0 0,0-1 0,-1 0 0,-1-1 0,-1 0 0,0-1 0,-1 0-1,-1 0 1,0-1 0,3-14-221,-10 30 50,0 1-1,-1-1 1,1 1 0,-1-1-1,1 0 1,-1 1-1,0-1 1,1 0 0,-1 1-1,0-1 1,0 0-1,0 1 1,-1-1 0,1 0-1,0 1 1,-1-1-1,1 0 1,-1 1-1,1-1 1,-1 1 0,0-1-1,1 1 1,-1-1-1,0 1 1,0-1 0,0 1-1,0 0 1,-1-1-1,1 1 1,0 0 0,0 0-1,-1 0 1,1 0-1,-1 0 1,1 0-1,-1 1 1,1-1 0,-1 0-1,1 1-49,-4-1 78,1 0-1,-1 1 1,1-1-1,0 1 0,-1 0 1,1 1-1,-1-1 1,1 1-1,0 0 1,-1 0-1,1 0 0,0 0 1,0 1-1,-2 0-77,-4 3 10,0 0 0,0 1-1,1-1 1,-1 2 0,1-1-1,1 1 1,0 1 0,0 0 0,0 0-1,1 0 1,-5 8-10,7 0-1265,12-13-2483,17-20 28</inkml:trace>
  <inkml:trace contextRef="#ctx0" brushRef="#br1" timeOffset="274902.051">17549 3036 8706,'-58'-21'7519,"57"21"-7471,1 0 1,-1 1 0,1-1-1,-1-1 1,1 1 0,0 0-1,-1 0 1,1 0 0,-1 0-1,1 0 1,-1 0 0,1 0-1,-1-1 1,1 1 0,0 0-1,-1 0 1,1-1 0,-1 1-1,1 0 1,0-1 0,-1 1-1,1 0 1,0-1 0,0 1-1,-1 0 1,1-1 0,0 1-1,0-1 1,-1 1 0,1 0-1,0-1 1,0 1-1,0-1 1,0 1 0,0-1-1,0 1 1,0-1 0,0 1-1,0 0 1,0-1 0,0 1-1,0-1 1,0 1 0,0-1-1,0 1 1,0-1 0,0 1-1,1-1 1,-1 1 0,0 0-1,0-1 1,0 1 0,1-1-1,-1 1 1,0 0-49,23-24 467,-15 17-399,14-14-55,0 1 0,2 1 0,0 2 0,1 0 0,0 1 0,5 0-13,-28 15-2,-1 0 1,0 0 0,1 1 0,-1-1-1,0 0 1,1 1 0,-1-1 0,1 1-1,-1 0 1,1-1 0,-1 1 0,1 0 0,-1 0-1,1 0 1,-1 0 0,1 0 0,-1 0-1,1 1 1,-1-1 0,1 0 0,-1 1-1,0-1 1,1 1 0,-1-1 0,1 1 0,-1 0-1,0 0 1,0-1 0,1 1 0,-1 0-1,0 0 1,0 0 0,0 1 0,0-1-1,0 0 1,0 0 0,0 0 0,-1 1 0,1-1-1,0 0 1,-1 1 0,1-1 0,-1 1-1,1-1 1,-1 0 0,0 1 0,1-1-1,-1 1 1,0-1 0,0 1 0,0-1 0,0 2 0,-14 110 66,4-64 4,9-48-68,1 1-1,-1 0 1,1-1 0,0 1 0,-1 0-1,1 0 1,0-1 0,0 1 0,0 0-1,0-1 1,0 1 0,1 0 0,-1 0-1,1-1 1,-1 1 0,1 0 0,-1-1-1,1 1 1,0-1 0,0 1 0,0-1-1,0 1 1,0-1 0,0 0 0,0 1-1,0-1 1,0 0 0,1 0 0,-1 0-1,0 0 1,1 0 0,1 1-1,1 0-4,2 1 3,0-1 1,-1 1 0,1 0 0,-1 1 0,1-1 0,-1 1 0,0 0 0,-1 1-1,1-1 1,-1 1 0,0 0 0,0 0 0,0 0 0,-1 0 0,1 1 0,-1-1 0,-1 1-1,1 0 1,-1 0 0,2 6 0,-4-4 57,-1 1 0,1-1 0,-1 0 0,-1 0 0,0 0 0,0 0 0,0 0 0,-1 0 0,0 0 0,-1-1 0,1 0 0,-2 1 0,1-1 0,-1-1 0,0 1 0,0-1 0,-1 0 0,1 0 0,-1 0 0,-1-1 0,1 0 0,-1 0 0,0-1 0,0 1 0,0-2 0,-1 1 1,0-1-1,1 0 0,-1-1 0,0 1 0,0-2 0,0 1 0,0-1 0,-1 0 0,1-1 0,0 0 0,0 0 0,-1-1 0,1 0 0,-8-2-57,-21-18-670,66 24-6587,-6-6 2873</inkml:trace>
  <inkml:trace contextRef="#ctx0" brushRef="#br1" timeOffset="275257.619">18124 2934 7850,'-52'37'4082,"40"-25"-3865,0-1 1,0 1 0,1 1-1,1 0 1,0 0-1,0 1 1,2 1-1,0 0-217,5-9 68,0 0 0,1 0 0,0 1-1,1-1 1,-1 1 0,1 0 0,1-1-1,-1 1 1,1 0 0,0-1 0,1 5-68,-1-8 10,0-1 1,1 0-1,-1 1 1,1-1-1,-1 0 1,1 0 0,0 0-1,0 1 1,0-1-1,0 0 1,0 0-1,1 0 1,-1-1-1,0 1 1,1 0 0,0 0-1,-1-1 1,1 1-1,0-1 1,0 1-1,0-1 1,0 0-1,0 0 1,0 0 0,0 0-1,0 0 1,0 0-1,0-1 1,1 1-1,-1-1 1,0 1-1,0-1 1,1 0-1,0 0-10,2 0 30,1-1-1,-1 0 0,1 0 0,-1 0 1,1 0-1,-1-1 0,0 0 0,0 0 1,0 0-1,0-1 0,0 0 0,0 0 1,-1 0-1,0 0 0,1-1 0,-1 0 1,0 0-1,-1 0 0,1 0 0,-1 0 1,0-1-1,0 0 0,3-4-29,-2 0 162,1 0 0,-1 0 0,0 0 0,-1-1 0,0 1 0,0-1 0,-1 1 0,-1-1 1,0 0-1,0 0 0,0 0 0,-2 0 0,1 0-162,0 8 56,0 1 0,0-1 1,-1 1-1,1-1 1,0 1-1,-1 0 0,1-1 1,-1 1-1,1-1 0,-1 1 1,0 0-1,0 0 0,1-1 1,-1 1-1,0 0 0,0 0 1,0 0-1,0 0 0,0 0 1,-1 0-1,1 0 0,0 0 1,0 1-1,-1-1 1,1 0-1,0 1 0,-1-1 1,1 1-1,-1-1 0,1 1 1,0 0-1,-1 0 0,1-1 1,-1 1-1,1 0 0,-1 0 1,0 1-57,-52 14 589,39-7-612,0 0 0,1 1 0,0 1 0,0 0 0,1 1 0,-5 6 23,27-15-1585,38-22-1913,-16 5 820</inkml:trace>
  <inkml:trace contextRef="#ctx0" brushRef="#br1" timeOffset="275559.374">18757 2711 4593,'0'0'131,"0"0"0,0 0 1,1 0-1,-1 0 0,0-1 0,1 1 0,-1 0 0,0 0 1,0 0-1,1 0 0,-1 0 0,0 0 0,1 0 0,-1 0 1,0 0-1,1 0 0,-1 0 0,0 0 0,0 0 0,1 0 1,-1 0-1,0 0 0,1 0 0,-1 0 0,0 1 0,0-1 1,1 0-1,-1 0 0,0 0 0,1 0 0,-1 1 1,0-1-1,0 0 0,0 0 0,1 1 0,-1-1 0,0 0 1,0 0-1,0 1 0,0-1 0,1 0 0,-1 0 0,0 1 1,0-1-1,0 0 0,0 1 0,0-1 0,0 0 0,0 0 1,0 1-1,0-1 0,0 0 0,0 1 0,0-1 0,0 0 1,0 1-1,0-1 0,0 0 0,0 1 0,0-1 1,-1 0-132,2 7 90,-18 86 1997,10-66-1736,-101 280 2036,77-232-2016,22-93-755,3-85-3993,3 55 1651</inkml:trace>
  <inkml:trace contextRef="#ctx0" brushRef="#br1" timeOffset="275892.055">18525 2664 6033,'-6'5'798,"-67"56"5915,5 8-4289,61-60-2348,0-1-1,1 1 1,0 0-1,0 0 1,1 1 0,1 0-1,-1-1 1,2 2 0,-1-1-1,1 0 1,1 1 0,0-1-1,0 1 1,1 0 0,1 0-1,0 5-75,0-13 3,0 0-1,0 0 0,0 0 0,0 0 0,0 0 0,1 0 1,0 0-1,-1-1 0,1 1 0,0 0 0,0 0 1,1-1-1,-1 1 0,1-1 0,-1 1 0,1-1 1,0 1-1,0-1 0,0 0 0,0 0 0,0 0 0,0 0 1,1 0-1,-1-1 0,0 1 0,1-1 0,0 1 1,-1-1-1,1 0 0,0 0 0,0 0 0,0 0 1,-1-1-1,1 1 0,0-1 0,0 0 0,0 1 0,0-2 1,1 1-3,4-2 41,-1-1 1,1 0-1,-1-1 1,0 0-1,1 0 1,-2 0-1,1-1 1,0 0-1,-1-1 1,0 1-1,0-1 1,-1 0-1,0 0 1,0-1-1,0 0 1,-1 0-1,0 0 1,0 0-1,0-1 1,-1 1-1,-1-1 0,1 0 1,-1 0-1,0 0 1,-1 0-1,0 0 1,0-1-42,-1 5 27,-1 1 0,1-1 1,-1 1-1,1-1 0,-1 1 1,0 0-1,0-1 0,0 1 0,-1 0 1,1 0-1,-1-1 0,0 1 0,0 0 1,0 1-1,0-1 0,-1 0 1,1 1-1,-1-1 0,1 1 0,-1 0 1,0 0-1,0 0 0,0 0 0,0 0 1,0 1-1,0-1 0,-1 1 1,1 0-1,0 0 0,-1 0 0,1 0 1,-1 1-1,1-1 0,-1 1 0,1 0 1,-1 0-1,1 0 0,-1 1 1,1-1-1,-1 1 0,1 0 0,0 0 1,-1 0-1,1 0 0,0 1 0,0-1 1,-1 1-1,1 0 0,0 0 1,1 0-1,-1 0 0,0 0 0,1 1 1,-1-1-1,1 1 0,0 0 0,0 0 1,0-1-1,0 2 0,0-1-27,-23 83-283,25-83-28,0 1 0,0-1 1,0 0-1,0 0 0,0 0 0,1 0 1,0 0-1,-1 0 0,1 0 0,0 0 0,1 0 1,-1 0-1,0 0 0,1 0 0,0-1 1,-1 1-1,2 1 311,16 10-3764</inkml:trace>
  <inkml:trace contextRef="#ctx0" brushRef="#br1" timeOffset="276293.256">18870 3054 5321,'-5'19'1585,"-4"8"-142,2 0-1,0 0 1,2 1-1,1 0 1,0 23-1443,3-50 32,1 1 1,0-1-1,-1 1 1,1-1-1,0 0 0,0 1 1,0-1-1,0 1 1,0-1-1,0 1 0,0-1 1,1 1-1,-1-1 1,0 0-1,1 1 0,0-1 1,-1 0-1,1 1 1,-1-1-1,1 0 0,0 1 1,0-1-1,0 0 1,0 0-1,0 0 0,0 0 1,0 0-1,0 0 1,0 0-1,1-1 0,-1 1 1,0 0-1,0-1 1,1 1-1,-1 0 0,1-1 1,-1 0-1,0 1 1,1-1-1,-1 0 0,2 0-32,6-3 149,-1-1 0,0-1 1,0 1-1,0-2 0,0 1 0,0-1 0,-1 0 0,0 0 0,-1-1 0,1 0 0,-1 0 0,-1-1 1,1 0-1,-1 0 0,2-5-149,0 3 192,0 0 0,-1 0 1,0-1-1,-1 1 1,-1-1-1,1 0 0,-1 0 1,-1-1-1,0 1 0,-1-1 1,0 0-1,-1 1 0,0-13-192,-1 22 37,-1 0-1,1 0 1,-1 0-1,1 0 1,-1 0-1,0 0 0,0 0 1,0 0-1,0 0 1,0 1-1,-1-1 1,1 0-1,0 1 1,-1-1-1,1 1 0,-1-1 1,1 1-1,-1 0 1,0-1-1,0 1 1,1 0-1,-1 0 1,0 1-1,0-1 0,0 0 1,0 1-1,0-1 1,0 1-1,0-1 1,-1 1-1,1 0 1,0 0-1,0 0 0,0 0 1,0 0-1,-1 1-36,-2-1-5,0 1 0,1 0 0,-1 1 0,1-1 0,-1 1-1,1-1 1,0 1 0,-1 1 0,1-1 0,0 1 0,0-1 0,1 1-1,-1 0 1,0 1 0,1-1 0,-1 1 5,-24 63-3458,26-34-487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23:50.897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151 1370 6433,'-79'28'7482,"116"-22"-4975,169-15-1970,-134 3-487,147-9 35,-197 12-71,0 1 0,0 2-1,0 0 1,0 1-1,0 1 1,0 1 0,-1 1-1,1 1 1,4 3-14,-17-5-48,-7-2-41,0-1-1,0 0 0,0 1 1,0-1-1,0 1 0,0 0 1,-1 0-1,1-1 0,0 1 1,-1 0-1,1 0 0,-1 1 1,1-1-1,-1 0 0,1 1 1,-1-1-1,0 0 0,1 1 1,-1-1-1,0 1 0,0 0 1,0-1-1,-1 1 0,1 0 1,0 0-1,0 1 90,-8 10-2937,-17 1-58</inkml:trace>
  <inkml:trace contextRef="#ctx0" brushRef="#br0" timeOffset="273.272">122 1741 6713,'-105'52'5728,"104"-51"-5703,0-1-1,0 0 0,0 1 0,0-1 0,1 1 0,-1-1 1,0 1-1,0-1 0,0 1 0,1 0 0,-1-1 1,0 1-1,1 0 0,-1 0 0,1 0 0,-1-1 0,1 1 1,-1 0-1,1 0 0,-1 0 0,1 0 0,0 0 1,0 0-1,-1 0 0,1 0 0,0 0 0,0 0 0,0 0 1,0 0-1,0-1 0,0 1 0,0 0 0,0 0 1,1 0-1,-1 0 0,0 0 0,1 0 0,-1 0 1,0 0-1,1 0 0,-1 0 0,1-1 0,-1 1 0,1 0 1,0 0-1,-1-1 0,1 1 0,0 0 0,-1-1 1,1 1-1,0 0 0,0-1-24,67 17 725,-20-14-541,0-3-1,0-1 1,0-3-1,0-2 0,-1-1 1,8-5-184,362-83 357,-410 94-413,46-6-176,-22 12-2777,-27 0 530</inkml:trace>
  <inkml:trace contextRef="#ctx0" brushRef="#br1" timeOffset="114018.094">2110 1114 3833,'48'-67'6284,"-47"65"-6137,0-1 1,-1 1 0,1-1 0,0 1-1,-1-1 1,0 0 0,1 1 0,-1-1-1,0 1 1,0-1 0,-1 0 0,1 1 0,-1-1-1,1 1 1,-1-1 0,0 0 0,0 1-1,0 0 1,0-1 0,0 1 0,0 0-1,-1-1 1,1 1 0,-1 0 0,0 0-1,1 0 1,-1 0 0,0 1 0,-2-2-148,-1 0 59,0 1 0,0 0 0,-1 0 0,1 0 0,-1 1 0,0 0 0,1 0 0,-1 0 0,0 1 0,1 0 0,-1 0 0,0 0 1,1 1-1,-1 0 0,0 0 0,1 0 0,-1 1 0,1 0 0,-1 0 0,1 0 0,-5 3-59,-5 3-6,0 1 0,1 0 0,-1 0 0,2 2 0,0 0 0,0 0 0,1 1 0,0 1-1,1 0 1,1 0 0,0 1 0,0 0 0,2 1 0,0 0 0,0 1 0,2-1 0,0 2 0,1-1 0,0 0 0,1 1 0,1 0 0,1 0 0,0 0 0,1 0-1,1 0 1,1 0 0,0 0 0,1 0 0,1 0 0,1 0 0,0-1 0,1 0 0,5 11 6,-7-21 3,0 1-1,1-1 1,0 0 0,0 0-1,1 0 1,-1 0 0,1-1-1,1 0 1,-1 0 0,1 0-1,-1-1 1,1 0 0,1 0-1,-1 0 1,0-1 0,1 1-1,0-2 1,0 1 0,0-1-1,0 0 1,4 0-3,3-1 63,0 0 0,0-2 0,0 1 0,1-2 0,-1 0 1,0-1-1,-1 0 0,1-1 0,0 0 0,-1-1 0,0-1 0,0 0 0,-1-1 0,0 0 0,0-1 0,0 0 1,-1-1-1,0 0 0,-1-1 0,0 0 0,-1-1 0,0 0 0,0 0 0,-1-1 0,-1 0 0,1-2-63,-2 6 58,-1-1-1,1 0 0,-2 0 0,1-1 1,-2 1-1,1-1 0,-1 0 0,0 0 1,-1 0-1,0 0 0,-1 0 0,0 0 1,-1-1-1,0 1 0,0 0 0,-1-1 1,-1 1-1,0 0 0,0 0 0,0 0 1,-2 0-1,1 1 0,-1-1 0,-1 1 1,1 0-1,-2 0 0,1 0 0,-1 1 1,0-1-1,-4-1-57,-39-17 76,48 26-91,0 1 0,-1 0 0,1-1 1,0 1-1,0 0 0,0 0 0,0 0 0,0 0 0,0 0 0,-1 0 0,1 0 0,0 1 0,0-1 1,0 0-1,0 1 0,0-1 0,0 0 0,0 1 0,0-1 0,0 1 0,0 0 0,0-1 0,0 1 0,0 0 1,0 0-1,1-1 0,-1 1 0,0 0 0,0 0 0,1 0 0,-1 0 0,1 0 0,-1 0 0,1 0 1,-1 0-1,1 0 0,0 0 0,-1 0 0,1 1 0,0-1 0,0 0 0,0 0 0,0 0 0,0 0 1,0 0-1,0 1 15,0 5-128,1 0 1,0 1 0,0-1-1,0 1 1,1-1 0,0 0-1,1 0 1,0 0 0,0 0 0,0-1-1,5 7 128,14 17-1323</inkml:trace>
  <inkml:trace contextRef="#ctx0" brushRef="#br1" timeOffset="114333.766">2641 1431 10282,'-2'0'2321,"-4"11"823,2 7-2944,-1 20-264,-1 7 16,0 11 0,4-1 80,7 10-32,4-9 64,11 8-288,3-15-176,-1-27-2776,-6-20 607</inkml:trace>
  <inkml:trace contextRef="#ctx0" brushRef="#br1" timeOffset="116021.217">3193 874 3185,'1'0'236,"1"-1"0,-1 0 1,0 1-1,0-1 0,0 0 0,0 0 1,0 0-1,0 0 0,0 0 1,0 0-1,0 0 0,0 0 0,-1 0 1,1 0-1,0-1 0,-1 1 1,1 0-1,-1 0 0,1-1 1,-1 1-1,0 0 0,1-1 0,-1 1 1,0 0-1,0-1 0,0 1 1,0 0-1,0-1 0,0 1 0,0-1 1,-1 1-1,1 0 0,0-1 1,-1 1-1,1 0 0,-1 0 1,0-1-1,1 1 0,-1 0 0,0 0 1,0 0-1,1 0 0,-1 0 1,-1-1-237,-7 3 65,0 0 0,0 0 0,0 1 0,0 1 0,0 0 0,1 0 1,-1 0-1,1 1 0,0 0 0,0 1 0,0 0 0,1 0 0,-1 1 0,1 0 1,1 0-1,-1 0 0,1 1 0,0 0 0,1 0 0,-1 1 0,2 0 1,-1-1-1,1 2 0,0-1 0,-1 3-65,-3 9-4,1-1 0,1 1 0,1 0 0,1 0-1,0 0 1,1 1 0,2-1 0,0 1 0,1 0 0,1-1 0,1 1 0,1-1 0,4 19 4,-7-35 5,1 0 0,-1 0 1,1 0-1,0 0 1,0 0-1,0 0 0,0 0 1,1 0-1,-1 0 1,1-1-1,0 1 0,0 0 1,1-1-1,-1 0 1,1 0-1,-1 1 0,1-1 1,0-1-1,0 1 1,1 0-1,-1-1 1,0 0-1,1 0 0,0 0 1,-1 0-1,1 0 1,0-1-1,0 1 0,0-1 1,0 0-1,0-1 1,0 1-1,0-1 0,0 1 1,0-1-1,0 0 1,3-1-6,6-5 136,-1-1-1,0 0 1,0 0 0,0-1 0,-1-1 0,0 0 0,-1-1 0,0 0 0,-1 0 0,0-1 0,0-1 0,-1 1 0,0-1 0,-2 0 0,4-8-136,0 2 156,-2 0 0,0 0 0,-2-1 0,0 0 0,0 0 0,-2 0 0,1-11-156,-4 23 29,0-1 0,-1 1-1,0-1 1,0 1 0,-1-1 0,1 1-1,-2-1 1,1 1 0,-1 0-1,0-1 1,-1 1 0,1 0 0,-2 0-1,1 1 1,-1-1 0,0 1 0,0-1-1,0 1 1,-1 0 0,-3-3-29,-18-4-187,25 13 83,1 1 0,-1-1 0,1 1 0,-1 0 0,1-1 0,-1 1 0,1 0 0,-1-1 0,1 1 0,-1 0 0,1 0 0,0-1 0,-1 1 0,1 0 0,0 0 0,0 0 0,0 0 1,0-1-1,-1 1 0,1 0 0,0 0 0,1 0 0,-1 0 0,0-1 0,0 1 0,0 0 0,0 0 0,1 0 0,-1 0 0,0-1 0,1 1 0,-1 0 0,0 0 0,1-1 0,-1 1 0,1 0 0,-1-1 0,1 1 0,0-1 0,-1 1 0,1 0 0,0-1 0,-1 0 0,1 1 104,2 6-1610,6 17-1839</inkml:trace>
  <inkml:trace contextRef="#ctx0" brushRef="#br1" timeOffset="117210.902">3550 741 8306,'-11'-19'1691,"10"15"-1327,-1 0 0,0 0 0,0 0 0,0 1 0,-1-1 0,1 1 0,-1-1 0,0 1 0,0 0 0,0 0 0,0 0 0,-1 0 0,1 1 0,-2-2-364,6 24 973,8-7-980,0-1 0,1 1 1,1-2-1,0 0 0,1 0 0,0-1 0,0 0 0,1-1 0,0 0 1,1-1-1,0-1 0,0 0 0,0-1 0,13 3 7,3 1 33,2 0 0,-1-3 0,1 0 0,0-2 0,0-2 0,1-1 0,-1-1 0,1-1 0,4-3-33,14-8 699,-105 82 45,35-42-728,1 1-1,2 0 0,0 1 0,3 1 0,0 0 0,2 1 1,2 0-1,1 1 0,1 0 0,2 0 0,0 12-15,5-41 6,-1 0 9,1 0 0,-1 0 1,1 0-1,0 0 0,0-1 0,1 1 0,-1 0 1,1 0-1,0 0 0,1-1 0,-1 1 0,1-1 1,0 1-1,0-1 0,0 1 0,1-1 0,-1 0 1,1 0-1,1 1-15,-4-5-3,0 0-1,0 1 1,1-1 0,-1 0-1,0 1 1,0-1 0,1 0-1,-1 0 1,0 1 0,1-1-1,-1 0 1,0 0 0,0 1-1,1-1 1,-1 0 0,1 0-1,-1 0 1,0 0 0,1 0-1,-1 0 1,0 0 0,1 0-1,-1 0 1,0 0 0,1 0-1,-1 0 1,1 0 0,-1 0-1,0 0 1,1 0 0,-1 0-1,0 0 1,1 0 0,-1 0-1,0 0 1,1-1 0,-1 1-1,0 0 1,1 0 0,-1-1-1,0 1 1,1 0 0,-1 0-1,0-1 1,0 1 0,1 0-1,-1 0 1,0-1 0,0 1-1,0 0 1,0-1 0,1 1-1,-1-1 1,0 1 0,0 0-1,0-1 1,0 1 0,0 0-1,0-1 1,0 1 3,-5-32-1583,-15-8-1543,-6-5-335</inkml:trace>
  <inkml:trace contextRef="#ctx0" brushRef="#br1" timeOffset="117413.555">3666 1138 5433,'-12'-3'3745,"6"2"-704,8 4-545,7-2-2248,17 2-168,12 2-120,31-1-8,13-2 48,20-1 16,1-2 80,8-4-3080,-25-2 1047</inkml:trace>
  <inkml:trace contextRef="#ctx0" brushRef="#br1" timeOffset="118982.677">5047 820 8698,'-6'13'4423,"-8"38"-3930,5-21-440,1 1 1,1 0 0,1 0 0,2 0 0,2 1 0,0-1-1,2 1 1,3 20-54,0-33 19,0 1 0,1-1 0,1 0 0,1-1-1,1 1 1,0-1 0,2-1 0,0 1 0,0-1-1,7 7-18,-14-21 6,1 0-1,-1 0 0,0 0 0,1-1 1,0 1-1,-1-1 0,1 0 0,0 0 1,0 0-1,0 0 0,1 0 0,-1 0 1,0-1-1,1 0 0,-1 0 0,0 0 1,3 1-6,2-12-2880,-15-3 640</inkml:trace>
  <inkml:trace contextRef="#ctx0" brushRef="#br1" timeOffset="119174.713">4850 1143 7986,'-14'1'2816,"10"1"161,8 4-2025,14 6-752,8 5-216,18-5-40,12-3 48,28-5 16,5-7 48,22-9-3040,-9-3 1063</inkml:trace>
  <inkml:trace contextRef="#ctx0" brushRef="#br1" timeOffset="123118.925">8024 604 8570,'8'11'2184,"7"-5"705,18 1-2097,10 3-384,28-7 208,8-8-48,19-3 17,-2-4-273,13-3-48,-22 4-176,-8 4 8,-19 2-48,-10 7-416,-25 5-361,-21 7-2751,-16 0 343</inkml:trace>
  <inkml:trace contextRef="#ctx0" brushRef="#br1" timeOffset="123351.303">8164 879 9034,'-9'-6'2576,"10"4"505,14 2-2401,14 3-560,26 2 56,14-10-40,30-2 56,-23 2-64,1 2 3169,74-5-6546,-24-7 3113</inkml:trace>
  <inkml:trace contextRef="#ctx0" brushRef="#br1" timeOffset="124886.582">11913 228 7001,'4'-6'6019,"-10"13"-3862,-15 17-1372,-50 62 154,3 3 1,4 3-1,-19 42-939,78-125 40,-5 7 7,1 0 1,0 1-1,1 0 1,1 0-1,1 1 1,1 0 0,0 0-1,0 3-47,5-20 3,-1 1-1,1-1 1,-1 0-1,1 0 1,0 0-1,0 1 1,-1-1 0,1 0-1,0 0 1,0 1-1,0-1 1,0 0-1,1 0 1,-1 0 0,0 1-1,0-1 1,1 0-1,-1 0 1,1 0-1,-1 0 1,1 1-1,-1-1 1,1 0 0,0 0-1,0 0 1,-1 0-1,1-1 1,0 1-1,0 0 1,0 0-1,0 0 1,0-1 0,0 1-1,0 0 1,0-1-1,0 1 1,0-1-1,1 1 1,-1-1 0,0 0-1,0 1 1,0-1-1,1 0 1,-1 0-1,0 0 1,0 0-1,0 0 1,1 0 0,-1 0-1,1 0-2,5-3-293,0 0 0,-1-1 0,1 1-1,-1-1 1,0-1 0,0 1 0,0-1 0,0 0 0,-1 0-1,0-1 1,0 0 0,0 1 0,-1-2 0,0 1 0,0 0-1,1-4 294,0 3-507,35-57-3173</inkml:trace>
  <inkml:trace contextRef="#ctx0" brushRef="#br1" timeOffset="125224.885">11740 0 9698,'-119'0'5445,"94"4"-5262,1 0 1,0 2 0,1 1 0,0 0-1,0 2 1,0 1 0,1 1-1,1 0 1,0 2 0,-3 2-184,15-8 74,0 0 0,0 0 1,0 1-1,1 0 1,0 1-1,1-1 1,-1 1-1,2 1 0,0 0 1,-1 1-75,5-7 16,-1 1 0,1 0 0,0-1-1,1 1 1,-1 0 0,1 0 0,0 0 0,0 0 0,1 0 0,0 0 0,-1 0 0,2 0-1,-1 0 1,0 0 0,1 0 0,0 0 0,0-1 0,1 1 0,-1 0 0,1 0 0,0-1-1,0 1 1,1-1 0,0 2-16,1-1 7,0-1-1,0 1 1,1-1-1,-1 1 1,1-1-1,0 0 1,0-1-1,0 1 1,1-1-1,-1 0 1,1-1-1,0 1 1,0-1-1,0 0 1,0-1-1,0 1 1,0-1-1,5 0-6,113-4 150,-113 2-130,0 0 0,0 0 0,0-1-1,-1-1 1,1 0 0,-1 0 0,1-1 0,-1 0 0,0-1 0,-1 0 0,1-1 0,-1 1-1,0-2 1,0 0 0,-1 0 0,0 0 0,0-1 0,-1 0 0,0-1 0,0 1-1,-1-1 1,4-7-20,-9 11 10,0 0-1,1 0 1,-2 0 0,1 0-1,-1 0 1,1 0-1,-1 0 1,-1 0-1,1 0 1,-1 0 0,0 0-1,0 1 1,0-1-1,0 0 1,-1 0-1,0 1 1,0-1-1,-1 1 1,1-1 0,-1 1-1,0 0 1,0 0-1,-1-1-9,-3-4 13,-2 1 0,1-1 0,-1 1-1,-1 1 1,1 0 0,-1 0 0,0 1-1,-1 0 1,0 0-13,-8-2 2,0 1 1,0 0-1,-1 2 0,1 0 1,-1 1-1,0 1 0,-1 0 1,1 2-1,0 1 0,-1 0 1,1 1-1,0 2 0,0 0 0,0 1 1,-16 5-3,30-8-59,0 1-1,-1 0 1,1 0 0,0 1 0,0-1-1,1 1 1,-1 1 0,0-1 0,1 1 0,0 0-1,0 0 1,0 0 0,1 1 0,-1 0 0,1 0-1,0 0 1,0 0 0,1 1 0,-1-1 0,1 1-1,1 0 1,-1 0 0,1 0 0,0 0-1,0 0 1,1 1 0,0-1 0,0 0 0,0 1-1,1-1 1,0 1 0,0-1 0,1 1 0,-1-1-1,2 1 1,-1-1 0,1 0 0,0 1-1,0-1 1,2 4 59,33 45-3323,10-6-402</inkml:trace>
  <inkml:trace contextRef="#ctx0" brushRef="#br1" timeOffset="125538.399">12248 475 11066,'-155'42'6321,"129"-32"-6216,0 1 0,1 2 0,0 1 0,1 1 0,0 0 1,2 2-1,-6 6-105,18-14 62,0 0 0,1 0 0,0 1 0,0 0 0,1 0 0,1 1 1,0 0-1,0 1 0,1-1 0,1 1-62,3-8 21,1 0 0,0-1 1,0 1-1,1 0 0,-1 0 0,1 0 0,-1-1 1,1 1-1,0 0 0,1 0 0,-1 0 0,1 0 1,0-1-1,-1 1 0,2 0 0,-1 0 0,0-1 1,1 1-1,0-1 0,-1 1 0,2-1 0,-1 0 1,0 0-1,0 0 0,1 0 0,0 0 0,0 0-21,3 2 15,1 1 0,1-1-1,-1 0 1,1-1 0,0 0-1,0 0 1,0 0 0,0-1-1,0 0 1,1-1 0,1 0-15,16 3 22,0-2 1,1-1 0,-1-1-1,1-1 1,-1-1 0,1-1-1,-1-2 1,0 0 0,0-2-23,-10 2 34,-1 0 0,1 0 0,-1-1 1,0-1-1,0-1 0,-1 0 0,0-1 1,0 0-1,-1-1 0,0-1 0,-1 0 1,0-1-1,2-2-34,-11 9 30,0 1 1,-1-1-1,0 0 1,0 0-1,0 0 1,0 0-1,0 0 1,-1 0-1,0 0 1,0-1-1,0 1 1,0 0-1,-1-1 1,1 1-1,-1-1 1,0 1-1,-1-1 1,1 1-1,-1 0 1,0-1-1,0 1 1,0 0-1,0 0 1,-1 0-1,0-1 1,0 1-1,0 1 1,0-1-1,-1 0 1,1 1 0,-3-3-31,-7-2 41,0 1 0,-1 0 0,0 0 0,0 2 0,0-1 0,0 2 0,-1 0 0,0 0 0,0 2 0,0 0 1,0 0-1,-1 1 0,1 1 0,0 0 0,0 1 0,-8 2-41,-10-1-151,0 2 1,0 1-1,1 2 0,0 1 1,-13 6 150,-148 73-4388,43 2 714</inkml:trace>
  <inkml:trace contextRef="#ctx0" brushRef="#br1" timeOffset="123869.093">9440 918 7130,'-2'4'1191,"1"-4"-1059,0 1-1,0-1 1,1 1 0,-1-1-1,0 1 1,1-1-1,-1 1 1,0 0-1,1-1 1,-1 1 0,1 0-1,-1 0 1,1-1-1,-1 1 1,1 0-1,0 0 1,-1-1-1,1 1 1,0 0 0,-1 0-1,1 0 1,0 0-1,0 0 1,0 0-1,0-1 1,0 1 0,0 0-1,0 0 1,0 0-1,0 0 1,1 0-1,-1 0 1,0-1 0,1 1-1,-1 0 1,0 0-1,1 0 1,-1-1-1,1 1 1,-1 0 0,1-1-1,-1 1 1,1 0-1,0-1 1,-1 1-1,1 0 1,0-1 0,-1 1-1,1-1 1,0 0-1,0 1 1,-1-1-1,1 0 1,1 1-132,60-35 1907,-6-9-1383,-2-3 0,-2-3 0,-2-1 0,-1-5-524,10-12 53,-3-2 0,-3-2 0,22-41-53,-70 103 5,-2 5-2,0-1 0,0 1 0,-1-1 0,1 0 0,-1 0 0,0 0 0,0 0 0,-1 0 0,1 0-1,-1 0 1,-1-1 0,1-4-3,-7 6-26,-35 52-115,26-25 120,1 0 0,1 1 0,1 1 0,2 0 0,0 1-1,2 0 1,0 1 0,2-1 0,0 8 21,5-22 4,0 1-1,1-1 1,0 1 0,1-1 0,0 1 0,1-1-1,3 10-3,1 7-35,2 0-1,0-1 1,2 0-1,1 0 1,4 3 35,-10-20-573,1 0 0,1-1 0,0 1 1,0-1-1,1-1 0,1 1 0,-1-1 1,8 5 572,18 3-3400</inkml:trace>
  <inkml:trace contextRef="#ctx0" brushRef="#br1" timeOffset="124440.664">10708 351 10106,'0'-4'250,"0"0"0,0 0 0,-1 1-1,0-1 1,1 0 0,-1 0 0,-1 1 0,1-1-1,0 1 1,-1-1 0,0 1 0,0-1 0,0 1-1,0 0 1,0 0 0,-1 0 0,1 0 0,-1 1-1,0-1 1,0 1 0,0-1 0,0 1-1,0 0 1,-1 0 0,1 1 0,-3-2-250,-5 0 38,-1 0 1,0 1-1,0 1 0,-1 0 1,1 0-1,0 1 0,0 1 1,0 0-1,-1 0 0,1 1 1,1 1-1,-1 0 0,0 1 1,1 0-1,-1 1 0,-6 4-38,-1 0 31,1 1 0,0 1 0,1 1 0,1 0 0,0 1 0,0 1-1,1 0 1,1 1 0,0 1 0,2 0 0,-1 1 0,2 0 0,-1 3-31,7-10 6,0-1 1,0 1-1,1 0 1,0 0-1,1 0 1,0 0 0,0 1-1,1-1 1,1 1-1,-1 4-6,2-12 6,0 1-1,0-1 1,0 1-1,0-1 1,1 1-1,-1-1 0,1 1 1,0-1-1,0 1 1,0-1-1,0 0 1,1 0-1,0 1 1,-1-1-1,1 0 1,0-1-1,0 1 1,1 0-1,-1 0 1,0-1-1,1 0 1,0 1-1,0-1 1,-1 0-1,1 0 1,0 0-1,1-1 1,-1 1-1,0-1 0,0 0 1,1 0-1,-1 0 1,0 0-1,1 0 1,-1-1-1,1 0 1,1 1-6,12-3 27,0 0 1,0-1-1,0 0 0,0-2 1,-1 0-1,1-1 1,-1 0-1,-1-1 0,1-1 1,-1-1-1,12-8-27,6-5 45,0-2-1,-2-1 1,0-1-1,-2-2 1,3-5-45,18-33 51,-51 66-54,1 0 1,0 0-1,0 0 1,0 0-1,-1 0 1,1 0 0,0 0-1,0 0 1,-1 0-1,1 0 1,0 0 0,0 0-1,0 0 1,-1-1-1,1 1 1,0 0-1,0 0 1,0 0 0,-1 0-1,1 0 1,0-1-1,0 1 1,0 0-1,0 0 1,-1 0 0,1-1-1,0 1 1,0 0-1,0 0 1,0-1-1,0 1 1,0 0 0,0 0-1,0 0 1,0-1-1,0 1 1,0 0 0,0 0-1,0-1 1,0 1-1,0 0 1,0 0-1,0-1 1,0 1 0,0 0 2,-18 18-97,10-8 101,1 0 0,0 1 1,1 0-1,0 0 0,1 1 0,0 0 0,1-1 0,1 2 0,-1-1 0,2 0 0,0 1 0,0-1 0,1 1 1,1 0-1,0-1 0,1 1 0,0-1 0,1 1 0,0-1 0,1 1 0,0-1 0,1 0 0,1 0 1,0-1-1,0 1 0,1-1 0,1 0 0,5 7-4,73 75 94,-72-81-90,0 0 0,-1 1 0,0 0 0,-1 1 0,0 0 0,-1 1 0,-1 0 1,0 1-1,0 1-4,-8-13 11,1 0 0,-1 0 0,0 0 0,0 0 0,0 0 0,-1 0 0,1 1 0,-1-1 0,0 0 0,-1 0 0,1 1 0,0-1 0,-1 0 0,0 0 0,0 0 0,-1 0 0,1 0 0,-1 0 0,1 0 0,-1 0 0,-1-1 0,1 1 0,0 0 0,-1-1 0,0 0 0,0 0 0,0 0 0,0 0 0,0 0-11,-6 3 117,1 0 0,-1 0-1,0-1 1,0 0 0,-1 0 0,0-1 0,1-1 0,-1 0-1,0 0 1,-1-1 0,1 0-117,-14 1 202,1-1 1,-1 0 0,1-2-1,-1-1 1,1-1-1,-1-1 1,1-1-1,0-1 1,0-1-1,1-1 1,-1-1-1,2-1 1,-1-1-1,-15-10-202,34 19-3,-1-1-1,1 0 0,0 0 0,-1 0 1,1 0-1,0-1 0,0 1 1,1-1-1,-1 0 0,0 0 0,1 0 1,0 0-1,0 0 0,-1-2 4,3 4-54,0 0 0,0 0-1,0 0 1,0 0 0,1 0 0,-1 0-1,0 0 1,1 0 0,-1 1-1,1-1 1,-1 0 0,1 0 0,-1 0-1,1 0 1,0 1 0,-1-1 0,1 0-1,0 0 1,-1 1 0,1-1-1,0 1 1,0-1 0,0 1 0,0-1-1,0 1 1,0-1 0,-1 1-1,1 0 1,0 0 0,0-1 0,0 1-1,0 0 1,0 0 0,0 0 0,0 0-1,0 0 1,0 0 0,0 0-1,0 0 1,1 1 54,46-3-3977,19 3-222</inkml:trace>
  <inkml:trace contextRef="#ctx0" brushRef="#br1" timeOffset="122384.584">6790 682 9770,'-1'-11'2425,"-1"11"687,2 12-2888,2 12-120,-2 10-168,0 11 104,0 7 16,0 13 80,3-6-72,3 2 48,5-10-48,2-3 48,4-20-24,3-6 40,0-13-208,1-15-496,-3-10-2712,-1-8 567</inkml:trace>
  <inkml:trace contextRef="#ctx0" brushRef="#br1" timeOffset="122689.027">6995 584 10066,'1'-4'402,"1"0"-1,-1 0 1,1 0 0,0 0-1,0 0 1,0 1-1,0-1 1,1 1-1,0-1 1,-1 1 0,1 0-1,0 0 1,1 0-1,-1 0-401,59-27 1373,-48 26-1340,1 1-1,0 1 1,1 1-1,-1 0 1,0 0-1,0 2 1,0 0-1,2 1-32,-13-2 12,1 0 1,-1 0-1,1 1 0,-1 0 0,1 0 1,-1 0-1,1 0 0,-1 1 0,0 0 1,0 0-1,0 0 0,0 0 0,0 1 1,0-1-1,-1 1 0,1 0 0,-1 0 1,0 0-1,0 1 0,0-1 0,0 1 1,0-1-1,-1 1 0,0 0 0,1 0 1,-2 0-1,2 4-12,-3 7 15,-1 1 1,0-1-1,-2 1 1,0-1-1,0 0 1,-2 0-1,1 0 1,-2-1-1,0 0 1,-1 0-1,0 0 1,-1-1-1,-2 1-15,3-1 25,-128 225 758,133-235-766,0 0 0,0 0-1,1 0 1,-1 0 0,1 1-1,0-1 1,-1 0 0,1 1-1,1-1 1,-1 1-1,1-1 1,-1 1 0,1-1-1,0 1 1,0-1 0,0 1-1,1-1 1,-1 1 0,1-1-1,0 1 1,0-1 0,0 0-1,1 1 1,-1-1 0,1 0-1,0 0 1,-1 0 0,1 0-1,1 0 1,-1-1 0,0 1-1,1 0 1,-1-1-1,1 0 1,3 2-17,9 2 26,1-1-1,0-1 1,0 0 0,0-2-1,1 0 1,-1 0 0,1-2-1,0 0 1,-1-1 0,1 0-1,-1-1 1,0-1 0,8-3-26,216-54-4483,-191 44 1167</inkml:trace>
  <inkml:trace contextRef="#ctx0" brushRef="#br1" timeOffset="121871.396">6235 847 6777,'12'-62'5308,"-11"59"-5166,0-1 1,-1 1 0,0-1 0,0 1 0,0-1 0,0 1-1,-1-1 1,1 1 0,-1-1 0,0 1 0,0 0 0,0-1-1,0 1 1,-1 0 0,1 0 0,-1 0 0,0 0 0,0 0-1,0 0 1,0 0 0,0 1 0,-1-1 0,1 1 0,-1 0-1,-2-2-142,3 3 20,0 1 0,0-1-1,0 1 1,0-1-1,-1 1 1,1 0-1,0 0 1,0 0 0,0 0-1,-1 0 1,1 1-1,0-1 1,0 1-1,0-1 1,0 1 0,0 0-1,0 0 1,0 0-1,0 0 1,0 0-1,0 0 1,0 1 0,1-1-1,-1 0 1,1 1-1,-1-1 1,1 1 0,-1 0-1,1 0 1,0-1-1,0 1 1,0 0-1,0 0 1,0 0 0,0 0-1,0 0 1,1 0-1,-1 1-19,1-3 1,-58 133-160,49-110 169,2 0 0,0 0 0,1 1 0,2 0 0,0 1 0,1 1-10,3-25 0,3 51 40,-2-51-37,0 0 0,-1 0 1,1 0-1,0 0 0,-1 0 0,1-1 0,0 1 0,0 0 0,0 0 1,0 0-1,0-1 0,0 1 0,0 0 0,0-1 0,0 1 1,0-1-1,0 1 0,0-1 0,0 0 0,0 1 0,0-1 0,1 0 1,-1 0-1,0 0 0,0 0 0,0 0 0,1 0 0,-1 0 0,0 0 1,0 0-1,0-1 0,0 1 0,0 0 0,1-1 0,-1 1 1,0-1-1,0 1 0,0-1-3,16-5 34,-1 0-1,0 0 1,-1-2 0,1 0 0,-1-1-1,-1 0 1,0-1 0,0-1-1,-1 0 1,0-1 0,-1 0 0,0-1-1,-1 0 1,-1-1 0,0 0 0,-1-1-1,5-10-33,-12 22 23,0 0 0,0 0 0,-1 0 0,1 0 0,-1 0-1,0 0 1,0-1 0,0 1 0,0 0 0,0-1 0,-1 1 0,1-1-1,-1 1 1,0 0 0,0-1 0,0 1 0,-1-1 0,1 1-1,-1-1 1,0 1 0,0 0 0,0 0 0,0-1 0,0 1 0,-1 0-1,0 0 1,1 0 0,-1 0 0,0 0 0,0 1 0,-1-1 0,1 1-1,-1-1 1,1 1 0,-1 0 0,0 0 0,-2-2-23,3 4 0,-1-1 0,1 1 0,0-1 0,-1 1 0,1 0 0,0 0 0,-1 0-1,1 0 1,-1 0 0,1 1 0,0-1 0,-1 1 0,1 0 0,0-1 0,0 1 0,-1 0 0,1 0 0,0 0 0,0 1 0,0-1 0,0 0 0,0 1 0,1 0 0,-1-1 0,0 1 0,1 0 0,-1 0 0,1 0 0,-1 0 0,1 0-1,0 0 1,-1 1 0,-1 2-359,1 1 0,-1-1 1,1 1-1,0 0 0,0 0 0,1 0 0,0 0 0,0 0 0,0 0 0,0 0 0,1 0 0,1 4 359,7 31-3089</inkml:trace>
  <inkml:trace contextRef="#ctx0" brushRef="#br1" timeOffset="122135.251">6526 1125 9746,'4'18'2113,"-14"9"911,4 5-2888,-1 7-80,1-1-48,1 8 40,4-7-40,7-1-40,3-7 56,-2-15-3040,-7-14 951</inkml:trace>
  <inkml:trace contextRef="#ctx0" brushRef="#br1" timeOffset="143405.332">497 2699 14835,'-43'-12'2943,"64"23"-1928,-7-7-1050,1-1 0,-1 0-1,1-1 1,-1-1-1,1 0 1,0-1-1,-1 0 1,1-2 0,1 0 35,76-9-376,0-4-1,78-24 377,240-78-305,-213 71 300,64-1 5,-85 21 16,137-1-16,219 27 24,50 21-26,71-4 18,52-47-16,38-20-20,-474 44 63,186 23-43,276 51 11,13-17-11,32-58-16,5-51 10,-15-27 4,-43 3 35,-28 6-9,-48 15-35,-26-19 18,-76-26 52,26-1 557,-485 99-257,-73 9-291,-20 2-1094,-19-1-2184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35:23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1 574 7930,'84'-115'5307,"30"-62"-2818,-95 143-2211,1 1 0,2 0 0,1 2 0,2 1 0,0 0 0,2 2 0,6-2-278,-32 27 11,1 1 0,0 0 0,-1-1 0,1 1 0,0 0 1,0 0-1,0 0 0,1 1 0,-1-1 0,0 0 0,1 1 0,-1 0 0,1-1 1,-1 1-1,1 0 0,0 0 0,-1 0 0,1 1 0,0-1 0,0 1 1,-1 0-1,1-1 0,0 1 0,0 0 0,0 1 0,0-1 0,-1 0 0,1 1 1,0 0-1,0-1 0,-1 1 0,1 0 0,-1 0 0,1 1 0,0-1 1,-1 1-1,0-1 0,1 1 0,-1 0 0,0-1 0,0 1 0,0 0 0,0 1 1,-1-1-1,1 0 0,1 2-11,5 9 5,1 0 1,-2 1-1,0 0 0,0 0 1,-1 1-1,-1 0 0,-1 0 1,0 0-1,-1 1 0,0-1 1,-1 1-1,-1-1 0,-1 1 1,0 0-1,-1-1 0,-1 9-5,1-11 2,0 1-1,-1 0 1,-1-1-1,0 1 1,-1-1-1,0 1 1,-1-1 0,0-1-1,-1 1 1,0-1-1,-2 0 1,1 0-1,-6 5-1,-5 2 22,-1-1 0,0 0 0,-2-1 0,0-2 0,-1 0-1,0-1 1,-11 4-22,8-4 38,0 1 1,1 1-1,1 1 0,1 1 0,-20 20-38,7 21 62,35-58-62,-1 0 0,1 1 0,0-1 0,0 1 0,0-1-1,0 0 1,0 1 0,0-1 0,0 1 0,0-1 0,0 0 0,1 1 0,-1-1 0,1 0 0,-1 1 0,1-1 0,-1 0 0,1 1 0,0-1 0,0 0 0,0 0 0,-1 0 0,1 0 0,0 0 0,0 0 0,0 0 0,1 0 0,-1 0 0,0 0 0,0-1 0,0 1 0,1 0 0,-1-1 0,0 1 0,1-1 0,-1 1 0,0-1 0,1 0 0,-1 0-1,0 1 1,1-1 0,-1 0 0,1 0 0,-1-1 0,1 1 0,0 0 0,17-1 22,1 0 0,-1-1-1,0-1 1,0-1 0,0-1-1,10-4-21,3 0 41,56-18 35,-61 18-278,1 0 0,-1 2 0,1 1 0,0 1 0,1 1 0,12 1 202,3 8-3333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35:36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2099 10298,'4'3'2945,"1"-12"648,4 0-2529,8-7-720,12-11 88,7-14-72,16-53 16,2 4-208,5 2 0,-6 8-104,-4 13-352,-14 57-432,-11-12-528,-7 13-2737,-22 6 304</inkml:trace>
  <inkml:trace contextRef="#ctx0" brushRef="#br0" timeOffset="336.052">27 2222 9578,'1'4'2409,"11"-8"967,11-7-2592,23-6-103,8-2-161,19-21-16,0-10-216,4-9-648,-12-47-456,5 2-2793,-18 18 328</inkml:trace>
  <inkml:trace contextRef="#ctx0" brushRef="#br0" timeOffset="580.051">885 1040 9850,'-13'8'544,"0"2"-1,1 0 1,0 0-1,1 1 1,0 0 0,0 1-1,2 0 1,-1 1-1,0 2-543,-61 126 749,27 11-578,42-148-169,1 1-1,0 0 1,0-1-1,1 1 1,-1 0 0,1 0-1,0 0 1,0 0-1,1 0 1,0-1 0,-1 1-1,2 0 1,-1 0-1,0-1 1,1 1 0,0-1-1,0 1 1,0-1-1,1 0 1,0 0 0,-1 0-1,1 0 1,1 0-1,-1-1 1,4 4-2,-1-4 26,-1 0 0,1 0 0,0 0 1,0-1-1,1 0 0,-1 0 0,0 0 0,1-1 0,-1 0 0,1 0 1,-1-1-1,1 0 0,-1 0 0,1 0 0,-1-1 0,1 0 0,-1 0 1,1-1-1,2-1-26,6-1 124,-1-1 0,1-1 0,-1-1 0,0 0 0,-1 0 1,0-1-1,10-8-124,-15 9 155,0 0 0,0-1 0,-1 1 0,0-1 0,0-1 0,-1 1 1,0-1-1,0 0 0,-1-1 0,-1 1 0,1-1 0,-2 0 0,1 0 0,-1-1 1,-1 1-1,0-1 0,0 1 0,-1-1 0,0 1 0,-1-1 0,0 0 0,-1 1 1,0-1-1,-1 0 0,-2-8-155,-21-59 417,25 77-423,-1 0-1,1 0 1,-1 1-1,1-1 1,-1 0-1,1 0 1,-1 1-1,1-1 0,-1 1 1,0-1-1,1 0 1,-1 1-1,0-1 1,1 1-1,-1 0 1,0-1-1,0 1 1,1 0-1,-1-1 1,0 1-1,0 0 1,0 0-1,0 0 1,1-1-1,-1 1 0,0 0 1,0 0-1,0 0 1,0 1-1,1-1 1,-1 0-1,0 0 1,0 0-1,0 1 1,0-1-1,1 0 1,-1 1-1,0-1 1,0 0-1,1 1 1,-1-1-1,0 1 0,1-1 1,-1 1-1,0 0 1,1-1-1,-1 1 1,1 0 6,-23 37-987,23-38 980,-8 17-711,1 0 0,1 0-1,0 0 1,1 1-1,1 0 1,-1 14 718,5 0-2375</inkml:trace>
  <inkml:trace contextRef="#ctx0" brushRef="#br0" timeOffset="968.035">1186 1411 8362,'-9'32'2016,"0"-4"713,3 3-2313,-1 1-304,14-3 16,6 44-56,7-2 2689,7-7-5546,8-58 2753</inkml:trace>
  <inkml:trace contextRef="#ctx0" brushRef="#br0" timeOffset="1287.174">1577 550 10258,'-3'-2'200,"-1"1"-1,1-1 0,-1 1 1,0 0-1,0 1 0,1-1 1,-1 1-1,0-1 0,0 1 1,0 0-1,1 1 0,-1-1 1,0 1-1,0-1 1,1 1-1,-1 0 0,0 1 1,1-1-1,-1 1 0,1-1 1,-1 1-1,1 0 0,0 0 1,0 0-1,0 1 0,0-1 1,0 1-1,1 0 1,-1 0-1,1 0 0,-1 0 1,1 0-1,0 1-199,-19 21 101,2 2 1,1 0-1,1 1 0,1 1 1,1 0-1,2 1 0,1 1 1,0 5-102,1 46 206,10-80-202,1 0-1,0 0 1,0 0 0,1 0 0,-1 0-1,0 0 1,1 0 0,-1 0 0,1-1 0,-1 1-1,1 0 1,0 0 0,0 0 0,0-1 0,0 1-1,0 0 1,0-1 0,1 1 0,-1-1-1,0 1 1,1-1 0,-1 0 0,1 0 0,0 0-1,-1 1 1,1-1 0,0-1 0,0 1 0,-1 0-1,1 0 1,0-1 0,0 1 0,0-1-1,0 1 1,0-1 0,0 0 0,0 0 0,0 0-1,0 0 1,0 0-4,10-3 29,0-1 0,0 0 1,0 0-1,-1-2 0,0 1 0,0-1 0,0-1 0,0 0 0,-1 0 0,0-1 0,-1 0 1,7-8-30,47-72 361,-49 66-323,-1 0 0,0 0 0,-2-1 0,-1-1 1,-1 0-1,-1 0 0,0-5-38,-6 2-6,-11 36-68,-2 23-18,1 1 0,2 0 0,1 1 0,0 14 92,6-38 1,1 0 0,-1-1 1,2 1-1,-1 0 1,1-1-1,1 1 0,0-1 1,0 1-1,1-1 1,0 0-1,1 0 0,0 0 1,0 0-1,1-1 1,0 0-1,0 0 0,1 0 1,0 0-1,1-1 1,-1 0-1,7 4-1,0 3 5,-6-9-3,0 1 0,-1-1 0,0 1 0,-1 1 0,1-1 0,-1 1 0,-1 0 0,1 0 0,-1 1 0,0-1 0,-1 1 0,0 0 0,0 0 0,-1 0 0,1 0 0,-1 3-2,-3 2 43,0-1 0,0 0 0,-1 0-1,-1 0 1,0 0 0,-1 0 0,0 0 0,-1-1-1,0 0 1,0 0 0,-2 0 0,1-1-1,-1 1 1,-1-2 0,1 1 0,-2-1 0,1 0-1,-1-1 1,-1 0 0,0 0 0,0-1-1,0 0 1,-1-1 0,0 0 0,0-1 0,0 0-43,7-3 16,0-1 0,1 1 0,-1-1 0,0 0 1,0 0-1,0 0 0,0 0 0,1-1 0,-1 1 1,0-1-1,0 0 0,-1 0 0,2-1 0,-1 1 1,0-1-1,0 0 0,0 0 0,0 0 1,0 0-1,1-1 0,-1 0 0,0 1 0,1-1 1,0-1-1,-1 1 0,-2-2-16,3-5-353,-1 1 0,1 0-1,1-1 1,0 1 0,0-1 0,0 0-1,1 0 1,1 0 0,-1 0 0,1 1 0,1-1-1,0 0 1,0 0 0,1 0 0,1-5 353,-2 8-454,11-63-3543</inkml:trace>
  <inkml:trace contextRef="#ctx0" brushRef="#br0" timeOffset="1780.32">2108 392 9818,'-1'-3'272,"-1"1"0,1 0 0,-1 0 0,0 0 0,0 0 0,0 0 0,0 0 0,0 1 0,-1-1 0,1 0 0,0 1 0,-1 0 0,1 0-1,-1 0 1,0 0 0,1 0 0,-1 0 0,0 0 0,1 1 0,-1 0 0,0-1 0,0 1 0,1 0 0,-1 0 0,0 1 0,0-1 0,1 0 0,-1 1-272,-79 26 883,68-20-877,1 1 1,0 0-1,1 2 0,0-1 1,0 1-1,1 1 0,1 0 1,-1 1-1,2 0 0,0 0 1,0 1-1,1 0 1,1 1-1,0 0 0,1 0 1,0 0-1,1 2-6,3-13-1,1-1 0,0 1 0,0-1-1,0 1 1,0-1 0,1 1 0,-1 0 0,1 0 0,0-1 0,-1 1-1,1 0 1,0 0 0,1-1 0,-1 1 0,0 0 0,1-1 0,0 1-1,-1 0 1,1-1 0,0 1 0,0-1 0,1 1 0,-1-1 0,0 1-1,1-1 1,0 0 0,-1 0 0,1 0 0,0 0 0,0 0 0,0 0-1,0 0 1,1-1 0,-1 1 0,0-1 0,1 1 0,-1-1 0,1 0-1,-1 0 1,1 0 0,0 0 0,-1-1 0,1 1 0,0-1 0,-1 0-1,1 1 1,0-1 0,0-1 0,0 1 1,7-2 6,-1-1 0,0 0 0,0-1-1,0 0 1,-1-1 0,0 0 0,1 0 0,-2 0 0,1-1 0,2-3-6,6-4 28,0 0 0,-2-2 1,1 1-1,-2-2 1,0 0-1,-1-1 0,-1 0 1,0 0-1,-1-1 1,4-12-29,-6-13 106,-22 52-168,8 6 16,0 0 0,1 0 1,1 1-1,0 0 0,1-1 1,1 1-1,1 0 1,0 0-1,1 13 46,-1-21 2,0 1 0,1-1 0,-1 1 0,2-1 0,-1 1-1,1-1 1,1 0 0,-1 1 0,1-1 0,1 0 0,0 0 0,0 0 0,0 0 0,1-1 0,0 1 0,1-1 0,0 0 0,0 0 0,0-1-1,1 1 1,0-1 0,0 0 0,0-1 0,1 0 0,0 0 0,0 0 0,3 1-2,66 25 63,-72-28-63,-1-1 1,0 1 0,0 0 0,0 0-1,0 1 1,0-1 0,0 1 0,-1-1-1,0 1 1,0 0 0,0 0 0,0 0 0,0 0-1,-1 0 1,0 0 0,0 0 0,0 1-1,0-1 1,-1 0 0,0 1 0,1-1-1,-2 0 1,1 1 0,0-1 0,-1 0-1,0 1 1,0-1 0,0 0 0,-1 0-1,1 0 1,-1 0 0,0 0 0,0 0 0,0 0-1,-1 0 0,-4 2-54,1 0 1,-1 0-1,0-1 0,-1 0 0,1 0 0,-1-1 1,0 0-1,0 0 0,0-1 0,-1 0 0,1-1 1,-1 1-1,0-2 0,0 1 0,1-1 0,-1-1 1,0 1-1,0-1 0,0-1 0,0 0 0,0 0 0,1-1 1,-5-1 53,-15-10-3160,12-4-182</inkml:trace>
  <inkml:trace contextRef="#ctx0" brushRef="#br0" timeOffset="2302.622">2565 0 9410,'-104'87'5289,"38"-29"-4691,3 3 0,-32 40-598,52-44 96,42-56-95,1-1-1,-1 1 1,1-1 0,-1 1-1,1-1 1,-1 1-1,1-1 1,0 1-1,-1-1 1,1 1-1,0-1 1,0 1-1,-1-1 1,1 1-1,0 0 1,0-1-1,0 1 1,0 0-1,-1-1 1,1 1 0,0 0-1,0-1 1,0 1-1,0-1 1,1 1-1,-1 0 1,0-1-1,0 1 1,0 0-1,0-1 1,1 1-1,-1-1 1,0 1-1,1-1 1,-1 1 0,0 0-1,1-1 1,-1 1-1,1-1 1,-1 0-1,1 1 1,-1-1-1,1 1 1,-1-1-1,1 0 1,-1 1-1,1-1 1,-1 0-1,1 0 1,0 1-1,-1-1 1,1 0 0,-1 0-1,1 0 1,0 0-1,0 0 0,38-5 30,-20-4-13,-1-1 1,0 0-1,0-1 0,-1-1 0,-1-1 0,0 0 0,-1-1 0,0-1 0,7-11-17,4-1 29,-2-1 0,-1-2 1,-2 0-1,1-4-29,-20 32 3,0-1 4,0 0 1,0 0 0,-1 1-1,1-1 1,0 0 0,-1 0-1,0-1 1,0 1 0,0 0-1,0 0 1,0-1 0,-1 1-1,1 0 1,-1-1 0,0-2-8,-1 5 2,1 1 1,-1 0-1,1-1 1,-1 1-1,1 0 1,-1-1 0,0 1-1,1 0 1,-1-1-1,0 1 1,1 0-1,-1 0 1,0 0 0,1 0-1,-1 0 1,0 0-1,1 0 1,-1 0-1,0 0 1,1 0-1,-1 0 1,0 0 0,1 0-1,-1 1 1,1-1-1,-1 0 1,0 0-1,1 1 1,-1-1 0,1 0-1,-1 1 1,1-1-1,-1 1 1,1-1-1,-1 1 1,1-1 0,-1 1-1,1-1 1,-1 1-1,1-1 1,0 1-1,-1-1 1,1 1 0,0 0-3,-2 1 5,-11 9 3,1 1 0,1 0 0,0 1 0,1 0-1,0 0 1,1 2 0,1-1 0,0 1 0,1 0-1,0 0 1,2 1 0,-1 0 0,2 0 0,0 0 0,0 7-8,4-19 5,-1 0 0,1 1 0,0-1 0,0 0 0,0 0 0,0 1 0,1-1 0,0 0 0,0 0 0,0 0 0,0 0 0,1 0 0,0 0 0,-1 0 0,2 0 0,-1-1 0,0 1 0,1-1 0,-1 1 0,1-1 0,0 0 0,0 0 0,0 0 0,0 0 1,1-1-1,-1 1 0,3 0-5,81 37 66,-73-35-54,1 0 0,-1 2 0,0-1 0,-1 2 0,0 0 0,0 0 0,-1 1 0,6 6-12,-10-4-1,0 0-1,-1 0 0,0 1 0,-1 0 1,-1 0-1,0 0 0,0 1 1,-1 0-1,-1 0 0,2 12 2,-1-8-12,18 123 187,-23-134-70,0 0 0,0 1 1,0-1-1,-1-1 1,0 1-1,0 0 0,0 0 1,-1-1-1,0 1 1,0-1-1,0 0 0,-1 0 1,0 0-1,0 0 1,0-1-1,0 1 1,-1-1-1,1 0 0,-1-1 1,0 1-1,-1-1 1,-3 2-106,-11 6 418,0-1 1,-1-1-1,0-1 1,0-1-1,-10 1-418,-82 3 884,110-11-973,-1 0 0,0-1-1,0 0 1,1 1-1,-1-1 1,0-1-1,1 1 1,-1 0 0,1-1-1,-1 0 1,1 0-1,0 0 1,0 0-1,0 0 1,0-1 0,0 1-1,0-1 90,-4-18-3963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2:28:38.940"/>
    </inkml:context>
    <inkml:brush xml:id="br0">
      <inkml:brushProperty name="width" value="0.05" units="cm"/>
      <inkml:brushProperty name="height" value="0.05" units="cm"/>
      <inkml:brushProperty name="color" value="#FF0066"/>
    </inkml:brush>
    <inkml:brush xml:id="br1">
      <inkml:brushProperty name="width" value="0.05" units="cm"/>
      <inkml:brushProperty name="height" value="0.05" units="cm"/>
    </inkml:brush>
  </inkml:definitions>
  <inkml:trace contextRef="#ctx0" brushRef="#br0">686 106 6313,'-20'9'544,"-1"0"457,6 1-1898,1 3 33,5-3 152,0-4-56,3 2-232,1-5 32</inkml:trace>
  <inkml:trace contextRef="#ctx0" brushRef="#br0" timeOffset="1095.314">595 260 6913,'-1'7'6328,"11"-5"-5714,28-3 3,21-9-454,124-30 105,-127 32-45,-1 2 0,1 3 0,52 4-223,-38 0 1,239-4 28,27-31 83,-19-2 175,-33-38-179,-224 59-96,1 2 1,0 2 0,33 1-13,-49 5 3,-21 4 0,0 1-1,0 1 0,0 1 1,0 2-1,12 3-2,23 2 8,220 33 8,-104-36 4,-68-6 7,233 24 678,-71 1-642,-204-27-17,-37 1 24,1 0 0,-1 2 0,0 1 0,0 1 1,0 1-1,20 6-70,120 42 872,-125-40-904,-38-10-2451,-2-2-883</inkml:trace>
  <inkml:trace contextRef="#ctx0" brushRef="#br1" timeOffset="6383.047">505 321 7978,'18'15'6333,"23"-14"-6750,-36-2 837,51-6-289,-46 4-126,1 1 0,-1 1 0,1 0 0,0 0 0,-1 1 0,1 1 0,-1-1 0,1 2 0,0 0 0,6 2-5,144 43 458,-135-45-420,0-1 0,0-1 0,-1-1 0,1-2 0,-1 0 0,1-2 0,-1 0 0,0-2 0,11-5-38,90 0 90,-43 7 38,83-25 20,-99 9 29,5 7 83,127-37 59,-44 35-298,240 10 919,-304 10-863,-1-5 0,1-4 0,28-7-77,446-61 532,-264 42-456,-88 33-40,-83 5 46,-52-5 228,1 4 1,-1 3 0,-1 3 0,1 4-311,159 26 49,-94-34-32,-120-4-9,0-1 1,0-1-1,0-1 0,0-1 0,1-1 1,1-2-9,51-3 34,-25-1 66,-58 8 530,-17-5-3500</inkml:trace>
  <inkml:trace contextRef="#ctx0" brushRef="#br1" timeOffset="8965.697">587 1030 3937,'28'-32'8309,"34"2"-6728,-48 25-1415,-7 2-52,0 1-1,0 0 1,0 0 0,0 0 0,0 1-1,0 0 1,0 0 0,1 0-1,-1 1 1,0 1 0,0-1 0,1 1-1,-1 0-113,139 62 1169,-127-55-1129,0-2 1,0 0-1,0-1 1,1 0-1,19 1-40,70-2 28,0-4 0,1-5 1,-2-5-1,9-6-28,137-11 41,438-27 256,-407 14-268,-178 21 0,38-9 191,0 6 0,2 6 1,136 5-221,-5 18 577,-7-16-449,6-21-96,-25-16-24,-145 32 114,1 5 0,0 5 0,-1 5 0,1 4-1,-1 5 1,80 18-122,76 4 72,-73-14-28,-151-17-13,-25 7-4836,-11-7 1409</inkml:trace>
  <inkml:trace contextRef="#ctx0" brushRef="#br1" timeOffset="18389.153">10680 1039 6049,'-5'-2'1433,"-2"2"455,5 0-1904,2-1-640,3-4-1273,0-2 89</inkml:trace>
  <inkml:trace contextRef="#ctx0" brushRef="#br1" timeOffset="20086.947">10695 964 7418,'-33'-1'7126,"-46"-8"-6739,-70-11-243,-59 7 2059,195 12-2156,-119-17-74,98 4-44,1 1 57,-1 1-1,0 1 1,0 2-1,-23-3 15,-199-12 741,40-6-994,147 15 573,0 3 0,-63-2-320,-80 17 128,177-4-143,1 1 0,0 2 0,-1 1 0,1 2 0,1 2 0,-1 1 0,-10 5 15,-73 25 208,23-20-124,-24 10-61,-40 57-9,124-66-21,1 2 0,1 1-1,0 2 1,-19 20 7,37-28 3,0 1 0,2 1 0,0 0 0,1 1 0,1 0 0,0 0 0,2 1 0,0 0 1,1 1-1,2 0 0,0 0 0,0 3-3,-7 19-5,7-23 5,-1-1 0,2 1 1,1 0-1,0 0 0,2 0 0,0 0 0,2 12 0,2 79 0,0-96 4,1 1-1,1-1 1,0 0-1,1 0 1,0 0-1,1-1 0,1 0 1,1-1-1,-1 1 1,2-1-1,0-1 1,1 0-1,0-1 1,0 0-1,1 0 1,1-1-1,6 3-3,35 23 22,2-3 0,1-3 0,1-2-1,2-3 1,26 6-22,86 21-17,-40-34 51,0-6 0,1-6 1,72-8-35,-177 2 0,414-1 41,-378 2-47,-1-2 0,0-3 1,-1-3-1,1-3 0,-1-2 0,16-8 6,-15-3-39,0-2 0,-1-4-1,-2-2 1,17-14 39,-55 31 5,0 0 1,1 2-1,1 0 0,0 1 1,0 2-1,1 0 0,0 2 1,1 1-6,28-4 20,-1-1 0,0-3 0,-1-3 0,32-14-20,30-33 4,137-102 61,-104 68 144,-142 95-226,0 0-1,-1 0 0,1-1 1,-1 1-1,0-1 0,0 0 1,0-1-1,0 1 0,-1-1 1,0 1-1,0-1 0,0 0 1,0 0-1,-1 0 0,0-1 1,0 1-1,0-1 0,-1 1 1,0-1-1,0 1 18,0-6 28,0 0 0,-2 0 0,1 0 0,-1 0 0,-1 0 0,0 1 0,0-1 0,-1 0 0,-1 1 0,1 0 0,-2 0 0,0 0 0,0 0 0,0 1 0,-2-2-28,-56-39 241,18 17-331,-1 1 0,-2 3 0,-1 2 0,-1 2-1,-1 2 1,-14-2 90,-72-10-1363,-30 9-2051</inkml:trace>
  <inkml:trace contextRef="#ctx0" brushRef="#br1" timeOffset="123670.94">9176 655 11650,'-133'-18'3202,"-61"-5"-2847,-18-8-104,96 40 345,-13 31 43,43 20-320,65-37-289,1 1 0,0 0 0,2 2 0,2 0 1,0 1-1,1 0 0,2 1 0,1 1 0,1 0 0,-7 30-30,-10 20 63,-31 90 9,-6 56-72,5-39 4,57-179-3,1-1 1,0 1-1,1-1 1,0 1-1,0 0 1,1 0-1,-1-1 1,1 1-1,1 0 1,-1 0-1,1-1 1,0 1-1,1 0 1,0-1-1,0 1 1,0-1-1,3 5-1,9 9 1,0-2 0,2 0-1,0-1 1,0 0 0,2-1 0,0-1-1,1-1 1,0-1 0,10 5-1,11 5-9,1-1 0,1-3-1,1-1 1,0-2 0,1-2 0,46 8 9,52 4 43,82 1-43,-147-19 26,266 28 5,41-17-44,57-13 11,-423-6 2,115 0 12,0-6 0,43-11-12,-72-1-2,-1-4-1,-1-4 0,55-25 3,-9-6-9,133-73 9,-212 95 5,-1-4-1,-2-3 1,-2-3 0,13-15-5,-44 30 11,-2-2 1,-1-2-1,-1 0 0,-2-2 1,-2-1-1,-1-1 1,0-5-12,-12 22 59,0 1-1,-1-2 1,-1 1 0,-1-2 0,-1 1 0,0-1 0,-2 0 0,2-18-59,-9 35 50,0 0 0,0 0 0,0 1 0,0-1 0,-1 0 0,0 0 0,0 1 0,-1-1 0,0 1 0,0 0 0,0 0 0,0 0 0,-1 0 0,0 1 0,0-1 0,0 1 0,0 0 0,-1 0 0,1 0 0,-1 1 0,0 0 0,0 0 0,-5-2-50,-108-74 357,-4 5 0,-2 5 0,-41-11-357,92 50-32,-1 2 0,-1 4 0,-1 3 0,-4 3 32,-160-26-301,104 28-389,0 5-1,0 7 1,-93 10 690,-180 30-3505</inkml:trace>
  <inkml:trace contextRef="#ctx0" brushRef="#br1" timeOffset="44674.323">4362 3978 5417,'10'-3'8348,"16"11"-7797,-7-2-303,77 4 187,447-63 1934,-500 48-2349,23-1 81,-1-3-1,1-3 0,14-7-100,66-22 867,-118 34 95,-65 16-417,-31 22-3796,23-15 714</inkml:trace>
  <inkml:trace contextRef="#ctx0" brushRef="#br1" timeOffset="78397.052">1716 4961 8226,'-14'-3'6042,"57"4"-5763,65-20 49,-84 12-120,0 2 0,0 1 0,1 2 0,-1 0 0,1 1 0,16 2-208,234 45 834,18-44-711,3-12-123,300 16 36,50-1 174,-599-7-182,376-13 653,203 27-681,-544-7 307,1-2 1,0-5 0,-1-3-1,13-5-307,-61 5 80,0-1-1,0-2 1,-1-1-1,0-2 0,-1-1 1,-1-2-1,1-1 0,20-15-79,29-6 914,-78 35-1612,-7 0-3327,-6 0 577</inkml:trace>
  <inkml:trace contextRef="#ctx0" brushRef="#br1" timeOffset="88684.422">3382 4063 5553,'-22'-7'5870,"-10"30"-4225,22-13-1005,2-5-528,1 1-1,0 0 1,0 0 0,1 1-1,0-1 1,0 2-1,0-1 1,1 1-1,0-1 1,1 1 0,-1 1-1,-1 5-111,0 7 112,0 0-1,1 0 1,1 1-1,1-1 0,1 1 1,0 0-1,2 5-111,2 34 47,2 0 0,3 0 0,2 0 0,4-1 0,1-1 0,4 0-1,11 23-46,-28-77 11,0-1-1,1 1 0,0-1 0,0 1 0,0-1 0,1 0 0,-1 0 0,1 0 1,0 0-1,0 0 0,0 0 0,1-1 0,-1 0 0,1 0 0,0 0 0,0 0 1,0 0-1,0-1 0,1 0 0,-1 0 0,1 0 0,3 1-10,-4-4 6,0 0 0,0 0-1,0-1 1,0 0 0,0 1 0,0-1-1,0-1 1,0 1 0,-1 0 0,1-1 0,-1 0-1,0 0 1,0 0 0,0 0 0,0-1-1,-1 1 1,1-1 0,-1 1 0,0-1-1,0 0 1,0 0 0,1-2-6,14-25 16,-1 1-1,-1-2 1,-2 0 0,-1-1-1,-2 0 1,-1-1 0,-1 0-1,-2 0 1,-2 0 0,-1-1-1,-1 0 1,-2 1 0,-2-1 0,-1 0-1,-1 1 1,-3-1 0,-4-15-16,4 30 34,0 1 0,-1 1 0,-1-1 1,0 2-1,-2-1 0,-9-12-34,15 24-85,1 1 0,-1 0 0,0 0 0,-1 0 0,1 0 0,-1 1 0,0 0 0,0 0 0,-1 0 0,1 1 0,-1 0 0,1 0 0,-1 1 0,0-1 0,0 2 0,0-1 0,0 1 0,-1 0 0,1 0 0,-7 1 85,-28 5-2838,-3 4-119</inkml:trace>
  <inkml:trace contextRef="#ctx0" brushRef="#br1" timeOffset="118077.411">5116 3230 2657,'-11'-7'1989,"-52"-31"2964,57 31-4871,-1 1 0,0 0 1,0 0-1,0 1 0,-1 0 0,0 0 0,0 1 0,0 0 0,-1 1 0,0-1 0,1 2 0,-1-1 0,0 1 0,0 1 0,0-1 0,0 1 0,0 1 0,0 0 0,-5 1-82,-77 30 2129,-261 133-1676,337-158-439,0 1-1,1 1 0,-1 0 1,2 1-1,0 1 0,0 0 1,0 0-1,1 1 0,1 1 1,0 0-1,1 1 0,0 0 1,1 0-1,0 1 0,1 0 1,1 1-1,0 0 0,-2 9-13,3 1 45,2 1-1,0 0 0,2 0 0,1 0 0,1 0 1,1 0-1,1-1 0,1 1 0,2 0 1,1-1-1,0 0 0,2 0 0,1-1 0,1 0 1,1 0-1,1-1 0,1 0 0,1-2 1,9 12-45,-6-11 20,1 0 1,0-1 0,2-1 0,0-1 0,2-1 0,0 0-1,0-2 1,8 3-21,-16-10 5,1-1 0,0 0-1,1-1 1,0-1 0,0 0-1,0-1 1,0-1 0,1-1-1,0 0 1,0-1 0,-1-1-1,13 0-4,11-7 24,-1-2 0,0-2-1,-1-1 1,0-1 0,-1-3-1,-1-1 1,0-1 0,6-7-24,362-191 256,-387 205-155,0 0 1,0-1 0,-1-1 0,-1 0 0,0-1 0,7-8-102,-18 16 59,0 0 0,0 0 0,0 0 0,-1 0 0,0 0 0,0-1 0,0 0 0,0 1 0,-1-1 0,0 0 0,0 0 0,-1 0 0,0-1 0,0 1 0,0 0 0,-1 0 0,0-1 0,0 1 0,-1 0 0,1 0 0,-1-1 0,-1 0-59,-6-14 62,-1 1 1,0 0-1,-2 1 0,0 0 0,-1 1 0,-1 0 0,-1 1 0,0 1 0,-17-15-62,23 21-13,-10-11-118,-1 1 0,-1 0 0,-1 1 0,0 2 0,-1 0 1,-1 1-1,-7-3 131,22 16 68,-1-1 1,1 2-1,-1-1 0,0 1 1,1 0-1,-1 1 1,0 0-1,0 0 1,0 1-1,0 0 1,0 0-1,0 1 1,0 1-1,0-1 1,-7 4-69,-79 29-1886,-30 23 1008</inkml:trace>
  <inkml:trace contextRef="#ctx0" brushRef="#br1" timeOffset="114814.064">27390 5422 8802,'3'-12'813,"-1"6"-337,1-1 1,-1 1 0,0-1-1,-1 0 1,0 0-1,0 0 1,0 0-1,-1 0 1,0 0-1,0 0 1,-1 0-1,0 0 1,0 1 0,-1-1-1,1 0 1,-4-5-477,3 11 62,0-1 0,0 1 1,0 0-1,0 0 0,0 0 1,-1 1-1,1-1 0,0 0 1,-1 1-1,1-1 0,0 1 1,-1 0-1,1 0 1,0 0-1,-1 0 0,1 0 1,-1 1-1,1-1 0,0 1 1,-1-1-1,1 1 0,0 0 1,0 0-1,-1 0 0,1 0 1,0 0-1,0 1 0,0-1 1,0 1-1,1-1 0,-1 1 1,0 0-1,1-1 0,-1 1 1,1 0-1,-1 1-62,-24 25 95,1 1-1,2 1 0,1 1 1,1 1-1,2 1 0,1 1 1,2 1-1,0 3-94,14-35 6,-20 68 169,22-70-172,-1 1-1,1 0 1,0-1-1,0 1 1,0 0-1,0-1 0,0 1 1,0-1-1,0 1 1,1 0-1,-1-1 1,0 1-1,1-1 1,0 1-1,-1 0 0,1-1 1,0 0-1,0 1 1,0-1-1,0 1 1,0-1-1,0 0 0,0 0 1,0 0-1,0 1 1,1-1-1,-1 0 1,0-1-1,1 1 0,-1 0 1,1 0-1,-1 0 1,1-1-1,-1 1 1,1-1-1,-1 0 0,1 1 1,0-1-1,-1 0 1,1 0-3,137-3 82,-133 5-82,0 0-1,0 1 0,0 0 0,0 0 0,0 0 0,0 1 0,-1 0 0,0 0 0,0 0 1,0 1-1,0-1 0,-1 1 0,1 0 0,-1 1 0,-1-1 0,1 1 0,-1 0 0,0 0 1,0 0-1,1 3 1,2 10-14,0-1-1,0 2 1,-2-1 0,-1 0 0,0 1 0,-1 5 14,0 6 9,-2 0 0,0 0 0,-2 0 0,-2 0 0,-1-1 0,-1 1 0,-1-1 0,-3 4-9,7-25 70,-1-1 0,0 1 0,0-1 0,-1 0 0,0 0 0,0-1 0,-1 1 0,0-1 0,0 0 0,-1-1 0,0 1 0,0-2 0,0 1 1,-1-1-1,-7 5-70,14-9 12,-1 0 1,0 0 0,1 0-1,-1 0 1,0 0 0,0-1-1,0 1 1,0 0 0,1-1-1,-1 1 1,0-1 0,0 0-1,0 0 1,0 0 0,0 0 0,0 0-1,0 0 1,0 0 0,0 0-1,0-1 1,0 1 0,0-1-1,0 0 1,1 1 0,-1-1-1,0 0 1,0 0 0,1 0-1,-1 0 1,0-1 0,1 1-1,-1 0 1,1-1 0,0 1-1,-1-1 1,1 1 0,0-1 0,0 1-1,0-1 1,0 0 0,0 0-1,1 1 1,-1-1 0,0 0-1,1 0 1,-1 0 0,1 0-1,0 0 1,0 0 0,-1 0-1,1 0 1,1 0 0,-1 0-1,0 0 1,0 0 0,1 0-1,-1 0 1,1 1 0,0-1-1,-1 0 1,1 0-13,6-21 1,0 0 0,1 0 0,1 1-1,2 1 1,0-1 0,4-4-1,-6 9 0,134-222 10,-107 189 4,-5 7-7,-1-1 0,-3-2 0,-1-1 0,17-44-7,-33 51-37,-25 54-98,4 6 119,1 0 0,1 1 0,0 0 0,2 0 0,0 1 0,2 0 0,0 0 0,1 0 0,2 1 0,-1 18 16,3-39-1,0 0 0,0-1-1,0 1 1,0 0 0,0 0-1,0 0 1,0 0-1,1 0 1,-1-1 0,1 1-1,-1 0 1,1 0 0,0-1-1,-1 1 1,1 0 0,0-1-1,0 1 1,0-1-1,1 1 1,-1-1 0,0 1-1,0-1 1,1 0 0,-1 0-1,1 0 1,-1 1 0,1-2-1,0 1 1,-1 0 0,1 0-1,0 0 1,0-1-1,-1 1 1,1-1 0,0 1-1,0-1 1,0 0 0,0 0-1,-1 0 1,1 0 0,0 0-1,0 0 1,0 0-1,1-1 2,7-2-3,0 0 0,-1 0 0,1-1 0,-1 0 0,0-1-1,0 0 1,0 0 0,7-6 3,-16 11 0,28-19 25,0-2 0,-1 0 1,-2-2-1,0 0 0,-1-2 0,-1-1 0,-2-1 0,10-16-25,-15 4 58,-30 50-50,-68 130 102,76-131-76,2 0-1,-1 0 0,1 0 0,1 1 0,0-1 1,0 1-1,1 0 0,0 5-33,2-15-5,0 0-1,0 0 1,0 0 0,0 0-1,0 0 1,0 0 0,0 0-1,0 0 1,0 0 0,0 0-1,1 0 1,-1 0 0,0 0-1,1 0 1,-1-1 0,0 1-1,1 0 1,-1 0 0,1 0-1,0 0 1,-1-1 0,1 1-1,0 0 1,-1-1 0,1 1-1,0-1 1,0 1 0,0 0 0,-1-1-1,1 0 1,0 1 0,0-1-1,0 1 1,0-1 0,0 0-1,0 0 1,0 0 0,0 1-1,0-1 1,0 0 0,0 0-1,0 0 1,0 0 0,0-1-1,0 1 1,0 0 0,0 0 5,49-17-1954,-45 14 1500,40-15-3522,2-1-377</inkml:trace>
  <inkml:trace contextRef="#ctx0" brushRef="#br1" timeOffset="115263.127">28218 5686 9986,'-4'11'3768,"-1"15"1523,41-36-4034,-19 2-1225,0-1 0,0-1 0,-1-1 0,-1 0 1,0-1-1,0 0 0,-1-2 0,0 1 1,-2-2-1,1 0 0,-2 0 0,0-1 0,-1 0 1,0-1-1,-2-1 0,0 1 0,-1-1 0,0 0 1,-2-1-1,2-11-32,-5 24 10,-2-1 1,1 0-1,-1 1 0,0-1 1,0 0-1,-1 1 0,0-1 1,0 1-1,-1-1 0,1 1 1,-1-1-1,-1 1 1,1 0-11,0 4 2,0 0 0,0 0 0,1 1 0,-1-1 0,0 1 0,-1-1 0,1 1 1,0 0-1,0 0 0,0 0 0,-1 0 0,1 0 0,0 1 0,-1-1 1,1 1-1,-1-1 0,1 1 0,-1 0 0,1 0 0,-1 0 0,1 0 0,-1 0 1,1 1-1,0-1 0,-1 1 0,1 0 0,-1 0 0,1-1 0,0 1 1,0 1-1,0-1 0,-1 0 0,1 1 0,0-1 0,0 1 0,1-1 0,-1 1 1,0 0-1,1 0 0,-2 1-2,-14 14 35,0 0 0,1 1 0,2 1 0,-1 1 0,2 0 0,1 0 0,-2 7-35,6-15 72,1 1 0,0-1 1,1 2-1,1-1 0,0 1 0,1-1 0,0 1 0,1 1 0,0-1 1,2 0-1,-1 1 0,2 4-72,0-16-5,1-1 0,0 1 1,-1-1-1,1 1 0,0-1 0,1 0 1,-1 1-1,0-1 0,1 0 0,-1 0 1,1 0-1,-1 0 0,1 0 0,0 0 1,0 0-1,0 0 0,0-1 1,0 1-1,0-1 0,1 0 0,-1 1 1,0-1-1,1 0 0,-1-1 0,1 1 1,-1 0-1,1-1 0,0 1 0,-1-1 1,1 0-1,-1 0 0,1 0 1,0 0-1,-1 0 0,1 0 0,-1-1 1,1 1-1,-1-1 0,1 0 0,1-1 5,84-40 40,-37 3-3079,-1-17 547</inkml:trace>
  <inkml:trace contextRef="#ctx0" brushRef="#br1" timeOffset="115692.851">28886 5355 9074,'-25'-13'8760,"-16"18"-6246,23 2-2362,0 1-1,0 1 0,1 1 0,1 0 0,0 2 0,0-1 1,1 2-1,0 0 0,1 1 0,1 0 0,-4 7-151,15-20 4,1 0 0,-1 0 0,1 0 0,-1 0 0,1 0 0,0 0 0,0 1 0,-1-1 0,1 0 0,0 1 0,0-1 0,0 1 0,1 0-1,-1-1 1,0 1 0,1 0 0,-1-1 0,1 1 0,-1 0 0,1 0 0,0-1 0,-1 1 0,1 0 0,0 0 0,0-1 0,1 1 0,-1 0 0,0 0-1,1 0 1,-1-1 0,1 1 0,-1 0 0,1-1 0,0 1 0,-1 0 0,1-1 0,0 1 0,0-1 0,0 1 0,1-1 0,-1 0-4,10 4 2,0-1 0,0-1 0,0 1 0,1-2 0,-1 0 0,1 0 0,0-1 0,-1-1 0,7 0-2,-4 1 8,39 1 35,132 18-116,-183-20 69,-2 0 2,1 0 0,0 0 0,-1-1-1,1 1 1,0 0 0,0 0 0,-1 0-1,1 0 1,0 0 0,-1 1-1,1-1 1,0 0 0,-1 0 0,1 0-1,0 1 1,-1-1 0,1 0-1,-1 1 1,1-1 0,0 0 0,-1 1-1,1-1 1,-1 1 0,1-1-1,-1 1 1,1-1 0,-1 1 0,0-1-1,1 1 1,-1-1 0,1 1 0,-1 0-1,0-1 1,0 1 0,1 0-1,-1-1 1,0 1 0,0 0 0,0-1-1,0 1 1,0 0 0,0-1-1,0 1 1,0 0 0,0-1 0,0 1-1,0 0 1,0-1 0,-1 1 0,1 0-1,0-1 1,0 1 0,-1 0 2,-79 65 396,58-48-81,-1-1 1,-1-1-1,-1-1 1,0 0-1,-9 1-315,29-14 14,-1 0-1,1-1 0,0 0 0,-1 0 0,1 0 0,-1-1 0,1 0 0,-1 0 0,1 0 0,-1-1 0,1 1 0,0-2 0,-1 1 0,1 0 0,0-1 0,0 0 0,-1 0 0,2-1 1,-6-2-14,11 5-38,-1 1 1,0-1-1,0 0 1,0 0-1,0 1 1,1-1-1,-1 0 1,0 0 0,0 0-1,1 0 1,-1 0-1,0 1 1,0-1-1,0 0 1,1 0 0,-1 0-1,0 0 1,1 0-1,-1 0 1,0 0-1,0 0 1,1 0 0,-1 0-1,0 0 1,0 0-1,1 0 1,-1 0-1,0 0 1,0 0-1,1 0 1,-1 0 0,0 0-1,0-1 1,1 1-1,-1 0 1,0 0-1,0 0 1,1 0 0,-1 0-1,0-1 1,0 1-1,0 0 1,0 0-1,1 0 1,-1-1 0,0 1-1,0 0 1,0 0-1,0-1 1,0 1-1,0 0 1,1 0-1,-1-1 1,0 1 0,0 0-1,0 0 1,0-1 37,97 8-3774,-38-11 1722</inkml:trace>
  <inkml:trace contextRef="#ctx0" brushRef="#br1" timeOffset="116051.515">29256 5471 9258,'28'-65'7266,"-28"65"-7193,1-1 0,-1 1 0,0-1 0,1 1 1,-1-1-1,0 1 0,0-1 0,1 0 0,-1 1 1,0-1-1,0 1 0,0-1 0,0 0 0,0 1 1,0-1-1,0 1 0,0-1 0,0 0 1,0 1-1,0-1 0,0 0 0,-1 1 0,1-1 1,0 1-1,0-1 0,-1 1 0,1-1 0,0 1 1,-1-1-1,1 1 0,0-1 0,-1 1 0,1-1 1,-1 1-1,1-1 0,-1 1 0,1 0 1,-1-1-1,1 1 0,-1 0 0,1-1 0,-1 1 1,0 0-1,1 0 0,-1 0 0,1-1 0,-1 1 1,0 0-1,1 0 0,-1 0 0,1 0 0,-1 0 1,0 0-1,0 0-73,-31 14 1377,23-9-1317,1 1 0,0-1 1,0 2-1,1-1 0,0 1 0,0 0 0,0 1 1,1-1-1,0 1 0,1 1 0,0-1 0,0 1 0,0 0 1,1 0-1,0 1-60,4-8 0,-1 0 1,1 0-1,0 0 0,-1 0 1,1 0-1,0 0 0,0 0 1,0 0-1,1 0 1,-1 0-1,0 0 0,1 0 1,-1 0-1,1 0 0,0 0 1,0 0-1,0-1 1,0 1-1,0 0 0,0-1 1,0 1-1,0 0 0,1-1 1,-1 0-1,0 1 1,1-1-1,-1 0 0,1 1 1,0-1-1,-1 0 0,1 0 1,0 0-1,0-1 1,0 1-1,70 16-60,-67-16 56,123 11-171,-118-10 143,-7-3 19,0 1 0,0 0 0,0 0 0,0 0 0,0 0 0,0 0 0,0 1 0,0 0 0,0-1 0,0 1 0,0 0 0,0 0 0,0 1 0,-1-1 1,1 1-1,-1-1 0,1 1 0,-1 0 0,1 0 0,-1 0 0,0 0 0,0 0 0,0 0 0,0 1 0,0-1 0,-1 1 0,1-1 0,-1 1 0,1 0 0,-1 0 0,0 0 13,-2 0-11,1 0 0,-1 1 0,0-1 0,-1 0 0,1 0 0,-1 0 1,1-1-1,-1 1 0,0 0 0,0-1 0,0 1 0,0-1 0,0 1 1,-1-1-1,1 0 0,-1 0 11,2-1-2,-84 48 98,73-44-64,9-4-24,-25 13 130,-1-2 0,-1 0 1,1-2-1,-2-2 0,1-1 1,-1-1-1,-7 0-138,35-6-50,-1 0-1,1 0 1,0 0 0,-1-1-1,1 1 1,0-1 0,0 1-1,-1-1 1,1 0 0,0-1 0,0 1-1,0 0 1,0-1 0,0 0-1,0 1 1,1-1 0,-1 0-1,0-1 51,2 2-257,0-1 0,0 1 0,0 0 0,0-1 0,1 1 0,-1-1 0,0 1 0,1-1 0,-1 1 0,1-1 0,0 1 0,-1-1 0,1 0 0,0 1 0,0-1 0,0 1 0,0-1 0,0 0 0,0 1 0,1-1 0,-1 1-1,0-1 1,1 0 257,8-17-4621</inkml:trace>
  <inkml:trace contextRef="#ctx0" brushRef="#br1" timeOffset="112018.462">24476 5040 8346,'-4'-23'2966,"0"20"1182,2 22-3933,1-15-67,-43 559 1841,37-343-1248,7-214-710,-1-1-9,0 0 0,1 0 1,0 0-1,0 0 0,1 0 0,-1 0 0,1 0 0,0 0 0,0 0 1,1-1-1,0 1 0,0 0 0,0-1 0,0 1 0,0-1 0,1 0 1,0 0-1,2 3-22,-3-6 6,0-1 1,0 0 0,0 0-1,0 0 1,0 0-1,0 0 1,0 0 0,-1 0-1,1-1 1,0 1-1,0-1 1,0 1 0,0-1-1,0 0 1,-1 0-1,1 0 1,0 0 0,-1 0-1,1 0 1,-1 0-1,1 0 1,-1-1 0,1 1-1,-1-1-6,1 1 6,83-92 202,-48 47-115,88-87 126,-124 131-218,1 1 1,-1 0-1,0-1 1,0 1-1,1 0 1,-1 0-1,0 0 1,1 0-1,-1 0 1,1 0-1,0 0 1,-1 1-1,1-1 1,-1 1 0,1-1-1,0 1 1,0-1-1,-1 1 1,1 0-1,0 0 1,0 0-1,-1 0 1,1 0-1,0 0 1,0 0-1,-1 1 1,1-1-1,0 1 1,-1-1-1,1 1 1,0 0-1,-1 0 1,1-1-1,-1 1 1,1 0-1,-1 0 1,0 0-1,1 1-1,1 8 1,0 1-1,-1-1 1,0 0-1,-1 1 1,0 0-1,-1-1 1,0 1-1,0 0 1,-3 8-1,3-12 5,-15 204 321,21-187-269,8-30-377,16-37-786,-30 43 1104,59-111-4736,-29 48 1125</inkml:trace>
  <inkml:trace contextRef="#ctx0" brushRef="#br1" timeOffset="112744.071">25071 5713 6801,'-16'5'8748,"1"-4"-7092,10 4-1595,1-1 1,0 1-1,0 0 1,0 0-1,1 1 1,0-1-1,0 1 1,0-1-1,0 1 1,1 0-1,0 0 1,1 0-1,-1 0 1,0 6-62,-1 0 27,1-6-27,-5 18 29,1 0-1,1 0 1,1 0-1,2 1 1,-1 10-29,7-12 76,-4-22-74,1-1 1,-1 1-1,0-1 1,1 0-1,-1 1 0,0-1 1,1 1-1,-1-1 1,1 0-1,-1 0 0,0 1 1,1-1-1,-1 0 0,1 0 1,-1 1-1,1-1 1,-1 0-1,1 0 0,-1 0 1,1 0-1,-1 0 1,1 0-1,-1 0 0,1 0 1,-1 0-1,1 0 1,-1 0-1,1 0 0,-1 0 1,1 0-1,-1 0 1,1-1-1,-1 1 0,1 0 1,-1 0-1,1 0 1,-1-1-1,1 1 0,-1 0 1,0-1-1,1 1 1,-1 0-1,1-1 0,-1 1 1,0-1-1,0 1 1,1-1-1,-1 1 0,0 0 1,0-1-1,1 1 1,-1-1-1,0 1 0,0-1-2,2-1 8,20-24 74,-1-2 0,-1 0-1,-1-2 1,-2 0-1,11-27-81,38-88 312,-62 129-278,-9 22-2,-10 30 1,-4 23-2,2 0-1,3 1 1,1 13-31,14-20 72,0-53-71,0 1-1,0-1 1,0 1 0,0-1-1,0 1 1,0-1 0,0 0-1,0 0 1,0 0 0,0 1-1,0-1 1,0 0 0,0 0-1,0 0 1,0 0 0,0-1-1,0 1 1,0 0 0,0 0-1,0-1 1,0 1 0,0 0-1,0-1 1,0 1 0,0-1-1,-1 0 1,1 1-1,0-1 1,0 1 0,0-1-1,-1 0 1,1 0 0,0 1-1,-1-1 1,1-1-1,4-2 2,31-25-4,-2-1-1,-1-2 0,28-35 3,78-72 66,-66 97-48,-70 41-21,-1 0-1,1 0 1,-1 1-1,1-1 1,0 1-1,-1 0 1,1 0-1,0 0 1,-1 0-1,1 0 1,0 1-1,-1-1 1,1 1-1,0-1 1,-1 1-1,1 0 1,-1 0-1,0 0 0,1 1 1,-1-1-1,0 1 1,1-1-1,-1 1 1,0 0-1,0-1 1,-1 1-1,1 0 1,0 1 3,3 4-10,-1 1 0,0-1 1,0 1-1,-1 1 0,0-1 0,-1 0 1,0 1-1,0-1 0,-1 1 0,0-1 1,0 9 9,0-16 0,-4 111 153,4-111-151,1 0-1,-1 0 1,1 0-1,-1 0 1,1 0-1,-1 0 0,1 0 1,0-1-1,-1 1 1,1-1-1,0 1 1,0-1-1,-1 0 0,1 1 1,0-1-1,0 0 1,0 0-1,-1 0 0,1-1 1,0 1-1,0 0 1,-1-1-1,1 1 1,0-1-1,-1 0 0,1 1 1,0-1-1,-1 0 1,1 0-1,-1 0 0,1 0 1,0-1-2,6 0 7,1-1 1,-1 0-1,0-1 1,0 0-1,0 0 1,0-1-1,-1 0 1,1-1-1,-1 1 1,-1-1-1,1 0 1,-1-1-1,0 0 1,-1 0-1,1 0 1,-1-1-1,-1 1 1,1-1-1,-1 0 1,-1 0-1,0-1 1,0 1-1,0-1 1,0-6-8,-3 7 17,1 0 1,-2 0-1,1 1 1,-1-1-1,-1 0 0,1 0 1,-1 1-1,0-1 1,-1 1-1,0-1 0,0 1 1,-1 0-1,0 0 1,0 1-1,0-1 0,-1 1 1,0 0-1,-5-5-17,9 11 6,0-1 0,0 0-1,-1 0 1,1 1-1,0-1 1,-1 0 0,1 1-1,-1-1 1,1 1 0,0 0-1,-1 0 1,1-1 0,-1 1-1,1 0 1,-1 0-1,1 0 1,-1 0 0,1 1-1,-1-1 1,1 0 0,0 1-1,-1-1 1,1 1 0,-1-1-1,1 1 1,0 0 0,-1-1-1,1 1 1,0 0-1,0 0 1,0 0 0,0 0-1,0 0 1,0 0 0,0 0-1,0 0 1,0 1 0,0-1-1,0 0 1,1 0-1,-1 1 1,1-1 0,-1 1-6,0 0 0,0 0 1,0 0-1,0 0 0,0 1 1,0-1-1,0 0 1,1 1-1,-1-1 0,1 0 1,0 1-1,-1-1 1,1 1-1,0-1 0,1 0 1,-1 1-1,0-1 1,1 1-1,-1-1 0,1 0 1,0 1-1,0-1 1,0 0-1,0 0 0,0 0 1,0 1-1,0-1 1,1 0-1,4 1-85,1 0 0,0-1 0,-1 0 0,1 0 0,0 0 1,0-1-1,0 1 0,0-2 0,1 1 0,-1-1 0,0 0 1,0-1-1,0 0 0,0 0 0,0 0 0,0-1 0,0 0 0,0 0 1,-1-1-1,1 0 0,3-2 85,45-25-3471,-5-22-84</inkml:trace>
  <inkml:trace contextRef="#ctx0" brushRef="#br1" timeOffset="113927.025">26648 5525 9602,'-55'-13'6096,"48"15"-5871,-1-1 0,1 2 1,-1-1-1,1 1 0,-1 0 0,1 1 1,0 0-1,1 0 0,-7 5-225,-87 71 698,85-65-585,2 0 1,-1 1 0,2 1 0,0 0-1,1 1 1,1 0 0,0 1 0,2 0-1,0 0 1,1 1 0,1 0-1,1 0 1,0 0 0,0 16-114,4-35 3,1 0-1,0 1 1,-1-1 0,1 0 0,0 0 0,0 0-1,0 0 1,-1 1 0,1-1 0,0 0-1,1 0 1,-1 0 0,0 1 0,0-1 0,0 0-1,1 0 1,-1 0 0,1 0 0,-1 0-1,1 1 1,-1-1 0,1 0 0,0 0 0,-1 0-1,1 0 1,0-1 0,0 1 0,0 0-1,0 0 1,-1 0 0,1-1 0,0 1 0,0 0-1,1-1 1,-1 1 0,0-1 0,0 1-1,0-1 1,0 0 0,0 1 0,1-1 0,-1 0-1,0 0 1,0 0 0,0 0 0,1 0-1,-1 0 1,0 0 0,0 0 0,0-1 0,0 1-1,1 0 1,-1-1 0,0 1 0,0 0-1,0-1 1,0 0 0,0 1 0,0-1 0,0 0-1,0 0-2,19-12 23,-2-2-1,0 0 0,-1-1 1,0 0-1,-1-2 1,3-5-23,-15 18 8,19-20 50,-1-1-1,-2-1 1,-1 0-1,-1-2 1,-1 0-1,11-26-57,-25 41 4,-6 17-54,-43 178 172,45-181-117,1 1-1,-1 0 1,1 0-1,0-1 1,-1 1-1,1 0 1,0 0-1,0 0 1,-1-1-1,1 1 0,0 0 1,0 0-1,0 0 1,0 0-1,0-1 1,0 1-1,0 0 1,0 0-1,0 0 1,1 0-1,-1-1 1,0 1-1,1 0 0,-1 0 1,0-1-1,1 1 1,-1 0-1,1 0 1,-1-1-1,1 1 1,-1-1-1,1 1 1,-1 0-1,1-1 0,0 1 1,-1-1-1,1 1 1,0-1-1,0 0 1,-1 1-1,1-1 1,0 0-1,0 1 1,-1-1-1,1 0 1,0 0-1,0 0 0,0 1 1,0-1-1,-1 0 1,1 0-1,0-1 1,0 1-1,0 0 1,0 0-1,-1 0 1,1 0-1,0-1 1,0 1-1,0 0 0,-1-1 1,1 1-1,0-1 1,-1 1-1,1-1 1,0 1-1,0-1-4,116-60 160,-117 61-155,-1 0 0,1 0 0,-1 0-1,1 1 1,-1-1 0,1 0 0,-1 0 0,0 0-1,1 0 1,-1-1 0,1 1 0,-1 0 0,1 0-1,-1 0 1,1 0 0,-1 0 0,1-1 0,-1 1 0,1 0-1,-1 0 1,1-1 0,0 1 0,-1 0 0,1-1-1,-1 1 1,1 0 0,0-1 0,-1 1 0,1-1-1,0 1 1,-1-1 0,1 1 0,0-1 0,0 1-1,0-1 1,-1 1 0,1-1 0,0 1 0,0-1-1,0 1 1,0-1 0,0 1 0,0-1 0,0 1-1,0-1 1,0 1 0,0-1 0,0 1 0,0-1 0,1 0-1,-1 1 1,0-1 0,0 1 0,0 0 0,1-1-1,-1 1 1,0-1 0,1 1-5,-37-20 188,34 19-187,1 0 1,0-1-1,0 1 1,0-1-1,0 1 1,0-1-1,1 1 1,-1-1-1,0 1 0,1-1 1,-1 0-1,1 1 1,0-1-1,-1 0 1,1 0-1,0 1 1,0-1-1,0 0 0,0 0 1,0 1-1,1-1 1,-1 0-1,0 0 1,1 0-2,7-30-15,-8 32 24,-1-14 45,0 23-189,-3 4-1682,6-15-1715,1-1 3268,3-13-211,-12 12 3361,4 6-2799,0 0 1,0 0 0,1 0-1,-1 0 1,0 1-1,1-1 1,-1 0-1,1 1 1,0-1-1,0 1 1,0-1-1,0 1 1,0-1-1,1 1 1,-1 0-1,1-1 1,-1 1-1,1 0 1,0 1-88,-3 16 55,1 0 1,1 0-1,1 0 1,0 0-1,2 0 0,0 0 1,1 0-1,1-1 1,3 7-56,-8-21-2070,-5-16-2026,1-4 226</inkml:trace>
  <inkml:trace contextRef="#ctx0" brushRef="#br1" timeOffset="110519.259">22287 6158 9114,'-28'41'6763,"52"-78"-4704,75-136-1090,51-127-969,-139 280 52,-11 20-52,1 0 0,0 1 0,0-1 0,-1 1 0,1-1 0,-1 1 0,1-1 0,0 1 0,-1-1 0,1 1 0,-1 0 0,1-1 0,-1 1 0,0 0 0,1-1 0,-1 1 0,0 0 0,1 0 0,-1-1 0,0 1 0,0 0 0,0 0 0,1-1 0,-1 1 0,0 0 0,0 0 0,0 0 0,0-1 0,-1 1 0,1 0 0,0 0 0,0 0 0,0-1 0,-1 1 0,1 0 0,0 0 0,-1-1-1,1 1 1,0 0 0,-1 0 0,1 4-3,-2 49 13,2-1 1,3 0-1,2 1 0,2-1 0,3-1 0,2 0 0,10 25-10,-9-45 6,-3-8-11,0 0 1,-2 1-1,-1 0 1,-1 0-1,-1 0 1,2 26 4,-6-13 96,-1 0 1,-3 0-1,0 0 1,-3 0 0,-1-1-1,-2 0 1,-1-1-1,-2 1 1,-1-2-1,-2 0 1,-2-1 0,-10 16-97,-29 13 689,55-63-674,-1 1-1,1-1 0,-1 1 1,1-1-1,-1 1 1,1-1-1,-1 0 0,1 0 1,-1 0-1,1 0 1,-1 0-1,1 0 0,-1 0 1,0 0-1,1-1 1,-1 1-1,1 0 0,0-1 1,-1 0-1,1 1 1,-1-1-1,1 0 0,0 1 1,-1-1-1,1 0 1,0 0-1,0 0 0,0 0 1,0-1-1,0 1 1,0 0-1,0 0 0,0 0 1,0-1-1,1 1 1,-1-1-1,0 1 0,1 0 1,-1-1-1,1 1 1,0-1-1,-1 1 0,1-1 1,0 1-1,0-1 1,0 0-1,0 1 1,0-1-1,0 1 0,1-1-14,-4-23 15,1-1 0,2 1 0,0 0 0,2-1 0,0 1 0,2 0 0,1 0 0,2-2-15,0-7 15,1 2-1,2-1 0,1 1 0,1 0 0,2 1 1,2 1-1,0 0 0,2 2 0,6-7-14,70-66 56,-68 61-53,-2-2-1,-2 0 0,-2-1 0,12-36-2,-13 32 1,69-155-59,-71 182-172,-59 215-86,7 20 334,35-213-17,-1 1 0,0 0 0,1 1 0,0 0 0,-1-1 0,1 1 0,1-1 0,-1 1 0,1-1 0,-1 1 0,1-1 0,0 0 0,0 1 0,0-1 0,1 0 0,-1 1 1,2 0-2,14-8-28,53-85-7,-21 8 58,-4-2 1,8-28-24,23-77 141,-70 174-150,-8 19-24,-6 21-21,-7 47 42,2 1 0,3 1 0,4 0 0,3 7 12,12-20 40,1-59-44,-3-10-141,1 0 0,-1 0 1,-1-1-1,1 0 0,-1 0 0,-1-1 0,0 0 1,0 0-1,0 0 0,-1-1 145,0 1-235,59-111-5262,-31 65 1313</inkml:trace>
  <inkml:trace contextRef="#ctx0" brushRef="#br1" timeOffset="110875.279">23461 5603 8874,'-8'1'4511,"-8"15"-2767,12-12-1448,-20 21 222,1 2 1,1 0-1,2 1 0,-14 26-518,17-5 338,17-48-337,1 1 1,0-1-1,-1 0 0,1 0 1,0 0-1,-1 0 0,1 0 1,0 0-1,0 0 1,0 0-1,0 0 0,0 0 1,0-1-1,0 1 0,0 0 1,0 0-1,0-1 0,0 1 1,1-1-1,-1 1 1,0-1-1,0 0 0,0 1 1,1-1-1,-1 0 0,0 0 1,1 0-1,-1 0 1,0 0-1,0 0 0,1 0 1,-1-1-1,0 1 0,1 0 1,-1-1-1,1 1-1,67-11-32,-59 8 30,1 0 1,-1 0 0,1 1 0,-1 0-1,1 1 1,0 0 0,-1 1 0,1 0-1,0 1 1,-1 0 0,1 1 0,0 0-1,-1 0 1,0 1 0,0 1 0,0 0 0,0 0-1,0 1 1,-1 0 0,6 4 1,-12-6-9,0 1 1,0-1 0,-1 1-1,1 0 1,-1 0-1,0 0 1,0 0 0,0 0-1,-1 0 1,1 0-1,-1 1 1,0-1 0,0 1-1,-1-1 1,1 1 0,-1-1-1,0 1 1,0-1-1,0 1 1,-1-1 0,-1 5 8,-33 92 627,30-91-500,0-1 1,0 0 0,-1 0 0,0 0-1,-1 0 1,0-1 0,0 0 0,-1-1-1,0 0 1,0 0 0,0 0 0,-1-1-1,0 0 1,-1-1 0,1 0 0,-1-1-1,0 1 1,0-2 0,-3 1-128,9-4-46,0-1 0,0 1 1,0-1-1,1 0 0,-1 0 0,0 0 1,0 0-1,1-1 0,-1 0 0,1 0 1,-1 0-1,1 0 0,0 0 0,0 0 1,0-1-1,0 0 0,0 1 0,1-1 1,-1 0-1,1-1 0,0 1 1,0 0-1,0-1 0,0 1 0,0-1 1,1 1-1,0-1 0,0 0 0,0 0 1,0 1-1,0-1 0,1 0 0,0 0 1,-1 0-1,1 0 0,1 0 0,-1 0 46,1-51-3135,9-3 316</inkml:trace>
  <inkml:trace contextRef="#ctx0" brushRef="#br1" timeOffset="111296.152">23908 5191 7986,'-3'-10'5703,"-10"27"-3483,-38 117-967,40-97-1054,-5 10-24,3 1 0,2 1 0,2 0 0,2 1 0,3 0 0,1-1 0,3 1-1,2 0 1,2 0 0,2 0 0,2-1 0,6 13-175,14 8 98,-54-115-2228,-52-111-70,-18 8 3306,93 143-938,2 5-132,0 0 0,0-1 0,1 1 0,-1-1 0,1 1 0,-1 0 0,0-1 0,1 1 0,-1-1 0,1 0-1,-1 1 1,1-1 0,-1 1 0,1-1 0,0 0 0,-1 1 0,1-1 0,0 0 0,0 1 0,-1-1 0,1 0 0,0 0 0,0 1 0,0-1 0,0 0 0,0 1 0,0-1 0,0 0 0,0 0 0,0 1 0,0-1 0,0 0 0,0 0 0,1 1 0,-1-1-1,0 0 1,0 1 0,1-1 0,-1 0 0,1 1 0,-1-1 0,0 0 0,1 1 0,-1-1 0,1 1 0,-1-1 0,1 1 0,0-1 0,-1 1 0,1-1-36,133-33 959,29 5-978,-72 18-4146,-64 3 1061</inkml:trace>
  <inkml:trace contextRef="#ctx0" brushRef="#br1" timeOffset="186192.506">24082 6957 6017,'-7'-69'6277,"6"66"-6153,0 0 0,0 0 0,-1 1 1,1-1-1,-1 1 0,0-1 0,1 1 1,-1 0-1,0 0 0,0-1 0,-1 1 1,1 1-1,0-1 0,-1 0 0,1 1 1,-1-1-1,0 1 0,1 0 0,-1-1 1,0 2-1,0-1 0,-1 0-124,-3-1 55,0 1 0,-1 0 1,1 1-1,0 0 0,0 0 0,-1 1 0,1-1 0,0 2 0,0-1 1,0 1-1,0 0 0,0 0 0,0 1 0,0 0 0,1 0 0,-1 1 1,1 0-1,0 0 0,0 0 0,0 1 0,-4 5-55,-4 4 30,1 0 0,1 1 0,0 1 0,1 0 0,0 0 0,2 1 1,-5 12-31,3-9 43,1 1 1,1 0-1,1 1 1,0-1-1,2 1 1,1 1-1,1-1 1,0 1 0,1 12-44,3-33 3,0 0 0,0 1 0,1-1 0,-1 0 0,0 1 0,1-1 0,-1 0 0,1 0 0,0 0 1,0 0-1,0 1 0,0-1 0,0 0 0,0-1 0,1 1 0,-1 0 0,1 0 0,-1 0 0,1-1 0,0 1 1,-1-1-1,1 1 0,0-1 0,0 0 0,0 0 0,0 0 0,0 0 0,0 0 0,0 0 0,1-1 0,-1 1 1,0-1-1,0 1 0,1-1 0,-1 0 0,0 0 0,1 0 0,-1 0 0,0 0 0,0 0 0,1-1 1,-1 1-1,0-1 0,0 0 0,0 1 0,1-1 0,-1 0 0,0 0 0,0-1 0,1 0-3,12-6 17,-1-1-1,0 0 0,0-2 0,-1 1 1,0-2-1,-1 0 0,0 0 0,-1-1 1,-1 0-1,1-3-16,2 1 45,-1 0 0,-1-1 1,0-1-1,-1 0 0,-1 0 0,0-1 0,-2 0 1,0 0-1,-1-1 0,2-12-45,-8 31 5,-1 1 0,1-1 0,0 0 0,-1 1-1,1-1 1,-1 0 0,1 0 0,-1 1 0,1-1 0,-1 0 0,1 0 0,-1 0-1,0 0 1,1 1 0,-1-1 0,1 0 0,-1 0 0,1 0 0,-1 0 0,1 0-1,-1-1 1,1 1 0,-1 0 0,1 0 0,-1 0 0,0 0 0,1-1 0,-1 1-1,1 0 1,0 0 0,-1-1 0,1 1 0,-1 0 0,1-1 0,-1 1 0,1 0-1,0-1 1,-1 1 0,1-1 0,0 1 0,-1-1 0,1 1 0,0-1 0,0 1-1,-1-1 1,1 1 0,0-1 0,0 1 0,0-1 0,0 1 0,0-1 0,0 1-1,0-1 1,0 1 0,0-1 0,0 0 0,0 1 0,0-1 0,0 1 0,0-1-1,0 1-4,-14 21 23,0 2 0,2 0-1,0 0 1,2 1 0,0 1 0,-2 13-23,8-27 27,0 0 1,0 1 0,2-1 0,-1 1 0,1 0 0,1-1 0,0 1-1,1 0 1,0 0 0,2 11-28,-2-22 4,1 1 0,-1-1 0,1 0 0,-1 1 0,1-1-1,0 0 1,-1 0 0,1 1 0,0-1 0,0 0 0,0 0 0,0 0 0,0 0-1,0 0 1,0 0 0,0 0 0,0-1 0,0 1 0,1 0 0,-1-1 0,0 1-1,1 0 1,-1-1 0,0 0 0,1 1 0,-1-1 0,1 0 0,-1 0 0,0 0-1,1 1 1,-1-2 0,1 1 0,-1 0 0,0 0 0,1 0 0,-1-1 0,1 1-1,-1 0 1,1-1-4,55-24 45,-51 21-38,28-18 30,-2 0-1,-1-3 1,0 0 0,-2-2 0,14-17-37,36-33 51,-79 77-53,1-1 0,-1 0 0,0 1 0,0-1 0,1 1 0,-1-1 0,0 1 0,1-1 0,-1 1 0,1-1 0,-1 1 0,1-1 0,-1 1 0,1 0 0,-1-1 0,1 1 0,-1-1 0,1 1 0,-1 0 0,1 0 0,0-1 0,-1 1 0,1 0 0,-1 0 0,1 0 0,0 0 0,-1 0 0,1 0 0,0 0 0,-1 0 0,1 0 0,0 0 0,-1 0 0,1 0 0,-1 0 0,1 0 0,0 1 0,-1-1 0,1 0 0,-1 0 0,1 1 0,0-1 0,-1 0 0,1 1 0,-1-1 0,1 1 0,-1-1 0,0 1 0,1-1 0,-1 1 0,1-1 0,-1 1 0,0-1 0,1 1 0,-1 0 2,2 34-134,-6 77 112,5-110 29,0 1 0,0 0 0,0-1 0,0 1 0,0-1-1,0 1 1,1-1 0,-1 1 0,1-1 0,-1 0 0,1 0 0,0 0-1,0 0 1,0 0 0,0 0 0,1-1 0,-1 1 0,0-1 0,1 1-1,-1-1 1,1 0 0,-1 0 0,1 0 0,0 0 0,2 0-7,16 8 183,-23 2 357,39-105-241,-23 59-257,44-77 85,-58 110-131,1 1-1,-1 0 0,1 0 0,-1 0 1,1 0-1,0-1 0,0 1 1,0 0-1,0 0 0,0 0 0,0 0 1,0 1-1,0-1 0,0 0 1,0 0-1,0 1 0,0-1 0,1 1 1,-1-1-1,0 1 0,1-1 1,-1 1-1,0 0 0,1-1 1,-1 1-1,0 0 0,1 0 0,-1 0 1,0 0-1,1 0 0,-1 1 1,0-1-1,1 0 0,-1 0 0,0 1 1,1-1-1,-1 1 0,0-1 1,0 1-1,0 0 0,1 0 0,-1-1 1,0 1-1,0 0 0,0 0 1,0 0-1,0 0 0,-1 0 1,1 0 4,5 5-8,0 0 1,-1-1 0,1 2 0,-1-1 0,-1 1 0,1-1 0,-1 1 0,-1 1 0,1-1 0,-1 0 0,0 1 0,-1-1 0,0 1 0,0 0 0,-1 0 0,0 0 0,0 0 0,-1 5 7,-2 16 23,-2-1 1,-1 0 0,-2 0-1,0 0 1,-5 6-24,11-30 18,47-32 170,-4-18-5772,-32 30 1727</inkml:trace>
  <inkml:trace contextRef="#ctx0" brushRef="#br1" timeOffset="187791.583">24819 6912 5553,'7'-27'5656,"-17"116"-1493,3-41-4008,2-1 0,2 1 0,2 0-1,2 4-154,-1-51 12,0 0-1,-1 0 0,1-1 1,0 1-1,0 0 0,0 0 0,0 0 1,-1 0-1,1-1 0,0 1 1,0 0-1,1 0 0,-1 0 0,0 0 1,0-1-1,0 1 0,0 0 1,1 0-1,-1-1 0,0 1 0,1 0 1,-1 0-1,1-1 0,-1 1 1,1 0-1,-1-1 0,1 1 0,-1 0 1,1-1-1,-1 1 0,1-1 1,0 1-1,-1-1 0,1 1 0,0-1 1,0 0-1,-1 1 0,1-1 1,0 0-1,0 0 0,0 1 0,-1-1 1,1 0-1,0 0 0,0 0 1,0 0-1,0 0 0,-1 0 0,1 0 1,0 0-1,0-1 0,0 1 1,-1 0-1,2-1-11,1-1 61,0-2 1,0 1-1,0 0 1,-1-1 0,1 1-1,-1-1 1,0 1-1,0-1 1,0 0-1,-1 0 1,1 0-1,-1 0 1,0-1-1,0 1 1,0 0-1,-1-1-61,3-5 127,0-3-13,0 0 0,-1-1 0,0 1-1,-1-1 1,0 0 0,-1 1 0,-1-1 0,0 0 0,-1 1 0,0-1 0,-1 1 0,-4-10-114,7 24 9,-1-1 0,1 1 0,0-1 0,0 1 0,-1-1 0,1 1 0,-1-1 1,1 1-1,0-1 0,-1 1 0,1-1 0,-1 1 0,1-1 0,-1 0 0,1 1 0,-1-1 0,1 0 1,-1 0-1,1 1 0,-1-1 0,0 0 0,1 0 0,-1 0 0,1 0 0,-1 1 0,0-1 0,1 0 1,-1 0-1,1 0 0,-1 0 0,0 0 0,1-1 0,-1 1 0,0 0 0,1 0 0,-1 0 0,1-1 1,-1 1-1,1 0 0,-1 0 0,1-1 0,-1 1 0,1 0 0,-1-1 0,1 1 0,-1-1 0,1 1 1,-1-1-1,1 1 0,0-1 0,-1 1 0,1-1 0,0 1 0,-1-1 0,1 1 0,0-1 0,0 1 1,0-1-1,0 0 0,-1 1 0,1-1 0,0 0-9,0 3-4,1 0 0,-1 0 0,0 0 0,1 0 1,-1 0-1,1 0 0,-1 0 0,1 0 0,0 0 0,0-1 1,0 1-1,0 0 0,0-1 0,0 1 0,0-1 0,1 1 1,-1-1-1,1 1 0,-1-1 0,1 0 0,-1 0 0,1 0 1,0 0-1,0 0 0,-1 0 0,1 0 0,0 0 0,0-1 0,0 1 1,0-1-1,0 0 0,0 1 0,0-1 0,0 0 0,0 0 1,0 0-1,0 0 0,0-1 0,-1 1 0,1 0 0,0-1 1,2 0 2,18-3 10,1-1 0,-1-1 0,-1-1 0,1-1 0,-1-1 0,-1 0 0,0-2-1,0 0 1,3-4-9,-10 7 10,-7 5-22,-4 4-142,-6 7 78,-6 17-57,4-14 111,1 0 0,0 1 0,1 0 0,0 0 0,1 0 0,1 0 0,0 1 0,0 10 22,1-22 1,1 1 0,0-1 0,0 1 0,0-1 1,0 0-1,0 1 0,0-1 0,1 1 0,-1-1 0,0 1 0,1-1 0,-1 0 0,1 1 1,-1-1-1,1 0 0,0 1 0,-1-1 0,1 0 0,0 0 0,0 0 0,0 0 0,0 0 0,0 0 1,0 0-1,0 0 0,1 0 0,-1 0 0,0 0 0,0-1 0,1 1 0,-1-1 0,0 1 0,1-1 1,-1 1-1,1-1 0,-1 0 0,1 1 0,-1-1 0,0 0 0,1 0 0,0 0-1,57-22 34,52-66 88,-53 42-83,-58 46-42,1 0 0,-1 1 1,0-1-1,1 0 0,-1 0 0,1 0 0,-1 1 0,0-1 1,1 0-1,-1 1 0,0-1 0,1 0 0,-1 1 1,0-1-1,1 1 0,-1-1 0,0 0 0,0 1 0,1-1 1,-1 1-1,0-1 0,0 1 0,0-1 0,0 1 0,0-1 1,0 1-1,0-1 0,0 1 0,0-1 0,0 1 0,0-1 1,0 1-1,0-1 0,0 1 0,0-1 0,0 0 0,0 1 1,-1-1-1,1 1 0,0-1 0,0 1 0,-1-1 1,1 0-1,0 1 3,-1 1-8,0 0 7,0-1 1,1 1-1,-1 0 0,0 0 1,1-1-1,-1 1 0,1 0 1,-1 0-1,1 0 0,0 0 1,0-1-1,0 1 0,0 0 1,0 0-1,0 0 0,0 0 1,1-1-1,-1 1 0,1 0 1,-1 0-1,1-1 0,0 1 1,0 0-1,0-1 0,0 1 1,0 0-1,0-1 0,0 1 1,0-1-1,1 0 0,-1 0 1,0 1-1,1-1 0,-1 0 1,1 0-1,-1 0 0,1 0 1,0 0-1,0-1 0,-1 1 1,1 0-1,0-1 0,0 0 1,-1 1-1,1-1 0,0 0 1,92-34 69,-60 18-36,-15 7-29,-15 6-13,0 0 0,0 1 0,0-1 0,1 1 0,0 0 0,-1 0 1,1 0-1,0 0 0,0 1 0,0 0 0,0 0 0,0 0 0,0 1 0,0 0 1,0 0-1,0 0 0,0 1 0,0-1 0,0 1 0,0 0 0,0 1 1,0-1-1,-1 1 0,1 0 0,0 0 0,2 2 9,-4-1-120,0-1-1,0 1 0,0-1 1,1 0-1,-1 0 1,0 0-1,1 0 1,-1-1-1,1 1 1,0-1-1,0 0 1,-1 0-1,1-1 1,0 1-1,0-1 0,0 1 1,0-1-1,0 0 1,0-1-1,-1 1 1,1-1-1,0 0 1,0 0-1,0 0 1,-1 0-1,4-2 121,3 0-149,1-1-1,0-1 1,-1 0-1,0-1 1,0 1-1,0-2 1,-1 0 0,0 0-1,-1 0 1,1-1-1,-1-1 1,-1 1-1,1-1 1,-2 0-1,1-1 1,-1 0 0,4-8 149,-11 18 14,1 0 1,0 1 0,0-1 0,-1 0 0,1 0 0,0 1 0,-1-1 0,1 0 0,0 0 0,-1 0 0,1 0-1,0 0 1,-1 1 0,1-1 0,0 0 0,-1 0 0,1 0 0,0 0 0,-1 0 0,1 0 0,-1 0 0,1 0-1,0 0 1,-1 0 0,1 0 0,0-1 0,-1 1 0,1 0 0,0 0 0,-1 0 0,1 0 0,0 0 0,-1-1-1,1 1 1,0 0 0,0 0 0,-1-1 0,1 1 0,0 0 0,0 0 0,-1-1 0,1 1 0,0 0 0,0-1-1,0 1 1,-1 0 0,1-1 0,0 1 0,0 0 0,0-1-15,-13 14 230,0 0 0,1 1-1,1 0 1,0 1 0,1 0 0,1 1 0,0 0 0,1 1-1,-1 6-229,8-23 6,0 0 0,1 1 0,-1-1 0,1 1 1,-1 0-1,1-1 0,-1 1 0,1-1 0,0 1 0,-1 0 0,1-1 0,0 1 0,-1 0 0,1-1 0,0 1 0,0 0 0,0 0 0,-1-1 0,1 1 0,0 0 0,0 0 0,0-1 0,0 1 0,0 0 0,1 0 0,-1-1 0,0 1 0,0 0 0,0-1 0,1 1 0,-1 0 0,0-1 0,1 1 0,-1 0 0,1-1 0,-1 1 0,0 0 0,1-1 0,-1 1 0,1-1 0,0 1 0,-1-1 0,1 1 0,-1-1 0,1 0 0,0 1 0,-1-1 0,1 0 0,0 1 0,-1-1 0,1 0 0,0 0 0,0 0 0,-1 0 0,1 1 0,0-1 0,0 0 0,-1 0 0,1-1 0,0 1 0,0 0 0,-1 0 0,1 0-6,9-4 11,1-1 0,-2 0 0,1-1 0,-1 0 0,0-1 0,0 1 0,0-2 0,-1 1 0,0-1 0,-1-1-11,8-5 18,31-33 42,-1-2 0,-3-2-1,-2-2 1,2-8-60,-33 47 68,0 0 1,-1 0-1,-1-1 1,0 0 0,-1-1-1,-1 1 1,0-1-1,1-12-68,-7 6 397,-15 32 237,-29 120-275,43-124-353,0 0 0,0 0 0,0 0 0,1 0 1,-1 1-1,2-1 0,-1 1 0,1-1 0,0 0 0,0 1 1,0-1-1,1 1 0,0-1 0,1 0 0,-1 1 0,1-1 1,0 0-1,1 0 0,-1 0 0,1-1 0,0 1 1,1-1-1,0 1 0,-1-1 0,2 0 0,-1 0 0,4 3-6,-4-5-105,0 0-1,-1 0 1,1 0-1,1-1 0,-1 1 1,0-1-1,0 0 1,1 0-1,-1-1 0,1 1 1,0-1-1,-1 0 1,1 0-1,0-1 1,0 1-1,0-1 0,-1 0 106,58-15-3331</inkml:trace>
  <inkml:trace contextRef="#ctx0" brushRef="#br1" timeOffset="188399.851">27127 6542 5777,'26'-84'8657,"-26"82"-8526,0-1 0,-1 1 0,0 0 0,1 0 0,-1 0 0,0 0 0,0-1 0,0 1 0,0 1 0,-1-1 0,1 0 0,0 0 0,-1 0 0,1 1 0,-1-1 0,0 1 0,0-1 1,1 1-1,-1 0 0,0-1 0,0 1 0,0 0 0,0 0 0,0 0 0,-1 1 0,1-1 0,0 1 0,0-1 0,-1 1 0,1 0 0,0-1 0,0 1 0,-1 0 0,1 1 0,0-1 0,0 0 0,-1 1 0,1-1 0,0 1 1,0-1-1,0 1 0,-1 1-131,-7 0 8,1 2 1,0-1 0,0 1 0,0 1 0,0 0 0,1 0 0,0 1 0,0 0 0,0 0-1,1 0 1,0 1 0,0 1 0,1-1 0,0 1 0,0 0 0,0 0 0,1 1 0,0 0-9,-10 16-4,0 0 0,1 2 0,2 0 1,1 0-1,0 5 4,9-31 1,1 0 0,0 1 0,0-1 0,0 1 0,1-1-1,-1 1 1,0 0 0,1-1 0,-1 1 0,1 0 0,-1-1 0,1 1 0,0 0 0,-1 0 0,1-1 0,0 1-1,0 0 1,0 0 0,1-1 0,-1 1 0,0 0 0,1-1 0,-1 1 0,1 0 0,0-1 0,-1 1 0,1 0-1,0-1 1,0 1 0,0-1 0,0 0 0,0 1 0,0-1 0,0 0 0,1 1 0,-1-1 0,0 0 0,1 0-1,-1 0 1,1 0 0,1 0-1,2-2-2,1 0 1,0-1-1,-1 0 0,1 0 0,-1 0 0,0-1 0,0 0 1,0 0-1,0 0 0,0 0 0,3-4 2,-7 6 0,35-28 22,-2-2 0,-1-1 0,14-19-22,-29 31 10,105-123 104,-108 132-256,-103 207-267,63-142 603,3 0 0,2 1 0,3 0 0,0 10-194,15-58 21,0-1 1,1 1-1,0 0 0,0-1 0,1 1 1,0 0-1,0 0 0,1 0 0,0 0 0,0-1 1,0 1-1,1 0 0,0-1 0,2 4-21,-3-9-14,0 0 0,1 1 0,-1-1 0,1 0 0,-1 0 0,1 0 0,0 0 0,-1-1 0,1 1 0,0 0 0,0-1 0,0 1 0,-1-1 0,1 0 0,0 1 0,0-1 0,0 0 0,0 0 0,0 0 0,-1 0 0,1-1 0,0 1 0,0 0 0,0-1 0,-1 0 0,1 1 0,0-1-1,0 0 1,-1 0 0,1 0 0,-1 0 0,1 0 0,-1 0 0,1 0 0,-1 0 0,1-1 0,-1 1 0,0 0 0,0-1 0,0 1 0,0-1 0,1-1 14,3-4-584,0 0 0,-1 0 0,0 0-1,0 0 1,0 0 0,-1-1 0,0 0 0,0 0 0,0-7 584,11-45-4000</inkml:trace>
  <inkml:trace contextRef="#ctx0" brushRef="#br1" timeOffset="188878.454">27702 6455 6737,'19'-38'6927,"-19"37"-6853,-1 1 0,1-1 0,-1 0 1,1 1-1,-1-1 0,0 1 0,1-1 0,-1 1 0,0-1 0,1 1 0,-1 0 0,0-1 0,0 1 0,1 0 0,-1-1 0,0 1 0,0 0 0,0 0 0,0 0 1,1 0-1,-1 0 0,0 0 0,0 0 0,0 0 0,1 0 0,-1 0 0,0 1 0,0-1 0,0 0 0,1 0 0,-1 1 0,0-1 0,0 0 0,1 1 0,-1-1 1,0 1-1,1-1 0,-1 1 0,0 0 0,1-1 0,-1 1-74,-7 5 103,0 0-1,0 0 1,1 1 0,-1 0-1,1 0 1,1 1 0,0 0-1,0 0 1,0 1 0,1-1 0,-2 5-103,-2 3 71,-20 31 125,3 2-1,2 1 1,3 0-1,-14 47-195,20 5 324,15-99-319,0 0 0,1 0 0,-1 0 0,1-1 1,-1 1-1,1 0 0,0 0 0,0 0 1,0-1-1,0 1 0,1-1 0,-1 1 1,1-1-1,-1 1 0,1-1 0,0 0 0,0 0 1,0 0-1,0 0 0,0 0 0,1 0 1,-1-1-1,0 1 0,1-1 0,-1 1 0,1-1 1,0 0-1,-1 0 0,1 0 0,0-1 1,0 1-1,0-1 0,2 1-5,6-2 6,-1 0 1,0 0-1,1-1 0,-1 0 0,0-1 1,0 0-1,0-1 0,0 0 0,-1-1 1,1 0-1,-1 0 0,0-1 0,4-4-6,5-3 40,-1-1-1,0 0 1,-1-1 0,-1-1-1,-1-1 1,0 0-1,-1-1 1,-1 0-1,0-1 1,-2 0-1,0-1 1,-1 0-1,-1 0 1,-1-1-1,-1 0 1,0-1-1,-2 1 1,-1-1-1,0-7-39,-2 25 32,-1 0-1,1-1 0,-1 1 1,0-1-1,0 1 0,-1-1 1,0 1-1,1-1 0,-1 1 1,-1-1-1,1 1 0,-1 0 1,1 0-1,-1 0 0,0 0 1,-1 0-1,1 0 0,-1 0 1,0 1-1,0 0 0,0-1 1,0 1-1,0 0 0,-1 0 1,1 1-1,-1-1 0,0 1 1,-1-1-32,-5 1 13,0 2 0,1-1 0,-1 1 0,0 1 1,1 0-1,-1 0 0,1 1 0,-1 0 0,1 0 0,0 1 0,0 1 1,0-1-1,0 2 0,0-1 0,1 1 0,0 0 0,0 1 0,0 0 1,1 0-1,0 1 0,-2 1-13,0 0-26,0-1 1,1 1-1,0 0 1,0 1-1,1-1 0,0 2 1,1-1-1,0 1 1,0 0-1,1 0 1,0 1-1,-1 2 26,6-12-115,0 0 1,0 0-1,0 0 0,1 0 0,-1 0 0,0 0 0,0-1 1,0 1-1,1 0 0,-1 0 0,0 0 0,1 0 1,-1-1-1,0 1 0,1 0 0,0 0 0,-1-1 1,1 1-1,-1 0 0,1-1 0,0 1 0,-1 0 1,1-1-1,0 1 0,0-1 0,-1 1 0,1-1 1,0 0-1,0 1 0,0-1 0,-1 0 0,1 0 0,0 1 1,0-1-1,0 0 0,0 0 0,0 0 0,0 0 1,0 0-1,0 0 0,-1 0 0,1 0 0,0-1 1,0 1-1,0 0 0,0 0 0,0-1 0,-1 1 1,1-1-1,0 1 0,0-1 0,-1 1 0,1-1 1,0 1-1,-1-1 0,1 0 0,0 1 0,-1-1 115,37-12-4334</inkml:trace>
  <inkml:trace contextRef="#ctx0" brushRef="#br1" timeOffset="189221.091">28591 6325 8258,'31'-14'5317,"-31"14"-5285,1 0 1,-1 0-1,0 0 1,1 0-1,-1 1 1,0-1-1,0 0 1,1 0-1,-1 0 0,0 0 1,0 1-1,1-1 1,-1 0-1,0 0 1,0 1-1,0-1 1,1 0-1,-1 0 0,0 1 1,0-1-1,0 0 1,0 1-1,0-1 1,0 0-1,1 0 1,-1 1-1,0-1 1,0 0-1,0 1 0,0-1 1,0 0-1,0 1 1,0-1-1,0 0 1,-1 1-1,1-1 1,0 0-1,0 0 0,0 1 1,0-1-1,0 0 1,0 1-1,-1-1 1,1 0-1,0 0 1,0 1-1,0-1 1,-1 0-1,1 0 0,0 0 1,0 1-1,0-1 1,-1 0-1,1 0 1,0 0-1,-1 0 1,1 1-1,0-1 1,0 0-1,-1 0 0,1 0 1,0 0-1,-1 0-32,-81 121 1368,5 3 0,-51 114-1368,87-123 373,42-115-461,-1-1 1,1 1-1,-1-1 1,1 1-1,-1 0 1,1-1-1,-1 1 1,1 0-1,-1 0 1,1-1-1,0 1 0,-1 0 1,1 0-1,-1 0 1,1 0-1,0 0 1,-1 0-1,1 0 1,0 0-1,-1 0 0,1 0 1,-1 0-1,1 0 1,0 0-1,-1 1 1,1-1-1,-1 0 1,1 0-1,-1 1 0,1-1 1,0 0-1,-1 1 1,1-1-1,-1 1 1,0-1-1,1 0 1,-1 1-1,1-1 1,-1 1-1,0-1 0,1 1 1,-1 0-1,0-1 1,1 1-1,-1-1 1,0 1-1,0-1 1,0 1-1,0 0 0,1-1 1,-1 1-1,0-1 1,0 1-1,0 0 1,0-1-1,0 1 1,-1 0 87,20-24-3496</inkml:trace>
  <inkml:trace contextRef="#ctx0" brushRef="#br1" timeOffset="189522.287">28358 6314 9570,'-58'-19'6146,"-3"20"-3424,46 3-2648,0 0 1,1 1-1,-1 1 0,1 0 1,0 1-1,0 0 0,1 1 1,0 1-1,1 0 0,-11 9-74,17-12-4,1-1-1,0 1 0,0 0 0,0 1 0,1-1 1,0 1-1,0 0 0,0 0 0,1 0 0,0 0 1,1 1-1,0-1 0,0 1 0,0 0 0,1-1 1,0 1-1,0 0 0,1 0 0,0 0 0,1-1 1,0 1-1,0 0 0,0 0 0,1-1 0,2 5 5,-3-10-1,0 0-1,0 0 0,0 0 0,1 0 1,-1 0-1,1 0 0,-1 0 1,1 0-1,0 0 0,0-1 0,0 1 1,0-1-1,0 1 0,0-1 0,0 0 1,1 0-1,-1 0 0,0 0 1,1 0-1,-1 0 0,0-1 0,1 1 1,-1-1-1,1 0 0,-1 0 0,1 0 1,-1 0-1,1 0 0,1 0 2,73-30-31,-49 11 87,-2-1 1,0-1-1,-1-1 1,-1-1-1,-1-1 1,-2-1-1,0-1 0,-2-1 1,0-1-1,-2-2-56,-16 27 34,0 0 0,0-1 1,-1 1-1,1-1 0,-1 1 0,0-1 0,0 1 0,0-1 1,0 1-1,-1 0 0,0-1 0,1 1 0,-1-1 0,0 1 0,-1 0 1,1 0-1,0-1 0,-1 1 0,0 0 0,0 0 0,0 1 1,0-1-1,0 0 0,0 1 0,-1-1 0,0 1 0,1 0 0,-1 0 1,0 0-1,0 0 0,0 0 0,0 1 0,0-1 0,0 1 1,-1 0-1,1 0 0,0 0 0,-1 0 0,1 0 0,-1 1 0,-1 0-34,-8-3 4,-1 0-1,0 1 0,0 1 0,0 0 1,0 1-1,0 0 0,0 1 0,0 1 1,0 1-1,0-1 0,1 2 0,-1 0 1,1 1-1,0 0 0,0 1 0,1 0 1,0 1-1,0 1 0,0 0 0,1 0 0,-4 5-3,-10 29-966,43-1-4513,-1-25 1274</inkml:trace>
  <inkml:trace contextRef="#ctx0" brushRef="#br1" timeOffset="189868.581">28705 6750 7922,'-25'49'2348,"14"-31"-1804,1 1 1,0 0 0,2 0 0,0 1-1,1 0 1,2 1 0,0-1 0,0 1 0,1 11-545,4-29 22,0 1 1,0-1 0,1 0 0,-1 1 0,1-1-1,0 0 1,0 1 0,0-1 0,0 0 0,0 0-1,1 0 1,0 0 0,-1 0 0,1-1 0,0 1-1,0 0 1,1-1 0,-1 1 0,0-1 0,1 0-1,0 0 1,-1 0 0,1 0 0,0 0 0,0-1-1,0 1 1,0-1 0,0 0 0,0 0 0,1 0-1,-1 0 1,0 0 0,0-1 0,2 1-23,3 0 20,1-1-1,-1 1 1,0-1 0,1-1 0,-1 0-1,1 0 1,-1 0 0,0-1 0,0 0-1,1-1 1,-2 0 0,1 0 0,4-3-20,0-1 79,-1 0 0,0-1 0,0-1 0,-1 0 1,0 0-1,0-1 0,-1 0 0,-1-1 0,1 0 0,-2 0 0,1 0 1,-2-1-1,0-1 0,0 1 0,-1-1 0,0 0 0,-1 0 0,-1 0 1,0 0-1,-1-3-79,-2 11 36,0 0 0,0 0 0,0 0 0,-1 0 0,0 1-1,0-1 1,0 0 0,-1 0 0,1 1 0,-1-1 0,0 1 0,-1-1 0,1 1 0,-1 0 0,0 0 0,0 0 0,0 0 0,0 0 0,-1 1 0,1 0 0,-1 0-1,0 0 1,0 0 0,0 0 0,0 1 0,-1-1 0,1 1 0,-1 0 0,1 1 0,-1-1 0,0 1 0,0 0 0,0 0 0,1 0 0,-1 1 0,0 0 0,0 0 0,0 0-1,-5 1-35,-6 2 26,-1 0 0,1 1 0,-1 1 0,1 1 0,1 0 0,-1 1 0,1 1 0,0 1-26,-1-1-170,0 1-1,0 1 0,1 0 0,1 1 0,-1 1 1,2 0-1,0 1 0,0 0 0,1 1 0,1 1 1,0 0-1,-2 6 171,-16 40-3433</inkml:trace>
  <inkml:trace contextRef="#ctx0" brushRef="#br1" timeOffset="305947.242">19796 7045 8026,'68'-134'5665,"-54"113"-5204,-8 46-363,-29 330-40,23-300-12,2-27 19,-2 0-1,-1 0 1,-1 0 0,-2-1 0,0 1 0,-7 20-65,-1-12 819,11-36-756,0 0-1,1-1 1,-1 1-1,1 0 1,-1-1 0,1 1-1,-1 0 1,1-1 0,-1 1-1,1-1 1,0 1-1,-1 0 1,1-1 0,-1 1-1,1-1 1,0 1-1,0-1 1,-1 0 0,1 1-1,0-1 1,0 1 0,-1-1-1,1 1 1,0-1-1,0 0 1,0 1 0,0-1-1,0 0 1,0 1 0,0-1-1,0 1 1,0-1-1,0 0 1,1 1 0,-1-1-1,0 1 1,0-1-1,0 1 1,1-1 0,-1 1-1,0-1 1,1 1 0,-1-1-63,9-62 326,3 1 0,3 0 0,2 2 1,3 0-1,3 0 0,25-47-326,13 3 16,-60 102-19,0 0-1,-1 1 1,1-1-1,0 0 1,0 0-1,1 0 1,-1 1-1,0-1 1,0 0-1,1 1 1,-1-1-1,1 1 0,0 0 1,-1 0-1,1-1 1,0 1-1,0 0 1,0 0-1,-1 1 1,1-1-1,0 0 1,0 1-1,0-1 1,1 1-1,-1-1 1,0 1-1,0 0 1,0 0-1,0 0 1,0 0-1,0 0 1,0 1-1,0-1 0,0 1 1,0-1-1,0 1 1,0 0-1,0-1 1,0 1-1,0 0 1,0 0-1,0 1 4,3 2-10,-1 0-1,0 0 1,0 1-1,0-1 1,0 1-1,-1 0 0,0 0 1,0 0-1,0 0 1,-1 0-1,0 1 1,0-1-1,0 1 1,0-1-1,-1 1 1,0 0-1,0 0 0,-1-1 1,0 1-1,0 0 1,0 0-1,0 0 1,-1 0-1,0-1 1,0 1-1,-1 0 0,0-1 1,0 1-1,0-1 1,-1 1-1,1-1 1,-1 0-1,-1 1 11,-11 8 7,-1-1 0,-1 0 0,0-1-1,-1-1 1,0-1 0,-1 0 0,1-1-1,-2-1 1,1-1 0,-1-1 0,-1-1-1,1 0 1,-8-1-7,23-2 11,2-1-5,0 0 0,0 0 0,0-1 1,0 1-1,-1-1 0,1 1 0,0-1 0,0 0 0,0 0 0,-1 0 0,1-1 0,0 1 0,0-1 0,0 0 1,-1 1-1,1-1 0,0-1 0,0 1 0,-1-1-6,14-20-810,42-19-859,-8 14-252</inkml:trace>
  <inkml:trace contextRef="#ctx0" brushRef="#br1" timeOffset="306557.55">20230 6953 8306,'1'3'4419,"-4"11"-3792,-3 1-572,0 0 0,2 1 0,0 0 1,1 0-1,0 1 0,1-1 0,1 0 0,1 1 0,0-1 0,1 1 0,1-1 0,0 0 0,4 12-55,-5-26 47,-1 0-1,0-1 0,0 1 0,1 0 0,-1 0 1,1 0-1,-1-1 0,1 1 0,0 0 1,0-1-1,0 1 0,0-1 0,0 1 0,0-1 1,0 1-1,0-1 0,1 0 0,-1 0 1,0 1-1,1-1 0,-1 0 0,1 0 0,-1 0 1,1-1-1,0 1 0,-1 0 0,1-1 1,0 1-1,0-1 0,-1 1 0,1-1 0,0 0 1,0 0-1,0 1 0,-1-1 0,1-1 0,0 1 1,1 0-47,2-4 141,-1-1 1,0 0 0,-1 1-1,1-1 1,-1 0 0,0 0-1,0-1 1,-1 1 0,1-1-1,-1 1 1,0-1 0,-1 0 0,0 0-1,1 0 1,-2 0 0,1 0-1,-1-4-141,2-1 25,-1 1-1,-1-1 1,0 0 0,-1 0-1,1 1 1,-2-1-1,0 0 1,0 1 0,-1-1-1,0 1 1,-1 0-1,0 0 1,-1 0 0,0 1-1,0-1 1,-1 1-1,0 0 1,-8-7-25,13 23-84,4-1 71,1 0-1,0-1 1,0 1 0,1-1 0,-1 0-1,1 0 1,0 0 0,0-1 0,1 0 0,-1 0-1,1 0 1,0-1 0,0 1 0,0-1-1,2 0 14,6 3-117,0-1 0,0-1 0,0 0 0,1-1-1,-1-1 1,1 0 0,0 0 0,-1-2 0,1 0 0,0 0-1,0-2 1,-1 0 0,1 0 0,13-5 117,-25 6-35,0 0 0,0 1 0,0-1 1,-1 0-1,1 0 0,0-1 0,0 1 0,-1 0 0,1-1 0,-1 0 1,0 0-1,1 0 0,-1 0 0,0 0 0,0 0 0,0 0 0,0-1 1,-1 1-1,1 0 0,0-1 0,-1 0 0,0 1 0,0-1 1,0 0-1,0 0 0,0 0 0,0 0 0,-1 0 0,1 1 0,-1-1 1,0 0-1,0 0 0,0 0 0,0 0 0,-1 0 0,1 0 0,-1 0 1,0-1 34,0 3 5,-1 0 1,1-1 0,-1 1 0,1 0 0,-1 0 0,1 0 0,-1 0-1,0 0 1,0 0 0,1 0 0,-1 1 0,0-1 0,0 0-1,0 1 1,0 0 0,0-1 0,0 1 0,0 0 0,0 0-1,0 0 1,0 0 0,0 1 0,1-1 0,-1 0 0,0 1 0,0 0-1,0-1 1,0 1 0,0 0 0,0 0-6,-49 33 89,47-31-77,0 0 0,1 0 0,-1 1 0,1 0 0,0-1 0,0 1 0,0 0 0,1 0 0,-1 1 0,1-1 0,0 0 0,0 1 0,1-1 0,-1 1 0,1 0 0,0 0 0,0-1 0,1 1 0,-1 0 1,1 0-1,0 0 0,0 0 0,1 0 0,0-1 0,0 1 0,0 0 0,0 0 0,0-1 0,1 1 0,0-1 0,0 1 0,1-1 0,-1 0 0,2 2-12,-1-4 32,1 0-1,-1 0 0,1 0 1,0 0-1,-1-1 1,1 0-1,0 0 1,0 0-1,0 0 0,0 0 1,0-1-1,0 0 1,0 0-1,0 0 0,0 0 1,0-1-1,0 1 1,0-1-1,0 0 1,-1 0-1,1-1 0,0 1 1,-1-1-1,1 0 1,0 0-1,-1 0 1,0 0-1,0 0 0,1-1 1,-1 0-1,-1 1 1,1-1-1,0 0 1,-1 0-1,1-1 0,-1 1 1,0 0-1,0-1 1,1-2-32,-1 1 62,1 0 0,-1 1 0,0-1 0,-1 0 0,1 0 0,-1-1 0,0 1 0,0 0 0,0 0 0,-1 0 0,0-1 0,0 1 0,0-2-62,0 5 10,0 0 1,0 0-1,-1 0 0,1 1 1,0-1-1,-1 0 0,1 0 1,-1 0-1,1 1 0,-1-1 0,0 0 1,0 0-1,0 1 0,0-1 1,0 1-1,0-1 0,0 1 1,-1 0-1,1-1 0,-1 1 1,1 0-1,-1 0 0,1 0 1,-1 0-1,1 0 0,-1 0 1,0 0-1,0 0 0,1 1 1,-1-1-1,0 1 0,0-1 1,0 1-1,0 0 0,1 0 1,-1 0-1,-1 0-10,1 0-10,0 1-1,0-1 1,0 1 0,0 0 0,0 0-1,0 0 1,0 0 0,0 0 0,1 0-1,-1 0 1,0 0 0,1 1 0,-1-1-1,1 1 1,-1-1 0,1 1 0,0 0-1,0 0 1,0-1 0,0 1 0,0 0-1,0 0 1,0 0 10,3 30-4377,14-19 517,8-1-790</inkml:trace>
  <inkml:trace contextRef="#ctx0" brushRef="#br1" timeOffset="306995.804">20771 6656 7922,'-2'-11'4396,"-2"24"-2811,0 20-1516,1 1 1,2 0-1,2 0 0,0-1 1,3 1-1,4 18-69,-7-46 18,0 0 1,0 1-1,0-1 0,1 0 0,0 0 0,1 0 1,-1 0-1,1 0 0,0 0 0,1-1 1,-1 1-1,1-1 0,0 0 0,1 0 0,-1-1 1,1 1-1,0-1 0,0 0 0,0 0 1,0-1-1,1 1 0,-1-1 0,1-1 0,0 1 1,0-1-1,0 0 0,1 0 0,-1 0 1,0-1-1,2 0-18,71 3 283,-78-3-286,0 0 1,0 0-1,-1 0 1,1 1-1,-1-1 1,1 0-1,-1 0 1,1 0-1,-1 1 1,0-1-1,1 0 1,-1 1-1,0-1 1,0 0 0,0 1-1,0-1 1,0 0-1,0 1 1,0-1-1,-1 0 1,1 1-1,0-1 1,-1 0-1,1 0 1,-1 0-1,1 1 1,-1-1-1,0 0 1,0 0 0,1 0-1,-1 0 1,0 0-1,0 0 1,0 0-1,0 0 1,0 0-1,0-1 1,0 1-1,0 0 1,-2 0 2,-9 8 131,0 0 1,-1 0-1,0-2 1,0 1-1,-1-2 1,0 0-1,0 0 1,0-2-1,-1 0 1,1 0-1,-1-1 1,0-1-1,0-1 1,-1 0-1,1-1 1,0 0-1,0-1 1,0-1-1,0 0 1,-12-4-132,23 3 147,13 2-250,164-36-1095,-115 25 339</inkml:trace>
  <inkml:trace contextRef="#ctx0" brushRef="#br1" timeOffset="307796.853">21167 6962 8674,'0'-3'762,"0"2"-651,0 0 0,0 1 0,0-1 1,0 0-1,0 0 0,0 1 1,0-1-1,0 0 0,0 0 0,0 0 1,0 1-1,0-1 0,0 0 0,-1 0 1,1 1-1,0-1 0,0 0 0,-1 1 1,1-1-1,-1 0 0,1 1 0,-1-1 1,1 0-1,-1 1 0,1-1 1,-1 1-1,1-1 0,-1 1 0,0-1 1,1 1-1,-1 0 0,0-1 0,1 1 1,-1 0-1,0-1 0,0 1 0,1 0 1,-1 0-1,0 0 0,0 0 0,0-1 1,1 1-1,-1 0 0,0 0 1,0 1-1,1-1 0,-1 0 0,0 0 1,0 0-1,1 0 0,-1 1 0,0-1 1,0 0-1,1 1 0,-1-1 0,0 1 1,1-1-1,-1 1 0,0-1 0,1 1-111,-7 5 33,0 1-1,1 0 1,0 1-1,0-1 1,0 1-1,1 0 0,1 1 1,-1-1-1,1 1 1,1 0-1,0 0 0,0 0 1,-1 7-33,4-15 6,-1 1-1,1 0 1,-1 0 0,1 0 0,0-1-1,0 1 1,0 0 0,0 0 0,0 0-1,1-1 1,-1 1 0,0 0 0,1 0-1,-1 0 1,1-1 0,0 1 0,-1 0-1,1-1 1,0 1 0,0-1 0,0 1-1,0-1 1,1 1 0,-1-1 0,0 0-1,0 1 1,1-1 0,-1 0 0,1 0-1,-1 0 1,1 0 0,0 0 0,-1-1-1,1 1 1,0 0 0,-1-1 0,1 1 0,0-1-1,0 0-5,70-7 320,-65 5-296,0-1-1,-1-1 1,1 1-1,-1-1 1,1-1 0,-1 1-1,-1-1 1,1 0-1,-1 0 1,1 0-1,-2-1 1,1 0 0,0 0-1,-1 0 1,-1-1-1,2-1-23,-4 7 1,-1 1-1,1-1 1,0 0 0,-1 1-1,1-1 1,0 0-1,-1 1 1,1-1-1,-1 0 1,1 0-1,-1 1 1,0-1-1,1 0 1,-1 0-1,0 0 1,0 0-1,1 0 1,-1 1 0,0-1-1,0 0 1,0 0-1,0 0 1,0 0-1,0 0 1,0 0-1,0 0 1,-1 1-1,1-1 1,0 0-1,0 0 1,-1 0-1,1 0 1,-1 1 0,1-1-1,-1 0 1,1 0-1,-1 1 1,1-1-1,-1 0 1,1 1-1,-1-1 1,0 0-1,0 1 1,1-1-1,-1 1 1,0-1-1,0 1 1,1 0 0,-1-1-1,0 1 1,0 0-1,0-1 1,0 1-1,0 0 1,0 0-1,1 0 1,-1 0-1,0 0 1,0 0-1,0 0 1,0 0-1,0 0 1,0 1 0,0-1-1,0 0 0,-4 3-11,1-1-1,-1 1 1,1 0-1,0 0 1,0 1-1,0-1 1,0 1 0,0 0-1,1 0 1,0 0-1,0 1 1,0-1-1,0 1 1,1-1-1,-1 1 1,1 0 0,1 0-1,-1 0 1,0 4 11,2-8 4,0 1 0,0-1 0,0 1-1,1-1 1,-1 0 0,1 1 0,-1-1 0,1 0 0,-1 1 0,1-1 0,0 0 0,-1 1 0,1-1 0,0 0 0,0 0 0,0 0 0,0 0 0,0 0 0,0 0 0,1 0 0,-1 0 0,0 0-1,0-1 1,1 1 0,-1 0 0,0-1 0,1 1 0,-1-1 0,0 0 0,1 1 0,-1-1 0,1 0 0,-1 0 0,1 0 0,-1 0 0,1 0 0,-1 0 0,0 0 0,1 0 0,-1-1 0,1 1-1,-1-1 1,0 1 0,1-1 0,-1 1 0,0-1 0,1 0 0,-1 1 0,0-1 0,1-1-4,23-5 71,0-1-1,-1-1 1,1-1 0,-2-2-1,0 0 1,0-1 0,-1-2 0,-1 0-1,0-1 1,8-9-71,-19 14 21,0 0 1,0-1-1,-1 1 0,-1-2 1,0 1-1,-1-1 0,0-1 1,-1 1-1,0-1 0,-1 0 1,0-4-22,1-61 153,-6 76-150,0 1 0,-1 0 0,1 0 1,0 0-1,-1-1 0,0 1 0,1 0 1,-1 0-1,0 0 0,0 0 0,0 0 1,0 0-1,-1 0 0,1 0 1,-1 1-1,1-1 0,-1 0 0,1 1 1,-1-1-1,0 1 0,0 0 0,0-1 1,0 1-1,0 0 0,0 0 0,0 0 1,0 0-1,0 1 0,0-1 0,0 1 1,-1-1-1,-1 1-3,-6 2-5,1 0-1,-1 1 1,1 0-1,-1 1 1,1 0-1,0 0 1,1 1-1,-1 0 1,1 1-1,0 0 1,0 0 0,0 1-1,1 0 1,0 0-1,1 1 1,0 0-1,0 0 1,0 0-1,1 1 1,0-1 0,1 1-1,0 0 1,-1 5 5,1-7-3,1-1 0,0 1 1,0-1-1,1 1 1,-1 0-1,1 1 0,1-1 1,0 0-1,0 0 0,0 1 1,1-1-1,0 0 1,0 1-1,1-1 0,0 0 1,0 0-1,1 1 1,0-1-1,0 0 0,0 0 1,1-1-1,0 1 0,1-1 1,-1 1-1,1-1 1,1 0-1,2 3 3,0-4 15,1-1 1,0 0-1,0 0 0,0-1 1,0 0-1,1 0 0,-1-1 0,1 0 1,0 0-1,-1-1 0,1 0 1,0-1-1,0 0 0,0 0 1,0-1-1,-1 0 0,1-1 1,0 0-1,-1 0 0,1-1 1,-1 0-1,0 0 0,0-1 0,0 0 1,0-1-1,-1 1 0,7-6-15,13-32 115,-48 50-167,-11 45-66,32-51 117,-1-1 0,0 1-1,1-1 1,-1 1 0,1-1-1,-1 1 1,1 0 0,0-1-1,0 1 1,0 0 0,0-1 0,0 1-1,0 0 1,0-1 0,1 1-1,-1-1 1,0 1 0,1 0-1,-1-1 1,1 1 0,0-1-1,0 1 1,-1-1 0,1 0-1,0 1 1,0-1 0,0 0-1,0 0 1,1 1 0,-1-1-1,0 0 1,0 0 0,1 0-1,-1 0 1,1-1 0,-1 1 1,8 2 11,0-1 1,0 0 0,0-1 0,0 0 0,0-1-1,0 0 1,0 0 0,0-1 0,1 0-1,-2 0 1,1-1 0,0 0 0,0-1-1,0 0 1,-1 0 0,0-1 0,5-2-12,-11 5 5,1 0 1,0 0-1,0-1 1,-1 1 0,1-1-1,-1 1 1,1-1-1,-1 0 1,0 0 0,0 0-1,0 0 1,0 0-1,0 0 1,0-1 0,0 1-1,-1 0 1,1-1-1,-1 0 1,0 1-1,0-1 1,1-2-6,-3 4-4,1 1 0,-1-1 0,0 0 0,0 0 0,1 1 0,-1-1 0,0 0-1,0 1 1,0-1 0,0 1 0,0-1 0,0 1 0,0-1 0,0 1 0,0 0 0,0-1 0,0 1 0,0 0 0,0 0 0,0 0-1,0 0 1,0 0 0,0 0 0,0 0 0,0 0 0,0 0 0,-1 0 0,1 1 0,0-1 0,0 1 0,0-1 0,0 0 0,1 1-1,-1-1 1,0 1 0,-1 0 4,2-1-4,-6 2-5,0 0 0,0 0 0,0 0-1,0 1 1,1 0 0,-1 0 0,1 0 0,0 1-1,0-1 1,0 1 0,1 0 0,-1 1-1,1 0 10,4-5-8,0 1 0,0 0-1,0 0 1,1-1-1,-1 1 1,0 0 0,0-1-1,1 1 1,-1 0-1,0-1 1,1 1 0,-1 0-1,1-1 1,-1 1-1,1-1 1,-1 1 0,1-1-1,-1 1 1,1-1-1,0 1 1,-1-1 0,1 1-1,0-1 1,-1 0-1,1 1 1,0-1-1,-1 0 1,1 0 0,0 0-1,0 0 1,-1 1-1,1-1 1,0 0 0,0 0-1,0 0 1,-1 0-1,1-1 1,0 1 0,0 0-1,-1 0 1,1 0-1,0-1 1,-1 1 0,1 0-1,0-1 1,-1 1-1,1 0 1,0-1 0,-1 1-1,1-1 9,12-2-585,0-1 0,-1-1 0,0 0 0,1-1 0,-2 0 0,1 0 0,-1-1 0,0-1 1,0 0-1,-1 0 0,7-8 585,14-19-3181</inkml:trace>
  <inkml:trace contextRef="#ctx0" brushRef="#br1" timeOffset="308444.751">21975 6616 8874,'7'-24'6483,"-4"51"-6385,-62 338-158,69-297 93,-9-66-20,0 0 0,0-1 0,0 1 0,0-1 0,0 1 0,0-1 0,0 0 0,0 1 0,1-1 0,-1 0 0,0 0 0,1 0 0,-1 0 0,1 0 0,0 0 0,-1 0 0,1 0 0,0-1 0,-1 1 0,1-1 0,0 1 0,0-1 0,-1 1 0,1-1 0,0 0 0,0 0 0,0 0 0,-1 0 0,1 0 0,0-1 0,0 1 0,-1-1 0,1 1 0,0-1 0,1 0-13,5-1 46,-1-1 1,1 0-1,-1-1 0,0 1 0,0-1 0,0-1 0,-1 1 0,1-1 0,-1 0 0,0-1 0,-1 1 1,1-1-1,-1 0 0,0-1 0,-1 1 0,1-1 0,-1 0 0,-1 0 0,1 0 0,-1-1 0,0 1 0,-1-1 1,0 0-1,0 1 0,-1-1 0,0 0 0,0 0 0,-1 0 0,0 0 0,0 0 0,-1 0 0,0-1-46,1 7 4,0 1-1,0-1 0,0 1 1,0-1-1,-1 1 1,1-1-1,0 1 0,-1 0 1,1-1-1,-1 1 0,0 0 1,1-1-1,-1 1 1,0 0-1,0-1 0,0 1 1,0 0-1,0 0 0,0 0 1,0 0-1,0 0 1,0 0-1,0 0 0,-1 1 1,1-1-1,0 0 0,-1 1 1,1-1-1,0 1 1,-1-1-1,1 1 0,-1-1 1,1 1-1,-1 0 0,1 0 1,0 0-1,-1 0 0,1 0 1,-1 0-1,1 0 1,-1 1-1,1-1 0,-1 0 1,1 1-1,0-1 0,-1 1 1,1 0-1,-1-1 1,1 1-1,0 0 0,0 0 1,0 0-1,-1 0-3,0 1-3,1 1 0,-1 0 0,1 0 0,0 0 0,0-1 0,0 1 0,0 0-1,1 0 1,-1 0 0,1 0 0,-1 0 0,1 1 0,0-1 0,1 0 0,-1 0 0,0 0 0,1 0 0,-1 0 0,1 0-1,0 0 1,0 0 0,0-1 0,1 1 0,-1 0 0,1 0 0,-1-1 0,1 1 0,0-1 0,0 0 0,0 1 0,0-1 0,1 0-1,-1 0 1,0 0 0,1-1 0,0 1 0,-1 0 0,1-1 0,0 0 0,0 0 0,-1 0 0,3 1 3,13 2 24,0-1 0,0-1 0,0 0 1,0-2-1,0 0 0,0-1 0,0 0 1,0-2-1,0 0 0,0-1 0,12-5-24,-12 5 31,-10 1-49,-21 7-13,6-1 21,0 0-1,0 0 1,1 1 0,-1 0 0,1 1 0,0-1 0,0 1 0,0 1-1,1-1 1,0 1 0,0-1 0,0 2 0,1-1 0,0 0 0,0 1-1,0 0 1,1 0 0,0 0 0,0 0 0,1 0 0,0 1 0,0-1-1,1 3 11,-1 17-4,1 0 0,1 1-1,2-1 1,1 0 0,1 6 4,6 90 19,-10-105-20,-1-1 1,-1 0-1,0 0 1,-1 0-1,-1-1 1,-1 1-1,-6 14 1,9-25 21,-1-1 0,1 0 0,-1 0 0,0 0 0,0 0 0,-1-1 0,1 1-1,-1-1 1,0 0 0,0 0 0,-1 0 0,1-1 0,-1 1 0,0-1 0,1 0 0,-2 0-1,1-1 1,0 0 0,0 0 0,-1 0 0,1 0 0,-1-1 0,1 0 0,-1 0 0,0 0-21,2-1 64,-1 0 1,1 0-1,0 0 1,0 0 0,0-1-1,-1 0 1,1 0 0,0 0-1,0 0 1,0 0 0,0-1-1,0 0 1,1 0 0,-1 0-1,0 0 1,1 0 0,-1-1-1,1 0 1,0 0 0,0 0-1,0 0 1,1 0-1,-1 0 1,1-1 0,-1 1-1,1-1 1,0 0 0,0 0-1,1 1 1,-1-3-65,-1-2 66,0-1-1,1 0 1,1 0-1,-1 0 1,1 0-1,1 0 1,0 0-1,0 0 1,0-1-1,1 1 1,1 0-1,0 0 1,2-8-66,8-10-6,0 1 1,2 0 0,1 0-1,0 2 1,2 0 0,8-7 5,94-120-3210,-106 121-462,-15 13-310</inkml:trace>
  <inkml:trace contextRef="#ctx0" brushRef="#br1" timeOffset="308724.238">21800 6437 10106,'-17'-11'3249,"7"1"576,4 5-2945,-2 4-208,7 5-456,-1 7-872,-9 7-3169</inkml:trace>
  <inkml:trace contextRef="#ctx0" brushRef="#br1" timeOffset="99463.111">381 6800 7786,'-75'17'5423,"75"-17"-5412,1-1-1,-1 1 0,0 0 0,0 0 0,1 0 1,-1 0-1,0 0 0,0 0 0,1-1 0,-1 1 1,0 0-1,0 0 0,0 0 0,1-1 0,-1 1 0,0 0 1,0 0-1,0 0 0,0-1 0,1 1 0,-1 0 1,0 0-1,0-1 0,0 1 0,0 0 0,0-1 1,0 1-1,0 0 0,0 0 0,0-1 0,0 1 0,0 0 1,0 0-1,0-1 0,0 1 0,0 0-10,164-4 1147,68-1 28,39 12-762,175-26-82,-208 42-181,74-6-7,-254-16-128,248-8 19,35-20-28,14-6-11,22 17 30,10-4-18,21-9-14,-1 9 22,1-2 30,2 2 2,17-24 12,-13-1-35,-14 22-24,-40 18 86,-24 16 193,-20 11-39,0-7-191,-127-9-21,0 9-1,26 11-27,1-2 19,-70-34-2,-9-21 26,-122 25 65,0 2 1,1 0-1,0 1 0,-1 1 1,1 0-1,0 1 1,6 1-109,97 7 1636,-148 3-1829,-15-1-1344,-40-1-2121</inkml:trace>
  <inkml:trace contextRef="#ctx0" brushRef="#br1" timeOffset="202014.187">973 7484 5937,'10'-33'8430,"-6"24"-5419,7 36-782,-52 205-1829,-38 171-301,71-320-42,8-83-53,0 0 0,0 0 1,0-1-1,0 1 0,0 0 0,-1 0 1,1 0-1,0 0 0,0 0 0,0-1 1,0 1-1,-1 0 0,1 0 0,0 0 1,0 0-1,0 0 0,0 0 0,-1 0 1,1 0-1,0-1 0,0 1 0,0 0 1,-1 0-1,1 0 0,0 0 0,0 0 1,0 0-1,-1 0 0,1 0 0,0 0 0,0 0 1,0 0-1,-1 1 0,1-1 0,0 0 1,0 0-1,0 0 0,0 0 0,-1 0 1,1 0-1,0 0 0,0 0 0,0 1 1,0-1-1,-1 0 0,1 0 0,0 0 1,0 0-5,-9-22-295,-3-11-609,4 19-2041,0 1 69</inkml:trace>
  <inkml:trace contextRef="#ctx0" brushRef="#br1" timeOffset="202738.701">478 7622 8090,'-4'-2'596,"2"1"-374,1 1 0,-1-1 1,0 0-1,0 0 0,1 0 0,-1 0 1,0 0-1,1 0 0,-1 0 0,1-1 0,-1 1 1,1 0-1,0-1 0,0 1 0,-1-1 1,1 0-1,0 1 0,0-1 0,1 0 1,-1 1-1,0-1 0,0 0 0,1 0 0,-1 0 1,1 0-1,0 0 0,0 0 0,0 0 1,-1 0-1,2 0 0,-1 1 0,0-1 1,0 0-1,1 0 0,-1 0 0,1-1-222,4-5 102,0 1 0,1-1-1,-1 1 1,2 0 0,-1 1 0,1 0-1,0 0 1,0 0 0,0 1-1,1 0 1,3-1-102,37-21 13,2 2 0,1 3 0,1 1 0,1 3 0,0 2 0,1 3 0,41-5-13,-64 11 7,1 2 0,-1 1 1,1 1-1,0 2 0,0 1 0,0 1 1,0 2-1,-1 2 0,1 0 1,-1 2-1,16 7-7,-40-12 12,0 1-1,-1 0 1,1 1 0,0-1-1,-1 1 1,0 1 0,0-1 0,0 1-1,-1 0 1,1 0 0,-1 1 0,0 0-1,-1-1 1,0 2 0,1-1-1,-2 0 1,1 1 0,-1 0 0,2 7-12,-5-10 37,-1 1 0,-1 0 0,1 0 0,0 0 0,-1-1 1,0 1-1,0-1 0,-1 1 0,1-1 0,-1 0 1,0 0-1,0 0 0,0 0 0,-1-1 0,1 1 1,-1-1-1,-4 3-37,-16 18 135,-1-1 0,-2-1 0,0-1 1,-1-1-1,-1-2 0,0-1 0,-2-1 1,0-2-1,0-1 0,-2-1 0,1-2 1,-3-1-136,28-7-22,-1 0 1,0-1-1,1-1 1,-1 1-1,0-1 1,1 0-1,-1-1 1,0 0-1,1 0 1,-6-2 21,14 3-87,-1 0-1,0 0 1,1 0-1,-1 0 1,0 0 0,1 0-1,-1 0 1,0-1-1,0 1 1,1 0-1,-1 0 1,0 0 0,0 0-1,1-1 1,-1 1-1,0 0 1,0 0 0,1-1-1,-1 1 1,0 0-1,0 0 1,0-1 0,0 1-1,0 0 1,1-1-1,-1 1 1,0 0-1,0-1 1,0 1 0,0 0-1,0-1 1,0 1-1,0 0 1,0-1 0,0 1-1,0 0 1,0 0-1,0-1 1,0 1 0,-1 0-1,1-1 1,0 1-1,0 0 1,0-1-1,0 1 1,0 0 0,-1 0-1,1-1 1,0 1-1,0 0 1,0 0 0,-1-1-1,1 1 1,0 0-1,0 0 1,-1 0 0,1-1 87,20-8-3783</inkml:trace>
  <inkml:trace contextRef="#ctx0" brushRef="#br1" timeOffset="204653.647">2010 7221 5969,'36'-45'6804,"-73"67"-3987,25-12-2725,-37 31 186,2 2 0,-40 46-278,45-37 220,2 3-1,3 1 1,-26 53-220,38-60 133,2 2 0,3 1 0,1 0 0,3 1 0,3 1-1,1 3-132,7-38 44,2-1 0,0 1 0,1 0-1,0 0 1,2 0 0,0 0 0,2 0-1,0 0 1,1 0 0,4 16-44,-3-28-7,0-1-1,0 1 1,0-1 0,0 0 0,1 0-1,0 0 1,1-1 0,-1 0 0,1 0 0,0 0-1,0 0 1,1-1 0,-1 0 0,1-1-1,0 1 1,0-1 0,0-1 0,1 1-1,-1-1 1,0-1 0,1 1 0,-1-1-1,1 0 1,0-1 0,-1 0 0,1 0 0,0-1-1,-1 0 1,1 0 0,-1 0 0,1-1-1,-1-1 1,3 0 7,21-6-1201</inkml:trace>
  <inkml:trace contextRef="#ctx0" brushRef="#br1" timeOffset="205560.531">2232 7444 8562,'-5'3'4718,"2"14"-4301,2-14-171,-10 68 277,-10 62 1133,-1 99-1656,21-199 43,1-11-9,0 1 1,-2-1-1,0 0 0,-2 0 0,0 0 1,-2 0-1,-4 10-34,-6-22-375,0-32-2834,2-6 510</inkml:trace>
  <inkml:trace contextRef="#ctx0" brushRef="#br1" timeOffset="206070.856">1880 7563 8442,'1'-5'630,"-2"2"-387,1 0 0,1 0 0,-1 1 0,0-1 0,1 0 0,-1 0 0,1 0 0,0 1 0,0-1-1,0 0 1,0 1 0,0-1 0,1 1 0,-1-1 0,1 1 0,0 0 0,0 0 0,0-1 0,0 1 0,0 0 0,0 1 0,0-1-1,0 0 1,1 1 0,-1-1 0,1 1 0,0 0 0,2-1-243,36-11 303,0 2 1,1 2-1,0 1 1,1 3-1,0 1 0,0 2-303,-20 1 25,-11 0-21,0 0-1,0 0 0,0 2 0,-1-1 1,1 1-1,0 1 0,-1 0 0,1 1 1,-1 0-1,1 1-3,-11-4-1,1 1 0,-1 0 0,1-1 0,-1 1 0,0 0 0,1 0 0,-1 0 0,0 0 0,0 0 0,0 0 0,0 0 0,0 0 0,0 0 0,0 0 0,0 1 0,0-1 0,0 0 0,-1 1 0,1-1 0,0 1 0,-1-1 0,0 1 0,1-1 0,-1 1 0,0-1-1,1 1 1,-1-1 0,0 1 0,0-1 0,-1 1 0,1-1 0,0 1 0,0 0 0,-1-1 0,1 1 0,-1 0 1,-30 52 122,-79 76 485,9-32-166,100-97-437,1 0-1,0 0 0,0 0 0,0 0 0,0 0 1,0 0-1,0 0 0,0 0 0,0 0 1,0 0-1,0 0 0,1 0 0,-1 0 0,0 0 1,1 0-1,-1 0 0,0 0 0,1-1 0,0 1 1,-1 0-1,1 0 0,-1 0 0,1-1 1,0 1-1,-1 0 0,1-1 0,0 1 0,0 0 1,0-1-1,-1 1 0,1-1 0,0 1 0,0-1 1,0 0-1,0 1 0,0-1 0,0 0 1,0 0-1,0 0 0,0 0 0,0 0 0,0 0 1,0 0-1,0 0 0,0 0 0,0 0-3,5 2 16,22 10 7,-10-7-16,-1 1 1,0 1-1,0 1 0,-1 0 0,0 1 1,0 1-1,-1 0 0,0 1 0,-1 1 0,0 0 1,-1 1-1,8 10-7,-19-19-3,0 0 0,0 0 1,0 0-1,0 0 0,-1 0 0,1 0 1,-1 0-1,0 1 0,0-1 1,-1 1-1,1-1 0,-1 0 0,0 1 1,0-1-1,-1 1 0,1-1 1,-1 0-1,0 1 0,0-1 0,0 0 1,-1 0-1,1 0 0,-1 0 0,0 0 1,-2 3 2,-12 12 42,0-1 1,-1-1 0,-1-1 0,-1-1-1,0 0 1,0-1 0,-14 6-43,29-18 18,0 1-9,-5 5 116,0 0 1,0-1 0,-1-1 0,0 1-1,0-2 1,-1 1 0,0-2-1,0 1 1,0-1 0,0-1 0,0 0-1,-1-1 1,1 0 0,-1 0-1,0-1 1,0-1 0,1 0 0,-1-1-1,0 0 1,1-1 0,-4 0-126,9 0 4,0 0-1,0 0 1,0 0 0,0-1 0,0 0 0,0 0 0,1 0-1,0-1 1,-1 1 0,1-2 0,1 1 0,-1 0 0,0-1-1,1 0 1,0 0 0,0 0 0,1 0 0,0-1 0,-1 0 0,2 1-1,-1-1 1,1 0 0,0 0 0,0-1 0,-1-4-4,5 8-160,0-1 1,0 1-1,0 0 1,1 0-1,-1 0 1,1 0-1,-1 1 1,1-1-1,0 1 1,0 0-1,0-1 1,0 1-1,1 1 1,-1-1-1,0 0 1,1 1-1,-1 0 1,1 0-1,0 0 1,-1 0 0,1 0-1,0 1 1,0-1-1,-1 1 1,1 0-1,0 1 1,0-1 159,13-2-1678,37-9-1520</inkml:trace>
  <inkml:trace contextRef="#ctx0" brushRef="#br1" timeOffset="206431.598">2566 7258 9426,'13'19'5226,"-4"-10"-4931,115 158 267,-92-113-421,-3 1 0,-2 2 0,7 26-141,-26-60 38,0 0 1,-2 1-1,-1-1 1,-1 1-1,-1 0 1,-1 0-1,-2 1 1,0-1-1,-1 0 1,-3 12-39,1-13 44,-2 0 0,-1-1 0,-1 1 0,-1-1 0,0 0 0,-2-1 0,-1 0-1,0-1 1,-2 0 0,0 0 0,-1-2 0,-1 0 0,0 0 0,-2-1 0,0-1 0,-1-1 0,0-1 0,-1 0 0,-1-1 0,0-1 0,-1-1 0,0-1 0,0-1 0,-1-1 0,-18 5-44,32-11-409,1-1 0,-1 1 0,1-1 0,-1-1 0,1 0 0,-1 0 1,1 0-1,-1-1 0,1 0 0,-4-1 409,-2-10-3141</inkml:trace>
  <inkml:trace contextRef="#ctx0" brushRef="#br1" timeOffset="206907.368">3311 7739 8578,'-12'9'5449,"23"4"-3986,-2-7-1325,1 0 0,0-1 0,1 0-1,0 0 1,-1-1 0,1-1 0,0 0 0,1 0 0,-1-1-1,1 0 1,-1-1 0,7 0-138,-18-1 4,82 4 220,0-3 1,0-4-1,25-6-224,-81 7 27,218-22-322,-228 23-413,-23 5-2790,-23 2 217</inkml:trace>
  <inkml:trace contextRef="#ctx0" brushRef="#br1" timeOffset="207207.675">3361 8094 5697,'3'24'3529,"9"-15"-568,17-1-297,16-2-2096,20-8 168,16-8-79,19-4 15,-7 3-312,-4-2 48,-21 5-648,-4 4-3361,-41-1 1089</inkml:trace>
  <inkml:trace contextRef="#ctx0" brushRef="#br1" timeOffset="209172.896">5095 7364 4065,'11'-20'6427,"-28"76"-2465,-15 35-3480,4-10-319,13-35-40,2 1 1,2 0-1,-3 40-123,0 214 453,9-296 760,-1-20-2625,0-15 460</inkml:trace>
  <inkml:trace contextRef="#ctx0" brushRef="#br1" timeOffset="209558.829">4573 7408 7930,'-1'-1'133,"0"1"0,0-1 0,0 0 0,1 0 0,-1 0 0,0 0 0,0 1 0,1-1 0,-1 0 1,1 0-1,-1-1 0,1 1 0,-1 0 0,1 0 0,-1 0 0,1 0 0,0 0 0,0 0 0,0-1 0,-1 1 0,1 0 1,0 0-1,0 0 0,1 0 0,-1-1 0,0 1 0,0 0 0,1 0 0,-1 0 0,0 0 0,1 0 0,-1 0 0,1 0 1,0 0-1,-1 0 0,1 0 0,0 0 0,-1 0 0,1 0 0,0 0 0,0 1 0,0-1 0,0 0 0,0 0 0,0 1 1,0-1-1,0 1 0,0-1-133,26-11 186,1 1 0,0 2 0,1 0 1,17-2-187,-34 8 28,48-11 0,0 3 0,1 2 0,1 3 0,-1 3 0,1 2 0,0 3 0,-1 3 0,18 5-28,-72-10 2,1 1-1,-1 0 0,0 0 1,0 1-1,1 0 1,-1 0-1,0 1 0,-1 0 1,1 0-1,0 0 1,-1 1-1,0 0 0,0 0 1,0 1-1,0 0 1,-1 0-1,0 0 0,0 0 1,0 1-1,3 5-1,-8-5 29,0-1 1,0 1-1,0-1 0,-1 1 0,0-1 0,0 0 0,-1 1 1,1-1-1,-1 0 0,0 0 0,-1 0 0,1 0 0,-1 0 1,0-1-1,0 1 0,-1-1 0,1 0 0,-1 0 0,0 0 1,0 0-1,0-1 0,-2 2-29,-2 3 81,-5 8 125,-2 0 1,0-1-1,0-1 1,-1 0-1,-1-1 0,0-1 1,-1-1-1,-1 0 0,1-1 1,-1-1-1,-1-1 1,-11 3-207,-68-3 524,86-13-1200,16 2-2960,11 1 459</inkml:trace>
  <inkml:trace contextRef="#ctx0" brushRef="#br1" timeOffset="210498.254">6139 7108 6849,'0'0'121,"-1"0"0,1 0-1,0 0 1,0 1-1,-1-1 1,1 0-1,0 0 1,0 0-1,-1 0 1,1 0-1,0 1 1,0-1-1,-1 0 1,1 0-1,0 0 1,-1 0-1,1 0 1,0 0-1,0 0 1,-1 0-1,1 0 1,0 0-1,-1 0 1,1 0 0,0 0-1,0-1 1,-1 1-1,1 0 1,0 0-1,0 0 1,-1 0-1,1 0 1,0-1-1,0 1 1,-1 0-1,1 0 1,0 0-1,0-1 1,0 1-1,-1 0 1,1 0-1,0-1 1,0 1-1,0 0 1,0 0 0,0-1-1,-1 1 1,1 0-1,0 0 1,0-1-1,0 1-120,-25 19 226,0 1 1,2 1-1,0 1 0,1 1 1,-1 4-227,21-25 10,-33 38 112,2 1 1,3 2 0,-22 37-123,31-42 140,2 0 0,2 1 0,1 1 0,2 0 0,-4 21-140,13-39 71,0 1 1,1 0-1,1 0 1,2 0-1,0 0 1,1 0 0,2 0-1,0 3-71,0-19 14,-1-1 1,1 1-1,1-1 0,-1 1 1,1-1-1,0 0 0,0 0 1,1 0-1,0-1 0,0 1 1,0-1-1,1 0 0,0 0 1,0 0-1,0-1 0,0 0 1,1 0-1,-1 0 0,1-1 1,0 0-1,0 0 0,1 0 1,-1-1-1,0 1 0,1-2 1,0 1-1,-1-1 0,1 0 0,0 0 1,0-1-1,2 0-14,5 0-563,0-2 1,-1 0-1,1 0 0,0-1 0,-1-1 0,0 0 1,0-1-1,0 0 0,0-1 0,-1-1 0,10-6 563,34-26-4062</inkml:trace>
  <inkml:trace contextRef="#ctx0" brushRef="#br1" timeOffset="210783.766">6471 7329 9234,'0'0'2312,"-3"9"713,-1 8-2641,-10 10-80,-1 8-72,-4 20 56,6 9-24,-1 8-16,8 1-111,0 5-33,5-21-48,-1-7 24,2-16-8,0-10-248,2-15-313,-4-15-2855,-6-12 575</inkml:trace>
  <inkml:trace contextRef="#ctx0" brushRef="#br1" timeOffset="211229.384">6231 7297 8426,'54'-40'6128,"-39"35"-5976,1 0 0,0 2 0,-1-1 0,2 2 0,-1 0 0,0 1 0,0 1 0,12 1-152,-15-1 27,0 0 0,0 0 0,-1 1 0,1 1 0,0 0-1,-1 1 1,1 0 0,-1 1 0,0 1 0,0-1 0,0 2 0,-1 0 0,0 0 0,0 1 0,-1 1 0,1-1-1,7 9-26,-17-14 6,1 0-1,0 1 0,-1-1 0,0 1 0,1-1 0,-1 1 1,0-1-1,0 1 0,-1-1 0,1 1 0,0 0 0,-1 0 1,0-1-1,1 1 0,-1 0 0,0 0 0,0 0 0,-1-1 1,1 1-1,-1 0 0,1 0 0,-1-1 0,0 1 0,0 0 0,0-1 1,0 1-1,-1-1 0,1 0 0,-1 1 0,1-1 0,-1 0 1,0 1-6,-68 58 360,-68 33 319,136-93-675,1-1-1,0 1 1,-1 0 0,1 0 0,0 0 0,0 0-1,-1 1 1,1-1 0,0 0 0,0 0 0,0 1-1,1-1 1,-1 1 0,0-1 0,0 1 0,1-1-1,-1 1 1,1-1 0,-1 1 0,1 0 0,0-1-1,0 1 1,0-1 0,-1 1 0,2 0 0,-1-1-1,0 1 1,0 0 0,0-1 0,1 1 0,-1-1-1,1 1 1,-1-1 0,1 1 0,0-1 0,-1 1-1,1-1 1,0 1 0,0-1 0,0 0 0,0 1-1,0-1 1,1 0 0,-1 0 0,0 0 0,0 0-1,1 0-3,16 11 36,0-2-1,1 0 0,0-1 1,1-1-1,16 4-35,11 6 47,-35-14-41,-1 1 0,0 0-1,0 1 1,0 0-1,0 0 1,-1 1-1,5 5-5,-14-9-4,1 1 0,0-1 0,-1 1 0,0 0 0,0 0 0,0-1 0,0 1 0,-1 0 0,1 0 0,-1 0 0,0 0 0,0 0 0,-1 0 0,1 0 0,-1 0 0,0 0 0,0-1 0,0 1 0,0 0 0,-1-1 0,1 1 0,-1 0 0,0-1 0,0 0 0,0 0 0,-1 1 0,1-1 0,-1 0 0,-2 1 4,-6 11 122,-1-1-1,-1-1 0,0 0 1,0 0-1,-1-1 1,-1-1-1,0-1 1,-1 0-1,0-1 1,0 0-1,-1-2 1,0 0-1,0 0 1,-8 0-123,20-5 48,-1-1 0,1 1 0,-1-1 0,1 0 0,-1-1 0,1 1 0,-1-1-1,0 0 1,1-1 0,-1 1 0,1-1 0,-1 0 0,1-1 0,-1 1 0,1-1-1,0 0 1,0-1 0,0 1 0,0-1 0,0 0 0,0 0 0,1 0 0,-1-1-1,1 1 1,0-1 0,0 0 0,-2-3-47,6 4-199,-1 0-1,1 0 1,0 1-1,0-1 1,0 0 0,0 0-1,0 0 1,1 0-1,-1 0 1,1 1-1,-1-1 1,1 0-1,0 1 1,0-1 0,1 0-1,-1 1 1,0-1-1,1 1 1,0 0-1,-1-1 1,1 1 0,0 0-1,0 0 1,1 0 199,20-24-3478</inkml:trace>
  <inkml:trace contextRef="#ctx0" brushRef="#br1" timeOffset="211753.981">6916 7258 5617,'1'-2'506,"0"1"-240,-1 0 0,0 0 0,1 0-1,-1 0 1,1 0 0,-1 0 0,1 0-1,0 0 1,-1 0 0,1 0 0,0 0 0,0 1-1,0-1 1,-1 0 0,1 1 0,0-1 0,0 1-1,0-1 1,0 1 0,0-1 0,0 1 0,0-1-1,0 1 1,0 0 0,1 0 0,-1-1 0,0 1-1,0 0 1,0 0 0,0 0 0,0 0-1,1 1-265,3 9 198,-2 0-1,1 0 1,-1 0-1,-1 1 1,0-1 0,0 1-1,-1-1 1,-1 1-1,0 0 1,0 6-198,-15 200 1228,8-162-1022,2 0-1,3 1 1,2-1-1,3 1 1,6 33-206,-7-76 158,0 0 0,1 0-1,1 0 1,0-1 0,1 1 0,0-1-1,6 9-157,-3-32 795,-20-64-939,-18 33-4973,5 18 1101</inkml:trace>
  <inkml:trace contextRef="#ctx0" brushRef="#br1" timeOffset="212414.441">7498 7314 5049,'41'-22'9666,"-40"23"-9593,-1 0 1,1 1-1,0-1 0,0 0 0,-1 1 0,1-1 1,-1 0-1,1 1 0,-1-1 0,0 1 0,0-1 1,1 1-1,-1-1 0,0 1 0,0-1 1,0 1-1,-1-1 0,1 1 0,0-1 0,-1 1 1,1-1-1,0 0 0,-1 1 0,0-1 0,1 1 1,-1-1-1,0 0 0,0 0 0,0 1-73,-92 157 535,66-120-454,-159 252 714,158-240-128,48-94-114,85-116-2272,49-101-3516,-119 195 6058,-52 95 2288,7 1-3091,1 1 0,2 0 0,2 0-1,0 1 1,3-1 0,0 1 0,2 0 0,2-1 0,1 1 0,1-1 0,2 1 0,2 2-20,-7-31 5,0 5 25,1 0 0,1 1 0,-1-1 1,2 0-1,-1-1 0,1 1 1,1-1-1,-1 1 0,1-1 1,5 6-31,-9-14-12,-1 0 0,0 0-1,1 0 1,-1 0 0,0-1 0,1 1 0,-1 0 0,0 0 0,1 0 0,-1 0 0,0 0 0,1 0 0,-1-1 0,0 1 0,1 0 0,-1 0 0,0-1-1,0 1 1,1 0 0,-1 0 0,0-1 0,0 1 0,0 0 0,1 0 0,-1-1 0,0 1 0,0 0 0,0-1 0,0 1 0,0 0 0,0-1 0,0 1 0,0 0-1,0-1 1,0 1 0,0 0 0,0-1 0,0 1 0,0 0 0,0-1 0,0 1 0,0 0 0,0-1 0,0 1 0,0 0 0,0-1 0,-1 1 0,1 0-1,0-1 1,0 1 0,0 0 0,-1 0 0,1-1 0,0 1 0,0 0 0,-1 0 0,1-1 0,0 1 0,0 0 0,-1 0 0,1 0 0,0-1 0,-1 1 0,1 0-1,-1 0 13,-11-15-2793,-9-4 9</inkml:trace>
  <inkml:trace contextRef="#ctx0" brushRef="#br1" timeOffset="212721.62">7154 7737 8842,'3'0'2280,"8"2"769,4-1-2489,17-5-104,13-5-144,14 0-16,8-2-120,12 2-48,-14 7-48,-1-2-352,-17 1-2952,-24 6 903</inkml:trace>
  <inkml:trace contextRef="#ctx0" brushRef="#br1" timeOffset="213005.911">7655 7141 7746,'4'-1'267,"0"0"1,1 1-1,-1-1 0,1 1 1,-1 0-1,0 0 1,1 0-1,-1 1 1,1 0-1,-1 0 0,0 0 1,1 0-1,-1 1 1,0-1-1,0 1 1,0 0-1,0 0 0,0 1 1,-1-1-1,1 1 1,-1 0-1,2 2-267,66 75 258,-69-76-134,11 12-50,0 0 0,-1 1 0,-1 0 0,-1 1 0,-1 0 0,0 1 0,-1 0 0,-1 0 1,-1 1-1,-1 0 0,-1 0 0,0 0 0,-1 0 0,-2 1 0,0 19-74,-4-10 48,-2-1 1,0 0-1,-2 0 1,-1 0-1,-2-1 1,-1 0-1,-1-1 1,-11 19-49,-1-8-60,-1 0 1,-2-1-1,-2-2 1,-2-1-1,0-1 1,-25 18 59,-44 37-2426,0-15 165</inkml:trace>
  <inkml:trace contextRef="#ctx0" brushRef="#br1" timeOffset="214696.247">8430 7256 7410,'5'33'4718,"-7"-22"-4501,-64 390 2615,58-230-2303,15-153-353,-3-33-96,-19-41-2275,-3 21 110</inkml:trace>
  <inkml:trace contextRef="#ctx0" brushRef="#br1" timeOffset="215054.34">8051 7253 7810,'-1'-1'174,"0"-1"1,0 0 0,0 1-1,0-1 1,1 0 0,-1 0-1,0 0 1,1 1 0,0-1-1,-1 0 1,1 0 0,0 0-1,0 0 1,0 0 0,0 0-1,1 0 1,-1 1 0,0-1-1,1 0 1,-1 0 0,1 0-1,0 1 1,0-1 0,-1 0-1,1 0 1,0 1 0,0-1-1,1 1 1,-1-1 0,0 1-1,0 0 1,1-1 0,-1 1-1,1 0 1,-1 0 0,1 0-1,0 0 1,-1 0 0,2 0-175,9-3 77,0 0 0,1 1-1,-1 1 1,0 0 0,1 1 0,-1 1 0,1-1 0,-1 2 0,12 1-77,-14-1 24,123 8 134,-1 6 0,50 16-158,-48 8 60,-128-36-61,0 0 0,0 1 0,-1-1 0,1 1 0,-1 0 0,1 1 0,-1-1 0,-1 1 0,1 0 0,-1 0 0,4 6 1,-6-9 3,-1 0 0,0 0 0,0 0 0,0 1 0,0-1 0,0 1 0,0-1 0,-1 1 0,1-1 0,-1 1 0,0-1 0,1 1 0,-1-1 0,0 1 0,-1-1 0,1 1 0,0-1 0,-1 1 0,1-1 0,-1 1 0,0-1 0,0 1 0,0-1 0,0 0 1,0 1-1,0-1 0,-1 0 0,1 0 0,-1 0 0,0 0 0,-1 1-3,-7 5 90,-1-1 0,0 1 1,-1-2-1,0 0 1,0 0-1,0-1 0,0-1 1,-1 0-1,0 0 0,0-1 1,-10 0-91,10 0 87,-215 52 1276,200-52-1068,32-1-133,8 1-1187,24 2-244</inkml:trace>
  <inkml:trace contextRef="#ctx0" brushRef="#br1" timeOffset="215466.77">9167 7156 7362,'23'-21'5090,"-33"22"-3228,3 5-1778,0-1 0,1 1 0,-1 1 1,1-1-1,1 1 0,-1 0 0,1 0 0,1 1 1,-2 3-85,-11 15 81,-12 17 23,2 2 1,2 1-1,2 1 0,2 1 1,2 1-1,-3 18-104,8 63 302,14-124-283,0 1 0,0-1 1,0 0-1,1 1 0,0-1 0,0 0 1,1 1-1,0-1 0,0 0 0,0 0 1,0 0-1,1 0 0,0-1 0,1 1 0,-1-1 1,1 0-1,0 0 0,0 0 0,1 0 1,-1-1-1,1 0 0,0 0 0,0 0 1,1 0-1,-1-1 0,1 0 0,0 0 1,0 0-1,0-1 0,5 2-19,0-3-309,-1 0 0,0-1 0,0 0 0,0-1 0,1 0 0,-1 0 1,0-1-1,0-1 0,-1 1 0,1-2 0,0 1 0,4-4 309,39-14-2789</inkml:trace>
  <inkml:trace contextRef="#ctx0" brushRef="#br1" timeOffset="215803.387">9709 7265 8258,'4'-6'1032,"19"-17"3604,-22 41-3891,-5-3-595,-2 0 0,0-1 0,0 1 0,-2-1 0,1-1 0,-2 1 0,0-1 0,0-1 0,-1 0 0,-3 2-150,4-2 100,-265 307 1143,194-235-945,73-84-68,17-20-341,84-133-3977,-50 81 1087</inkml:trace>
  <inkml:trace contextRef="#ctx0" brushRef="#br1" timeOffset="216306.302">9715 7229 9002,'1'8'4625,"-5"10"-3474,2-11-868,-7 20-173,2 1 0,1 0 0,1 0 0,1 0 0,2 1 0,1-1 0,1 1 0,3 20-110,1-22 45,0 0 1,2 0-1,2 0 1,0-1-1,1 0 1,2-1-1,1 0 1,1 0-1,4 5-45,-9-22-265,1 5-963,-21-16-665,-11-7-565</inkml:trace>
  <inkml:trace contextRef="#ctx0" brushRef="#br1" timeOffset="216307.302">9386 7611 8410,'-5'-7'2752,"10"4"385,7-2-2369,17 7-320,12-5-320,18 3 24,6 0-80,8 3 48,-3-6 8,3 1-1136,-13 1-2208,1 4 415</inkml:trace>
  <inkml:trace contextRef="#ctx0" brushRef="#br1" timeOffset="216545.39">9976 7149 9594,'8'1'4936,"11"5"-4268,5 7-645,-1 1 0,0 1 0,-1 1 0,-1 1 0,0 1 0,-1 1 0,15 19-23,-20-24 8,-2 1-1,1 1 0,-2 0 0,0 1 1,-1 0-1,-1 1 0,-1 0 0,0 1 1,4 13-8,-9-19 20,0 0 0,-1 0 0,0 1 1,-1-1-1,-1 1 0,0-1 1,0 1-1,-2 0 0,0-1 0,0 1 1,-1-1-1,-1 1 0,0-1 0,-1 0 1,-1 4-21,-6 4 57,-1-1 0,-1-1 0,-1 1-1,0-2 1,-1 0 0,-1-1 0,-1-1 0,0 0 0,-1-1 0,-1-1 0,0-1 0,-1 0 0,-6 1-57,-113 51-420,134-63 97,-1 0 0,0 0 1,0 0-1,0-1 1,0 0-1,0-1 0,0 1 1,0-1-1,0 0 0,0 0 1,0-1-1,0 0 0,0 0 1,1 0-1,-1-1 0,-3-1 323,-25-18-3740</inkml:trace>
  <inkml:trace contextRef="#ctx0" brushRef="#br1" timeOffset="219632.192">10873 7341 6209,'1'-16'6640,"-4"34"-5289,15 142-1224,-5 98 8,-4-208-223,-11-58-2942,-4-8 704</inkml:trace>
  <inkml:trace contextRef="#ctx0" brushRef="#br1" timeOffset="219904.465">10616 7561 7466,'-12'-4'2008,"2"-2"657,6 3-2121,6 6-104,9 3-104,11 0-48,12 0-72,22 1-24,6-2 0,15-5-32,-7-5 8,9-7-56,-18 3 56,0 6-3112,-19 3 1047</inkml:trace>
  <inkml:trace contextRef="#ctx0" brushRef="#br1" timeOffset="220457.152">11516 7220 7138,'6'-8'1206,"-6"9"-1131,0 0 0,0-1-1,0 1 1,1-1 0,-1 1 0,0-1-1,0 1 1,0 0 0,1-1 0,-1 1 0,0-1-1,1 1 1,-1-1 0,0 0 0,1 1-1,-1-1 1,1 1 0,-1-1 0,1 0-1,-1 1 1,1-1 0,-1 0 0,1 1 0,-1-1-1,1 0 1,-1 0 0,1 1 0,-1-1-1,1 0 1,0 0 0,-1 0 0,1 0-1,-1 0 1,1 0 0,0 0 0,-1 0 0,1 0-1,-1 0 1,1 0 0,0 0 0,-1-1-1,1 1 1,-1 0 0,1 0 0,-1-1-1,1 1 1,-1 0 0,1-1 0,-1 1 0,1 0-1,-1-1 1,1 1 0,-1-1 0,0 1-1,1-1 1,-1 1 0,0-1 0,1 1-1,-1-1 1,0 1 0,1-1 0,-1 1 0,0-1-1,0 1 1,0-1 0,0 0-75,8 43 129,-1 0 1,-3 0 0,-1 0-1,-3 1 1,-1 2-130,1 19 57,0-7-5,-1-12 38,2 0 0,3 0 0,7 41-90,-2-66 2522,-26-30-3760,-6-5 1059</inkml:trace>
  <inkml:trace contextRef="#ctx0" brushRef="#br1" timeOffset="220791.566">11176 7241 8546,'-1'-2'243,"0"0"-1,0 0 1,0 1 0,0-1-1,1-1 1,-1 1 0,1 0-1,-1 0 1,1 0 0,0 0-1,0 0 1,0 0 0,0-1 0,0 1-1,0 0 1,1 0 0,-1 0-1,0 0 1,1 0 0,0 0-1,0 0 1,-1 0 0,1 0-243,30-21 717,4 12-664,1 1 0,1 2 0,0 2 0,0 1 0,0 2 1,0 2-1,1 1 0,-1 2 0,17 4-53,-33-6 3,1 0 0,-1 2 1,0 1-1,0 0 0,0 2 0,0 0 0,-1 1 0,0 1 0,0 1 0,-1 1 1,0 1-1,10 6-3,-27-14-1,0 0 1,0 0 0,0 0 0,0 0 0,0 0 0,-1 0 0,1 1 0,0-1-1,-1 1 1,0-1 0,0 1 0,0-1 0,0 1 0,0 0 0,0-1-1,-1 1 1,1 0 0,-1 0 0,0 0 0,0-1 0,0 1 0,0 0 0,0 0-1,0 0 1,-1-1 0,0 1 0,1 0 0,-1 0 0,0-1 0,0 1-1,-1-1 1,1 1 0,-3 4 13,-1 0 0,0 0 0,0-1-1,0 0 1,-1 0 0,0 0 0,0-1 0,-1 1-1,-5 2-12,-10 6 106,0-2 1,0 0-1,-1-1 0,0-2 0,-1 0 0,0-2 1,-1 0-1,-7 0-106,-41-6 172,72-2-262,1 1 1,-1 0-1,0-1 0,0 1 1,1 0-1,-1-1 1,1 1-1,-1-1 0,0 1 1,1-1-1,-1 1 0,1-1 1,-1 0-1,1 1 1,0-1-1,-1 1 0,1-1 1,0 0-1,-1 0 0,1 1 1,0-1-1,0 0 1,-1 1-1,1-1 0,0 0 1,0 0-1,0 0 1,0 1-1,0-1 0,0 0 1,0 0-1,0 1 0,1-1 1,-1 0-1,0 0 1,0 1-1,1-1 0,-1 0 1,0 1-1,1-1 90,7-24-2722</inkml:trace>
  <inkml:trace contextRef="#ctx0" brushRef="#br1" timeOffset="221184.263">12276 6918 8066,'5'-21'4767,"-24"33"-2247,-34 42-2452,2 2-1,2 2 1,3 3 0,-2 9-68,36-52 3,2 1 0,0 0 0,1 0 0,0 1 0,2 1 0,0-1 0,2 1 0,0 0 0,1 0 0,1 1 0,1-1 0,2 1 0,0-1 0,0 1 0,2-1 0,1 1 0,1 1-3,-1-11-16,0 1 0,1-1 0,0 0 0,1 0 0,0 0 0,1-1 0,0 0 0,1 0-1,0 0 1,1-1 0,0 0 0,1-1 0,0 1 0,0-2 0,1 1 0,0-1 0,8 4 16,-9-7-281,-1-1 0,1 0 0,0-1 0,0 0 0,0 0 0,0-1 0,1 0 0,-1-1 0,1 0 0,1 0 281,35-3-2102</inkml:trace>
  <inkml:trace contextRef="#ctx0" brushRef="#br1" timeOffset="222168.141">12508 7197 8306,'17'-10'4729,"-4"19"-3317,2 28-1084,-11-8-214,-1 1 0,-2-1 0,-1 1 0,-2-1-1,0 1 1,-3 2-114,-1 28 79,-1 70 185,-11-167-1028,0 6-1848,-6-8-43</inkml:trace>
  <inkml:trace contextRef="#ctx0" brushRef="#br1" timeOffset="222724.294">12281 7206 7162,'-4'-8'781,"3"7"-503,0-1-1,0 0 0,-1 0 0,1 0 1,0 0-1,1 0 0,-1-1 0,0 1 0,1 0 1,-1 0-1,1 0 0,0-1 0,-1 1 1,1 0-1,0-1 0,0 1 0,1 0 0,-1 0 1,0-1-1,1 1 0,0 0 0,-1 0 1,1 0-1,0 0 0,0 0 0,1-2-277,91-26 839,-67 23-817,0 2 0,1 0 0,0 2 1,-1 1-1,1 1 0,0 1 0,0 2 0,-1 0 0,1 2 0,-1 1 0,1 1 0,18 8-22,-42-14 0,0 1 0,-1 0-1,1 0 1,0 0-1,-1 0 1,1 0 0,-1 1-1,0-1 1,1 1-1,-1 0 1,0 0-1,0-1 1,0 1 0,0 1-1,0-1 1,-1 0-1,1 0 1,-1 1-1,1-1 1,-1 1 0,0-1-1,0 1 1,0-1-1,0 1 1,0 0-1,-1 0 1,1-1 0,-1 1-1,0 0 1,0 0-1,0-1 1,0 1 0,0 0-1,0 0 1,-1 0-1,0-1 1,1 1-1,-1 0 1,0-1 0,0 1-1,-1 0 1,-7 11 104,0-2 0,0 1 0,-2-1 0,1-1 0,-2 0 0,1 0 0,-2-1-1,1-1 1,-1 0 0,0 0 0,-1-2 0,-1 1-104,14-8 5,1 0 0,-1 0 0,0 0 0,0 0 0,0 0 0,0 0 0,0 0 0,0 1 0,1-1 0,-1 0 0,0 1 0,0-1 0,0 1 0,1-1 0,-1 1 0,0-1 0,1 1 0,-1-1 0,0 1 0,1 0 0,-1-1 0,1 1 0,-1 0 0,1 0 0,-1-1 0,1 1 0,-1 0 0,1 0-1,0 0 1,-1 0 0,1 0 0,0-1 0,0 1 0,0 0 0,0 0 0,0 0 0,0 0 0,0 0 0,0 0 0,0 0 0,0-1 0,0 1 0,1 0 0,-1 0 0,0 0 0,1 0 0,-1-1 0,0 1 0,1 0 0,-1 0 0,1 0 0,-1-1 0,1 1 0,0 0 0,-1-1 0,1 1 0,0-1 0,-1 1 0,1-1 0,0 1 0,0-1 0,-1 1 0,1-1 0,1 1-5,14 8 18,0 0 0,1-1 0,1-1-1,-1 0 1,1-2 0,2 1-18,74 28 68,-84-30-66,-1 1 0,1 1 1,-1-1-1,0 1 1,-1 1-1,0 0 1,0 0-1,3 5-2,-8-10-3,-1 1 1,0-1-1,0 1 0,0 0 0,-1 0 1,1 0-1,-1 0 0,0 1 0,1-1 1,-1 0-1,-1 0 0,1 1 0,0-1 1,-1 1-1,0-1 0,0 0 0,0 1 1,0-1-1,0 1 0,-1-1 0,1 0 1,-1 1-1,0-1 0,0 0 1,0 0-1,-1 1 0,1-1 0,-1 0 1,0 0 1,-4 3 21,1 0-1,-2 0 1,1-1-1,-1 0 1,1-1-1,-1 1 1,0-1-1,-1-1 0,1 1 1,-1-1-1,0 0 1,0-1-1,1 0 1,-2 0-20,-26 8 313,-2-1 0,1-2 1,-1-1-1,0-2 1,0-2-1,0-1 0,-16-3-313,47 3 22,0-1-1,1-1 0,-1 1 0,0-1 0,1 0 0,-1 0 0,1-1 1,-1 0-1,1 0 0,0 0 0,0 0 0,0-1 0,0 0 0,0 0 1,0 0-1,1-1 0,-1 0 0,1 1 0,0-1 0,0-1 0,1 1-21,3 3-48,0 1-1,0-1 0,0 0 0,0 1 0,0-1 0,0 0 0,0 1 0,1-1 0,-1 0 0,0 1 0,0-1 0,1 0 1,-1 1-1,0-1 0,1 1 0,-1-1 0,0 1 0,1-1 0,-1 1 0,1-1 0,-1 1 0,1-1 0,-1 1 0,1 0 0,0-1 1,-1 1-1,1 0 0,-1 0 0,1-1 0,0 1 0,-1 0 0,1 0 0,0 0 0,-1 0 0,1-1 0,0 1 0,-1 0 1,1 0-1,0 1 0,-1-1 0,1 0 0,-1 0 0,1 0 0,0 0 0,-1 0 0,1 1 0,0-1 49,26 2-3648,4 1-383</inkml:trace>
  <inkml:trace contextRef="#ctx0" brushRef="#br1" timeOffset="223518.837">13091 6982 7882,'7'-25'5251,"-1"43"-2881,-18 332-1728,14-239-589,1 35 465,12 75-518,0-142 753,-15-79-743,0 0 0,0 1 1,0-1-1,0 0 0,0 0 0,0 1 0,0-1 0,0 0 0,0 1 1,0-1-1,0 0 0,0 1 0,0-1 0,0 0 0,0 1 0,0-1 1,0 0-1,0 0 0,0 1 0,0-1 0,0 0 0,1 1 0,-1-1 1,0 0-1,0 0 0,0 1 0,0-1 0,1 0 0,-1 0 0,0 1 1,0-1-1,1 0 0,-1 0 0,0 0 0,0 0 0,1 1 0,-1-1 1,0 0-1,1 0 0,-1 0 0,0 0 0,1 0 0,-1 0 0,0 0 1,0 0-1,1 0 0,-1 0 0,0 0 0,1 0 0,-1 0 0,0 0 1,1 0-1,-1 0 0,0 0 0,1 0 0,-1 0 0,0-1 0,0 1 1,1 0-1,-1 0 0,0 0 0,0 0 0,1-1 0,-1 1-10,13-21-95,-11 16-268,11-20-2456,0-4 173</inkml:trace>
  <inkml:trace contextRef="#ctx0" brushRef="#br1" timeOffset="224586.365">13710 7112 5553,'2'-2'895,"1"-1"6338,-14 19-5132,-31 100-1740,16-62-214,-2-2-1,-2 0 0,-2-2 0,-3-1 0,-1-2 0,-3-2 0,-15 13-146,5-13 903,57-67-73,13-9-1179,2 2 0,1 0 0,1 2 0,2-1 349,44-49-4740,-39 36 1387</inkml:trace>
  <inkml:trace contextRef="#ctx0" brushRef="#br1" timeOffset="224889.286">13681 7140 5137,'18'-37'8478,"-27"40"-5848,5 19-2524,2-1 0,0 1-1,1 0 1,1 0 0,0 0 0,2 0 0,1-1 0,3 12-106,51 196 913,-20-114-281,-10-93-282,-29-41-336,0 16-268,1 0 0,-1 0 0,0 0 0,0 0-1,0 0 1,0 1 0,0-1 0,-1 0 0,1 1-1,-1 0 1,0 0 0,0 0 0,0 0 0,0 0-1,0 0 1,0 1 0,0-1 0,-2 0 254,-23-6-3304</inkml:trace>
  <inkml:trace contextRef="#ctx0" brushRef="#br1" timeOffset="225112.787">13507 7482 7946,'-2'-12'2928,"-1"6"489,0 5-2153,5-1-215,4-1-345,16 0-72,9-1-216,19-3-32,4-2-112,9 5-56,-12 1-112,-4 1-32,-19 2 16,-7 6-504,-9-4-528,-12-2-2945,-8-5 296</inkml:trace>
  <inkml:trace contextRef="#ctx0" brushRef="#br1" timeOffset="225488.413">13447 6941 4769,'-3'-4'764,"0"0"0,0 0 0,-1 0 0,0 1 0,0 0 0,0 0 0,0 0 0,0 0 0,0 0 0,-1 1 0,0 0 0,1 0 0,-3-1-764,2 1 621,5 2-537,0 0 0,0 1 0,0-1 1,1 0-1,-1 0 0,0 0 0,0 0 0,0 0 0,0 1 0,0-1 1,0 0-1,0 0 0,0 0 0,0 0 0,0 1 0,0-1 0,0 0 1,0 0-1,0 0 0,0 0 0,0 1 0,0-1 0,0 0 0,0 0 1,0 0-1,0 0 0,0 1 0,0-1 0,0 0 0,0 0 1,0 0-85,26 9 156,1-1 0,1-2 0,-1 0 0,1-2 0,0-2 0,17 0-156,17 0 137,-1-4 0,0-2 1,0-2-1,0-4 1,7-4-138,1-6 137,-70 20-169,1 0 0,0 0 0,0-1 0,0 1 0,-1 0 0,1 0 0,0 0 0,0 0 0,0-1 0,-1 1 0,1 0 0,0 0 0,0-1 0,0 1 0,0 0 0,0 0 0,0 0 0,-1-1 0,1 1 0,0 0 0,0 0 0,0-1 0,0 1 0,0 0 0,0 0 0,0-1 0,0 1 32,-36 4-3150,-14 0 92</inkml:trace>
  <inkml:trace contextRef="#ctx0" brushRef="#br1" timeOffset="226026.767">14123 6684 8290,'28'57'3522,"9"30"-2618,-26-58-801,68 163 778,-62-151-614,-2 1 1,-1 1-1,7 39-267,-19-57 43,-1-1 0,-1 1 0,-1-1 0,-1 0 0,-1 1 0,-1-1-1,-1 0 1,-2-1 0,0 1 0,-1-1 0,-1-1 0,-2 1 0,0-2 0,-13 20-43,6-14 17,-2-1-1,0-1 1,-1-1 0,-2 0-1,0-2 1,-1-1-1,-2-1 1,0 0 0,-1-3-1,0 0 1,-13 5-17,31-18-443,0 1 0,0-1 0,0-1 0,0 1 0,-1-1 0,1-1 1,-1 0-1,0 0 0,-6-1 443,-12-7-2994</inkml:trace>
  <inkml:trace contextRef="#ctx0" brushRef="#br1" timeOffset="227336.656">14733 7045 6553,'4'-29'8253,"0"85"-5939,-9 122-2251,1-124 5,2 0 0,3 0 0,2 0-1,9 47-67,-7-67 196,-26-58-4052,-1-1 904</inkml:trace>
  <inkml:trace contextRef="#ctx0" brushRef="#br1" timeOffset="228031.134">14510 7064 4753,'-16'-13'2093,"3"4"-834,1-1-1,0 0 1,0-1-1,1 0 1,1-1-1,0-1 0,-3-4-1258,12 16 70,1-1-1,-1 0 0,0 1 0,1-1 0,-1 0 1,1 1-1,0-1 0,0 0 0,0 1 0,-1-1 1,2 0-1,-1 0 0,0 1 0,0-1 0,0 0 1,1 0-1,-1 1 0,1-1 0,-1 0 0,1 1 1,0-1-1,0 1 0,0-1 0,0 1 0,0-1 1,0 1-1,0 0 0,0-1 0,0 1 0,1 0 1,-1 0-1,0 0 0,1 0 0,-1 0 1,1 0-1,-1 0 0,1 1-69,61-29 3,64 5-67,-80 17 53,0 1 0,0 3 0,0 2 0,0 2 0,0 2 0,8 4 11,-37-5-8,0 2 1,1 0-1,-1 1 0,-1 0 1,1 2-1,-1 0 0,-1 1 1,1 1-1,6 5 8,-18-12-1,-1 0 0,1 1 0,-1-1 0,0 1 0,0 0 1,0 0-1,0 1 0,0-1 0,-1 1 0,1 0 0,-1 0 0,0 0 0,-1 1 0,1-1 1,0 0-1,-1 1 0,0 0 0,0 0 0,-1-1 0,1 1 0,-1 0 0,0 0 0,-1 0 1,1 1-1,-1-1 0,0 0 0,0 0 0,0 0 0,-1 0 0,0 0 0,0 0 0,0 0 1,-1 2 0,-6 2 19,0 0 1,0 0 0,-1-1 0,0 0 0,-1-1 0,1 0 0,-2 0 0,1-1 0,-1-1 0,1 1 0,-1-2 0,-12 4-20,13-4 17,-29 13 177,-1-3 0,0-1 1,-1-2-1,-10 0-194,46-9 36,-1-1 0,0 0 0,0 0 0,0-1 0,0 0 1,0 0-1,0 0 0,0-1 0,0 0 0,0 0 0,1 0 0,-1-1 0,0 0 0,1 0 0,-1 0 0,1-1 0,0 1 1,-5-5-37,9 6-115,1 0 0,0 0 0,-1 0 0,1 0 1,0 0-1,-1-1 0,1 1 0,0 0 0,0 0 0,0-1 1,0 1-1,0 0 0,0 0 0,1 0 0,-1-1 1,0 1-1,0 0 0,1 0 0,-1 0 0,1 0 1,-1 0-1,1 0 0,0 0 0,-1 0 0,1 0 1,0 0-1,0 0 0,0 0 0,-1 0 0,1 0 1,0 0-1,0 1 0,0-1 0,0 0 0,1 1 0,-1-1 1,0 1-1,0-1 0,0 1 0,0 0 0,0 0 1,1-1-1,-1 1 0,0 0 0,0 0 0,1 0 115,42-15-3686</inkml:trace>
  <inkml:trace contextRef="#ctx0" brushRef="#br1" timeOffset="228386.433">15555 6789 6681,'16'-55'8296,"-17"54"-8258,1 1 0,-1 0 0,1 0 0,-1-1 0,1 1 0,-1 0 0,1 0 0,-1 0 0,1-1 0,-1 1 0,1 0 0,-1 0 0,1 0 0,-1 0 0,1 0 0,-1 0 0,1 0 0,-1 0 1,0 1-1,1-1 0,-1 0 0,1 0 0,-1 0 0,1 0 0,-1 1 0,1-1 0,0 0 0,-1 1 0,1-1 0,-1 0 0,1 1 0,-1-1 0,1 0 0,0 1 0,-1-1 0,1 1 0,0-1 1,0 0-1,-1 1 0,1-1 0,0 1 0,0-1 0,-1 1 0,1-1 0,0 1-38,-157 182 652,123-145-648,3-4 11,1 2 1,2 0 0,-14 25-16,36-51 9,0 1 0,0 0 1,1 1-1,0-1 0,1 1 1,1 0-1,0 0 0,0 0 1,1 1-1,1-1 0,0 0 1,0 1-1,1-1 0,1 1 1,1 6-10,3-7 12,0 0 0,0 0 1,1 0-1,1 0 0,0-1 1,0 0-1,1-1 0,1 0 1,0 0-1,0 0 0,1-1 1,0-1-1,0 0 0,1 0 1,0-1-1,1 0 0,-1-1 1,8 2-13,-14-4-12,4 1-40,8 7-731,1-2 0,0 0 0,0-1 0,1-1 0,0-1 0,1 0 783,26-1-3318</inkml:trace>
  <inkml:trace contextRef="#ctx0" brushRef="#br1" timeOffset="228789.086">16001 7039 5881,'52'-26'8314,"-52"26"-8258,0 0 0,0 1 0,0-1 0,0 0 0,0 0 0,0 0 0,0 1 0,0-1 0,0 0 0,0 0 0,0 1 0,0-1 1,0 0-1,0 0 0,0 0 0,0 1 0,0-1 0,1 0 0,-1 0 0,0 0 0,0 1 0,0-1 0,0 0 0,0 0 0,1 0 0,-1 0 0,0 0 0,0 1 0,0-1 0,1 0 0,-1 0 0,0 0 0,0 0 0,1 0 0,-1 0 0,0 0 0,0 0 0,0 0 1,1 0-1,-1 0 0,0 0 0,0 0 0,1 0 0,-1 0 0,0 0 0,0 0 0,1 0 0,-1 0 0,0 0 0,0 0 0,0 0-56,-102 101 827,-85 110-827,92-100 177,70-89 22,33-34-320,74-114-3759,-53 76 1828</inkml:trace>
  <inkml:trace contextRef="#ctx0" brushRef="#br1" timeOffset="229124.017">15948 7011 8282,'-1'-8'6719,"5"10"-5254,18 42-1049,-2 2 0,-2-1 0,8 33-416,8 22 315,15 57 259,-49-156-564,-1-1 1,1 1 0,0 0 0,0-1-1,0 1 1,-1 0 0,1-1-1,0 1 1,0 0 0,0 0 0,0-1-1,0 1 1,1 0 0,-1-1 0,0 1-1,0 0 1,0-1 0,1 1-1,-1 0 1,0-1 0,0 1 0,1-1-1,-1 1 1,1 0 0,-1-1 0,0 1-1,1-1 1,-1 1 0,1-1-1,0 1 1,-1-1 0,1 0 0,-1 1-1,1-1 1,-1 0 0,1 1 0,0-1-1,-1 0 1,1 0 0,0 1 0,-1-1-1,1 0 1,0 0 0,0 0-1,-1 0 1,1 0 0,0 0 0,-1 0-1,1 0 1,0 0 0,-1 0 0,1-1-1,0 1 1,-1 0 0,1 0-1,0-1 1,-1 1 0,1 0 0,-1-1-1,1 1 1,0-1 0,-1 1 0,1-1-1,-1 1 1,1-1 0,-1 1-1,0-1-10,1-4-107,0 0 0,-1 0-1,0-1 1,0 1-1,0 0 1,-1 0 0,0-1-1,0 1 1,0 0-1,-1 0 1,1 0 0,-1 0-1,0 1 1,-1-1-1,1 0 1,-1 1-1,0-1 1,0 1 0,0 0-1,-1 0 1,0 0-1,1 1 1,-1-1 0,-2 0 107,-31-24-2077</inkml:trace>
  <inkml:trace contextRef="#ctx0" brushRef="#br1" timeOffset="229387.312">15831 7296 7442,'-4'-1'8264,"33"14"-6874,-2-3-1272,0-2 0,0 0-1,1-2 1,0-1 0,0-1 0,1-1 0,4-1-118,-26-2-37,-1-1 1,0 0-1,0 0 0,1 0 1,-1 0-1,0-1 0,0 0 1,0 0-1,-1-1 0,1 0 0,1-1 37,28-29-3970,-23 11 745</inkml:trace>
  <inkml:trace contextRef="#ctx0" brushRef="#br1" timeOffset="229980.806">15716 6947 8082,'-14'-7'3268,"8"3"2220,24 6-3526,160-6-1198,15-18-440,-155 9-225,-25 9-50,-21 2-1830,-14 2-1639,-7 2-205</inkml:trace>
  <inkml:trace contextRef="#ctx0" brushRef="#br1" timeOffset="230311.119">16292 6643 8666,'16'-9'5217,"11"27"-4138,-3 8-864,-1 2 0,-2 0 1,0 1-1,-2 2-215,-1-4 99,-11-16-60,7 7 16,0 1-1,-2 0 1,0 0-1,-1 2 1,-1-1-1,-1 1 1,0 1-1,-2 0 1,-1 0 0,0 0-1,-2 1 1,-1-1-1,0 11-54,-4-14 31,-2 0 0,0-1 0,-1 1 0,-1-1 0,-1 0 0,-1 0 0,0-1 0,-1 0 0,-1 0 0,-6 8-31,-117 148 173,83-117-509,-2-3 0,-2-2 0,-3-2 0,-16 7 336,-49 25-2990</inkml:trace>
  <inkml:trace contextRef="#ctx0" brushRef="#br1" timeOffset="240743.342">598 6718 8298,'28'-22'5440,"28"4"-5872,-34 12 825,32-6-333,0 2 0,1 2-1,37 0-59,71-10 337,-90 5-188,0 0 20,0 2 0,0 4 0,1 2 1,19 5-170,429 11 508,-199-16-464,16 21-24,5 12-14,-3-2-18,14-3 22,-6-16-20,-205-12 13,76-15-3,142-22 41,-224 38-30,0 5 0,0 6 0,-1 6 0,20 10-11,426 47 31,-514-63 5,0-3 1,-1-3-1,43-6-36,88-12 98,531-65 116,-422 68-187,-21 11-20,-7-13 15,-19-17 81,-35 2 589,-165 29-144,0 2-1,0 4 0,57 10-547,-66-8 185,168 8 93,-217-14-247,0 0 0,-1 0 0,1 0 0,0 0 0,0 0 0,-1 1 0,1-1 0,0 1 0,-1-1 0,1 1 0,0 0 1,-1 0-1,1 1 0,-1-1 0,0 0 0,1 1 0,-1 0 0,0-1 0,0 1 0,0 0 0,0 0 0,0 0 0,0 0 0,-1 0 0,1 1 1,-1-1-1,2 3-31,-2 6 2113,5-11-1881,-7 5-210,7 2-280,6-4 332,-24-1 208,-9-1-1234,5-30-5849,9 8 2197</inkml:trace>
  <inkml:trace contextRef="#ctx0" brushRef="#br1" timeOffset="245906.998">690 9024 4313,'19'-52'8290,"-30"54"-6647,3 5-1546,-1 1 1,1 1 0,1 0 0,0 0-1,0 0 1,0 1 0,1 0 0,1 0-1,0 0 1,-1 4-98,2-6 28,-14 28 12,2 1-1,1 1 1,3 0 0,0 0-1,3 1 1,-3 27-40,11-58 16,0 0 1,1 0 0,0 0 0,1 0-1,0-1 1,0 1 0,0 0 0,1 0-1,2 6-16,-3-11 10,0-1 0,0 1-1,1-1 1,-1 0 0,0 0-1,1 0 1,0 1 0,-1-1-1,1-1 1,0 1 0,0 0-1,0 0 1,0-1 0,0 1-1,0-1 1,1 1 0,-1-1-1,1 0 1,-1 0 0,0 0-1,1-1 1,0 1-1,-1 0 1,1-1 0,-1 0-1,1 1 1,0-1 0,-1 0-1,3-1-9,11-2 37,-1 0 0,0-2-1,1 0 1,-2 0 0,1-2-1,-1 0 1,0 0 0,0-1-1,-1-1 1,3-2-37,-4 3 20,-1 1-1,0-1 1,0-1 0,-1 0-1,0 0 1,-1-1 0,0 0-1,0-1 1,-1 0-1,0 0 1,-1-1 0,-1 0-1,1 0 1,-2-1 0,0 0-1,-1 0 1,0 0 0,2-11-20,-11-14 314,4 38-309,1 0 1,0-1-1,-1 1 0,1 0 0,-1 0 0,1 0 0,0 0 1,-1 0-1,1 0 0,-1 0 0,1 0 0,0 0 0,-1 0 1,1 0-1,-1 0 0,1 0 0,-1 0 0,1 0 0,0 0 1,-1 0-1,1 0 0,0 1 0,-1-1 0,1 0 0,-1 0 1,1 0-1,0 1 0,-1-1 0,1 0 0,0 1 0,0-1 1,-1 0-1,1 1 0,0-1 0,0 0 0,-1 1 0,1-1 1,0 0-1,0 1 0,0-1 0,0 1 0,-1-1 0,1 0 1,0 1-1,0-1 0,0 1 0,0-1 0,0 0 0,0 1 1,0-1-1,0 1-5,0 0 11,-5 13-14,1 0 0,1 0 1,0 0-1,1 0 0,0 1 0,1-1 0,1 1 0,1 9 3,-1-19 0,-1-1 0,1 1-1,1-1 1,-1 1 0,1-1-1,-1 0 1,1 1 0,1-1-1,-1 1 1,0-1 0,1 0-1,0 0 1,0 0 0,0 0-1,1 0 1,-1-1 0,1 1-1,0-1 1,0 1 0,0-1-1,1 0 1,-1 0 0,1-1 0,-1 1-1,1-1 1,0 1 0,0-1-1,0 0 1,0-1 0,1 1-1,-1-1 1,0 0 0,1 0-1,-1 0 1,0 0 0,1-1-1,-1 0 1,1 0 0,-1 0-1,1 0 1,1-1 0,3-2 66,0 0 1,-1 0-1,1-1 1,-1 0-1,0 0 1,0-1-1,0 0 1,0 0-1,-1-1 0,0 0 1,0 0-1,-1-1 1,0 1-1,0-2 1,0 1-1,-1-1 1,0 1-1,-1-2 0,1 1 1,-2 0-1,1-1 1,-1 1-1,0-1 1,-1 0-1,0 0 1,-1 0-1,1-1 0,-2 1 1,1 0-1,-2 0 1,1-1-1,-1 1 1,0 0-1,-1-1-66,-11-60 560,13 70-582,0 0 1,1 0-1,-1 1 0,0-1 0,1 0 0,-1 0 0,0 0 0,1 1 0,-1-1 0,1 0 1,-1 0-1,0 0 0,1 0 0,-1 0 0,0 0 0,1 0 0,-1 0 0,1 0 0,-1 0 1,0 0-1,1 0 0,-1 0 0,1 0 0,-1 0 0,0 0 0,1 0 0,-1 0 1,0 0-1,1-1 0,-1 1 0,0 0 0,1 0 0,-1-1 0,0 1 0,1 0 0,-1 0 1,0-1-1,1 1 0,-1 0 0,0-1 0,0 1 0,0 0 0,1-1 0,-1 1 0,0 0 1,0-1-1,0 1 0,0 0 0,0-1 0,0 1 0,1-1 0,-1 1 0,0 0 1,0-1-1,0 1 0,0-1 0,0 1 0,-1 0 0,1-1 0,0 1 0,0-1 0,0 1 1,0 0-1,0-1 0,0 1 0,-1 0 0,1-1 22,11 4-2843,-2-4 543</inkml:trace>
  <inkml:trace contextRef="#ctx0" brushRef="#br1" timeOffset="246443.362">1432 8807 5545,'4'-11'3747,"-9"21"263,-30 107-3220,5 1 0,-5 55-790,33-159 53,-2 5-8,-1 4 51,0 0-1,2 0 0,1 1 0,1-1 1,1 18-96,0-40 12,0 1 1,0-1-1,0 1 1,1-1 0,-1 0-1,0 1 1,1-1-1,-1 1 1,0-1-1,1 0 1,0 1 0,-1-1-1,1 0 1,0 0-1,0 0 1,0 1-1,0-1 1,0 0 0,0 0-1,0 0 1,0 0-1,0 0 1,0-1 0,0 1-1,1 0 1,-1-1-1,0 1 1,1 0-1,-1-1 1,0 0 0,1 1-1,-1-1 1,1 0-1,-1 1 1,1-1-1,-1 0 1,0 0 0,1 0-1,0-1-12,51-17 286,-36 8-245,-1-2 0,-1 0 0,1-1 1,-2-1-1,0 0 0,-1 0 0,0-2 0,-1 0 1,8-15-42,20-34 61,-31 54-63,-10 24 4,-3 1 23,1 0 0,1 1 0,0-1-1,1 0 1,1 1 0,0-1 0,1 1 0,0-1 0,2 5-25,-2-17-15,0 1-1,0-1 1,1 0-1,-1 1 1,1-1 0,0 0-1,-1 0 1,1 0 0,0 0-1,0-1 1,0 1-1,1 0 1,-1-1 0,0 0-1,0 1 1,1-1-1,-1 0 1,1 0 0,-1 0-1,1-1 1,0 1 0,-1 0-1,1-1 1,-1 0-1,1 0 1,0 0 0,-1 0-1,1 0 1,0 0 0,-1-1-1,1 1 1,0-1-1,-1 0 1,1 1 0,-1-1-1,1 0 1,-1-1-1,0 1 1,1 0 0,-1-1-1,0 1 1,0-1 0,0 0-1,0 0 1,1-1 15,30-36-2770,-2-9 41</inkml:trace>
  <inkml:trace contextRef="#ctx0" brushRef="#br1" timeOffset="247173.261">1906 9103 7226,'-1'2'398,"0"0"0,0 0 0,0 0 0,0 0 0,0 0 0,-1 0 0,1 0 0,0 0 0,-1-1 0,1 1 0,-1-1 0,0 1 0,0-1 0,0 1 0,1-1 0,-1 0 1,0 0-1,0 0 0,-1 0-398,-19 15 568,12-6-524,0 1 0,0 1 0,1 0 1,1 0-1,0 1 0,0 0 0,1 0 1,1 0-1,0 1 0,1 0 0,1 1 1,0-1-1,1 1 0,0-1 1,1 1-1,1 4-44,0-17 2,1-1 0,0 1 0,0 0 0,0-1 0,0 1 0,0 0 0,0-1 0,0 1 0,0 0 0,0-1 0,1 1 0,-1 0 0,1-1 0,-1 1 0,1-1 0,0 1 0,0-1 0,-1 1 0,1-1 0,0 0 0,0 1 0,1-1 0,-1 0 0,0 0 0,0 1 0,0-1 0,1 0 0,-1-1 0,1 1 0,-1 0 0,1 0 0,-1 0 0,1-1 0,-1 1 0,1-1 0,-1 1 0,1-1 0,0 0 0,-1 0 0,1 0 0,0 1-2,12-4 30,-1-1 0,0 1-1,-1-2 1,1 0-1,-1 0 1,0-2-1,0 1 1,0-1-1,-1-1 1,0 0-1,-1 0 1,0-1 0,4-6-30,-3 6 18,-1 0 0,0-1 1,0-1-1,-2 0 1,1 0-1,-1-1 1,-1 1-1,0-2 1,-1 1-1,0-1 1,-1 0-1,0 0 1,0-6-19,-5 20 0,0-1 1,-1 0-1,1 0 1,-1 1-1,1-1 1,-1 0-1,1 0 1,0 0-1,-1 0 1,1 0 0,-1 1-1,1-1 1,-1 0-1,1 0 1,-1 0-1,1 0 1,-1 0-1,1-1 1,-1 1-1,1 0 1,-1 0 0,1 0-1,-1 0 1,1 0-1,-1-1 1,1 1-1,0 0 1,-1 0-1,1-1 1,-1 1-1,1 0 1,0-1 0,-1 1-1,1 0 1,0-1-1,-1 1 1,1-1-1,0 1 1,0 0-1,-1-1 1,1 1-1,0-1 1,0 1 0,0-1-1,0 1 1,0-1-1,0 1 1,-1-1-1,1 1 1,0-1-1,0 1 1,0-1-1,1 1 1,-1-1 0,0 1-1,0-1 1,0 1-1,0 0 1,0-1-1,1 1 1,-1-1-1,-31 33 8,22-18 12,0 0 0,1 0 1,0 1-1,2 0 0,-1 1 0,0 7-20,6-21 5,1 0 0,-1-1-1,1 1 1,0 0 0,0 0-1,0-1 1,0 1 0,0 0-1,1 0 1,-1 0 0,0-1-1,1 1 1,-1 0-1,1-1 1,0 1 0,-1 0-1,1-1 1,0 1 0,0-1-1,0 1 1,0-1 0,0 1-1,1-1 1,-1 0 0,0 0-1,1 0 1,-1 1 0,1-1-1,-1-1 1,1 1 0,-1 0-1,1 0 1,0 0 0,-1-1-1,1 1 1,0-1 0,0 0-1,-1 1 1,1-1 0,0 0-1,0 0 1,-1 0-1,1 0 1,0 0 0,0 0-1,0-1 1,-1 1 0,1-1-1,0 1 1,-1-1 0,1 1-1,0-1 1,-1 0 0,1 0-1,-1 0 1,1 0 0,-1 0-1,1 0 1,0-1-5,26-14 55,0-2 0,-1 0 1,-1-2-1,0-1 0,-2-1 0,-1-1 0,21-25-55,-44 47 1,29-28 31,-2-2 1,-1 0 0,-2-2-1,-1-1 1,-2-1 0,16-34-33,-22-1 32,-15 70-33,0-1 1,0 1 0,0-1-1,0 1 1,0-1 0,0 1-1,0-1 1,0 1 0,-1-1-1,1 1 1,0 0-1,0-1 1,0 1 0,-1-1-1,1 1 1,0 0 0,-1-1-1,1 1 1,0 0 0,-1-1-1,1 1 1,0 0-1,-1-1 1,1 1 0,0 0-1,-1 0 1,1-1 0,-1 1-1,1 0 1,-1 0 0,1 0-1,-1 0 1,1 0-1,-1 0 1,1 0 0,0 0-1,-1 0 1,1 0 0,-1 0-1,1 0 1,-1 0 0,1 0-1,-1 0 1,1 0-1,-1 0 1,1 1 0,0-1-1,-1 0 1,1 0 0,-1 0-1,1 1 1,0-1 0,-1 0-1,1 1 1,-1-1-1,1 0 1,0 1 0,-1-1 0,-22 21-13,16-14 23,0 0 0,0 0-1,1 1 1,0 0 0,1 0-1,-1 0 1,1 1 0,1-1-1,0 1 1,0 1 0,1-1-1,0 0 1,1 1-1,0-1 1,0 1 0,1 0-1,0 0 1,1-1 0,0 1-1,0 0 1,1 0 0,0 0-1,1-1 1,0 1 0,1-1-1,1 3-9,97 169 204,-97-172-195,18 74 93,-22-83-97,0 1 1,-1-1-1,1 0 0,0 1 1,-1-1-1,1 1 0,0-1 1,-1 0-1,1 1 0,-1-1 1,1 0-1,-1 0 0,1 1 1,-1-1-1,1 0 0,-1 0 1,1 0-1,-1 1 0,1-1 1,-1 0-1,0 0 0,1 0 1,-1 0-1,1 0 0,-1 0 1,1 0-1,-1 0 0,1-1 1,-1 1-1,1 0 0,-1 0 1,0 0-1,1-1 0,-1 1 1,1 0-1,0 0 0,-1-1 1,1 1-1,-1 0 0,1-1 1,-1 1-1,1-1 0,0 1 1,-1 0-1,1-1 0,0 1 1,-1-1-1,1 1 0,0-1 1,0 1-1,0-1 0,-1 1 1,1-1-1,0 1 0,0-1 1,0 0-1,0 1 0,0-1 1,0 1-1,0-1 0,0 1 1,0-1-1,0 0-5,-43-75 128,28 45-88,-2 2 0,0 0-1,-2 0 1,-2 2 0,0 1 0,-2 0 0,-2 0-40,25 26 19,0 1 0,0-1 0,0 0 1,0 0-1,0 1 0,0-1 0,-1 0 1,1 0-1,0 1 0,0-1 0,0 0 1,0 0-1,0 1 0,-1-1 0,1 0 1,0 0-1,0 0 0,-1 0 0,1 1 1,0-1-1,0 0-19,11 6-14,1-1 0,-1 0 1,2 0-1,-1-2 0,0 1 0,1-2 1,-1 1-1,1-2 0,0 0 1,0 0-1,-1-1 0,1-1 0,12-1 14,-17 1-25,126-11-1227,-82-1-1976</inkml:trace>
  <inkml:trace contextRef="#ctx0" brushRef="#br1" timeOffset="247871.786">3053 8907 8842,'-6'-7'2094,"12"2"3236,2 4-5766,292-55 860,-256 54-383,-30 27-75,-15 84-6,5-55 42,2 0 1,3-1 0,12 41-3,-17-81 14,-3-10-1,0-1 0,1 1-1,-1-1 1,0 1 0,0-1 0,-1 1-1,1 0 1,0 0 0,-1-1 0,0 1 0,1 0-1,-1 0 1,0 0 0,0-1 0,-1 1 0,1 0-1,-1 0 1,1-1 0,-1 1 0,0 0-1,0-1 1,0 1 0,0-1 0,-1 1 0,1-1-1,-1 0 1,1 1 0,-1-1 0,0 0 0,0 0-1,0 0 1,0 0 0,-1 1-13,-12 1 256,1 0 1,-1-1 0,1-1-1,-1 0 1,0-1-1,0 0 1,0-1-1,0-1 1,1-1-1,-1 0 1,0-1-257,7 3 78,1-1 1,-1 0 0,1 0-1,-1-1 1,1 0-1,0 0 1,0 0 0,0-1-1,0-1 1,0 1-1,0-1 1,1 0 0,0 0-1,0-1 1,0 0 0,0 0-1,-4-5-78,10 8-3,-1 1 0,0-1 0,1 0 0,-1 1 0,1-1 0,-1 1 0,1-1 0,0 0 0,0 1 0,0-1 0,0 0 0,0 1 0,0-1 0,0 0 0,0 1 0,1-1 0,-1 1 0,1-1 0,-1 0 0,1 1 0,-1-1 0,1 1 0,0-1 0,0 1 0,0 0 0,0-1 0,0 1 0,0 0 0,0 0 0,0-1 0,1 1 0,-1 0 0,1 0 3,52-32-895,-50 30 752,119-49-5300,-50 25 1354</inkml:trace>
  <inkml:trace contextRef="#ctx0" brushRef="#br1" timeOffset="248498.961">3827 9051 9170,'-1'-19'5395,"47"-8"-3798,-38 24-1513,0-1 1,1 1-1,-1 1 0,1-1 1,-1 1-1,1 1 0,0 0 0,0 0 1,-1 0-1,1 1 0,0 1 1,0-1-1,0 2 0,-1-1 0,6 2-84,-12-1 1,-1 0-1,0 0 1,0 0-1,0 0 1,0 0-1,0 0 1,0 0-1,0 0 1,0 0-1,-1 1 1,1-1-1,-1 0 1,0 0-1,0 1 1,0-1-1,0 0 1,0 1-1,0-1 1,-1 0-1,1 0 1,-1 1-1,1-1 1,-1 0-1,0 0 1,0 1-1,1-3-1,-42 131 139,12-22-24,31-107-109,-1-1-1,0 0 0,0 0 0,1 0 0,-1 1 1,1-1-1,-1 0 0,1 0 0,0 0 0,-1 0 1,1 0-1,0 0 0,0 0 0,-1 0 0,1 0 0,0-1 1,0 1-1,0 0 0,0 0 0,0-1 0,0 1 1,0-1-1,1 1 0,-1-1 0,0 1 0,0-1 1,0 0-1,0 1 0,1-1 0,-1 0 0,0 0 0,0 0 1,1 0-1,-1 0 0,0 0 0,0 0 0,0-1 1,1 1-1,-1 0 0,0-1 0,0 1 0,0 0 1,0-1-1,0 0 0,0 1 0,1-1 0,-1 0 0,-1 1 1,1-1-1,0 0 0,0 0 0,0 0 0,0 0 1,-1 0-1,1 0 0,0 0 0,0-1-4,32-25 58,0-2 0,-2-1 0,-2-1 0,0-2 0,-2-1 0,2-7-58,-29 41 0,34-46-8,-37 56-6,1 0 0,-1-1 0,1 2 0,1-1-1,0 0 1,1 0 0,0 0 0,0 0 0,1 1 0,0-1 0,1 0-1,0 0 1,1 0 0,0-1 0,0 1 0,1-1 0,0 1 0,2 0 14,-4-8 0,0 1 0,0-1 1,0 0-1,1 0 0,-1 0 1,1 0-1,0 0 0,0 0 1,-1-1-1,1 1 0,0-1 1,0 0-1,0 0 0,1 0 1,-1 0-1,0 0 0,0-1 1,0 0-1,1 1 0,-1-1 1,0 0-1,0-1 0,1 1 1,-1-1-1,2 0 0,79-26 110,-73 22-94,-2 2 6,0-1-1,0 0 0,-1-1 1,0 0-1,0 0 0,-1-1 1,1 0-1,-1 0 0,0-1 1,-1 1-1,4-6-21,-9 9 59,1 1 1,-2 0-1,1-1 1,0 1-1,0-1 0,-1 1 1,1-1-1,-1 0 1,0 1-1,0-1 0,0 1 1,0-1-1,0 0 1,-1 1-1,1-1 0,-1 1 1,0-1-1,1 1 1,-1-1-1,0 1 0,-1-1 1,1 1-1,0 0 1,-1 0-1,1 0 0,-1 0 1,1 0-1,-3-1-59,-7-16 216,-31-79 75,107 155-3949,6-28-1059,-21-23 1924</inkml:trace>
  <inkml:trace contextRef="#ctx0" brushRef="#br1" timeOffset="249257.751">4913 8948 9898,'-53'25'6327,"37"-14"-6042,0 1-1,1 0 1,1 1 0,0 1-1,1 0 1,-1 2-285,-8 23 522,22-38-512,0 0 0,-1 0 0,1 0 0,0-1 0,0 1 0,-1 0 0,1 0 0,0 0 0,0 0 0,0-1 0,0 1 0,0 0 0,0 0 0,0 0 0,0 0 0,0-1 0,1 1 0,-1 0 0,0 0 0,1 0 0,-1-1 0,0 1 0,1 0 0,-1 0 0,1-1 0,-1 1 0,1 0 0,-1-1 0,1 1 0,0 0 0,-1-1 0,1 1 0,0-1 0,-1 1 0,1-1 0,0 0 0,0 1 0,-1-1 0,1 0 0,0 1 0,0-1 0,0 0 0,-1 0 0,1 0 0,0 0 0,1 0-10,6 0 19,0 0 0,0-1 1,0 0-1,-1-1 0,1 0 1,0 0-1,0 0 0,-1-1 0,1 0 1,-1-1-1,4-2-19,4-1 14,192-86-491,-204 92 459,-2 0 5,0 0 1,0 0-1,1 0 1,-1 0 0,0 0-1,1 1 1,-1-1-1,0 0 1,1 1 0,-1 0-1,1-1 1,-1 1-1,1 0 1,-1-1 0,1 1-1,-1 0 1,1 0-1,-1 0 1,1 0 0,-1 1-1,1-1 1,-1 0-1,1 1 1,-1-1 0,0 1-1,1-1 1,-1 1-1,1 0 1,-1-1 0,0 1-1,0 0 1,1 0-1,-1 0 1,1 1 12,-22 81 11,21-82-5,0 0 1,0 0 0,0 0 0,0 0 0,0-1-1,1 1 1,-1 0 0,0 0 0,1-1-1,-1 1 1,0-1 0,1 0 0,-1 1 0,1-1-1,-1 0 1,1 0 0,-1 0 0,0 0 0,1 0-1,-1 0 1,1 0 0,-1 0 0,1 0 0,-1-1-1,1 1 1,-1-1 0,0 1 0,1-1 0,-1 0-1,0 1 1,0-1 0,1 0-7,199-100-2012,-156 89 946,-22-8 2197,139-147-67,-157 161-1062,0 2 3,-1-1-1,0 0 1,0 0 0,0 0-1,-1 0 1,1-1 0,-1 1 0,-1-1-1,1 0 1,-1 0 0,0 0 0,0 0-1,-1 0 1,1-1-5,-3 6-4,0 0 0,0 0 1,0 0-1,0 1 0,0-1 0,0 0 0,0 1 0,0-1 0,0 1 0,0 0 1,0-1-1,0 1 0,0 0 0,0-1 0,0 1 0,0 0 0,-1 0 1,1 0-1,0 0 0,0 0 0,0 0 0,0 0 0,-1 1 0,1-1 1,0 0-1,0 0 0,0 1 0,0-1 0,0 1 0,0-1 0,0 1 0,0 0 1,0-1-1,0 1 0,0 0 0,0 0 0,1-1 0,-1 1 0,0 0 1,0 0-1,0 1 4,1-2-2,-9 6 3,1 1 1,0-1-1,0 1 1,0 1-1,1-1 1,0 1-1,1 1 0,0-1 1,0 1-1,1 0 1,0 0-1,0 1 1,1-1-1,1 1 0,-1 0 1,1 0-1,1 1 1,0-1-1,1 0 0,0 1 1,0-1-1,1 1 1,0-1-1,1 1 1,1-1-1,-1 0 0,1 1 1,1-1-1,0 0 1,1 0-1,1 2-1,10 18 42,23 70 121,-38-99-169,1 0 0,-1-1 0,0 1 0,0 0 0,0 0 0,1-1 0,-1 1 0,0 0 0,0 0 0,0 0 0,0-1 0,0 1 0,0 0 0,0 0 0,-1-1 0,1 1 0,0 0 0,0 0 0,-1-1 0,1 1 0,0 0 0,-1-1 0,1 1 0,0 0 0,-1-1 0,1 1 0,-1 0 0,1-1 0,-1 1 0,0-1 0,1 1 0,-1-1 0,1 1 0,-1-1 0,0 0 0,0 1 0,1-1 0,-1 0 0,0 1 0,1-1 0,-1 0 0,0 0 6,-30-18-370,10-8 225,0-2-1,2 0 1,1-1 0,0-5 145,-11-16 525,26 45-397,1 3-71,1 1-1,0 0 1,0-1-1,0 1 0,0-1 1,0 0-1,0 1 1,0-1-1,1 0 1,-1 1-1,0-1 0,1 0 1,-1 0-1,1 0 1,0 1-1,0-1 1,0 0-1,0 0 0,0 0 1,0 0-1,0 1 1,1-1-1,-1 0 1,1-1-57,45-16 545,-14 12-582,1 2 0,0 1-1,0 2 1,11 1 37,72 16-4396,-70-2 1147</inkml:trace>
  <inkml:trace contextRef="#ctx0" brushRef="#br1" timeOffset="249823.238">6504 8699 11426,'2'-6'281,"13"-36"1744,-15 42-2005,1 0 0,-1-1 0,1 1 0,0 0 1,-1-1-1,1 1 0,-1 0 0,1 0 0,-1-1 0,1 1 0,0 0 0,-1 0 1,1 0-1,0 0 0,-1 0 0,1 0 0,-1 0 0,1 0 0,0 0 1,-1 0-1,1 0 0,0 0 0,-1 0 0,1 0 0,-1 1 0,1-1 0,-1 0 1,1 1-1,0-1 0,-1 0 0,1 1 0,-1-1 0,1 0 0,-1 1 0,0-1 1,1 1-1,-1-1 0,1 1 0,-1-1 0,0 1 0,1-1 0,-1 1 0,0 0 1,0-1-1,1 1 0,-1-1 0,0 1 0,0 0 0,0-1 0,0 1 0,0-1 1,0 1-1,0 0 0,0-1 0,0 1 0,0 0 0,0-1-20,3 9 18,0-1 0,-1 1-1,0 0 1,0 0 0,-1 0-1,0 0 1,-1 0 0,0 0-1,0 0 1,-1 0 0,0 0-1,-1 0 1,0-1 0,0 3-18,-3 18 72,-1 1 62,1 0-1,2 0 0,1 0 1,2 0-1,0 0 0,3 0 1,0 0-1,2 0 1,1-1-1,3 8-133,0-18 127,-9-19-122,0 0 1,1 0 0,-1 1 0,1-1 0,-1 0 0,1 0 0,-1 0 0,1 0 0,-1 0 0,0 0 0,1 0 0,-1 0 0,1 0 0,-1 0 0,1 0-1,-1 0 1,1 0 0,-1 0 0,1 0 0,-1 0 0,0 0 0,1-1 0,-1 1 0,1 0 0,-1 0 0,0-1 0,1 1 0,-1 0 0,1-1 0,-1 1-1,0 0 1,0-1 0,1 1 0,-1 0 0,0-1 0,0 1 0,1 0 0,-1-1 0,0 1 0,0-1 0,0 1 0,1-1 0,-1 1 0,0-1 0,0 1-1,0 0 1,0-1 0,0 1 0,0-1 0,0 1 0,0-1 0,0 1 0,0-1 0,-1 1 0,1-1 0,0 1 0,0 0 0,0-1 0,0 1 0,-1-1-1,1 1 1,0 0 0,0-1 0,-1 1 0,1 0 0,0-1 0,-1 1 0,1 0 0,-1-1-6,-4-22-61,-2 0 0,-1 1 0,-1-1-1,0 2 1,-2-1 0,0 1 0,-2 1 0,0 0 0,-1 1 0,-1 1 0,-1 0-1,-18-16 62,83 64 0,-28-21-22,1-1 0,1 0-1,-1-2 1,1-1 0,0 0-1,0-2 1,0 0 0,19-2 22,99 0-1977,-83-3 16</inkml:trace>
  <inkml:trace contextRef="#ctx0" brushRef="#br1" timeOffset="250093.135">7039 8883 9202,'-81'42'4738,"65"-32"-4526,1 1-1,0 0 1,1 2 0,0-1 0,1 2 0,1 0 0,0 0 0,0 1 0,2 1 0,-3 4-212,11-18 31,1 0-1,-1 0 1,1 1-1,0-1 1,0 0-1,0 1 1,0-1-1,0 0 1,0 1-1,1-1 1,-1 1-1,1 0 1,0-1-1,-1 1 1,1-1-1,0 1 1,1-1-1,-1 1 1,0-1-1,1 1 1,-1-1-1,1 1 1,0-1-1,0 1 1,0-1-1,0 0 1,0 1-1,1-1 1,-1 0-1,1 0 1,-1 0-1,1 0 1,0 0-1,0 0 1,0-1-1,0 1-30,6 0 26,0 1 1,0-2-1,0 1 0,1-1 1,-1 0-1,1-1 0,-1 0 1,1 0-1,-1-1 0,0 0 0,1-1 1,-1 0-1,0 0 0,0 0 1,6-4-27,1 2 32,0-2 1,0 0 0,0 0 0,-1-1-1,0-1 1,-1 0 0,1-1 0,-2-1-1,1 0 1,-1 0 0,-1-2-1,0 1 1,7-11-33,-16 20 6,-1 1-1,1-1 1,-1 0-1,0 0 1,0 0-1,0 0 1,0-1-1,0 1 1,0 0 0,-1 0-1,1 0 1,-1-1-1,1 1 1,-1 0-1,0-1 1,0 1-1,0 0 1,0-1-1,-1 1 1,1 0-1,0 0 1,-1-1 0,0 1-1,0 0 1,1 0-1,-1 0 1,0 0-1,-1 0 1,1 0-1,0 0 1,0 0-1,-1 0 1,1 0-1,-1 1 1,-1-2-6,-2-1 7,0 1 0,0 0 0,-1-1 0,1 2 0,-1-1 0,0 1 1,1 0-1,-1 0 0,0 0 0,0 1 0,-1 0 0,-5-1-7,5 1-82,-1 0-1,0 0 1,1 1-1,-1 0 1,1 0 0,-1 1-1,1 0 1,-1 0-1,1 1 1,-1 0 0,1 0-1,0 1 1,0 0-1,0 0 1,0 0 0,0 1-1,1 0 1,-2 2 82,2 8-3071,10-3-157</inkml:trace>
  <inkml:trace contextRef="#ctx0" brushRef="#br1" timeOffset="250964.509">7950 8535 7898,'-17'-18'6872,"15"18"-6838,1 0 0,0 0 1,0 1-1,0-1 1,0 0-1,0 0 0,0 1 1,-1-1-1,1 1 0,0-1 1,0 1-1,0-1 0,0 1 1,1-1-1,-1 1 0,0 0 1,0 0-1,0 0 0,0-1 1,1 1-1,-1 0 1,0 0-1,1 0 0,-1 0 1,1 0-1,-1 0 0,1 0 1,-1 0-1,1 0 0,0 0 1,0 1-1,-1-1 0,1 1-34,-52 294 447,51-288-439,-10 60 237,3 1 0,2 56-245,12-71 640,-6-53-620,1-1 1,-1 1-1,0-1 1,1 1 0,-1-1-1,1 1 1,-1-1-1,0 0 1,1 1 0,-1-1-1,1 0 1,0 1-1,-1-1 1,1 0-1,-1 0 1,1 1 0,-1-1-1,1 0 1,0 0-1,-1 0 1,1 0 0,-1 0-1,1 0 1,0 0-1,-1 0 1,1 0-1,-1 0 1,1 0 0,0 0-1,-1 0 1,1-1-1,-1 1 1,1 0 0,-1 0-1,1-1 1,-1 1-1,1 0 1,-1-1-1,1 1 1,-1 0 0,1-1-1,-1 1 1,1-1-1,-1 1 1,0-1 0,1 1-21,50-57 906,30-38-491,-4-3 0,35-64-415,-102 147-20,-7 10-76,0 1 0,0-1 0,0 1 0,0-1-1,-1 0 1,0 0 0,0 0 0,0-1 0,-1 1 0,1 0-1,-1-6 97,-11 1-4979,-4 7 1347</inkml:trace>
  <inkml:trace contextRef="#ctx0" brushRef="#br1" timeOffset="251430.817">8067 8998 3889,'12'29'9291,"5"-32"-7912,93-65 954,-99 61-2230,30-18 43,2 1 1,0 3 0,1 1-1,20-5-146,-25 16 31,-38 9-33,0 0 1,0 0 0,0 0-1,0 0 1,0 0-1,0 0 1,0 0 0,0 0-1,0 0 1,0 0-1,0 0 1,0 1 0,0-1-1,0 0 1,0 1-1,0-1 1,0 1 0,0-1-1,0 1 1,0 0-1,0-1 1,-1 1 0,1 0-1,0 0 1,0-1-1,-1 1 1,1 0 0,-1 0-1,1 0 1,0 0-1,-1 0 1,0 0 0,1 0-1,-1 0 1,0 0-1,1 0 1,-1 0 0,0 0-1,0 0 1,0 0-1,0 0 1,0 0 0,0 1 1,-7 44-15,-33 60 210,40-106-193,0 0-1,0 0 1,1 0 0,-1 0 0,0 0 0,1 0 0,-1 0-1,0 0 1,1 0 0,-1 0 0,0 0 0,1 0-1,-1 0 1,0 0 0,0 0 0,1 0 0,-1 0 0,0 0-1,1 0 1,-1 0 0,0 1 0,0-1 0,1 0-1,-1 0 1,0 0 0,0 1 0,1-1 0,-1 0 0,0 0-1,0 0 1,0 1 0,1-1 0,-1 0 0,0 0 0,0 1-1,0-1 1,0 0 0,0 1 0,1-1 0,-1 0-1,0 0 1,0 1 0,0-1 0,0 0 0,0 1 0,0-1-1,0 0 1,0 1 0,0-1 0,0 0 0,0 1-1,0-1 1,-1 0 0,1 0 0,0 1 0,0-1 0,0 0-1,0 0 1,0 1 0,-1-1 0,1 0 0,0 0-1,0 1 1,0-1 0,-1 0 0,1 0 0,0 1 0,0-1-1,-1 0 1,1 0-2,21-12 65,-18 10-59,39-26 57,-16 9-22,0 2-1,1 1 1,0 1-1,1 2 1,8-2-41,-36 15-1,1-1 1,0 1-1,0 0 0,0 0 1,-1 0-1,1 0 0,0 0 1,0 0-1,0 0 0,-1 0 1,1 0-1,0 1 0,0-1 1,-1 0-1,1 0 0,0 1 1,0-1-1,-1 0 0,1 1 1,0-1-1,-1 1 1,1-1-1,-1 1 0,1-1 1,0 1-1,-1-1 0,1 1 1,-1 0-1,1-1 0,-1 1 1,0 0-1,1-1 0,-1 1 1,0 0-1,1 0 0,-1-1 1,0 1-1,0 0 0,0 0 1,0 0-1,0-1 0,0 1 1,0 0-1,0 0 1,0 0-1,0-1 0,0 1 1,0 0-1,0 0 0,-1-1 1,1 1-1,0 0 0,-1 0 1,1-1-1,0 1 0,-1 0 1,1-1-1,-1 1 0,1 0 1,-1-1-1,1 1 0,-1-1 1,0 1-1,1-1 0,-1 1 2,-2 10 16,3-10-26,-1 0 1,1 0 0,-1 0 0,1 0-1,0 0 1,-1 0 0,1 0 0,0 0 0,0 0-1,0 0 1,0 0 0,0 1 0,0-1-1,0 0 1,0 0 0,0 0 0,1 0 0,-1 0-1,0 0 1,1 0 0,-1 0 0,1 0-1,-1 0 1,1 0 0,-1 0 0,1 0-1,0 0 1,-1 0 0,1-1 0,0 1 0,0 0-1,0 0 1,0-1 0,-1 1 0,1-1-1,0 1 1,0-1 0,0 1 0,0-1 0,0 1-1,1-1 1,-1 0 0,0 0 0,0 1-1,0-1 1,0 0 0,0 0 0,0 0 0,0 0-1,0 0 1,1-1 0,-1 1 0,0 0-1,0-1 9,101-32-5453,-68 18 2110</inkml:trace>
  <inkml:trace contextRef="#ctx0" brushRef="#br1" timeOffset="252007.334">9067 8821 9338,'-83'32'7338,"64"-22"-7177,1 0 0,0 1 0,1 1 0,0 1 0,1 1 0,1 0 0,0 0 0,-11 15-161,26-29 9,-1 1 0,0-1 0,0 0 0,0 1 0,1-1 0,-1 1 0,0-1 0,1 1 1,-1-1-1,0 1 0,1 0 0,-1-1 0,1 1 0,-1 0 0,1 0 0,-1-1 0,1 1 0,0 0 0,-1 0 0,1 0 0,0-1 0,-1 1 1,1 0-1,0 0 0,0 0 0,0 0 0,0 0 0,0-1 0,0 1 0,0 0 0,0 0 0,0 0 0,0 0 0,1 0 0,-1-1 1,0 1-1,1 0 0,-1 0 0,0 0 0,1-1 0,-1 1 0,1 0 0,-1 0 0,1-1 0,0 1 0,-1-1 0,1 1 0,-1 0 0,1-1 1,0 1-1,0-1-9,7 0 27,1-1 1,-1 0 0,0-1 0,0 0 0,0 0-1,0-1 1,0 0 0,0 0 0,4-3-28,-2 2 26,198-115-752,-207 118 715,0 0 0,1-1 0,-1 1 0,0 0 0,1 0 0,-1 0 0,1 0 0,0 0 0,-1 0 0,1 1 0,0-1 0,-1 0 0,1 1 0,0 0 0,0-1 0,0 1 0,-1 0 0,1 0 0,0 0 0,0 0 0,0 0 0,0 0 0,-1 0 1,1 1-1,0-1 0,0 1 0,-1-1 0,1 1 0,0 0 0,-1-1 0,1 1 0,0 0 0,-1 0 0,1 0 0,-1 1 0,0-1 0,1 0 0,-1 0 0,0 1 0,0-1 0,0 1 0,1 1 11,7 50 56,-8-51-49,1-1 0,0 0 0,0 0 0,-1 0 0,1 0 0,0 0 0,0 0 0,0 0-1,0-1 1,0 1 0,0-1 0,1 1 0,-1-1 0,0 0 0,0 0 0,0 0 0,0 0 0,0 0 0,0-1 0,1 1 0,-1-1 0,0 1 0,0-1 0,0 0 0,0 0-7,1 1 11,132-47 114,-134 46-130,0 1 0,0-1 0,0 1 0,0-1 0,1 1 0,-1 0 0,0 0-1,0 0 1,0 0 0,0 0 0,0 0 0,1 0 0,-1 0 0,0 0 0,0 0-1,0 0 1,0 1 0,0-1 0,0 0 0,0 1 0,1-1 0,-1 1 0,0-1-1,0 1 1,-1 0 0,1 0 0,0-1 0,0 1 0,0 0 0,0 0 0,-1 0-1,1 0 1,0-1 0,-1 1 0,1 0 0,-1 1 0,1-1 0,-1 0 0,1 0-1,-1 0 1,0 0 0,1 0 0,-1 0 0,0 0 0,0 1 0,0-1 0,0 0-1,0 0 1,0 0 0,0 0 0,-1 1 5,1 2 0,0 0 0,0 0 1,1-1-1,-1 1 0,1 0 0,0-1 0,0 1 0,0-1 0,0 1 0,1-1 1,-1 1-1,1-1 0,0 0 0,0 0 0,0 0 0,0 0 0,1 0 1,-1 0-1,1-1 0,0 1 0,0-1 0,0 0 0,0 0 0,0 0 1,0 0-1,0 0 0,1-1 0,-1 1 0,3 0 0,9-1 18,0 1 0,0-2 0,0 0 0,0-1 0,0 0 0,0-2 0,0 1 1,0-2-1,-1 0 0,0-1 0,0 0 0,0-1 0,6-3-18,-13 5 9,-4 4-4,0-1 0,-1 0 0,1 0 1,0-1-1,-1 1 0,1 0 0,-1-1 0,1 0 0,-1 1 0,0-1 0,1 0 1,-1 0-1,0 0 0,-1-1 0,1 1 0,0 0 0,0-1 0,-1 1 1,1-2-6,-3 3 1,0 0 1,-1 0-1,1 0 1,0 0 0,-1 0-1,1 1 1,-1-1 0,1 1-1,-1-1 1,1 1-1,-1-1 1,1 1 0,-1 0-1,1 0 1,-1 0 0,1 0-1,-1 0 1,0 0 0,1 0-1,-1 0 1,1 1-1,-1-1 1,1 1 0,-1-1-1,1 1 1,-1-1 0,1 1-1,0 0 1,-1 0 0,1 0-1,0 0-1,-52 28 284,53-29-279,0 0-1,-1 1 1,1-1 0,-1 0-1,1 1 1,0-1-1,0 0 1,-1 1 0,1-1-1,0 0 1,-1 1-1,1-1 1,0 0 0,0 1-1,0-1 1,0 1-1,-1-1 1,1 1 0,0-1-1,0 0 1,0 1-1,0-1 1,0 1 0,0-1-1,0 1 1,0-1-1,0 1 1,0-1 0,0 0-1,0 1 1,1-1-1,-1 1 1,0-1 0,0 1-1,0-1 1,1 0-1,-1 1 1,0-1 0,0 0-1,1 1 1,-1-1-1,0 0 1,1 1 0,-1-1-1,0 0 1,1 1-1,-1-1 1,0 0 0,1 0-1,-1 0 1,1 1-1,-1-1 1,1 0 0,-1 0-1,0 0 1,1 0-1,-1 0 1,1 0-1,-1 0 1,1 0 0,-1 0-1,1 0 1,-1 0-1,0 0 1,1 0 0,-1 0-1,1 0-4,4-1 34,1 0 0,-1 0-1,1-1 1,-1 1 0,0-1-1,0 0 1,0-1-1,0 1 1,0-1 0,0 0-1,-1 0 1,1 0 0,-1-1-1,0 0 1,0 0 0,0 0-1,-1 0 1,4-5-34,-7 8-13,1 0 1,-1 0 0,0 0-1,1 0 1,-1-1-1,0 1 1,0 0 0,0 0-1,0 0 1,0-1-1,0 1 1,0 0-1,-1 0 1,1 0 0,0 0-1,-1 0 1,1-1-1,-1 1 1,1 0 0,-1 0-1,1 0 1,-1 0-1,0 0 1,0 0 0,1 0-1,-1 1 1,0-1-1,0 0 1,0 0 0,0 1-1,0-1 1,0 0-1,0 1 1,0-1 0,0 1-1,0-1 1,0 1-1,0 0 1,-1-1-1,1 1 1,0 0 0,0 0-1,0 0 1,0 0-1,-1 0 1,1 0 0,0 0-1,0 0 1,0 0-1,0 1 1,-1-1 0,1 0-1,0 1 1,0-1-1,0 1 1,-1 0 12,-19 8-3106,1 4 119</inkml:trace>
  <inkml:trace contextRef="#ctx0" brushRef="#br1" timeOffset="252439.284">10634 8813 11426,'-3'9'2657,"-10"12"928,-2 11-3265,-4 5-312,0-1-32,2-1 64,9-11 0,7-3 40,7-11-24,11-7-72,2-11-592,7-10-3009,-5-6 704</inkml:trace>
  <inkml:trace contextRef="#ctx0" brushRef="#br1" timeOffset="252921.046">10625 8628 9978,'-4'5'1790,"-5"6"3662,16-4-4744,19-1-907,0-1 0,1-2 0,0-1 0,0 0-1,12-3 200,16 2-763,175-1-4729,-158-4 4125,13 1 1210,-31 6 3285,-60 7-58,-109 20 251,-30 13-1742,108-15-1307,37-27-271,-1-1 0,1 1 0,0 0 0,0 0 0,0 0 0,-1 0 0,1 0 0,0 0 1,0 0-1,0 0 0,0-1 0,0 1 0,1 0 0,-1 0 0,0 0 0,0 0 0,1 0 0,-1 0 1,0-1-1,1 1 0,-1 0 0,1 0 0,-1 0 0,1-1 0,-1 1 0,1 0 0,0-1 0,-1 1 1,1 0-1,0-1 0,-1 1 0,1-1 0,0 1 0,0-1 0,0 1 0,-1-1 0,1 0 0,0 1 1,0-1-1,0 0 0,0 0 0,0 0 0,0 0 0,0 0-1,162 26-588,-22 10-158,-139-35 742,-1-1 0,1 0 0,0 0 0,-1 1 0,1-1-1,-1 1 1,1-1 0,-1 1 0,1 0 0,-1 0-1,0-1 1,1 1 0,-1 0 0,0 0 0,0 0 0,1 1-1,-1-1 1,0 0 0,0 0 0,0 1 0,0-1-1,-1 0 1,1 1 0,0-1 0,-1 1 0,1-1-1,0 1 1,-1-1 0,0 1 0,1 0 0,-1-1 0,0 1-1,0-1 1,0 1 0,0 0 0,0-1 0,0 1-1,-1-1 1,1 1 0,0 0 0,-1-1 0,1 1 0,-1-1-1,0 1 5,-11 11 61,0-1 0,-1 0 0,0-1 0,-1 0 0,0-1 0,-1-1 0,0 0-1,-1-1 1,-9 3-61,-7 6 167,-143 65 795,171-80-959,0-1-1,0 1 1,0-1 0,0 0 0,-1 0-1,1-1 1,-1 1 0,1-1 0,0 0-1,-1-1 1,1 1 0,0-1 0,-1 1-1,1-1 1,0 0 0,-3-2-3,-24-13-3386</inkml:trace>
  <inkml:trace contextRef="#ctx0" brushRef="#br1" timeOffset="254144.988">1391 10160 8882,'-4'0'4682,"-1"15"-3477,4-12-1248,-17 62 212,3 1 1,3 0 0,3 0-1,2 1 1,4 3-170,13 178 1836,-38-263-5318,7 2 748</inkml:trace>
  <inkml:trace contextRef="#ctx0" brushRef="#br1" timeOffset="254545.44">977 10379 5921,'-6'-4'651,"-1"1"0,1-2 1,0 1-1,0 0 0,1-1 0,-1 0 0,1-1 0,0 1 0,0-1 0,1 0 0,-3-4-651,5 5 201,-1 0 1,1 0-1,-1 0 0,1 0 1,1-1-1,-1 1 0,1-1 0,0 0 1,0 1-1,1-1 0,0 0 0,0 1 1,0-1-1,0 0 0,2-4-201,3-2 86,0 0 0,1 0 0,0 0 0,1 1 0,0 0 0,1 0 0,0 1 0,1 0 0,0 0 0,1 1 0,-1 0 0,2 1 0,-1 0 0,1 1 0,1 0 0,-1 0 0,1 1 0,0 1 0,1 0 0,2 0-86,16-8 14,1 2-1,0 1 0,1 1 1,0 2-1,0 1 0,27 0-13,-29 2-4,-1 2 0,1 1 0,0 2 0,-1 1-1,1 1 1,-1 2 0,0 0 0,0 3 0,0 0-1,-1 2 1,-1 1 0,0 1 0,7 5 4,-31-15-4,1 0 1,0 1 0,-1 0-1,1 0 1,-1 0-1,0 0 1,0 0 0,0 1-1,-1 0 1,1 0-1,-1 0 1,0 0 0,0 0-1,0 1 1,0-1 0,-1 1-1,0 0 1,0 0-1,0-1 1,-1 2 0,1-1-1,-1 0 1,-1 0-1,1 0 1,-1 0 0,1 1-1,-2-1 1,1 0-1,0 0 1,-1 0 0,0 1-1,0-1 1,-2 3 3,-3 2 22,-1 0 1,-1-1-1,0 1 0,0-1 1,-1-1-1,0 0 1,0 0-1,-1-1 0,0 0 1,0 0-1,-8 3-22,9-5 31,-15 12 155,-1-2 1,-1 0-1,0-2 0,0-1 1,-2 0-1,1-3 0,-1 0 1,-1-2-1,1-1 0,-25 2-186,-8-19 525,60 11-527,-1-1 1,1 1-1,0 0 0,-1-1 0,1 1 0,0-1 0,0 1 1,0-1-1,-1 0 0,1 0 0,0 1 0,0-1 1,0 0-1,0 0 0,0 0 0,0 0 0,1 0 0,-1 0 1,0 0-1,0-1 0,1 1 0,-1 0 0,1 0 1,-1-1-1,1 1 0,-1 0 0,1 0 0,0-1 0,0 1 1,-1 0-1,1-1 0,0 1 0,0 0 0,1-1 0,-1 1 1,0-1-1,0 1 0,1 0 0,-1 0 0,1-1 2,1-1-101,0 0 0,0 1-1,0 0 1,0-1 0,1 1-1,-1 0 1,1 0-1,0 0 1,-1 0 0,1 1-1,0-1 1,0 1 0,0-1-1,0 1 1,1 0 0,0 0 101,2-1-191,115-28-5296,-45 17 1708</inkml:trace>
  <inkml:trace contextRef="#ctx0" brushRef="#br1" timeOffset="254975.046">2596 9831 6777,'3'-3'472,"0"0"-1,0 0 1,0-1-1,-1 1 1,0-1-1,1 0 0,-1 0 1,0 0-1,-1 0 1,1 0-1,-1 0 1,0 0-1,0 0 1,0-1-1,0 1 0,-1 0 1,0-1-1,0 1 1,0 0-1,0-2-471,-2 5 72,1 0 0,0-1 0,-1 1 0,1 0 0,-1 0 0,0 0 1,1 0-1,-1 1 0,0-1 0,1 0 0,-1 1 0,0-1 0,0 1 0,1-1 0,-1 1 0,0 0 0,0 0 0,0 0 0,0 0 0,0 0 0,1 0 0,-1 1 0,0-1 0,0 0 0,0 1 1,1 0-1,-1-1 0,0 1 0,1 0 0,-1 0 0,0 0 0,1 0 0,-1 0 0,0 1-72,-18 10 63,1 2 0,1 0 0,0 1 0,1 0 0,1 1 0,-1 3-63,1-3 13,-22 24 44,2 2 0,2 2-1,-19 31-56,35-48 17,2 1 0,0 1-1,2 1 1,0 0-1,3 0 1,0 1-1,2 1 1,2 0 0,0 0-1,3 0 1,0 1-1,2 0 1,2-1 0,1 15-18,0-37 7,-1 0-1,2-1 0,-1 1 0,1 0 0,1-1 0,0 0 0,0 0 0,1 0 0,0 0 0,0 0 0,1-1 0,0 0 0,1 0 0,0 0 0,0 0 0,1-1 0,-1 0 0,2-1 0,-1 0 0,1 0 0,0 0 0,7 4-5,1-5-135,-1 1 0,1-2 0,0 0 0,1-1-1,-1-1 1,0 0 0,1-2 0,-1 1 0,1-2 0,-1 0 0,1-1-1,0-1 136,67-14-3367,7-17-186</inkml:trace>
  <inkml:trace contextRef="#ctx0" brushRef="#br1" timeOffset="256187.628">3300 9839 6521,'-11'-8'10915,"9"10"-8194,-11 8-2314,-80 74-417,-164 154 66,102-62 109,133-149-94,2 1 1,0 1-1,2 1 0,-6 12-71,23-36 233,3-18-59,-3 9-103,-4-16-1354,10-10-4834,3 7 1789</inkml:trace>
  <inkml:trace contextRef="#ctx0" brushRef="#br1" timeOffset="259149.117">3236 9872 4369,'7'-43'11366,"-4"76"-8934,1-15-2387,2 0 1,0 0 0,1-1 0,1 0-1,0 0 1,6 7-46,14 29 208,-10-19 810,-25-82 2063,-6 45-3153,11 2 136,-2 0-106,2-4 192,-3-8-69,9 17-18,-20-22 70,12 17-150,6-6 101,-6 5-104,4-1 37,-2 7-52,4-4 50,-3 3-4,-5-5-14,10-2 10,2 11-42,-11-11-9,10 15 45,-10-14 6,10 7-12,-4-1 20,-3-8-10,-1 8-27,3-3 22,0 0 0,-1 1 0,1-1 0,0 0 0,0 0 0,0 0 0,0 0 0,0 0 0,0 0-1,0 0 1,0 0 0,0 1 0,0-1 0,0 0 0,0 0 0,0 0 0,0 0 0,0 0 0,0 0 0,0 1-1,0-1 1,0 0 0,0 0 0,0 0 0,0 0 0,0 0 0,0 0 0,0 0 0,0 1 0,0-1 0,0 0 0,2-2 17,1 25-70,31 125-15,9 221 48,-41-305 37,-5 12-24,1-57 7,2-19 1,0-1 0,0 1 0,0 0 0,0 0 0,0 0 1,1-1-1,-1 1 0,0 0 0,0 0 0,0 0 0,0 0 0,1-1 1,-1 1-1,0 0 0,0 0 0,0 0 0,1 0 0,-1 0 0,0 0 1,0 0-1,0-1 0,1 1 0,-1 0 0,0 0 0,0 0 0,0 0 1,1 0-1,-1 0 0,0 0 0,0 0 0,1 0 0,-1 0 1,0 0-1,0 0 0,1 1 0,-1-1 0,0 0 0,0 0 0,0 0 1,1 0-1,-1 0 0,0 0 0,0 0 0,0 1 0,0-1 0,1 0 1,-1 0-1,0 0 0,0 0 0,0 1 0,0-1 0,0 0 0,1 0 1,-1 0-2,1-3-13,1 0 1,0 0 0,-1 0 0,0 0-1,0 0 1,0-1 0,0 1-1,0 0 1,-1-1 0,1 1 0,-1-1-1,0 1 1,0-1 0,0 1 0,-1-2 12,-19-30-3233,-14 14-1004,-2-1-767</inkml:trace>
  <inkml:trace contextRef="#ctx0" brushRef="#br1" timeOffset="259489.854">2828 10238 8114,'-6'6'6020,"20"3"-4923,4-4-787,0 0 0,1-2 0,-1 0 0,1-1 0,-1 0 0,1-2 0,0 0 1,-1-2-1,11-1-310,-1 1 209,268-21 855,-295 22-1063,-1 1 1,1-1-1,0 1 1,0 0-1,-1-1 1,1 1-1,0 0 1,0-1-1,0 1 1,-1 0-1,1 0 1,0 0-1,0-1 1,0 1 0,0 0-1,0 0 1,-1 1-1,1-1 1,0 0-1,0 0 1,0 0-1,0 0 1,0 1-1,-1-1 1,1 0-1,0 1 1,0-1-1,-1 1 1,1-1-1,0 1 1,0-1-1,-1 1 1,1-1-1,-1 1 1,1 0-1,0-1 1,-1 1-1,1 0 1,-1-1-1,0 1 1,1 0-1,-1 0 1,0 0-1,1-1 1,-1 1 0,0 0-1,0 0 1,0 0-1,1 0 1,-1 0-1,0-1 1,0 1-1,0 0 1,-1 0-1,1 0 1,0 0-1,0 0 1,0-1-1,-1 1 1,1 0-1,0 0 1,-1 0-1,1-1 1,-1 1-1,1 0 1,-1 0-2,-3 3-305,0 1 1,0-1 0,-1 0 0,1 0-1,-1-1 1,0 1 0,0-1-1,0 0 1,-1-1 0,1 1-1,-1-1 1,0 0 0,1 0-1,-1-1 1,0 0 0,-4 1 304,-41 5-3428</inkml:trace>
  <inkml:trace contextRef="#ctx0" brushRef="#br1" timeOffset="262706.294">3872 9710 5529,'3'-4'644,"0"0"-1,-1 0 0,0 0 1,1 0-1,-1-1 0,-1 1 1,1-1-1,-1 1 1,1-1-1,-1 1 0,-1-1 1,1 0-1,-1 1 0,1-6-643,-2 10 28,1 0-1,0-1 0,0 1 1,0 0-1,-1 0 0,1-1 0,0 1 1,0 0-1,-1 0 0,1 0 1,0-1-1,-1 1 0,1 0 1,0 0-1,0 0 0,-1 0 0,1 0 1,0 0-1,-1 0 0,1 0 1,0 0-1,-1-1 0,1 1 0,0 1 1,-1-1-1,1 0 0,0 0 1,-1 0-1,1 0 0,0 0 0,-1 0 1,1 0-1,0 0 0,0 0 1,-1 1-1,1-1 0,0 0 1,-1 0-1,1 0 0,0 1 0,0-1 1,-1 0-1,1 0 0,0 1 1,0-1-1,0 0 0,0 0 0,-1 1 1,1-1-1,0 0 0,0 1 1,0-1-1,0 0 0,0 0 0,0 1 1,0-1-1,0 0 0,0 1 1,0-1-1,0 0 0,0 1 0,0-1 1,0 0-1,0 1 0,0-1 1,0 0-1,0 1 0,0-1 1,0 1-28,-35 220 410,29-104-356,-4 49 28,-6 0 1,-11 19-83,19-150 38,3-19 14,2 0 1,0 0-1,0 0 1,1 0-1,1 0 1,1 1 0,1-1-1,0 0 1,2 8-53,15 9 615,-18-34-3061,-7-15 480</inkml:trace>
  <inkml:trace contextRef="#ctx0" brushRef="#br1" timeOffset="263863.641">4356 9954 6361,'0'-2'496,"1"-1"0,-1 1 0,0 0 1,0-1-1,-1 1 0,1-1 0,0 1 0,-1 0 0,1-1 0,-1 1 0,0 0 0,0 0 0,0 0 0,0-1 0,0 1 0,0 0 0,0 0 0,-1 0 0,1 1 0,-2-3-496,-3 29 1158,10 271-1234,6-114 534,-14-165-72,-8-33-590,7 10-151,-29-45-4197,16 21 945</inkml:trace>
  <inkml:trace contextRef="#ctx0" brushRef="#br1" timeOffset="264432.479">4072 9872 17324,'16'-11'142,"1"0"0,0 2 0,1 0 0,-1 0 0,2 2 0,-1 0 1,18-3-143,-14 3 5,1 1 0,0 1 1,0 1-1,0 1 1,0 1-1,1 1 1,-1 1-1,0 2 1,1 0-1,-1 1 0,0 1 1,6 3-6,-23-5-4,0-1 0,1 2 0,-1-1 0,-1 1 0,1 0 0,0 0 0,-1 1 0,0-1 0,1 1 0,-2 0 0,1 1-1,0-1 1,-1 1 0,0 0 0,0 0 0,0 0 0,-1 1 0,1-1 0,-1 1 0,-1 0 0,1 0 0,-1 0 0,0 0 0,0 0 0,-1 1 0,0-1 0,0 0 0,0 1 0,-1-1 0,0 1 0,0-1 0,-1 1 0,0-1 0,0 0 0,0 1 0,-1 0 4,-7 10 39,-1-1 0,0 0 1,-2 0-1,1-1 1,-2-1-1,0 0 1,-1 0-1,0-2 1,-1 0-1,0 0 1,-1-1-1,0-1 1,-1-1-1,0 0 0,0-1 1,-1-1-1,-13 3-39,-53 11 866,163-8-629,-49-10-237,142 28 46,-160-27-43,-1-1 1,1 2-1,-1 0 1,0 0 0,0 1-1,-1 0 1,1 0-1,-1 2 1,-1-1 0,1 1-1,-1 0 1,-1 1-1,2 2-3,-7-5-2,1-1-1,-1 1 1,0 1-1,0-1 1,-1 0 0,0 1-1,0-1 1,0 1-1,-1 0 1,0 0-1,0-1 1,-1 1-1,0 0 1,0 0 0,-1 0-1,1-1 1,-1 1-1,-1 0 1,0 0-1,0-1 1,0 1-1,0-1 1,-1 0-1,0 0 1,-1 0 0,1 0-1,-1 0 1,0-1-1,0 0 1,-1 1-1,0-2 1,0 1-1,0 0 1,0-1 0,-1 0-1,0 0 1,-4 2 2,-8 5 79,-1 0 0,0-2 0,0 0 0,-1-1 0,0-1 0,0 0 0,-1-2 0,0-1 1,0 0-1,0-1 0,0-2 0,0 0 0,-1-1 0,1-1 0,0-1 0,0-1 0,0-1 1,0 0-1,-13-6-79,25 7 14,1 0-1,-1 0 1,1-1 0,-1 0 0,1-1 0,0 0 0,1 0 0,-1 0 0,1-1 0,0 0 0,0-1-1,1 1 1,0-1 0,0-1 0,1 1 0,0-1 0,0 0 0,1 0 0,0 0 0,0-1 0,-1-5-14,5 13-50,-1 0 0,1-1 0,0 1 1,0 0-1,0-1 0,1 1 0,-1 0 1,0-1-1,0 1 0,1 0 0,-1 0 1,1-1-1,-1 1 0,1 0 0,-1 0 1,1 0-1,0 0 0,0 0 0,-1-1 0,1 1 1,0 1-1,0-1 0,0 0 0,0 0 1,0 0-1,0 0 0,0 1 0,1-1 1,-1 0-1,0 1 0,0-1 0,0 1 1,1 0-1,-1-1 0,1 1 50,52-6-4043,-40 5 2655,38-2-2926</inkml:trace>
  <inkml:trace contextRef="#ctx0" brushRef="#br1" timeOffset="265010.489">4931 9569 8762,'1'-1'189,"1"0"1,-1 1-1,1-1 0,-1 0 1,1 1-1,-1 0 0,1-1 1,-1 1-1,1 0 1,-1 0-1,1 0 0,-1 0 1,1 0-1,-1 0 0,1 0 1,0 0-1,-1 1 0,1-1 1,-1 1-1,0-1 1,1 1-1,-1-1 0,1 1 1,-1 0-1,1 0-189,45 47 388,-46-47-365,20 31-16,-1 2 1,-1 0-1,-2 1 1,-2 0-1,-1 2 1,-2 0-1,0 1-7,-5-11 11,0-1-1,-1 1 1,-2 0-1,-1 1 1,-1-1-1,-1 0 1,-1 1-1,-2-1 1,-2 11-11,-4-2 22,-1 0 1,-2 0-1,-1-1 1,-2 0-1,-1-1 1,-2 0-1,-12 17-22,-32 45 211,-61 71-211,-97 96-2574,102-129 552</inkml:trace>
  <inkml:trace contextRef="#ctx0" brushRef="#br1" timeOffset="268802.321">1843 11632 7442,'-111'49'6229,"112"-50"-6184,-1 1 0,0-1 0,0 1 0,1-1 0,-1 1-1,0-1 1,0 0 0,0 1 0,0-1 0,0 1 0,0-1 0,0 0 0,0 1 0,0-1 0,0 1 0,0-1 0,0 1-1,0-1 1,0 0 0,-1 1 0,1-1 0,0 1 0,0-1 0,-1 1 0,1-1 0,0 1 0,-1-1 0,1 1 0,-1-1 0,1 1-1,0 0 1,-1-1 0,1 1 0,-1 0 0,1-1 0,-1 1 0,1 0 0,-1-1 0,1 1 0,-1 0 0,0 0 0,1 0 0,-1 0-1,1 0 1,-1-1 0,0 1 0,1 0 0,-1 0 0,1 0 0,-1 0 0,1 1 0,-1-1 0,0 0 0,1 0 0,-1 0-1,1 0 1,-1 1 0,1-1 0,-1 0 0,0 1-45,136-124 1536,-101 96-1439,252-190 212,65-40-238,-273 206-690,0 1-3966,-60 36 980</inkml:trace>
  <inkml:trace contextRef="#ctx0" brushRef="#br1" timeOffset="269090.078">2538 10793 9242,'3'-52'6006,"-2"50"-5961,0 0 0,0-1-1,0 1 1,1 0 0,-1 0 0,0 0 0,1 0 0,0 0 0,-1 1-1,1-1 1,0 0 0,0 1 0,0-1 0,0 1 0,0 0-1,0-1 1,1 1 0,-1 0 0,0 0 0,2 0-45,7-2 3,0 1-1,0 0 1,0 0 0,1 1 0,-1 0 0,1 1-1,-1 1 1,1 0 0,-1 0 0,0 1 0,1 1-1,-1-1 1,0 2 0,-1 0 0,1 0-1,-1 1 1,1 0 0,-1 1 0,-1 0 0,1 0-1,1 3-2,-8-4 2,1 0 0,-1 1 0,0-1 0,-1 1 0,1 0 0,-1 0 0,0 0 0,-1 0 0,1 0 0,-1 0 0,0 0-1,-1 1 1,1-1 0,-1 0 0,-1 1 0,1-1 0,-1 0 0,0 0 0,0 1 0,-1-1 0,0 0 0,0 0 0,-1 0-1,1-1 1,-1 1 0,0-1 0,-1 1-2,-8 29 40,-64 203 381,64-207-216,-3-23-2787</inkml:trace>
  <inkml:trace contextRef="#ctx0" brushRef="#br1" timeOffset="269824.485">272 12055 10882,'-78'-15'3062,"42"18"-668,48-3-1960,152-70 85,-107 42-430,50-19-97,-106 47 3,-1 0 1,1 0-1,0-1 1,-1 1-1,1 0 1,0 0-1,-1 0 1,1 0-1,0 0 1,-1 0-1,1 0 1,0 0-1,-1 0 1,1 0 0,0 0-1,-1 0 1,1 1-1,-1-1 1,1 0-1,0 0 1,-1 1-1,1-1 1,-1 0-1,1 1 1,0-1-1,-1 1 1,1-1-1,-1 1 1,0-1-1,1 1 1,-1-1-1,1 1 1,-1-1-1,0 1 1,1-1-1,-1 1 1,0 0 0,0-1-1,1 1 1,-1 0-1,0-1 1,0 1-1,0 0 1,0-1-1,0 1 1,0 0-1,0-1 1,0 1 4,-5 40-145,3-33 135,-6 34 63,-3 0-1,-1-1 0,-2-1 0,-2 0 0,-1 0 1,-20 31-53,28-57 134,1-1 1,-2 1 0,0-2 0,-1 1-1,0-2 1,0 1 0,-1-2 0,-1 1 0,0-2-1,0 0 1,-1 0 0,0-1 0,-1-1-1,0 0 1,0-1 0,0-1 0,-1 0-1,1-1 1,-1-1 0,0 0 0,0-1-1,-9-1-134,20-1 24,0 0 1,-1-1-1,1 1 0,0-1 0,-1 0 0,1-1 0,0 1 1,0-1-1,0 0 0,0 0 0,1-1 0,-2 0-24,4 2-28,1 0 1,0 0-1,-1 0 0,1-1 0,0 1 0,0 0 0,0-1 0,0 1 1,0-1-1,0 1 0,0-1 0,1 0 0,-1 1 0,0-1 1,1 0-1,-1 1 0,1-1 0,0 0 0,0 0 0,0 1 1,-1-1-1,2 0 0,-1 0 0,0 1 0,0-1 0,0 0 0,1 0 1,-1 1-1,1-1 0,0 0 0,-1 1 0,1-1 0,0 1 1,0-1-1,0 1 0,0-1 0,0 1 0,1-1 28,5-8-650,1 1-1,0 0 0,1 1 0,0 0 1,0 0-1,0 1 0,1 0 1,0 1-1,1 0 0,5-2 651,37-17-3579</inkml:trace>
  <inkml:trace contextRef="#ctx0" brushRef="#br1" timeOffset="270117.749">769 11621 4841,'8'-7'4969,"-14"-2"-1232,-11 6-88,-3 9-2713,4 9-536,-6 11-200,7 9-176,0 13-16,6-4-8,6 3 16,4-10-8,2 1 8,5-14-312,0-1-688,-4-7-2777,-7 6 384</inkml:trace>
  <inkml:trace contextRef="#ctx0" brushRef="#br1" timeOffset="270518.116">795 11967 9322,'-46'62'6030,"42"-54"-5826,0 0-1,0 0 1,0 0-1,1 1 1,0-1-1,1 1 1,0 0-1,0 0 0,1 0 1,0 0-1,1 5-203,0-13 17,0 0-1,0 0 1,0 0-1,0 0 0,0 0 1,1 1-1,-1-1 0,0 0 1,1 0-1,-1 0 1,1 0-1,-1 0 0,1 0 1,-1 0-1,1 0 1,0 0-1,0-1 0,-1 1 1,1 0-1,0 0 0,0 0 1,0-1-1,0 1 1,0-1-1,0 1 0,0 0 1,0-1-1,0 0 1,0 1-1,0-1 0,0 0 1,1 1-1,-1-1 0,0 0 1,0 0-1,0 0 1,0 0-1,0 0 0,1 0 1,-1 0-1,0-1 0,0 1 1,0 0-17,50-20 142,130-108 141,-119 95-275,-61 33-9,-1 0 1,1 0-1,0 0 1,0 1-1,0-1 1,-1 0-1,1 0 1,0 0-1,0 1 1,-1-1-1,1 1 1,0-1-1,-1 0 1,1 1-1,0-1 1,-1 1-1,1 0 1,-1-1-1,1 1 1,-1-1-1,1 1 0,-1 0 1,1-1-1,-1 1 1,0 0-1,1 0 1,-1-1-1,0 1 1,0 0-1,1 0 1,-1-1-1,0 1 1,0 0-1,0 0 1,0 0-1,0-1 1,0 1-1,0 0 1,0 0-1,0-1 1,-1 1-1,1 0 0,0 0 1,0 0-1,-1-1 1,1 1-1,-1 0 1,1-1-1,0 1 1,-1 0-1,1-1 1,-51 136 535,52-137-530,-1 1-1,0 0 1,1 0 0,-1-1 0,0 1-1,1 0 1,-1 0 0,1 0-1,-1-1 1,0 1 0,1 0-1,-1 0 1,1 0 0,-1 0-1,1 0 1,-1 0 0,0 0 0,1 0-1,-1 0 1,1 0 0,-1 0-1,1 0 1,-1 0 0,0 1-1,1-1 1,-1 0 0,1 0-1,-1 0 1,0 1 0,1-1-1,-1 0 1,1 0 0,-1 1 0,0-1-1,0 0 1,1 1 0,-1-1-1,0 0 1,1 1 0,-1-1-1,0 0 1,0 1 0,0-1-1,0 1 1,1-1 0,-1 0 0,0 1-1,0-1 1,0 1 0,0-1-1,0 1 1,0-1 0,0 1-1,0-1 1,0 0 0,0 1-1,0-1 1,0 1 0,0-1-1,-1 1-3,178-160 267,-176 158-269,-1 1 0,0 0 0,0-1 0,1 1 0,-1-1 0,0 1 0,1 0 1,-1-1-1,0 1 0,1 0 0,-1-1 0,0 1 0,1 0 0,-1 0 0,1 0 0,-1-1 1,0 1-1,1 0 0,-1 0 0,1 0 0,-1 0 0,1 0 0,-1 0 0,1-1 1,-1 1-1,0 0 0,1 0 0,-1 1 0,1-1 0,-1 0 0,1 0 0,-1 0 0,1 0 1,-1 0-1,1 0 0,-1 1 0,0-1 0,1 0 0,-1 0 0,1 1 0,-1-1 1,0 0-1,1 1 0,-1-1 0,0 0 0,1 1 0,-1-1 0,0 0 0,0 1 1,1-1-1,-1 1 0,0-1 0,0 0 0,0 1 0,0-1 0,1 1 0,-1-1 0,0 1 1,0-1-1,0 1 0,0-1 0,0 1 0,0-1 0,0 0 0,0 1 0,0-1 1,-1 1 0,-5 37 6,5-35 1,-30 119 385,31-122-387,0 1 0,-1-1 0,1 1 0,0 0 0,0-1 0,-1 1 0,1 0 0,0-1-1,0 1 1,0-1 0,0 1 0,0 0 0,0 0 0,0-1 0,0 1 0,0 0 0,0-1 0,0 1 0,0 0 0,0-1-1,0 1 1,1-1 0,-1 1 0,0 0 0,1-1 0,-1 1 0,0-1 0,1 1 0,-1 0 0,1-1 0,-1 1-1,0-1 1,1 0 0,0 1 0,-1-1 0,1 1 0,-1-1 0,1 0 0,-1 1 0,1-1 0,0 0 0,-1 0-1,1 1 1,0-1 0,-1 0 0,1 0 0,0 0 0,-1 0 0,1 0 0,0 0 0,-1 0 0,1 0 0,0 0-1,-1 0 1,1 0 0,0-1 0,-1 1 0,1 0 0,-1 0 0,1-1 0,0 1 0,-1 0 0,1-1 0,-1 1-1,1 0 1,0-1-5,60-41-480,-59 35-2316,-4 3 291</inkml:trace>
  <inkml:trace contextRef="#ctx0" brushRef="#br1" timeOffset="270804.398">1548 11978 8810,'-8'-3'3137,"2"8"423,-5 8-2191,2 5-617,-1 7-120,4 2-272,-1 3-72,3-4-120,4 0 16,0-8-184,7-9-976,7-10-2873,9-10 528</inkml:trace>
  <inkml:trace contextRef="#ctx0" brushRef="#br1" timeOffset="271551.093">1727 11638 6761,'11'-42'9058,"-89"377"-7439,77-328-1596,-5 13 46,1 0-1,2-1 1,0 2 0,1-1-1,1 0 1,0 0 0,2 1 0,1 3-69,-2-23 5,0 0 1,-1 0-1,1-1 1,0 1-1,0 0 1,0 0-1,0 0 1,1 0-1,-1 0 1,0-1-1,0 1 1,0 0-1,1 0 1,-1 0-1,0-1 1,1 1-1,-1 0 1,1 0-1,-1-1 1,1 1-1,-1 0 1,1-1-1,-1 1 1,1-1-1,0 1 1,-1-1-1,1 1 1,0-1-1,-1 1 1,1-1-1,0 1 1,0-1-1,-1 0 1,1 0-1,0 1 1,0-1-1,0 0 1,0 0-1,-1 0 1,1 0-1,0 0 1,0 0-1,0 0 1,0 0-1,-1 0 1,1 0-1,0 0 1,0-1-1,0 1 1,0 0 0,-1-1-1,1 1 1,0 0-1,0-1 1,-1 1-1,1-1 1,0 1-1,-1-1 1,1 0-1,-1 1 1,1-1-6,8-8-37,-1 0 1,0-1 0,-1 0 0,0 0 0,0 0 0,-1-1-1,0 0 1,1-5 36,0 2-132,23-52-745,-3-1-1,-3-2 1,-3 0-1,9-57 878,-41 153 1746,4 4-1590,1 1 0,2 0 1,1 0-1,1 0 0,2 0 1,2 0-1,0 0 0,2 0 1,4 10-157,11 34-2407,-13-49-919</inkml:trace>
  <inkml:trace contextRef="#ctx0" brushRef="#br1" timeOffset="272174.382">4194 11222 8610,'-11'0'2203,"9"0"-2014,0 0 0,0-1 0,0 1 0,0 0-1,0 0 1,0 1 0,0-1 0,0 0 0,0 1 0,0-1-1,1 1 1,-1-1 0,0 1 0,0 0 0,1 0 0,-1 0 0,0 0-1,1 0 1,-1 0 0,1 0 0,-1 1 0,1-1 0,0 1-1,-1-1 1,1 1 0,0-1 0,0 1 0,0 0-189,-301 491 2188,236-405-1742,-4-2-1,-4-4 1,-11 4-446,-50 58 652,135-144-657,0-1 1,0 1 0,0-1-1,-1 1 1,1 0-1,0-1 1,0 1 0,0 0-1,0-1 1,-1 1 0,1 0-1,0-1 1,0 1 0,-1 0-1,1-1 1,0 1-1,-1 0 1,1 0 0,0-1-1,0 1 1,-1 0 0,1 0-1,-1 0 1,1 0 0,0-1-1,-1 1 1,1 0-1,0 0 1,-1 0 0,1 0-1,-1 0 1,1 0 0,0 0-1,-1 0 1,1 0 0,-1 0-1,1 0 1,0 0-1,-1 0 1,1 1 0,-1-1-1,1 0 1,0 0 0,-1 0 4,4-14-610,0 0 1,0 0 0,1 0-1,1 0 1,1 1 0,0 0-1,1-1 610,6-14-1782,23-53-2086</inkml:trace>
  <inkml:trace contextRef="#ctx0" brushRef="#br1" timeOffset="272480.315">3792 11201 5881,'10'-15'3549,"-7"15"1195,9 6-3079,11 5-1769,-9-9 202,1-1-1,-1 0 0,1-2 0,-1 1 1,1-2-1,-1 0 0,0 0 0,0-2 0,0 1 1,0-2-1,6-3-97,19-8 88,-1-2 0,-1-2 0,-1-1-1,0-2 1,-2-2 0,-1-1 0,-1-1 0,-1-2 0,-2-1 0,12-17-88,-27 28 405,-23 31 219,-17 28-498,1 1 0,2 1-1,2 1 1,2 1-1,-9 35-125,21-56 75,1 1 0,1 0-1,1 1 1,1-1-1,2 1 1,0 16-75,9 38-2973,-4-50 688</inkml:trace>
  <inkml:trace contextRef="#ctx0" brushRef="#br1" timeOffset="273036.566">1718 12850 8938,'-11'-3'2945,"-4"9"367,-2 13-2432,-4 19-375,-3 7-281,-8 16 136,12-14 400,2 1-160,-14 43-488,9-16-16,5-12-352,15-26-416,12-51-328,-1-16-2745,-2-2 376</inkml:trace>
  <inkml:trace contextRef="#ctx0" brushRef="#br1" timeOffset="273245.884">1315 12814 9258,'3'-11'2593,"10"7"623,8-1-2656,17 4 0,1-4-247,17 4 95,-1-5-88,16 1-16,-5 1-168,14-3-16,-12 0-88,2-7-88,-15 2-488,-20 1-3017,-28 4 720</inkml:trace>
  <inkml:trace contextRef="#ctx0" brushRef="#br1" timeOffset="273652.053">1807 13104 8490,'0'1'299,"0"1"-122,0-1-1,0 0 1,0 0 0,0 0-1,0 0 1,0 0 0,0 0-1,0 0 1,0 0 0,1 0 0,-1 0-1,0 1 1,1-1 0,-1 0-1,1 0 1,-1-1 0,1 1-1,-1 0 1,1 0 0,0 0-1,-1 0 1,1 0 0,0-1 0,0 1-1,0 0 1,0-1 0,-1 1-1,1 0 1,0-1 0,0 1-1,0-1 1,0 0 0,0 1 0,1-1-1,-1 0 1,0 1 0,0-1-1,0 0 1,0 0 0,0 0-177,9-1 205,0-1-1,0 0 1,0-1 0,0 0 0,-1-1 0,0 0 0,1 0 0,-2-1 0,1 0-1,0 0 1,-1-1 0,0 0 0,2-2-205,1 0 39,0 0 0,0 0 0,0-1 0,-1-1 0,-1 0 0,0 0-1,0-1 1,-1 0 0,0 0 0,-1-1 0,0 0 0,-1 0 0,0-1 0,-1 0 0,0 0 0,0-5-39,-5 17 2,1 0 0,0-1 0,-1 1 1,0 0-1,1-1 0,-1 1 0,0 0 1,0-1-1,0 1 0,1 0 0,-1-1 1,-1 1-1,1 0 0,0-1 0,0 1 1,0 0-1,-1-1 0,1 1 0,-1 0 1,1 0-1,-1-1 0,1 1 0,-1 0 1,0 0-1,0 0 0,0 0 0,1 0 1,-1 0-1,0 0 0,0 0 0,0 0 1,0 0-1,-1 0 0,1 1 0,0-1 0,0 0 1,0 1-1,-1-1 0,1 1 0,0-1 1,-1 1-1,1 0 0,0 0 0,-1-1 1,1 1-1,0 0 0,-1 0-2,-7 3-4,0 0 0,0 0 0,1 1 0,-1 0 0,1 0 0,0 1 0,0 0 0,1 1 0,-1 0 1,1 0-1,0 0 0,1 1 0,-3 3 4,4-6-5,-18 18 53,1 1 0,1 1 0,1 1 0,1 1 0,2 0 0,0 2 0,2 0 0,0 0 0,1 5-48,3 39 230,11-70-227,0-1 0,0 0 0,0 1 0,0-1 0,1 1 0,-1-1 0,0 0 1,1 1-1,-1-1 0,1 0 0,0 1 0,-1-1 0,1 0 0,0 0 0,0 0 1,0 0-1,0 0 0,0 0 0,0 0 0,0 0 0,0 0 0,0 0 0,0 0 1,1-1-1,-1 1 0,0 0 0,0-1 0,1 1 0,-1-1 0,0 1 0,1-1 1,-1 0-1,1 0 0,-1 0 0,0 1 0,1-1 0,-1-1 0,1 1 0,-1 0 1,2 0-4,56-18-94,-59 18 92,21-9-573,-1-1 1,-1-1-1,0 0 0,-1-2 1,0 0-1,-1-1 1,0 0-1,13-16 575,32-39-3315</inkml:trace>
  <inkml:trace contextRef="#ctx0" brushRef="#br1" timeOffset="273992.731">2249 12781 8370,'-82'48'7715,"72"-38"-7501,0 0-1,1 0 0,1 1 0,-1 0 0,2 0 0,0 1 1,0 0-1,1 1 0,-2 5-213,7-16 8,0 1 1,1-1 0,-1 0-1,1 0 1,-1 1-1,1-1 1,0 0-1,0 1 1,0-1 0,0 0-1,0 1 1,0-1-1,1 0 1,-1 1-1,1-1 1,0 0 0,-1 0-1,1 0 1,0 1-1,0-1 1,1 0-1,-1 0 1,0 0 0,1-1-1,-1 1 1,1 0-1,-1 0 1,1-1-1,0 1 1,0-1 0,0 0-1,0 1 1,0-1-1,0 0 1,2 1-9,11 4 6,1 0-1,-1-1 1,1-1 0,1 0-1,-1-1 1,0-1 0,4 0-6,83 18 49,-101-20-41,0 1 0,0-1 0,0 1 0,-1 0 0,1-1-1,0 1 1,0 0 0,0 0 0,-1 0 0,1 1 0,0-1 0,-1 0 0,1 0-1,-1 1 1,1-1 0,-1 1 0,0 0 0,0-1 0,0 1 0,0 0 0,0 0-1,0-1 1,0 1 0,-1 0 0,1 0 0,0 0 0,-1 0 0,0 0 0,1 0-1,-1 0 1,0 0 0,0 0 0,0 0 0,0 0 0,-1 0 0,1 0-1,-1 0 1,1 0 0,-1 0 0,1 0 0,-1 0 0,0 0 0,0 0 0,0-1-1,0 1 1,0 0 0,-1-1 0,1 1 0,0-1 0,-1 1 0,1-1-8,-9 11 183,-1 0-1,0 0 1,0-1 0,-1-1 0,0 0 0,-1 0 0,0-1 0,-1-1 0,0 0 0,0-1 0,0-1-1,-1 0 1,0-1 0,-9 2-183,22-6 0,0-1-1,1 1 1,-1 0-1,0-1 1,0 0-1,0 1 0,0-1 1,0 0-1,0 0 1,0 0-1,0 0 1,0 0-1,0-1 1,0 1-1,0 0 1,0-1-1,0 0 1,0 1-1,1-1 0,-1 0 1,0 0-1,0 0 1,1 0-1,-1 0 1,1-1-1,-1 1 1,1 0-1,-1-1 1,1 1-1,0-1 1,0 1-1,-1-1 0,1 0 1,0 0-1,1 1 1,-1-1-1,0 0 1,0 0-1,1 0 1,-1 0-1,1 0 1,0 0-1,0 0 1,-1 0-1,1 0 0,0 0 1,1-1 0,0-13-859,2 0 0,0 0 0,0 0 0,2 0 0,0 0 0,1 1 0,0 0 0,4-6 859,25-47-4328</inkml:trace>
  <inkml:trace contextRef="#ctx0" brushRef="#br1" timeOffset="274321.048">2503 12520 9466,'4'2'6997,"-8"18"-6242,1-9-265,-7 33-301,1 0 1,3 0 0,1 0-1,3 1 1,1 0-1,2-1 1,2 1 0,3-1-1,1 0 1,2 0 0,4 8-190,-33-64-773,7 1 292,-36-32-810,2-1 1,2-2-1,2-3 1291,40 47 50,1 0 0,0 0 0,0 0 0,0 0-1,0 0 1,0 0 0,0 0 0,1 0-1,-1-1 1,1 1 0,-1-1 0,1 1-1,0-1 1,0 0 0,0 1 0,1-1-1,-1 0 1,1 0 0,-1 1 0,1-1-1,0 0 1,0 0 0,0 0 0,0 0 0,1 1-1,-1-1 1,1 0 0,0 0 0,-1 1-1,1-1 1,1 0 0,-1 1 0,0-1-1,0 1 1,1-1-50,16-8 198,0 1 0,0 1 0,1 0 0,0 2 0,1 0 0,-1 1 0,9-1-198,-14 3 54,109-20-3261,-82 22 671</inkml:trace>
  <inkml:trace contextRef="#ctx0" brushRef="#br1" timeOffset="274958.612">1117 13856 6321,'-3'-82'8718,"-20"218"-5579,11-79-2860,0 2-52,3 2 0,3 0-1,2-1 1,3 27-227,10-33 184,-8-54-179,-1 0 0,1 1 0,0-1 0,0 0 0,-1 1 0,1-1 0,0 0 0,0 0 0,0 0 0,0 0 0,-1 0 0,1 0 0,0 0 0,0 0 0,0 0 0,-1 0 0,1 0 0,0 0 0,0-1 0,0 1 0,-1 0 0,1-1 0,0 1 0,-1-1 0,1 1 0,0 0 0,-1-1 0,1 1 0,0-1 0,-1 0 0,1 1 0,-1-1 0,1 1 0,-1-1 0,1 0 0,-1 0 0,0 1 0,1-1 0,-1 0 0,0 0 0,1 1 0,-1-1 0,0 0 0,0 0 0,0 0 0,0 1 0,0-1 0,0 0 0,0 0 0,0 0 0,0 0-5,70-195-110,-40 97-206,-20 66 224,2 0-1,2 1 1,0 0-1,3 1 1,0 1-1,2 0 0,2-1 93,-19 27-9,0 1 0,0-1 0,1 1 0,-1-1 0,1 1 0,-1 0 0,1 0 0,0 0 0,0 0 0,0 1-1,1-1 1,-1 1 0,1 0 0,-1 0 0,1 0 0,0 0 0,0 1 0,0-1 0,-1 1 0,1 0 0,1 0-1,-1 1 1,0-1 0,0 1 0,0 0 0,0 0 0,0 0 0,0 0 0,1 1 0,-1 0 0,0 0 0,0 0 0,0 0-1,-1 1 1,1-1 0,0 1 0,2 1 9,-1 4 4,-1-1-1,0 1 0,0 0 0,-1 1 1,0-1-1,0 0 0,-1 1 1,1 0-1,-2-1 0,1 1 1,-1 0-1,0 0 0,-1 0 1,0 0-1,0 0 0,-1 0 0,0 0 1,0 0-1,-1-1 0,0 1 1,-2 5-4,0-3 85,0 0 0,-1 0 0,0-1 0,-1 0 0,0 1 0,0-2 1,-1 1-1,0-1 0,-1 0 0,0-1 0,0 1 0,-1-2 0,1 1 1,-1-1-1,-1 0 0,1-1 0,-1 0 0,0-1 0,0 0 0,0 0 1,-1-1-1,0-1 0,1 0 0,-1 0 0,-5 0-85,14-2-38,0 1-1,1 0 0,-1 0 1,0-1-1,0 1 1,0-1-1,0 1 1,0-1-1,0 0 1,0 0-1,0 0 1,0 0-1,0 0 1,0-1-1,0 1 1,0 0-1,0-1 1,0 1-1,0-1 1,1 0-1,-1 0 0,0 0 1,0 0-1,1 0 1,-1 0-1,0 0 1,1 0-1,-1-1 1,1 1-1,0-1 1,-1 1-1,1-1 1,0 1-1,0-1 1,0 0-1,-1-1 39,33-50-3035,0 24 469</inkml:trace>
  <inkml:trace contextRef="#ctx0" brushRef="#br1" timeOffset="275279.69">1684 13714 8442,'-1'6'5979,"-12"30"-4533,10-29-1298,-6 11 177,1 0-1,1 1 1,0 0-1,2 0 0,0 0 1,1 0-1,1 1 1,-1 17-325,4-36 12,0 1 0,0-1 1,0 0-1,0 0 0,0 1 1,0-1-1,0 0 0,0 1 0,0-1 1,1 0-1,-1 1 0,0-1 1,1 0-1,-1 0 0,1 1 1,0-1-1,-1 0 0,1 0 1,0 0-1,0 0 0,-1 0 1,1 0-1,0 0 0,0 0 1,0 0-1,0-1 0,1 1 0,-1 0 1,0 0-1,0-1 0,0 1 1,0-1-1,1 1 0,-1-1 1,0 0-1,1 1 0,-1-1 1,0 0-1,0 0 0,1 0 1,-1 0-1,0 0 0,1 0 0,-1 0 1,0-1-1,1 1 0,-1 0 1,0-1-1,0 1 0,1-1 1,-1 1-1,0-1 0,0 0 1,0 1-1,0-1 0,0 0 1,0 0-1,0 0 0,0 0 0,0 0-12,9-8 34,-1 0-1,0 0 0,0-1 0,-1 0 1,-1-1-1,1 0 0,-2 0 0,0 0 1,0-1-1,-1 0 0,0 0 0,-1 0 1,-1-1-1,0 1 0,1-11-33,-3 18 3,-1 0-1,0 1 1,0-1-1,0 0 1,-1 1-1,0-1 1,0 0-1,0 1 0,0-1 1,-1 1-1,0 0 1,0-1-1,0 1 1,0 0-1,-1 0 1,1 0-1,-1 1 1,0-1-1,0 1 1,0-1-1,-1 1 1,1 0-1,-1 0 0,0 1 1,0-1-1,0 1 1,0 0-1,0 0 1,-1 0-1,1 0 1,0 1-1,-1-1 1,1 1-1,-1 1 1,0-1-1,1 0 1,-1 1-1,0 0 1,1 0-1,-1 1 0,0-1 1,1 1-1,-1 0 1,1 0-1,-1 1 1,1-1-1,-2 2-2,4-3-5,1 1-1,-1 0 1,1-1-1,-1 1 1,1 0-1,-1 0 1,1 0-1,-1 1 1,1-1-1,0 0 1,0 0-1,-1 1 1,1-1-1,0 1 1,0-1-1,1 1 1,-1-1-1,0 1 1,0-1-1,1 1 1,-1 0-1,1 0 1,-1-1-1,1 1 1,0 0-1,0 0 1,0-1-1,0 1 1,0 0-1,0 0 1,0-1-1,0 1 1,1 0-1,-1 0 1,1-1-1,-1 1 1,1 0-1,0-1 1,0 2 5,3 1-406,0 0 1,1 0 0,-1-1-1,1 0 1,0 1 0,0-1-1,0-1 1,0 1 0,0-1-1,1 0 1,-1 0 0,1-1-1,-1 1 1,4-1 405,33 3-3873</inkml:trace>
  <inkml:trace contextRef="#ctx0" brushRef="#br1" timeOffset="275665.97">2029 13629 6577,'-16'-35'7186,"-19"25"-3602,28 10-3389,1 1 1,0 0-1,-1 0 0,1 0 0,0 1 1,0-1-1,0 2 0,0-1 0,0 1 1,1-1-1,-4 3-195,-1 3 80,1-1 1,-1 1-1,2 0 1,-1 1 0,1 0-1,0 0 1,1 1-1,0 0 1,1 0-1,-4 8-80,10-17 1,-1 0 0,1 0-1,0 0 1,-1 0-1,1 1 1,0-1 0,0 0-1,0 0 1,0 0 0,0 0-1,0 1 1,0-1 0,0 0-1,0 0 1,0 0-1,1 0 1,-1 0 0,1 0-1,-1 1 1,1-1 0,-1 0-1,1 0 1,-1 0-1,1 0 1,0-1 0,-1 1-1,1 0 1,0 0 0,0 0-1,0 0 1,0-1-1,0 1 1,0 0 0,0-1-1,0 1 1,0-1 0,0 1-1,0-1 1,0 0-1,1 1 0,49 8-29,11-8-19,-41-1 11,-1 0 0,1 1 0,-1 1 1,1 1-1,-1 1 0,1 1 37,-19-5-6,1 1 0,-1 0 0,0-1 0,0 1 0,0 0 0,0 0 0,0 0 0,0 0 0,0 1 0,0-1 0,0 0-1,-1 1 1,1 0 0,0-1 0,-1 1 0,1 0 0,-1 0 0,0-1 0,0 1 0,0 0 0,0 1 0,0-1 0,0 0 0,0 0 0,-1 0 0,1 0 0,-1 1 0,1-1 0,-1 0 0,0 0 0,0 1 0,0-1 0,0 0 0,0 0 0,-1 1 0,1-1 0,-1 0 0,0 2 6,-4 6 65,-1 0 1,0 0 0,0 0 0,-1-1 0,0 0 0,-1 0 0,0-1 0,-1 0 0,1 0-1,-1-1 1,-1 0 0,0-1 0,1 0 0,-2 0 0,1-1 0,-1-1 0,0 1 0,0-2 0,0 0-1,0 0 1,0-1 0,-8 1-66,17-3 15,-1 1-1,0 0 0,0 0 0,0-1 0,-1 1 0,1-1 1,0 0-1,0 0 0,0 0 0,-1 0 0,1 0 0,0-1 0,0 0 0,0 1 0,0-1 0,-1 0 0,1-1 0,1 1 0,-3-2-14,19-24-1220,42-22-4347,-22 24 1473</inkml:trace>
  <inkml:trace contextRef="#ctx0" brushRef="#br1" timeOffset="275919.827">2264 13604 8578,'-5'0'3385,"-1"5"95,-3 19-1919,0 5-1025,-2 9 24,1 1-104,-1 4 56,3-10-104,5-1-72,6-9-232,4-5-64,2-12-216,6-13-512,-3-10-448,2-13-2865,-7-8 312</inkml:trace>
  <inkml:trace contextRef="#ctx0" brushRef="#br1" timeOffset="276252.27">2174 13428 8626,'-16'-87'11324,"25"174"-11012,-10-87-352,1 0 0,0 0 0,0 1 1,0-1-1,0 0 0,0 0 0,0 1 0,0-1 1,0 0-1,0 1 0,0-1 0,0 0 1,0 0-1,0 1 0,0-1 0,0 0 1,0 0-1,0 1 0,0-1 0,0 0 0,1 0 1,-1 1-1,0-1 0,0 0 0,0 0 1,0 1-1,0-1 0,1 0 0,-1 0 0,0 0 1,0 0-1,0 1 0,1-1 0,-1 0 1,0 0-1,0 0 0,1 0 0,-1 0 0,0 0 1,0 1-1,1-1 0,-1 0 0,0 0 1,0 0-1,1 0 0,-1 0 0,0 0 1,1 0-1,-1 0 0,0 0 0,0 0 0,1 0 1,-1 0-1,0-1 0,0 1 0,1 0 1,-1 0-1,0 0 0,0 0 0,1 0 0,-1 0 1,0-1-1,0 1 0,0 0 0,1 0 1,-1 0-1,0-1 0,0 1 40,5-3-1850,5-3-1470</inkml:trace>
  <inkml:trace contextRef="#ctx0" brushRef="#br1" timeOffset="277401.97">2499 13139 7850,'3'-23'3814,"-3"23"-3728,0 0-1,0-1 1,0 1 0,-1 0 0,1-1-1,0 1 1,0 0 0,0-1-1,0 1 1,-1 0 0,1 0 0,0-1-1,0 1 1,0 0 0,-1 0 0,1-1-1,0 1 1,-1 0 0,1 0 0,0 0-1,-1-1 1,1 1 0,0 0 0,0 0-1,-1 0 1,1 0 0,-1 0 0,1 0-1,0 0 1,-1 0 0,1 0-1,0 0 1,-1 0 0,1 0 0,0 0-1,-1 0 1,1 0 0,0 0 0,-1 0-1,1 0 1,0 0 0,-1 0 0,1 1-1,0-1 1,-1 0 0,1 0 0,0 0-1,0 1 1,-1-1 0,1 0-1,0 0 1,0 1 0,-1-1 0,1 0-1,0 0 1,0 1 0,0-1 0,-1 0-1,1 1 1,0-1 0,0 0 0,0 1-86,-7 7 203,1 1 0,0 0 0,0 0 0,1 0 0,1 1 1,-1-1-1,1 1 0,-2 10-203,0-3 147,-6 19-24,1 1-1,2 0 1,2 0-1,1 1 1,2-1-1,2 1 1,1 0 0,2 0-1,1 0 1,3 0-1,0 0 1,3 1-123,6-4 116,-2-69 132,-6-17-150,26-160 24,-8 163-158,-23 48 31,0 0 0,0 0 0,0 0 0,1 0 0,-1 0 1,0 0-1,0 1 0,0-1 0,0 0 0,0 1 0,0-1 0,0 1 0,0-1 0,0 1 0,0-1 0,0 1 0,0 0 0,-1 0 1,1-1-1,0 1 0,0 0 0,-1 0 0,1 0 0,0 0 0,-1 0 0,1 0 0,-1 0 0,1 0 0,-1 0 0,0 0 0,1 0 1,-1 0-1,0 0 0,0 0 0,1 0 0,-1 0 0,0 0 0,0 0 0,0 1 5,0-1-4,50 181-72,-48-181 79,-1 0 0,1 1 0,0-1 0,0 0 0,0 0 0,0 0 0,0 0 0,0 0 0,0 0 0,0-1 0,0 1 0,0-1 0,0 1 0,0-1 0,0 0 0,0 0 0,1 0 0,-1 0 0,0 0 0,0-1 0,0 1 0,0 0 0,0-1 0,0 0 0,0 1 0,0-1 0,0 0 0,0 0 0,0 0 0,0 0 0,1-1-3,10-3 24,-11 4-24,0 0 0,0 0 0,0 0 0,1 0 0,-1 1-1,0-1 1,1 1 0,-1-1 0,0 1 0,1 0 0,-1 0-1,0 0 1,1 0 0,-1 0 0,1 1 0,-1-1 0,0 1-1,1-1 1,-1 1 0,0 0 0,0 0 0,0 0 0,0 0 0,0 0-1,0 1 1,0-1 0,0 0 0,0 1 0,0 0 0,-1-1-1,1 1 1,-1 0 0,2 1 0,-3-1-1,1 0 0,0 0 0,0 1 0,-1-1 0,2 0 0,-1 0 0,0-1 0,0 1 0,0 0-1,1 0 1,-1 0 0,1-1 0,0 1 0,-1-1 0,1 0 0,0 1 0,0-1 0,0 0 0,0 0 0,0 0 0,0 0 0,0 0 0,0-1 0,1 1 0,-1 0 0,0-1-1,0 0 1,0 0 0,1 1 0,-1-1 0,0-1 0,0 1 0,1 0 0,1-1 1,11-5 10,0 0 0,0-1 1,-1-1-1,0 0 0,0-1 0,-1-1 0,0 0 0,11-11-10,-7 7 10,72-55 11,-88 69-23,0 1 1,0-1-1,0 0 0,-1 1 1,1-1-1,0 0 0,0 1 1,0 0-1,-1-1 0,1 1 1,0-1-1,-1 1 0,1 0 0,0-1 1,-1 1-1,1 0 0,-1 0 1,1-1-1,-1 1 0,1 0 1,-1 0-1,0 0 0,1 0 1,-1 0-1,0-1 0,0 1 1,0 0-1,0 0 0,1 0 0,-1 0 1,-1 0-1,1 0 0,0 0 1,0 0-1,0 0 0,0 0 1,-1-1-1,1 1 0,0 0 1,-1 0-1,1 0 0,0 0 1,-1-1-1,0 1 0,1 0 0,-1 0 1,0 0 1,0 4-8,-27 136 104,28-141-93,1 1 0,-1-1 0,0 1 0,0-1 0,1 1-1,-1-1 1,0 1 0,1-1 0,-1 1 0,0-1 0,1 1 0,-1-1-1,1 0 1,-1 1 0,1-1 0,-1 0 0,1 0 0,-1 1-1,1-1 1,-1 0 0,1 0 0,-1 0 0,1 1 0,0-1-1,-1 0 1,1 0 0,-1 0 0,1 0 0,-1 0 0,1 0 0,0 0-1,-1 0 1,1-1 0,-1 1 0,1 0 0,-1 0 0,1 0-1,-1-1 1,1 1 0,-1 0 0,1 0 0,-1-1 0,1 1-1,-1 0 1,1-1 0,-1 1 0,0-1 0,1 1 0,-1-1 0,0 1-1,1-1 1,-1 1 0,0-1 0,1 1 0,-1-1 0,0 1-1,0-1 1,0 1 0,0-1 0,1 1 0,-1-1 0,0 1-1,0-1 1,0 0-3,3-2 6,153-165-1203,-162 207-1981,6-40 3149,0 1 0,1-1 1,-1 0-1,0 1 0,0-1 0,1 0 1,-1 1-1,0-1 0,1 1 1,-1-1-1,1 1 0,-1-1 0,1 1 1,-1-1-1,1 1 0,-1-1 0,1 1 1,-1-1-1,1 1 0,0 0 0,-1-1 1,1 1-1,-1 0 0,1 0 1,0-1-1,-1 1 0,1 0 0,0 0 1,0 0-1,-1 0 0,1 0 0,0 0 1,-1 0-1,1 0 0,0 0 1,-1 0-1,1 0 0,0 1 0,-1-1 1,1 0-1,0 0 0,-1 1 0,1-1 1,-1 0-1,1 1 0,0-1 0,-1 1 1,1-1-1,-1 1 0,1-1 1,-1 1-1,1-1 0,-1 1 0,0-1 1,1 1-1,-1 0 0,0-1 0,1 1 1,-1-1-1,0 1 0,0 0 1,0-1-1,1 1 0,-1 0 0,0-1 1,0 1-1,0 0 0,0 0 29,45-74-472,-37 17 3657,-9 51 58,8 3-2053,-3-1-1173,-1-1-1,0 1 1,0-1 0,-1 1 0,1-1 0,-1 0 0,0 0 0,0 0-1,0 0 1,-1-1 0,1 1 0,-1 0 0,0-1 0,0 1 0,-1-1 0,1 1-1,-1-1 1,0 0 0,0 1 0,-1-1 0,1 1 0,-1-1 0,0-1-17,-1 6-2,1-1 0,0 1 0,0-1 0,0 1 0,0 0 0,-1-1 1,1 1-1,0 0 0,0 0 0,-1 0 0,1 0 0,0 0 0,0 0 0,-1 0 0,1 0 1,0 1-1,0-1 0,-1 0 0,1 1 0,0-1 0,0 1 0,0-1 0,0 1 0,0 0 1,0 0-1,0-1 0,0 1 0,0 0 0,0 0 0,0 0 0,0 0 0,1 0 0,-1 0 1,0 0-1,1 0 0,-1 1 2,-15 16-3,0 1 1,2 1 0,0 1-1,1 0 1,2 0-1,0 1 1,1 1 0,1 0-1,1 0 1,1 3 2,5-18 2,0 0 1,1 0 0,0 1-1,0-1 1,1 0 0,0 0-1,1 0 1,-1 1 0,3 6-3,-2-12 1,0 0 0,-1-1 1,1 1-1,0-1 1,1 0-1,-1 1 1,0-1-1,1 0 1,-1 0-1,1 1 1,0-1-1,0-1 1,0 1-1,0 0 1,0 0-1,0-1 0,0 1 1,0-1-1,1 0 1,-1 1-1,1-1 1,-1 0-1,1 0 1,-1-1-1,1 1 1,-1-1-1,1 1 1,0-1-1,-1 0 1,1 0-1,2 0-1,9-1-64,0-1 0,0 0 0,-1-1 0,1 0 0,-1-1 0,0-1 0,0 0 0,0-1 0,-1 0 0,6-4 64,69-49-5343,-53 31 1127</inkml:trace>
  <inkml:trace contextRef="#ctx0" brushRef="#br1" timeOffset="278161.792">5984 10169 8226,'-23'-6'2504,"26"5"1225,25 5-3321,26 7 40,18 1-96,28 5 80,-3 0-127,6 4-25,-10 0-208,-2 3 32,-25-5-40,-10-3-320,-21-8-289,-15-7-2823,-21-4 519</inkml:trace>
  <inkml:trace contextRef="#ctx0" brushRef="#br1" timeOffset="278408.773">6051 10611 8786,'-5'11'2272,"22"-1"697,15-7-2417,30-1-200,14-2-48,32-6 96,4-8-104,17 2-192,-17-3-3264,-12-23 919</inkml:trace>
  <inkml:trace contextRef="#ctx0" brushRef="#br1" timeOffset="283333.781">8133 9584 5817,'29'-65'7216,"-27"75"-6082,-25 226-1117,16-143 75,3-1 0,6 48-92,-7-137 74,-8-19-1273,5 6-411,-11-12-597</inkml:trace>
  <inkml:trace contextRef="#ctx0" brushRef="#br1" timeOffset="283679.401">7674 9626 7106,'-2'-4'264,"1"0"1,-1 0 0,1-1 0,0 1 0,0-1 0,0 1 0,0-1 0,1 1 0,0-1 0,0 0 0,0 1 0,0-1 0,1 1 0,0-1 0,0 1 0,0-1 0,0 1 0,1 0 0,0-1 0,0 1 0,0 0 0,0 0 0,1 0 0,-1 1 0,3-4-265,10-5 76,0 0 0,0 1 0,1 0 0,0 2 0,1-1 0,0 2 1,0 1-1,1 0 0,0 1 0,0 0 0,8 1-76,7-6 5,1 2 0,1 1-1,-1 2 1,1 1 0,0 2-1,0 1 1,1 2 0,-1 2 0,0 1-1,0 1 1,0 3 0,-1 0-1,8 4-4,-35-8-3,0-1-1,0 1 1,0 0-1,0 0 1,0 1-1,-1 0 1,0 0-1,1 1 1,-2-1-1,1 1 1,0 1-1,-1-1 0,0 1 1,0 0-1,-1 0 1,0 0-1,0 1 1,0-1-1,-1 1 1,0 0-1,0 0 1,-1 0-1,1 1 1,-2-1-1,1 1 0,-1 3 4,-2-7 4,0 1-1,0-1 0,-1 1 1,1-1-1,-1 0 0,0 0 0,0 0 1,-1 0-1,1 0 0,-1 0 0,0-1 1,0 1-1,0-1 0,-1 0 1,1 0-1,-1 0 0,0 0 0,0-1 1,0 1-1,0-1 0,0 0 0,-3 1-3,3-1 8,-42 22 137,-2-1 0,0-3 0,-39 10-145,31-11 123,33-11-64,5-2 4,24-7 150,21-7-2375,9-5 377</inkml:trace>
  <inkml:trace contextRef="#ctx0" brushRef="#br1" timeOffset="284215.491">8917 9450 7546,'0'-2'86,"0"3"23,0-1 0,0 0 0,0 0 0,-1 0 0,1 0 0,0 0 0,0 1 0,-1-1 0,1 0 0,0 0 0,-1 0-1,1 0 1,0 0 0,0 0 0,-1 0 0,1 0 0,0 0 0,-1 0 0,1 0 0,0 0 0,-1 0 0,1 0 0,0 0 0,0 0 0,-1 0-1,1 0 1,0 0 0,0-1 0,-1 1 0,1 0 0,0 0 0,0 0 0,-1 0 0,1-1 0,0 1 0,0 0 0,0 0 0,-1-1 0,1 1-1,0 0 1,0 0 0,0-1 0,0 1 0,0 0 0,-1 0 0,1-1 0,0 1 0,0 0 0,0 0 0,0-1 0,0 1 0,0 0 0,0-1-109,-54 37 200,2 2 1,1 2-1,-8 12-200,43-38 17,0 1 0,1 1 0,1 0 0,0 1-1,1 1 1,1 0 0,1 0 0,1 1 0,0 1 0,2 0 0,0 0 0,1 0 0,1 1-1,1 0 1,-2 17-17,6-33 7,0-1 0,0 1 0,1 0 0,0 0 0,0-1 0,0 1 0,1 0 0,-1 0 0,1-1 0,0 1 0,0-1 0,1 1 0,-1-1 0,1 1 0,0-1 0,0 0 0,1 0 0,-1 0 0,1 0 0,0 0-1,0 0 1,0-1 0,2 2-7,9 1 26,0 0 1,1 0-1,-1-2 0,1 0 0,0 0 0,0-2 0,0 0 0,1 0 0,-1-2 0,1 0 0,-1 0 0,0-1 0,3-2-26,3 2 12,131-12-2751,-81-1 581</inkml:trace>
  <inkml:trace contextRef="#ctx0" brushRef="#br1" timeOffset="284514.693">9339 9511 7698,'-2'-9'2632,"1"6"305,-4 9-2017,-2 9-640,-7 9-112,-1 7-176,-5 8 32,2-1 8,4 8 40,5-5-56,4 4 48,9-7-24,3 1 48,1-13-32,4-8-208,-5-16-56,1-8-2801,-3-18 689</inkml:trace>
  <inkml:trace contextRef="#ctx0" brushRef="#br1" timeOffset="285022.082">9119 9512 7290,'-1'-1'169,"1"0"0,-1-1 1,1 1-1,0-1 1,-1 1-1,1-1 1,0 1-1,0-1 1,0 1-1,0-1 0,1 1 1,-1-1-1,0 1 1,0-1-1,1 1 1,-1-1-1,1 1 0,0 0 1,-1-1-1,1 1 1,0 0-1,0-1 1,-1 1-1,1 0 1,0 0-1,0 0 0,1 0 1,-1 0-1,0 0 1,0 0-1,0 0 1,1 0-1,-1 1 1,0-1-1,1 0 0,-1 1 1,1-1-1,1 1-169,29-8 141,0 1-1,0 2 0,1 1 1,0 2-1,0 1 1,0 2-1,26 4-140,-43-5 7,0 1 0,0 1 0,1 0 1,-1 1-1,-1 1 0,1 0 0,0 1 0,-1 1 0,11 6-7,-23-11 0,-1 0 0,1 1-1,-1-1 1,0 0 0,0 1 0,0-1-1,0 1 1,0 0 0,0 0-1,0 0 1,-1 0 0,1 0 0,0 0-1,-1 0 1,0 0 0,0 1 0,1-1-1,-1 0 1,-1 1 0,1-1 0,0 1-1,-1-1 1,1 1 0,-1-1-1,1 1 1,-1 0 0,0-1 0,0 1-1,-1-1 1,1 1 0,0 0 0,-1-1-1,0 1 1,1-1 0,-2 3 0,-5 5 11,-1 0 0,0 0 0,0 0 0,-1-1 0,0 0 0,0-1 1,-1 0-1,0-1 0,-1 0 0,0 0 0,0-1 0,-10 4-11,15-6 15,-156 79 409,161-83-421,0 0 0,0 0 0,0 0 0,0 0 0,0 0 0,0 0 0,0 0 0,0 1 0,0-1 0,0 0 0,0 1 0,0-1-1,1 1 1,-1-1 0,0 0 0,0 1 0,0 0 0,1-1 0,-1 1 0,0 0 0,0-1 0,1 1 0,-1 0 0,1 0 0,-1-1 0,1 1 0,-1 0 0,1 0 0,-1 0 0,1 0 0,0 0 0,-1 0 0,1 0 0,0-1 0,0 1 0,0 0 0,0 0 0,0 0 0,0 0 0,0 0 0,0 0 0,0 0-1,0 0 1,1 0 0,-1 0 0,0 0 0,1 0 0,-1 0 0,0 0 0,1-1 0,-1 1 0,1 0 0,-1 0 0,1 0 0,0-1 0,-1 1 0,1 0 0,0-1 0,0 1 0,-1-1 0,1 1 0,0-1 0,0 1 0,0-1 0,0 1 0,0-1 0,0 1-3,181 82 165,-82-24-141,-99-57-25,0-1 0,1 0 0,-1 0 0,0 1 0,1-1 1,-1 1-1,0-1 0,0 1 0,0 0 0,0-1 0,-1 1 0,1 0 0,0-1 0,-1 1 0,1 0 0,-1 0 0,0 0 1,1 0-1,-1-1 0,0 1 0,0 0 0,0 0 0,0 0 0,-1 0 0,1 0 0,0-1 0,-1 1 0,0 0 0,1 0 1,-1-1-1,0 1 0,0 0 0,0-1 0,0 1 0,0 0 0,-1 0 1,-52 46-10,38-36 93,0-1 0,-1-1 0,0 0-1,-1-2 1,0 0 0,0-1 0,-1 0-1,0-2 1,0 0 0,0-1 0,0-1-1,-1-1 1,0-1 0,1 0 0,-1-2-1,0 0 1,1-1 0,-1-1 0,-15-5-83,31 7 18,0 0 1,0 0-1,0 0 1,0-1-1,0 0 1,0 0-1,0 0 1,0 0-1,1-1 1,0 1-1,-1-1 1,1 0-1,0 0 1,0 0-1,0 0 1,1-1-1,-1 1 1,1-1-1,0 0 1,0 1-1,0-1 1,0 0-1,0-1-18,3 2-176,1 1 0,-1 0 0,0 0 0,1 0 0,-1 0 0,1 0 0,-1 1 0,1-1 0,0 0 0,0 1 0,0-1 0,0 1 0,0 0-1,0-1 1,1 1 0,-1 0 0,0 1 0,0-1 0,1 0 0,-1 0 0,1 1 0,-1 0 0,0-1 0,1 1 0,1 0 176,1-1-589,37-7-2764</inkml:trace>
  <inkml:trace contextRef="#ctx0" brushRef="#br1" timeOffset="285364.678">9929 9452 7866,'-9'-8'2592,"3"4"337,3 5-2241,-8 16-280,1 7-328,-6 17-24,-2 3-16,1 15 48,10-7-16,4 7 24,9-6-56,11 6 40,2-12-56,4 2 48,-2-13-24,2-2-16,1-5-3080,-2-7 1031</inkml:trace>
  <inkml:trace contextRef="#ctx0" brushRef="#br1" timeOffset="286049.075">10348 9578 9010,'77'-56'5254,"-68"40"-4838,-12 14-163,-32 52-93,-190 253 293,182-219 160,53-83-1931,7-15-1422,4-12-183</inkml:trace>
  <inkml:trace contextRef="#ctx0" brushRef="#br1" timeOffset="286305.985">10502 9525 7226,'-13'-11'5370,"-4"23"-3289,-12 31-1954,25-37 78,-1 4-200,0 0 0,0 0 0,1 1 1,0-1-1,1 1 0,0 0 0,1 0 1,0 0-1,1 0 0,0 0 1,1 0-1,0 0 0,1 0 0,0 0 1,0 0-1,2 0 0,-1 0 0,1 0 1,1 0-6,2 7 62,1-1 0,1 0 0,1 0 0,0-1 0,2 0 1,-1 0-1,2-1 0,0-1 0,1 0 0,11 10-62,-6-14-1076,-17-12-95</inkml:trace>
  <inkml:trace contextRef="#ctx0" brushRef="#br1" timeOffset="286632.308">10299 9781 7434,'-4'-11'2552,"8"1"361,2 4-2017,11-2-280,6 2-288,12 0-120,9 1-72,16 1-56,-2 4-24,12 0-32,-10 0-264,-2 1-2808,-25-4 839</inkml:trace>
  <inkml:trace contextRef="#ctx0" brushRef="#br1" timeOffset="287120.215">10721 9391 8242,'10'-2'3673,"8"14"-2736,-14-8-848,13 8-41,16 10 18,-2 2 1,-1 0-1,-1 3 0,1 2-66,-22-20 13,-1 0 1,1 0-1,-2 1 0,1-1 0,-2 2 0,1-1 1,-1 1-1,-1-1 0,0 2 0,0-1 0,-1 0 1,0 1-1,-1-1 0,-1 1 0,1 8-13,-4-4 52,-1 0 0,-1 0-1,0 0 1,0-1 0,-2 1-1,0-1 1,-1 0 0,0-1 0,-1 0-1,-1 0 1,0-1 0,-1 0 0,0 0-1,-1-1 1,-1 0 0,0-1-1,0-1 1,-2 1-52,-45 37 559,-1-4-1,-2-2 0,-2-2 1,-9 0-559,12-7-1600,8-8 858</inkml:trace>
  <inkml:trace contextRef="#ctx0" brushRef="#br1" timeOffset="287442.352">11581 9728 11490,'-23'-12'3273,"19"0"704,4 7-3337,1 7-232,1 2-328,4 4-344,6 1 2841,11-5-6554,-9-7 2873</inkml:trace>
  <inkml:trace contextRef="#ctx0" brushRef="#br1" timeOffset="288155.02">12956 9277 1392,'-44'28'376,"4"-7"96,-2 3-856,4-13 96</inkml:trace>
  <inkml:trace contextRef="#ctx0" brushRef="#br1" timeOffset="288678.544">12099 9390 6929,'0'-1'81,"0"0"0,1 0 0,-1 1 0,0-1 0,0 0 0,0 0 0,0 1 0,1-1 0,-1 0 0,0 0 0,0 0 0,-1 1 0,1-1 0,0 0 0,0 0 0,0 1 0,0-1 0,-1 0 0,1 0 0,0 1 0,-1-1 0,1 0 0,0 1 0,-1-1 0,1 0 0,-1 1 0,1-1 0,-1 0 0,1 1 0,-1-1 0,0 1 0,1-1 0,-1 1 0,0 0 0,1-1 0,-1 1 0,0 0 0,0-1 0,1 1 0,-1 0 0,0 0 0,0 0 0,1-1 0,-1 1 0,0 0 0,0 0 0,1 0 0,-1 0 0,0 1 0,0-1 0,0 0 0,1 0 0,-1 0 0,0 1 0,0-1 0,1 0 0,-1 0 0,0 1 0,1-1 0,-1 1-81,-2 3 37,0 1 1,0 0-1,0 0 0,1 0 0,-1 0 0,2 1 0,-1-1 1,0 1-1,1-1 0,0 1 0,0-1 0,1 1 0,0 5-37,-1-6 13,-1 43 117,3 0-1,1-1 1,8 35-130,-8-58 54,37 225 566,-10-153-153,-45-98-2993,-4-13 567</inkml:trace>
  <inkml:trace contextRef="#ctx0" brushRef="#br1" timeOffset="289022.034">11678 9541 7674,'2'-11'677,"1"-1"0,0 1 1,1-1-1,0 1 0,0 0 0,1 0 1,1 1-1,2-4-677,9-10 197,1 1 0,1 0 0,0 2 0,2 0 0,1 2 0,0 0 0,26-15-197,-30 19 38,1 2 1,1 0-1,0 1 0,1 1 1,0 1-1,1 1 0,0 1 0,0 1 1,0 1-1,1 0 0,0 2 1,0 1-1,1 1 0,14 0-38,-25 4-1,0 1 0,-1 0 0,1 0 0,-1 1 0,1 1 0,-1 0 0,0 1 0,-1 0-1,0 1 1,0 0 0,0 1 0,-1 0 0,0 1 0,0 0 0,-1 0 0,0 1 0,-1 0 0,0 0 0,-1 1 0,0 1 0,2 4 1,-6-11-1,-1 0 1,0 0 0,0 0-1,0 0 1,-1 0 0,0 0 0,0 1-1,0-1 1,0 0 0,-1 1 0,0-1-1,0 0 1,-1 1 0,1-1-1,-1 1 1,0-1 0,-1 0 0,1 0-1,-1 0 1,0 0 0,0 0-1,-1 0 1,0 0 0,1-1 0,-2 1-1,1-1 1,0 0 0,-1 0 0,-2 2 0,-14 12 38,-1-2 0,-1 0 0,0-1 0,-1-1 0,0-1 0,-1-2 0,-1 0 0,0-1 0,0-2 0,-1-1 0,0 0-38,-148 27 583,174-34-580,0 0 0,0-1 0,0 1 0,0 0 0,0 0 0,0 0 1,1-1-1,-1 1 0,0 0 0,0 0 0,0 0 0,0-1 0,0 1 0,0 0 0,0 0 0,0 0 0,-1-1 0,1 1 0,0 0 0,0 0 0,0 0 0,0-1 1,0 1-1,0 0 0,0 0 0,0 0 0,0 0 0,-1-1 0,1 1 0,0 0 0,0 0 0,0 0 0,0 0 0,-1 0 0,1-1 0,0 1 0,0 0 0,0 0 1,0 0-1,-1 0 0,1 0 0,0 0 0,0 0 0,0 0 0,-1 0 0,1 0 0,0 0 0,0 0 0,0 0 0,-1 0 0,1 0 0,0 0-3,20-12-72,78-17-3213,-19 16 699</inkml:trace>
  <inkml:trace contextRef="#ctx0" brushRef="#br1" timeOffset="289848.812">12929 9165 3065,'-1'-1'292,"0"0"1,0 0 0,0 0-1,0 0 1,0 0 0,0 0 0,0 1-1,0-1 1,0 0 0,0 1-1,0-1 1,0 1 0,0-1-1,-1 1 1,1-1 0,0 1 0,0 0-1,-1 0 1,1-1 0,0 1-1,0 0 1,-1 0 0,1 0 0,0 0-1,-1 1 1,1-1 0,0 0-1,0 0 1,-1 1 0,1-1-293,-48 39 1043,46-36-729,-29 41 238,-42 78 604,60-103-1140,2 1 1,0 1-1,1 0 0,1 1 1,1 0-1,2 0 0,0 1 0,1 0 1,1 0-1,1 1 0,1-1 0,1 1 1,1 0-1,2-1 0,1 20-16,2-33-7,-1 0-1,1-1 0,1 1 1,0-1-1,0 0 1,1 0-1,0-1 0,0 1 1,1-1-1,0-1 1,0 1-1,1-1 1,0 0-1,1-1 0,-1 0 1,1-1-1,0 1 1,0-2-1,1 1 0,0-1 1,-1-1-1,1 0 1,1 0-1,-1-1 0,0 0 1,1-1-1,-1 0 1,0 0-1,1-1 0,-1-1 1,1 0-1,-1 0 1,1-1-1,-1 0 0,0-1 1,8-3 7,51-21-2495,-8-5 62</inkml:trace>
  <inkml:trace contextRef="#ctx0" brushRef="#br1" timeOffset="291059.799">13498 9317 6513,'-6'-12'5172,"-11"25"-2633,12-8-2935,-71 66 662,4 3 0,3 3-1,3 3 1,-14 29-266,63-81 184,25-34 67,1-3-182,133-137-3355,-98 106 683</inkml:trace>
  <inkml:trace contextRef="#ctx0" brushRef="#br1" timeOffset="291309.399">13589 9185 8634,'-16'23'4486,"-2"8"-4227,2 1-1,1 1 1,2 0-1,2 1 0,-5 21-258,15-40-2,1 0-1,1 0 0,0 0 0,0 0 1,2 0-1,0-1 0,1 1 1,0-1-1,1 0 0,1 0 0,0 0 1,0 0-1,2-1 0,0-1 0,0 1 1,1-1-1,1 0 0,0-1 0,0 0 1,3 0 2,-12-9-2470,-8-4 8</inkml:trace>
  <inkml:trace contextRef="#ctx0" brushRef="#br1" timeOffset="291583.547">13244 9579 8442,'-6'-3'2384,"12"0"529,8 3-2409,18-1-160,10-2-168,20-2-16,2 1 8,12-1-24,-6 0-32,4 5-96,-19 0-216,-2 2-2880,-18 1 855</inkml:trace>
  <inkml:trace contextRef="#ctx0" brushRef="#br1" timeOffset="291879.772">13831 9035 8914,'3'9'3855,"7"4"-3158,-5-7-547,31 41-82,-9-14-14,-1 2-1,-2 1 1,-2 0-1,9 21-53,-26-46 13,-1 1-1,1-1 0,-2 1 1,1 0-1,-2 0 0,0 0 1,0 0-1,-1 0 0,0 0 1,-1 0-1,-1 1 0,0-1 1,-1 0-1,0 0 0,0 0 1,-1 0-1,-1-1 0,-1 2-12,-10 17 43,-2-2 0,-1 0-1,-2 0 1,0-2 0,-2 0-1,0-2 1,-2 0 0,-1-2-1,-14 10-42,-116 83-2429,74-76 508</inkml:trace>
  <inkml:trace contextRef="#ctx0" brushRef="#br1" timeOffset="292795.69">8043 10717 2713,'-76'-6'9164,"20"-7"-7381,57 13-1776,-1 0 0,0 0-1,1 0 1,-1 0 0,1 0 0,-1 0-1,0 0 1,1 0 0,-1 0-1,1 0 1,-1 0 0,0 0 0,1-1-1,-1 1 1,1 0 0,-1 0-1,0-1 1,1 1 0,-1 0 0,0 0-1,0-1 1,1 1 0,-1 0-1,0-1 1,0 1 0,1 0 0,-1-1-1,0 1 1,0 0 0,0-1-1,1 1 1,-1 0 0,0-1 0,0 1-1,0-1 1,0 1 0,0 0-1,0-1 1,0 1 0,0-1 0,0 1-1,0-1 1,0 1 0,0 0-1,0-1 1,-1 1 0,1 0 0,0-1-1,0 1 1,0-1 0,0 1-1,-1 0 1,1-1 0,0 1 0,0 0-1,-1-1 1,1 1 0,0 0-1,-1 0-6,19-3 16,0 0 0,0 2 0,0 1 0,0 0 0,-1 1-1,17 3-15,7 0 13,748 35 266,-415-23-244,23-20 10,11-19 31,62-20 117,33 0 12,-39 14 245,-62 14-12,13-3-249,-1-4-137,18-12 212,-1-4 4,22-14 412,-311 41-29,-96 27-313,-56-28-1385,-13 5-2007,-23-9 30</inkml:trace>
  <inkml:trace contextRef="#ctx0" brushRef="#br1" timeOffset="293480.862">9580 11474 6625,'7'54'5242,"-8"-41"-4961,-20 184 751,13-146-774,2 0-1,2 0 0,2 1 1,3 0-1,4 30-257,-4-77 33,2 13 52,-12-21 110,-64-68-2592,36 40 344</inkml:trace>
  <inkml:trace contextRef="#ctx0" brushRef="#br1" timeOffset="293826.461">9057 11491 7538,'-2'-7'498,"0"1"-64,0-1 1,0 1-1,1 0 1,0-1-1,0 1 1,0-1-1,1 1 1,0-1-1,1 0 1,-1 1-1,1-1 1,1 1-1,0-3-434,3 2 48,0 1 0,1-1 0,0 1-1,0 0 1,1 1 0,-1 0 0,1 0 0,1 0-1,-1 1 1,0 0 0,1 0 0,0 1 0,0 0-1,0 0 1,0 1 0,1 0 0,-1 0 0,1 1-1,0 0-47,59-11 4,1 2 0,-1 3 0,2 3 0,-1 3 0,0 3-1,0 4 1,11 3-4,-48-5-3,0 1-1,0 1 1,-1 2-1,0 1 1,0 2 0,-1 1-1,25 13 4,-52-24 1,0 0 1,0 0-1,-1 0 0,1 1 0,0-1 0,0 1 1,-1-1-1,1 1 0,-1 0 0,0 0 0,1 0 1,-1 0-1,0 0 0,0 1 0,0-1 1,-1 1-1,1-1 0,-1 1 0,1 0 0,-1-1 1,0 1-1,0 0 0,0 0 0,0 0 0,0 0 1,-1 0-1,0 0 0,1 0 0,-1 0 0,0 0 1,0 0-1,-1 0 0,1 0 0,-1 0 1,1 0-1,-1 0 0,0 0 0,0 0 0,0 0 1,-1 0-1,1-1 0,-1 1 0,1 0 0,-2 1-1,-14 11 190,-1-1 0,-1 0 0,0-2 0,0 0 0,-2-1 0,1-1 0,-1 0 0,0-2 0,-16 4-190,-14 4 501,0-3 0,0-2 0,-1-2 1,-50 2-502,74-9 103,20-3-298,15 0-775,72-13-6047,-15 2 2166</inkml:trace>
  <inkml:trace contextRef="#ctx0" brushRef="#br1" timeOffset="294287.831">10577 11192 8322,'0'-1'133,"1"0"1,-1-1 0,0 1-1,1 0 1,-1 0 0,0-1-1,0 1 1,0 0 0,0-1-1,0 1 1,0 0 0,-1 0-1,1-1 1,0 1 0,-1 0-1,1 0 1,-1-1 0,1 1-1,-1 0 1,1 0 0,-1 0-1,0 0 1,0 0 0,1 0-1,-1 0 1,0 0 0,0 0-1,0 0 1,0 0 0,0 1-1,0-1 1,0 0 0,-1 1-1,1-1 1,0 1 0,0-1-1,0 1 1,-1 0 0,1-1-1,0 1 1,0 0 0,-1 0-1,1 0 1,0 0 0,-1 0-1,1 0 1,0 0 0,0 0-1,-1 1-133,-14 7 116,0 2 0,1 0 0,0 1 0,0 1 0,2 0 0,-10 11-116,15-16 18,-21 18 14,2 2 0,2 0 1,0 2-1,2 1 1,1 0-1,1 2 0,2 0 1,1 2-1,2 0 0,1 0 1,-2 12-33,14-37 18,0-1 1,0 1-1,1 0 0,1-1 1,0 1-1,0 0 1,0 0-1,1 0 0,1 0 1,-1 0-1,1 0 1,1 0-1,0-1 0,0 1 1,1-1-1,0 1 1,0-1-1,1 0 0,0 0 1,0 0-1,1 0 1,0-1-1,0 0 0,1 0 1,0-1-1,0 1 1,1-1-1,0 0 0,0-1 1,4 3-19,6-1 1,0-1 0,0 0-1,0-1 1,1-1 0,0-1 0,0-1 0,0 0 0,0-1-1,0-1 1,3-1-1,-18 1-12,161-12-3409,-93-10 659</inkml:trace>
  <inkml:trace contextRef="#ctx0" brushRef="#br1" timeOffset="294722.176">10952 11341 8834,'4'-12'2624,"-1"7"497,2 13-2601,-5 11-144,3 7-352,-5 12 40,-2 5-40,-4 5 80,1-2-56,0 4 48,3-9-64,1-2 56,0-9-56,0-5-32,-6-13-312,-5-9-2872,-10-14 767</inkml:trace>
  <inkml:trace contextRef="#ctx0" brushRef="#br1" timeOffset="295199.496">10571 11357 8834,'49'-54'5220,"51"5"-3837,-74 39-1310,0 2 0,0 0 0,0 2 0,1 1 0,0 1 0,0 1 0,0 2 0,1 0 0,-1 2 0,0 1 0,0 1 0,0 2 0,0 0 0,-1 2 0,24 9-73,-42-13-4,0 0 0,-1 0 0,0 1 1,1 0-1,-2 0 0,1 1 0,0 0 1,-1 0-1,0 1 0,3 3 4,-7-7 2,-2 0 0,1 0-1,0 0 1,0 0 0,-1 0-1,1 0 1,-1 1 0,0-1-1,1 0 1,-1 0 0,0 0-1,0 0 1,-1 1 0,1-1 0,0 0-1,-1 0 1,1 0 0,-1 0-1,0 0 1,1 0 0,-1 0-1,0 0 1,0 0 0,0 0-1,-1 0 1,1-1 0,0 1-1,-1 0 1,1-1 0,-2 2-2,-17 18 80,-1 0 0,-1-2 0,0 0 0,-2-1 0,0-1 0,-14 6-80,11-5 111,-84 51 419,98-60-382,47-7 90,0-6-212,0 1 0,0 1 0,0 2 0,0 2 0,0 1 0,0 1 0,-1 2 0,0 2 1,9 3-27,-39-10-3,1 0 0,0 1 1,-1-1-1,1 1 1,0-1-1,-1 1 1,0 0-1,1 1 0,-1-1 1,0 0-1,0 1 1,0 0-1,-1 0 1,1 0-1,-1 0 1,1 0-1,-1 0 0,0 1 1,0-1-1,-1 1 1,1-1-1,-1 1 1,1 0-1,-1-1 0,0 1 1,-1 0-1,1 0 1,-1 0-1,0 0 1,1 0-1,-2 0 1,1 0-1,0-1 0,-1 1 1,0 0-1,0 0 1,0 0-1,0-1 1,-2 3 2,-5 5 29,0-1 1,-1-1-1,0 1 1,-1-2-1,0 1 0,0-1 1,-1-1-1,0 0 1,0 0-1,-1-1 1,0-1-1,0 0 1,0 0-1,-1-1 1,1-1-1,-1 0 1,0-1-1,-8 0-29,-146 19 1150,129-19-916,27-1-243,1 0 1,-1 0 0,0-1 0,1-1 0,-1 0 0,0 0 0,1-1-1,-1 0 1,1-1 0,0 0 0,-4-2 8,13 4-176,0 0 0,0 0 0,0-1 0,-1 1-1,1-1 1,0 1 0,1-1 0,-1 1 0,0-1 0,0 1 0,1-1 0,-1 0 0,1 0 0,-1 1 0,1-1 0,0 0-1,0 0 1,-1 1 0,1-1 0,1 0 0,-1 0 0,0 1 0,0-1 0,1 0 0,-1 0 176,1-3-640,2-33-3223</inkml:trace>
  <inkml:trace contextRef="#ctx0" brushRef="#br1" timeOffset="295530.696">11592 11184 8106,'4'-54'5580,"-4"55"-5531,1-1-1,-1 0 1,0 1 0,1-1 0,-1 0 0,0 1 0,1-1 0,-1 0 0,1 0 0,-1 1 0,0-1 0,1 0 0,-1 0 0,1 0 0,-1 0 0,0 0 0,1 1 0,-1-1 0,1 0-1,-1 0 1,1 0 0,-1 0 0,1 0 0,-1 0 0,1 0 0,-1-1 0,0 1 0,1 0 0,-1 0 0,1 0 0,-1 0 0,0 0 0,1-1 0,-1 1 0,1 0 0,-1 0 0,0-1-1,1 1 1,-1 0 0,0-1 0,1 1 0,-1 0 0,0-1 0,0 1 0,1-1 0,-1 1 0,0 0 0,0-1 0,0 1 0,1-1-49,56 100 162,-47-83-153,-1 0 0,0 1 0,-2 1 0,0-1 0,-1 1 0,0 0 0,-2 0 0,0 1 0,-1-1 1,-1 1-1,0 0 0,-2 0 0,0 0 0,-1-1 0,-1 1 0,-4 13-9,-2-4 47,-2 0 0,-1-1 0,-1 0 0,-1-1 0,-1 0 0,-2-2 0,0 1 0,-2-2 0,-1 0 0,-1-1-47,-49 50 163,-3-3-1,-24 14-162,78-68 19,-143 118-423,-25 17-2198,-4-8 221</inkml:trace>
  <inkml:trace contextRef="#ctx0" brushRef="#br1" timeOffset="299923.826">4782 8514 3545,'-2'1'171,"-45"15"1622,44-11-1650,29-6-106,117-30 93,199-56 731,-332 84-794,42-15 690,1 2 1,1 3-1,0 2 1,45-3-758,20 11 428,93 10-428,7 0 95,331 1-11,77-10-83,-594 2 16,0 1-1,0 2 1,-1 1 0,27 7-17,-5-3 13,0-2 0,1-3 0,-1-2 0,1-2 0,-1-3 0,1-2 0,-1-2 0,15-6-13,65-10 286,1 7 0,50 3-286,533-56 149,-333 22 19,-77 25 39,38-3-115,6-5-43,313 14 75,-328 30-105,12-3-38,-9-13 11,-21 11 40,25-9-28,-4 3-12,-4 14 46,362-9-5,-342-10-16,-5 17-18,-8-7 66,-4-18-41,-42-18-18,-57 24 27,-154 9 20,1-5 1,-1-3-1,0-4 0,4-4-53,-20 2 239,-70 14-616,-28 7-1590,-22-5 117</inkml:trace>
  <inkml:trace contextRef="#ctx0" brushRef="#br1" timeOffset="303149.582">17279 7001 5809,'11'-24'7283,"2"3"-6133,-13 20-1144,0 1 0,0 0 0,0-1 1,0 1-1,0-1 0,0 1 0,0 0 1,0-1-1,0 1 0,0 0 0,1-1 1,-1 1-1,0 0 0,0 0 0,0-1 1,1 1-1,-1 0 0,0-1 0,1 1 1,-1 0-1,0 0 0,0-1 1,1 1-1,-1 0 0,0 0 0,1 0 1,-1 0-1,0 0 0,1-1 0,-1 1 1,0 0-1,1 0 0,-1 0 0,1 0 1,-1 0-1,0 0 0,1 0 0,-1 0 1,0 0-1,1 0 0,-1 0 0,0 0 1,1 1-1,-1-1 0,0 0 0,1 0 1,-1 0-1,0 0 0,1 1 0,-1-1 1,0 0-1,1 0 0,-1 0 0,0 1 1,0-1-1,1 0 0,-1 1 0,0-1 1,0 0-7,4 27 68,-39 250 11,33-252-30,1 1 1,1-1-1,1 0 0,2 1 1,0-1-1,7 25-49,-10-51 18,0 1 0,0 0 0,1 0 0,-1 0 0,0 0 0,0-1 0,0 1 0,1 0-1,-1 0 1,0 0 0,0 0 0,0 0 0,1 0 0,-1-1 0,0 1 0,0 0 0,0 0 0,1 0 0,-1 0 0,0 0 0,0 0 0,1 0 0,-1 0 0,0 0 0,0 0 0,0 0 0,1 0 0,-1 0-18,-17-28-1378,-2 1-62</inkml:trace>
  <inkml:trace contextRef="#ctx0" brushRef="#br1" timeOffset="303445.411">17062 7024 3281,'-115'-210'11794,"115"209"-11768,0 1-1,0-1 0,0 1 0,1-1 1,-1 1-1,0-1 0,1 1 0,-1-1 1,0 1-1,1-1 0,-1 1 1,1-1-1,-1 1 0,1-1 0,-1 1 1,1 0-1,-1-1 0,1 1 0,-1 0 1,1 0-1,-1-1 0,1 1 1,0 0-1,-1 0 0,1 0 0,-1 0 1,1-1-1,0 1 0,-1 0 1,1 0-1,-1 0 0,1 0 0,0 1 1,-1-1-1,1 0 0,-1 0 0,1 0 1,0 0-1,-1 1 0,1-1 1,-1 0-1,1 1 0,-1-1 0,1 0 1,-1 1-1,1-1 0,-1 0 1,1 1-1,-1-1 0,1 1-25,11 2 30,224 15 58,-130-18 26,0-5 0,0-4 1,28-10-115,-16-9-919,-89 11-1834,-19-8 43</inkml:trace>
  <inkml:trace contextRef="#ctx0" brushRef="#br1" timeOffset="304783.189">17955 7282 5297,'42'-57'5735,"-41"55"-5624,0 0 0,0 0 0,0 0-1,0 0 1,-1 0 0,1 0 0,-1-1 0,0 1 0,0 0 0,0 0 0,0-1 0,0 1 0,0 0 0,0 0-1,-1 0 1,1-1 0,-1 1 0,0 0 0,1 0 0,-1 0 0,0 0 0,0 0 0,0 0 0,-1 0 0,1 0-1,0 1 1,-1-1 0,1 0 0,-1 1 0,-1-2-111,-3-1 110,0 1 1,-1-1-1,1 1 0,-1 1 1,1-1-1,-1 1 0,0 0 0,0 1 1,0-1-1,-5 1-110,-3 0 26,-1 1 0,1 1 0,0 0 0,0 1 0,0 1 0,0 0 0,0 1 0,0 1 0,1 0 0,0 1 0,0 0 0,0 2-1,1-1 1,0 1 0,-5 6-26,11-10 3,0 0 0,1 1 0,-1 0-1,1 0 1,1 0 0,-1 1 0,1 0 0,0 0-1,0 0 1,0 1 0,1 0 0,0 0 0,1 0-1,-1 0 1,1 1 0,1-1 0,-1 1-1,1-1 1,1 1 0,-1 0 0,1 0 0,1 0-1,0 0 1,0 0-3,1-4 4,0-1 1,1 0-1,-1 0 1,1 0-1,0 0 1,0 0-1,0 0 0,0 0 1,0 0-1,1-1 1,-1 1-1,1-1 1,0 0-1,0 0 0,-1 0 1,2 0-1,-1 0 1,0 0-1,0-1 0,0 0 1,1 0-1,-1 0 1,1 0-1,-1 0 1,1-1-1,2 1-4,95-1 162,-77-2-116,0-2-1,1 0 0,-1-2 0,-1-1 1,1 0-1,-1-2 0,-1-1 0,0 0 0,0-2 1,16-11-46,-33 20 15,-1-1 1,1 0-1,0 0 1,-1 0-1,0-1 0,0 1 1,0-1-1,-1 0 1,0 0-1,1-1 1,-2 1-1,1 0 1,-1-1-1,0 0 1,0 1-1,0-1 1,-1 0-1,0 0 1,0 0-1,0 0 1,-1 0-1,0 0 1,0 0-1,-1-1 1,1 1-1,-2-2-15,2 6 3,-1 1 0,0-1 0,1 0 0,-1 0-1,0 0 1,0 1 0,0-1 0,0 0 0,-1 1-1,1-1 1,0 1 0,-1-1 0,1 1 0,-1 0 0,1 0-1,-1-1 1,1 1 0,-1 0 0,0 0 0,0 1-1,0-1 1,1 0 0,-1 1 0,0-1 0,0 1 0,0-1-1,0 1 1,0 0 0,0 0 0,0 0 0,0 0-1,0 0 1,0 0 0,0 1 0,0-1 0,0 1 0,0-1-1,1 1 1,-1 0 0,0 0 0,0-1 0,0 1-1,1 0 1,-1 1 0,1-1 0,-1 0 0,1 0 0,-1 1-1,1-1 1,0 1 0,-1-1 0,1 1 0,0 1-3,0-2-6,1-1 0,-1 1 0,1 0 0,0 0 0,0-1 0,0 1 0,-1 0 0,1 0 0,0-1 0,0 1 0,0 0 0,0 0 0,0 0 0,0-1 0,0 1 0,1 0 0,-1 0 0,0-1 0,0 1 0,1 0 0,-1 0 0,0-1 0,1 1 0,-1 0 0,1-1 0,-1 1 0,0 0 0,1-1 0,0 1 0,-1-1 0,1 1 0,-1-1 0,1 1 0,0-1 0,-1 1 0,1-1 0,0 0 0,-1 1 0,1-1 0,0 0 0,0 0 0,-1 0 0,1 1 0,0-1 0,0 0 0,0 0 0,-1 0 0,1 0 0,0 0 0,0 0 0,-1 0 0,1-1 0,0 1 0,0 0 0,-1 0 0,1-1 0,0 1 0,0 0 0,-1-1 0,1 1 0,0-1 6,18-3-206,0-2 0,0 0 0,-1-1 0,0-1 0,0-1 0,-1 0 0,0-1 0,-1-1 0,0-1 0,-1 0 0,0-1 0,-1 0 0,0-1 0,-1-1 206,-5 6-1,-2 0 1,1 0 0,-1 0 0,-1-1 0,1 1-1,-2-1 1,1-1 0,-1 1 0,-1 0-1,0-1 1,-1 0 0,0 0 0,0 0 0,-1 0-1,0 0 1,-1 0 0,-1 0 0,0-6 0,1 14 25,-1 1 0,1 0 0,0 0 1,-1-1-1,1 1 0,-1 0 0,1 0 0,-1 0 1,0 0-1,0-1 0,0 1 0,0 1 1,-1-1-1,1 0 0,0 0 0,-1 0 0,1 1 1,-1-1-1,0 0 0,0 1 0,1 0 1,-1-1-1,0 1 0,0 0 0,0 0 0,0 0 1,0 0-1,-1 0 0,1 1 0,0-1 1,0 1-1,0-1 0,-1 1 0,1 0 1,-3 0-26,-1 3 18,0 1 0,1 0 0,-1 0 0,0 1 0,1 0 0,0 0 0,0 0 0,1 0 0,-1 1 0,1-1 1,0 1-1,1 0 0,0 1 0,0-1 0,0 0 0,0 1 0,1 0 0,0 0 0,1 0 0,-1-1 1,1 5-19,-4 18 20,2 0 1,1 1 0,1-1 0,2 1 0,1-1 0,1 0 0,1 1-1,2-2 1,1 1 0,1-1 0,1 0 0,2 0 0,1-1 0,13 22-21,-18-41 201,-11-21-46,-125-192 386,90 114-171,43 76-66,16 24-175,-12-4-142,28 15-92,0-2 1,1-2 0,1-1-1,0-1 1,1-3 0,1-1-1,0-2 1,0-1 0,22-1 104,-57-6-42,0 0 1,0-1 0,0 1 0,-1-1-1,1-1 1,0 1 0,0 0-1,-1-1 1,1 0 0,-1 0-1,1-1 1,-1 1 0,0-1-1,2-1 42,-5 2 2,1 1-1,-1 0 0,0 0 0,0-1 0,1 1 1,-1-1-1,0 1 0,-1-1 0,1 1 0,0-1 0,0 1 1,-1-1-1,1 0 0,-1 0 0,1 1 0,-1-1 1,0 0-1,1 0 0,-1 1 0,0-1 0,0 0 1,0 0-1,-1 0 0,1 1 0,0-1 0,-1 0 0,1 0 1,-1 1-1,0-1 0,1 0 0,-1 1 0,0-1 1,0 1-1,0-1 0,0 1 0,0-1 0,0 1 1,-1 0-1,1-1-1,-1 0 7,-1-1 1,0 1 0,0 0-1,0 0 1,0 0-1,0 0 1,0 0 0,0 1-1,-1-1 1,1 1 0,-1 0-1,1 0 1,-1 0-1,1 0 1,-1 1 0,0 0-1,1-1 1,-1 1-1,1 0 1,-1 1 0,0-1-1,1 1 1,-1 0 0,1-1-1,-1 2 1,1-1-1,-1 0 1,1 1 0,0-1-1,0 1 1,0 0-1,0 0 1,0 0 0,0 1-1,-1 0-7,0 0 5,0 0-1,0 0 0,1 0 0,-1 0 1,1 0-1,0 1 0,0-1 0,0 1 1,1 0-1,-1 0 0,1 0 0,0 1 1,0-1-1,0 0 0,0 1 0,1-1 1,0 1-1,0-1 0,0 1 0,1 0 1,-1-1-1,1 1 0,0 0 0,1 0 1,-1-1-1,1 1 0,0 3-4,3-3 14,-1-1-1,1 0 1,0 1 0,0-1-1,0-1 1,0 1 0,1 0-1,-1-1 1,1 0 0,0 0-1,0-1 1,0 1-1,1-1 1,-1 0 0,0-1-1,1 1 1,-1-1 0,1 0-1,0 0 1,-1-1 0,1 0-1,0 0 1,-1 0 0,1 0-1,0-1 1,1-1-14,7 2 34,-1-2 0,1 0 0,-1 0 0,0-2-1,0 1 1,0-2 0,0 0 0,-1 0 0,1-1 0,-1 0 0,-1-1 0,0-1 0,0 0 0,0 0 0,-1-1 0,4-5-34,-13 14 2,0-1-1,0 1 1,0-1 0,-1 0 0,1 1 0,0-1 0,-1 0 0,1 0 0,0 1 0,-1-1 0,1 0 0,-1 0 0,1 0 0,-1 0 0,1 0 0,-1 0-1,0 0 1,1 0 0,-1 0 0,0 0 0,0 0 0,0 0 0,0 0 0,0 0 0,0 0 0,0 0 0,0 0 0,0 0 0,0 0 0,-1 0 0,1 0-1,0 0 1,-1 0 0,1 0 0,-1 0 0,1 1 0,-1-1 0,1 0 0,-1 0 0,1 0 0,-1 1 0,0-1 0,0 0 0,1 0 0,-1 1-1,0-1 1,0 1 0,0-1 0,0 1 0,0-1 0,0 1 0,0 0 0,0-1 0,0 1 0,0 0 0,0 0 0,0-1 0,0 1-2,-5 1-9,-1 1 1,1-1 0,0 1-1,0 0 1,0 0 0,0 1 0,0 0-1,0 0 1,1 0 0,-1 1-1,1 0 1,0 0 0,0 0 0,0 1-1,1-1 1,-1 1 0,1 0-1,1 1 1,-1-1 0,1 1 0,-1-1-1,2 1 1,-3 6 8,4-9 2,1-1 0,0 1 0,0 0 0,1 0 0,-1-1 0,0 1 0,1 0 1,0-1-1,-1 1 0,1 0 0,0-1 0,0 1 0,1-1 0,-1 0 0,0 1 0,1-1 0,0 0 0,-1 0 0,1 0 1,0 0-1,0 0 0,0 0 0,0 0 0,1-1 0,-1 1 0,0-1 0,1 0 0,-1 0 0,1 1 0,-1-1 0,1-1 0,-1 1 1,1 0-1,0-1 0,-1 1 0,1-1 0,0 0 0,0 0 0,-1 0 0,1 0 0,0-1 0,-1 1 0,2-1-2,23-1 44,0-2-1,0-1 1,0-1 0,-1-1-1,0-1 1,0-2-1,-1 0 1,0-2-1,21-13-43,-34 20 18,0-1 1,0 0-1,0 0 0,-1-1 0,0-1 0,0 0 0,-1-1 0,0 0 0,-1 0 0,0-1 0,0 0 0,-1 0 1,0-1-1,-1-1 0,0 1 0,-1-1 0,0 0 0,-1 0 0,-1-1 0,0 1 0,0-1 0,-1 0 0,0-4-18,-2 9 14,-1 1 0,0-1 0,-1 0-1,1 1 1,-1-1 0,-1 1 0,1-1-1,-1 1 1,-1 0 0,1 0-1,-1 0 1,-1 0 0,1 0 0,-1 0-1,0 1 1,-1 0 0,-3-4-14,6 8 3,-1 0-1,1 0 1,-1 0 0,1 0-1,-1 1 1,0-1 0,0 1-1,1 0 1,-1 0 0,0 0 0,0 0-1,0 0 1,-1 1 0,1-1-1,0 1 1,0 0 0,0 0-1,0 0 1,0 1 0,0-1-1,0 1 1,-1-1 0,1 1 0,0 0-1,1 0 1,-1 0 0,-2 2-3,-70 49-32,71-49 27,1 1 1,-1-1-1,1 0 0,0 1 0,0 0 1,0-1-1,0 1 0,1 1 0,-1-1 1,1 0-1,0 0 0,0 1 0,1-1 1,0 1-1,-1 0 0,1-1 0,1 1 0,-1 0 1,1 0-1,0-1 0,0 1 0,0 0 1,0 0-1,1 0 0,0-1 0,0 1 1,1 0-1,1 4 5,9 9-13,2 0 0,0 0 0,1-1 0,1-1 0,1 0 0,0-2 0,0 0 0,2 0 0,0-2 0,0 0 0,1-2 0,14 6 13,-16-6-668,1-2 0,-1 0-1,1-1 1,1-1 0,-1-1 0,3 0 668,40 1-3053</inkml:trace>
  <inkml:trace contextRef="#ctx0" brushRef="#br1" timeOffset="314162.093">14390 10198 9066,'-6'-4'847,"6"4"-707,0 0 0,0 0 0,1 0 1,-1-1-1,0 1 0,0 0 0,0 0 0,0-1 0,0 1 0,1 0 1,-1 0-1,0-1 0,0 1 0,0 0 0,0-1 0,0 1 0,0 0 0,0 0 1,0-1-1,0 1 0,0 0 0,0-1 0,0 1 0,0 0 0,0 0 0,0-1 1,-1 1-1,1 0 0,0 0 0,0-1 0,0 1 0,0 0 0,0 0 1,-1-1-1,1 1 0,0 0 0,0 0 0,0 0 0,-1-1 0,1 1 0,0 0 1,0 0-1,-1 0 0,1 0 0,0 0 0,0-1 0,-1 1 0,1 0 0,0 0 1,-1 0-141,238-10 1909,5 16-1556,110-3-1595,-335-5 755,25 2-3950,-41 5 887</inkml:trace>
  <inkml:trace contextRef="#ctx0" brushRef="#br1" timeOffset="314402.032">14484 10594 9282,'-40'46'5305,"2"1"-4777,60-35 72,22-14 64,32-5 169,24-5-65,7-11-120,-3 3-280,3 2-136,-25 3-80,-6 7-920,-32 16 2280,-27 12-5385,-19 8 1657</inkml:trace>
  <inkml:trace contextRef="#ctx0" brushRef="#br1" timeOffset="331630.894">16022 9382 2336,'-2'-13'974,"-2"1"-1,0-1 0,0 1 0,-1 0 1,0 0-1,-1 1 0,0 0 0,-1 0 1,-1 0-1,-1-1-973,3 2 451,3 6-381,1 0-1,0 0 1,-1 1 0,0-1-1,0 1 1,0-1 0,0 1 0,0 0-1,-1 0 1,1 0 0,-1 1-1,0-1 1,0 1 0,0 0-1,0 0 1,0 0 0,0 1-1,-1-1 1,1 1 0,-1 0 0,1 0-1,-1 1 1,1-1 0,-1 1-1,1 0 1,-1 0 0,1 1-1,-1-1 1,1 1 0,-1 0-1,1 0 1,0 1 0,-1-1 0,1 1-1,0 0-69,-11 9 8,1 1 0,0 0-1,1 1 1,0 0 0,1 1-1,-5 8-7,-3 3-2,-4 5-19,2 0 1,1 2-1,1 0 0,1 1 0,3 1 1,0 1-1,-4 18 21,10 20-5,11-71 10,0 0 0,0 0 1,1 0-1,-1 0 1,1-1-1,-1 1 1,1 0-1,0-1 1,-1 1-1,1-1 1,0 0-1,0 1 1,0-1-1,0 0 1,0 0-1,0 0 1,1-1-1,-1 1 1,0 0-1,0-1 0,1 0 1,-1 1-1,0-1 1,0 0-1,1 0 1,-1 0-1,0 0 1,1-1-1,-1 1 1,0-1-1,0 1 1,1-1-1,-1 0 1,0 0-1,0 0 1,0 0-1,0 0 1,0-1-6,30-12 120,-2-1 1,1-2-1,-2-1 1,0-2-1,-2 0 1,0-2-1,-1-1 1,-1-1 0,-1-1-1,12-18-120,-24 29 132,0-2 0,0 1-1,-1-1 1,-2-1 0,1 1-1,-2-2 1,0 1 0,-1-1 0,-1 0-1,0-1 1,-2 0 0,0 0 0,1-16-132,-5 31 27,1 1 1,-1-1 0,0 0 0,0 0 0,0 0 0,-1 0 0,0 0 0,1 1 0,-1-1 0,0 0 0,-1 1 0,1-1 0,-1 0 0,0 1-1,1 0 1,-1-1 0,-1 1 0,1 0 0,0 0 0,-1 0 0,0 0 0,0 1 0,1-1 0,-2 1 0,1-1 0,0 1 0,0 0 0,-1 0-1,1 1 1,-1-1 0,1 1 0,-1 0 0,0 0 0,0 0 0,-2 0-28,0 0-6,1 1 0,-1 0 1,0 0-1,0 1 0,0-1 0,0 1 1,1 1-1,-1-1 0,0 1 0,1 0 0,-1 0 1,1 1-1,0-1 0,0 1 0,0 0 1,0 1-1,0-1 0,1 1 0,0 0 0,-1 0 1,1 0-1,1 1 0,-1 0 0,1-1 1,0 1-1,0 0 0,0 1 0,0-1 0,1 0 1,0 1 5,0 0-152,0-1 0,0 0 1,1 1-1,0-1 0,0 1 0,1 0 1,-1-1-1,1 1 0,0 0 1,0-1-1,1 1 0,0 0 1,0-1-1,0 1 0,1-1 0,0 1 1,0-1-1,0 0 0,1 0 1,0 0 151,13 19-1978</inkml:trace>
  <inkml:trace contextRef="#ctx0" brushRef="#br1" timeOffset="331990.107">16065 9525 3721,'3'10'928,"1"8"576,1 5-952,-7 11 209,1 2-57,-4 11 112,4 2-264,-5 4-40,-2-6-248,4 0 80,2-12-120,2-8 72,3-10-96,0-10 96,0-7-87,6-15-177,0-17-2385,13-19 721</inkml:trace>
  <inkml:trace contextRef="#ctx0" brushRef="#br1" timeOffset="334783.359">16468 9267 5489,'19'-39'2020,"-7"18"-905,-2 0 0,-1 0 0,0-1 0,-2-1 0,0 1 0,-2-2-1115,-4 23 34,-1 0 0,0 0 0,1 0 0,-1 0 1,0 0-1,0 0 0,0 0 0,0 0 0,0 0 0,0 0 0,0 0 0,0 0 0,0 0 1,0 0-1,0 0 0,-1 0 0,1 0 0,0 0 0,-1 0 0,1 0 0,-1 1 0,1-1 1,-1 0-1,1 0 0,-1 0 0,0 1 0,1-1 0,-1 0 0,0 0 0,0 1 0,1-1 1,-1 1-1,0-1 0,0 1 0,0-1 0,0 1 0,0-1 0,0 1 0,0 0 0,0 0 1,0-1-1,0 1 0,0 0 0,0 0 0,0 0 0,0 0 0,0 0 0,0 0 0,0 0 1,0 1-1,0-1 0,-1 0-34,-51 21 181,51-20-176,-16 8-2,0 1-1,1 0 0,1 2 1,0 0-1,0 1 0,1 0 1,1 2-1,0-1 0,1 2 1,1 0-1,0 0 0,-3 8-2,13-23-1,1 1 0,0-1 0,0 1 0,-1 0 0,1-1 0,0 1 0,0 0 0,1 0-1,-1 0 1,0 0 0,1 0 0,-1 0 0,1 0 0,-1 0 0,1 0 0,0 0 0,0 0-1,0 0 1,0 0 0,0 0 0,0 0 0,1 0 0,-1 0 0,1 0 0,-1 0 0,1 0-1,0-1 1,0 1 0,0 0 0,0 0 0,0-1 0,0 1 0,0 0 0,1-1 0,-1 1-1,1-1 1,-1 0 0,1 1 0,-1-1 0,1 0 0,0 0 0,-1 0 0,1 0 0,0 0-1,0 0 1,0-1 0,0 1 0,2 0 1,11-2 22,1 0 0,-1 0 0,1-2 1,-1 0-1,0-1 0,0 0 0,0-1 0,-1-1 0,1-1 0,-2 1 0,1-2 1,9-7-23,-3 4 32,-2 0 0,1-2 0,-2 0 0,0-1 0,0-1 1,-1 0-1,10-14-32,-20 16-13,-16 17-83,3 3 84,-1 0 1,1 0-1,0 1 1,1 0-1,0 1 1,0-1-1,1 1 1,0 0-1,0 0 1,1 1-1,1 0 1,-1-1-1,2 1 1,-1 0-1,1 0 1,1 1 0,0-1-1,0 0 1,1 1-1,0-1 1,1 0-1,0 0 1,1 1-1,0-1 1,1 4 11,53 78-2,-32-63-6</inkml:trace>
  <inkml:trace contextRef="#ctx0" brushRef="#br1" timeOffset="335022.823">16415 9640 18316,'-44'-11'440,"15"1"-184,4-1-16,12 2-168,9 1 8,10 4-72,11-1-8,7 2-392,15 0-704,5-3 3752,10 5-6536,-12-1 2743</inkml:trace>
  <inkml:trace contextRef="#ctx0" brushRef="#br1" timeOffset="335023.823">17002 9120 8194,'-22'-13'2343,"16"8"-2073,0 1 1,0 1 0,-1-1-1,1 1 1,-1 0-1,1 1 1,-1 0-1,0 0 1,0 0-1,0 1 1,0 0-1,0 0 1,-7 0-271,12 3-1,0 0 1,-1-1-1,1 1 1,0 0-1,1 0 1,-1 0-1,0 0 1,0 1-1,1-1 1,0 0-1,-1 1 1,1-1-1,0 1 1,0-1 0,0 1-1,0 0 1,1-1-1,-1 1 1,1 0-1,0-1 1,-1 1-1,1 0 1,1 0-1,-1-1 1,0 1-1,1 0 1,-1-1-1,2 4 1,1 3 3,0 0 0,1-1 0,0 1-1,1-1 1,-1 1 0,2-1-1,-1-1 1,1 1 0,1-1 0,-1 0-1,1 0 1,0-1 0,1 0 0,-1 0-1,1-1 1,0 0 0,1 0 0,-1-1-1,1 0 1,6 2-3,47 20 55,-48-22-51,0 1 1,-1 1-1,1 1 0,-1 0 1,0 0-1,-1 1 1,0 1-1,0 0 0,-1 0 1,2 3-5,-11-9-4,1 0 1,-1 0 0,0 0-1,0 1 1,0-1 0,0 1-1,-1-1 1,1 1-1,-1-1 1,0 1 0,0 0-1,0 0 1,0-1 0,-1 1-1,0 0 1,0 0 0,0 0-1,0 0 1,0 0-1,-1 0 1,1-1 0,-1 1-1,0 0 1,-1 0 0,1-1-1,-1 1 1,1-1 0,-1 1-1,0-1 1,0 0 0,-1 0-1,1 0 1,-1 1 3,-5 5 13,0 0 0,0-1 0,-1 0 1,0 0-1,-1-1 0,0 0 0,0-1 1,0 0-1,-1 0 0,-3 0-13,1 0 108,0-1 0,-1-1 0,0 0 0,0-1-1,0-1 1,-1 0 0,1-1 0,0 0 0,-1-1 0,1-1 0,-1 0 0,1-1 0,0 0-1,0-1 1,0-1 0,0-1 0,1 0 0,-1 0 0,0-2-108,11 6 15,1 0 1,-1-1-1,1 0 1,0 1-1,-1-1 1,1 0-1,0 0 1,0 0 0,0 0-1,1 0 1,-1-1-1,0 1 1,1 0-1,0-1 1,-1 1-1,1-1 1,0 0-1,0 1 1,0-1-1,1 0 1,-1 0-1,1 1 1,0-1-1,-1 0 1,1 0-1,0 0 1,1 1-1,-1-1 1,0 0-1,1 0 1,-1 0-1,1 1 1,0-1 0,0 0-1,0 1 1,1-1-1,-1 1 1,0-1-1,1 1 1,0 0-1,0-1 1,-1 1-1,1 0 1,0 0-1,1 0 1,-1 1-1,2-2-15,20-12 3,2 1 0,0 1-1,1 2 1,0 1 0,9-2-3,28-12 10,-52 19-9,16-4 9,-1-1 1,0-1 0,0-2 0,-2-1 0,0-1-1,0-1 1,-1-1 0,-1-1 0,19-20-11,-40 37 22,0-1 1,-1 1-1,1-1 0,-1 1 1,1-1-1,-1 0 1,1 1-1,-1-1 0,0 0 1,0 0-1,0 0 1,0 0-1,0 0 1,0 0-1,-1 0 0,1-1 1,-1 1-1,1 0 1,-1 0-1,0 0 1,0-1-1,0 1 0,0 0 1,0 0-1,-1 0 1,1-1-1,-1 1 1,1 0-1,-1 0 0,0 0 1,0 0-1,0 0 1,0 0-1,0 0 1,0 0-1,0 0 0,-1 1 1,0-2-23,-5-3 59,-1 1 1,1 1-1,-1-1 0,-1 1 1,1 0-1,0 1 0,-1 0 1,0 0-1,1 1 1,-1 0-1,0 0 0,0 1 1,-4 1-60,8-1 5,-23-3 10,1 2 0,-1 1 0,0 1 0,1 1 0,-1 2 0,1 1-1,-15 4-14,37-7-10,-1 0 0,0 0-1,1 1 1,-1-1-1,1 1 1,-1 1-1,1-1 1,0 1 0,0 0-1,0 0 1,0 0-1,1 1 1,-1 0-1,1 0 1,0 0 0,-1 1 10,5-4-95,0 0 0,0 0 0,0 0 0,0 0 0,0 0 0,1 0 0,-1 0 1,0 0-1,0 0 0,1 0 0,-1 0 0,0 0 0,1 0 0,-1 0 0,1 0 0,-1-1 0,1 1 1,0 0-1,-1 0 0,1 0 0,0-1 0,0 1 0,-1 0 0,1-1 0,0 1 0,0-1 1,0 1-1,0-1 0,0 0 0,0 1 0,0-1 0,0 0 0,0 1 0,0-1 0,0 0 0,0 0 1,0 0-1,0 0 0,0 0 0,0 0 0,0 0 0,0 0 0,0 0 0,0-1 0,0 1 95,41-2-3162</inkml:trace>
  <inkml:trace contextRef="#ctx0" brushRef="#br1" timeOffset="335024.823">17665 9478 10802,'-7'-11'2665,"1"5"888,6 1-3193,-2 4-144,4 2-184,7 2 8,2 2 16,10 4 2976,3 6-6576,-4-6 3272</inkml:trace>
  <inkml:trace contextRef="#ctx0" brushRef="#br1" timeOffset="342860.748">18532 9127 3121,'-22'-52'7537,"18"46"-7093,-1 0-1,1 0 0,-1 1 1,0 0-1,-1 0 0,1 0 0,-1 0 1,0 1-1,0 0 0,-6-3-443,9 7 20,0-1 0,-1 1 0,1 0 0,0-1 0,0 2 0,0-1 0,0 0 0,-1 1-1,1-1 1,0 1 0,0 0 0,0 0 0,0 0 0,0 0 0,0 0 0,0 1 0,1 0 0,-1-1 0,0 1-1,1 0 1,0 0 0,-1 0 0,1 1 0,0-1 0,0 1 0,0-1 0,0 1 0,1 0 0,-2 1-20,-18 27-23,2 1 1,1 0-1,2 2 1,1 0-1,2 0 1,1 1-1,1 1 1,2 2 22,6-24-19,1 1 0,0-1 1,1 1-1,0 0 0,2-1 1,-1 1-1,2 0 0,0-1 1,1 4 18,-2-14 3,0 1 0,0-1 0,0 1 0,1-1 0,0 0 0,-1 0 0,2 1 0,-1-1 0,0-1 0,1 1 0,0 0 0,0-1 0,0 1 0,0-1 0,0 0 0,1 0 1,-1 0-1,1 0 0,0-1 0,0 1 0,0-1 0,0 0 0,0 0 0,1-1 0,-1 1 0,0-1 0,1 0 0,-1 0 0,1 0 0,-1-1 0,2 0-3,8-3 62,1 0 1,-1-1-1,0-1 0,-1 0 0,1-1 0,-1-1 1,0 0-1,-1 0 0,1-1 0,-2-1 0,6-5-62,-6 6 110,-1 0 0,0-1 0,0-1 0,-1 0 0,0 0 0,-1 0 0,0-1-1,-1-1 1,0 1 0,-1-1 0,0 0 0,-1-1 0,0 1 0,-1-1-1,0 0 1,-1 0 0,-1 0 0,0-1 0,0 1 0,-2-1 0,0 1 0,0-1-1,-1 1 1,-1 0 0,0-1 0,-1 0-110,2 10 7,0-1 1,-1 1-1,1 0 1,-1 0-1,0 0 0,0 0 1,0 0-1,-1 0 1,1 0-1,-1 1 0,0-1 1,0 1-1,0 0 1,-1 0-1,1 0 0,-1 0 1,1 1-1,-1-1 1,0 1-1,0 0 0,0 0 1,-1 0-1,1 1 1,0 0-1,0 0 0,-1 0 1,1 0-1,-1 0 1,1 1-1,-1 0 0,1 0 1,-1 0-1,1 0 1,-1 1-1,1 0 0,-1 0 1,1 0-1,0 0 1,-1 1-1,1 0 0,0 0 1,0 0-1,0 0 0,-2 2-7,3-1-46,1 0 1,-1 0-1,1-1 0,0 1 0,0 1 0,0-1 0,0 0 0,0 0 0,1 1 0,-1-1 0,1 1 0,0-1 0,0 1 0,1 0 0,-1-1 0,1 1 0,-1 0 0,1 0 0,1-1 0,-1 1 0,0 0 0,1-1 0,0 1 0,-1 0 0,1-1 0,1 1 0,0 2 46,53 86-3202,-16-44 1111</inkml:trace>
  <inkml:trace contextRef="#ctx0" brushRef="#br1" timeOffset="343159.472">18775 9520 4553,'6'23'2264,"-5"7"57,-1 4-1209,-4 10-80,1-7-495,-3 4-57,-1-4-216,7-2 0,4-11-120,9-10 56,5-11-40,19-21 680,-1-13-3473,2-16 1385</inkml:trace>
  <inkml:trace contextRef="#ctx0" brushRef="#br1" timeOffset="343588.935">19225 9097 3033,'6'-7'1222,"-3"4"-772,0 1 0,-1-1 0,1 0 0,0 0 0,-1 0 0,0-1 0,0 1 0,0-1 0,0 1 0,0-1 0,-1 0 0,1 1 0,-1-1 0,0 0 0,0 0 0,-1 0 0,1 0 0,-1 0 0,0 0 0,0 0 0,0 0 0,0 0 0,-1 0 0,0-2-450,-1 5 38,0 1-1,1-1 1,-1 0-1,0 1 1,0-1-1,0 1 1,0 0-1,0-1 1,1 1-1,-1 0 1,0 0-1,0 0 1,0 0-1,0 1 0,0-1 1,0 1-1,0-1 1,1 1-1,-1-1 1,0 1-1,0 0 1,1 0-1,-1 0 1,1 0-1,-1 0 1,0 0-1,1 1 1,-1 0-38,-15 10 4,0 1 1,1 1-1,1 1 1,1 0 0,0 1-1,0 0 1,2 2-1,0-1 1,1 1-1,1 1 1,1 0-1,-4 12-4,7-20-2,0 1 0,1 1 0,1-1 0,0 1-1,1 0 1,0-1 0,1 1 0,1 1 0,0-1-1,0 0 1,1 0 0,1 0 0,0 0 0,1 1 0,1-2-1,0 1 1,1 1 2,-2-9 8,1-1 0,0 1 1,1-1-1,-1 1 0,1-1 0,0 0 0,0 0 0,0 0 1,0-1-1,1 0 0,0 0 0,-1 0 0,1 0 1,0-1-1,0 1 0,1-1 0,-1 0 0,0-1 0,1 0 1,-1 0-1,1 0 0,-1 0 0,1-1 0,-1 0 0,1 0 1,0 0-1,-1-1 0,1 0 0,-1 0 0,1 0 0,-1-1 1,0 1-1,0-1 0,1-1 0,-1 1 0,-1-1 1,1 0-1,0 0 0,1-1-8,10-8 53,0-1-1,-1 0 1,0-1 0,-1-1 0,0 0-1,-1-1 1,-1 0 0,-1-1-1,0 0 1,-1-1 0,2-8-53,-4 14 13,-2-1 0,1 0-1,-2-1 1,0 1 0,0-1 0,-2 0 0,0 0 0,0-1-1,-1 1 1,-1-1 0,0 1 0,-1-1 0,-1 1 0,0-1 0,-1 1-1,-3-13-12,3 24-3,0-1 0,0 0-1,0 1 1,0-1 0,0 1-1,-1 0 1,0 0-1,0 0 1,0 0 0,0 0-1,0 1 1,0-1 0,-1 1-1,1 0 1,-1 0 0,0 0-1,0 0 1,0 1-1,1 0 1,-1 0 0,0 0-1,0 0 1,-1 0 0,1 1-1,0 0 1,0 0-1,0 0 1,0 0 0,0 0-1,0 1 1,0 0 0,0 0-1,0 0 1,0 1 0,0-1-1,0 1 1,0 0-1,1 0 1,-1 0 0,1 0-1,0 1 1,-1-1 0,1 1-1,-2 2 4,-2-1-116,1 1-1,0-1 0,0 1 1,0 0-1,0 0 0,1 1 0,0 0 1,0 0-1,0 0 0,1 0 1,0 1-1,0 0 0,1 0 1,0 0-1,0 0 0,0 0 1,1 1-1,0 4 117,8 13-2894,10-11-140</inkml:trace>
  <inkml:trace contextRef="#ctx0" brushRef="#br1" timeOffset="344070.685">19823 9054 7066,'-2'-16'5477,"-23"8"-3605,13 7-1804,1 1-1,-1 0 1,0 0 0,1 2-1,-1-1 1,0 1 0,1 1-1,0 0 1,0 1 0,0 0-1,0 1 1,0 0 0,1 0-1,0 1 1,0 1 0,1 0-1,0 0 1,0 1 0,-7 7-68,4-3-5,1 1 0,0 0 0,1 0-1,0 1 1,1 1 0,0 0 0,2 0 0,-1 0 0,2 1 0,0 0 0,1 1 0,1-1 0,-1 5 5,4-15 2,-1-1 0,1 1-1,0 0 1,1-1 0,-1 1-1,1 0 1,0 0 0,1-1 0,-1 1-1,1 0 1,0-1 0,1 1-1,-1-1 1,1 1 0,0-1-1,1 0 1,-1 1 0,1-1-1,0-1 1,0 1 0,0 0 0,1-1-1,0 1 1,0-1 0,0 0-1,0 0 1,1-1 0,-1 1-1,1-1 1,0 0-2,8 0 81,-1-1 0,1 0 0,0-1 0,0 0 0,0-1 0,0-1 0,0 0 1,0 0-1,0-2 0,-1 1 0,1-2 0,-1 1 0,0-2 0,0 0 0,0 0 0,0-1 0,-1 0 0,0-1 0,-1-1 0,1 1 0,-1-2 0,-1 1 1,1-1-1,-2-1 0,1 0 0,-1 0 0,-1-1 0,2-3-81,-4 7 23,0 0 1,0 0-1,-1-1 1,0 1 0,-1-1-1,0 0 1,0 0-1,-1 0 1,0 0-1,0-1 1,-1 1-1,0 0 1,0-1-1,-1 1 1,0-1 0,0 1-1,-1-1 1,-1 1-1,1-1 1,-1 1-1,-1 0 1,1 0-1,-1 0 1,-1 0-1,1 0 1,-4-3-24,6 9-68,0 1 0,0-1 0,0 0 0,0 1 0,0-1 0,-1 1 0,1 0 0,0-1 0,-1 1 0,0 0-1,1 0 1,-1 0 0,1 0 0,-1 0 0,0 0 0,0 1 0,0-1 0,1 0 0,-1 1 0,0-1 0,0 1 0,0 0 0,0 0 0,0 0 0,0 0 0,0 0 0,0 0 0,0 0 0,0 1 0,1-1 0,-1 1-1,0-1 1,0 1 0,0 0 0,0-1 0,1 1 0,-1 0 0,0 0 0,1 1 0,-1-1 0,1 0 0,-2 1 68,2 15-3171,3-1-182</inkml:trace>
  <inkml:trace contextRef="#ctx0" brushRef="#br1" timeOffset="344452.229">19944 9491 7218,'-4'7'4663,"6"-7"-1901,3-2-2823,36-25 2047,128-81-67,-139 86-1867,-1-2 0,-1 0 1,-1-2-1,-1-2 1,-2 0-1,-1-1 0,-1-1 1,-1-2-1,-2 0 1,15-33-53,-26 34 61,-15 57-41,4 4-37,2 0 0,1 1 0,2-1 0,1 0 0,1 0 0,5 18 17,-1-1 27,9 85-3511,-19-69 802</inkml:trace>
  <inkml:trace contextRef="#ctx0" brushRef="#br1" timeOffset="352146.451">15479 10333 6793,'-5'1'4815,"7"2"-3418,16 0-982,373-61 1764,-287 53-1974,-1 3 0,1 6 0,32 7-205,-40-4 21,236 29 549,-255-34-457,0-3 1,0-4 0,3-3-114,39-2 76,78 1-10,0 10 0,24 9-66,-32-6 23,-1-8-1,124-21-22,-205 16 6,459-52 34,19 19-29,-366 22 10,348-17 3,218-38 23,-468 73 334,-83 6-257,-140-4-101,0 9-15,-73-8 33,-4 0 46,-1-1 0,1 0 0,0-1 1,0 0-1,0-2 0,-1 0 0,1 0 1,5-4-88,-10-5 2157,-47 22-4160,7 10-1656,-8-5-273</inkml:trace>
  <inkml:trace contextRef="#ctx0" brushRef="#br1" timeOffset="359105.647">15555 10925 6761,'0'-5'394,"0"1"-1,0-1 1,-1 0-1,0 1 1,1-1-1,-2 1 1,1-1-1,0 1 1,-1 0-1,0-1 1,0 1-1,0 0 1,-1 0-1,0-1-393,1 3 88,0-1 1,-1 1-1,1 0 1,0 0-1,-1 0 0,0 0 1,1 1-1,-1-1 0,0 1 1,0 0-1,0-1 0,1 1 1,-1 1-1,-1-1 1,1 0-1,0 1 0,0-1 1,0 1-1,0 0 0,0 0 1,-2 0-89,-7 3 35,0 0 0,1 1 0,-1 0 0,1 0 0,0 2 0,1-1 0,-1 1 0,1 1 0,0-1 0,1 2 0,0-1 0,-3 4-35,-10 10 3,0 2 0,2 0 1,0 1-1,2 2 0,1-1 0,0 2 1,2 0-1,2 1 0,0 1 1,2 0-1,-4 17-3,10-36 6,1 0 1,1 1-1,0-1 1,0 1-1,1 0 1,0 0-1,1 0 1,0 0-1,1 0 1,0 0-1,1 0 1,0 0-1,1 0 1,0 0-1,2 3-6,-2-10 21,1 0-1,0 0 0,0 0 1,0-1-1,0 1 1,1-1-1,-1 0 1,1 0-1,0 0 1,0 0-1,0-1 0,0 0 1,0 0-1,1 0 1,-1 0-1,1-1 1,-1 1-1,1-1 1,-1 0-1,1-1 0,0 1 1,-1-1-1,1 0 1,0 0-1,0 0 1,-1-1-1,4 0-20,3 0 98,-1-1-1,1 0 1,-1 0 0,0-1-1,1-1 1,-2 0-1,1 0 1,0-1 0,-1 0-1,0 0 1,6-5-98,45-61 1567,-34 32-1156,-4 1-247,-2-1 1,-2 0-1,-1-1 0,-3-2 1,-1 1-1,5-30-164,-13-14 168,-6 82-163,0 0 0,-1 0 0,1 1 0,-1-1-1,1 1 1,-1-1 0,0 1 0,0 0 0,0-1-1,0 1 1,0 0 0,0 0 0,-1 1 0,1-1-1,-1 0 1,1 1 0,-1-1 0,0 1 0,1 0-1,-1 0 1,0 0 0,0 0 0,0 1 0,0-1-1,0 1 1,0 0 0,0 0 0,0 0 0,0 0-1,0 0 1,0 0 0,0 1 0,0 0 0,1-1-1,-1 1 1,0 0 0,0 0 0,0 1-1,1-1 1,-1 1 0,1-1 0,-2 2-5,-1 0-65,1 0-1,-1 1 1,1-1 0,0 1 0,0 0 0,0 0 0,1 0-1,0 0 1,-1 1 0,1-1 0,1 1 0,-1 0-1,1 0 1,0 0 0,0 0 0,0 0 0,1 0-1,0 1 1,0-1 0,0 1 0,0-1 0,1 0 0,0 1-1,0-1 1,1 5 65,-1-8-221,0-1 0,0 1 0,1 0 1,-1 0-1,1 0 0,-1 0 0,1 0 0,-1-1 0,1 1 0,0 0 0,0 0 0,0-1 0,0 1 1,0-1-1,0 1 0,0-1 0,0 1 0,1-1 0,-1 0 0,1 0 0,-1 1 0,1-1 0,-1 0 1,1 0-1,0 0 221,24 5-4029</inkml:trace>
  <inkml:trace contextRef="#ctx0" brushRef="#br1" timeOffset="359423.321">15722 11324 7138,'-3'-6'6055,"0"25"-4724,-12 54-1192,9-52-63,0 0 1,2 0-1,0 1 1,1 0-1,1 0 0,2 0 1,0 0-1,1 0 1,1 0-1,1 0 0,1-1 1,0 1-1,2-1 1,4 10-77,-10-31-10,0 1 1,0-1-1,1 1 1,-1 0 0,0-1-1,0 1 1,0 0-1,0-1 1,1 1 0,-1-1-1,0 1 1,0-1-1,1 1 1,-1 0-1,0-1 1,1 1 0,-1-1-1,1 0 1,-1 1-1,1-1 1,-1 1 0,1-1-1,-1 0 1,1 1-1,-1-1 1,1 0-1,-1 1 1,1-1 0,0 0-1,-1 0 1,1 0-1,-1 1 1,1-1 0,0 0-1,-1 0 1,1 0-1,0 0 1,-1 0 0,1 0-1,-1 0 1,1-1-1,0 1 1,-1 0-1,1 0 1,0 0 0,-1-1-1,1 1 1,-1 0-1,1-1 1,-1 1 0,1 0-1,-1-1 1,1 1-1,-1-1 1,1 1-1,-1 0 1,0-1 0,1 1-1,-1-1 10,17-38-2994,-7-4 341</inkml:trace>
  <inkml:trace contextRef="#ctx0" brushRef="#br1" timeOffset="360017.086">16075 10869 7450,'2'-4'389,"0"0"0,0-1 0,-1 1 0,0 0 0,0-1 0,0 1 0,0 0 0,-1-1 0,1 1 1,-1-1-1,0 1 0,-1-1 0,1 1 0,-1-1 0,0 1 0,0-1 0,0 1 0,-1 0 0,1 0 1,-1-1-1,-2-2-389,3 5 45,0 1 0,0 0 0,0-1 0,-1 1-1,1 0 1,0 0 0,0-1 0,-1 1 0,1 0 0,-1 0 0,1 1 0,-1-1 0,1 0 0,-1 0 0,1 1 0,-1-1 0,0 1 0,1-1 0,-1 1 0,0 0 0,0 0 0,1 0 0,-1 0 0,0 0 0,1 0 0,-1 0 0,0 0 0,0 1-1,1-1 1,-1 1 0,0-1 0,1 1 0,-1 0 0,1-1 0,-1 1 0,1 0-45,-51 39 62,45-32-55,0 1-1,0 0 1,1 0 0,0 1 0,1 0-1,0 0 1,1 0 0,0 1-1,0-1 1,1 1 0,1 0 0,-1 2-7,2-9 5,1 1 1,-1-1 0,1 1-1,0-1 1,0 1 0,0-1-1,1 0 1,0 1 0,0-1-1,0 1 1,0-1-1,0 0 1,1 0 0,0 0-1,0 0 1,0 0 0,0 0-1,1 0 1,0-1 0,-1 1-1,1-1 1,1 0 0,-1 0-1,0 0 1,1 0 0,-1 0-1,1-1 1,0 0 0,0 0-1,0 0 1,1 0-6,1 0 22,0 0 0,1-1 1,-1 0-1,1 0 0,-1-1 0,1 0 0,-1 0 1,1 0-1,-1-1 0,1 0 0,-1 0 0,1-1 1,-1 1-1,0-1 0,0-1 0,0 1 0,0-1 1,0 0-1,0-1 0,-1 1 0,0-1 0,1 0 0,-1-1 1,-1 1-1,1-1 0,-1 0 0,0 0 0,0 0 1,0-1-1,-1 1 0,0-1 0,0 0 0,0 0 1,-1 0-1,1 0 0,-1-4-22,-2 10-3,0 0 0,0 1 1,-1-1-1,1 0 0,0 0 0,0 1 1,-1-1-1,1 0 0,0 0 0,-1 0 1,1 0-1,0 1 0,-1-1 0,1 0 1,0 0-1,-1 0 0,1 0 0,0 0 1,-1 0-1,1 0 0,0 0 0,-1 0 1,1 0-1,0 0 0,-1 0 0,1 0 1,0 0-1,-1 0 0,1 0 0,0-1 1,0 1-1,-1 0 0,1 0 0,0 0 1,-1 0-1,1-1 0,0 1 1,0 0-1,-1 0 0,1-1 0,0 1 1,0 0-1,-1 0 0,1-1 0,0 1 1,0 0-1,0-1 0,0 1 0,0 0 1,-1-1 2,-4 14-17,1 0 1,0 0 0,0 1 0,1-1 0,1 1 0,0 0 0,1 0 0,1 0 0,0-1 0,0 1 0,2 0 0,0 0 0,0-1 0,1 1-1,1-1 1,0 1 0,1-1 0,1-1 0,3 7 16,73 103 71,-80-116-73,0 1 1,0 0 0,-1 0-1,0 0 1,0 0 0,0 0-1,-1 0 1,0 0-1,-1 0 1,1 0 0,-1 0-1,-1 0 1,1 0 0,-1 0-1,0-1 1,-1 1-1,0-1 1,0 1 0,0-1-1,-1 0 1,1 0-1,-2 0 1,1-1 0,-1 1-1,1-1 1,-1 0 0,-1-1-1,-2 3 2,6-5 59,0 0 0,0-1 0,0 1 0,0 0 0,-1-1 0,1 1 1,0-1-1,-1 0 0,0 0 0,1 0 0,-1 0 0,1 0 0,-1-1 0,0 1 0,0-1 0,1 1 0,-1-1 0,0 0 0,0 0 0,0-1 0,1 1 0,-1 0 0,0-1 0,1 0 0,-1 0 0,0 0 0,1 0 1,-1 0-1,1 0 0,-1 0 0,0-2-59,-69-57 1283,16-16-1012,55 75-296,1 1 0,-1-1 0,0 1 0,1-1 0,-1 0 0,1 0 0,-1 1 0,1-1 0,-1 0 0,1 0 1,-1 0-1,1 0 0,0 1 0,0-1 0,-1 0 0,1 0 0,0 0 0,0 0 0,0 0 0,0 0 0,0 0 0,0 0 0,0 0 0,0 1 0,1-1 0,-1 0 0,0 0 0,0 0 1,1 0-1,-1 0 0,1 1 0,-1-1 0,1 0 0,-1 0 0,1 0 0,-1 1 0,1-1 0,0 0 0,-1 1 0,1-1 0,0 1 0,-1-1 0,1 1 0,0-1 0,0 1 0,0-1 0,-1 1 1,1 0-1,0-1 0,0 1 0,0 0 0,0 0 0,0 0 0,0 0 0,0 0 0,-1 0 0,1 0 0,1 0 25,58 6-5296,-55-5 4428,37 8-3145</inkml:trace>
  <inkml:trace contextRef="#ctx0" brushRef="#br1" timeOffset="360598.138">16534 10928 8682,'0'-4'450,"-5"-40"4488,5 43-4874,0 0-1,0 0 0,0 0 1,-1 1-1,1-1 0,0 0 1,-1 0-1,1 0 0,-1 1 1,1-1-1,-1 0 1,1 0-1,-1 1 0,1-1 1,-1 1-1,0-1 0,1 0 1,-1 1-1,0-1 0,0 1 1,1 0-1,-1-1 0,0 1 1,0-1-1,0 1 0,0 0 1,1 0-1,-1 0 0,0-1 1,0 1-1,0 0 0,0 0 1,0 0-1,0 0 1,0 0-1,1 1 0,-1-1 1,0 0-1,0 0 0,0 1 1,0-1-1,1 0 0,-1 1 1,0-1-1,0 1-63,-6 4 11,0 0 0,1 0 1,0 1-1,0 0 0,0 0 0,1 0 0,0 1 1,0 0-1,0 0 0,1 0 0,0 1 1,1-1-1,-1 1 0,2 0 0,-1 0 0,1 0 1,0 0-1,1 0 0,0 1 0,0-1 0,0 0 1,1 1-1,1-1 0,0 1 0,0-1 0,0 0 1,2 4-12,0 0 2,1 0 1,0 0-1,1 0 1,0 0-1,1-1 0,1 0 1,0 0-1,0-1 1,1 0-1,0 0 1,0-1-1,1 0 1,1 0-1,-1-1 1,2 0-1,-1-1 1,1 0-1,0 0 1,0-1-1,5 1-2,3 3 5,-6-3 1,0 0 0,0 0 0,-1 1 0,0 1 0,-1 0 0,0 0 0,7 8-6,-17-16-4,0 1 1,0-1 0,0 1 0,-1-1-1,1 1 1,0 0 0,-1-1-1,1 1 1,-1 0 0,1 0 0,-1-1-1,0 1 1,1 0 0,-1 0-1,0-1 1,0 1 0,-1 0 0,1 0-1,0 0 1,-1-1 0,1 1 0,-1 0-1,1-1 1,-1 1 0,0 0-1,1-1 1,-1 1 0,0-1 0,0 1-1,0-1 1,-1 1 0,1-1-1,-1 1 4,-48 37 23,37-31 132,-1-2 1,0 0-1,0 0 0,0-1 0,-1-1 0,1-1 0,-1 0 0,0 0 0,0-2 1,0 0-1,0 0 0,0-2 0,0 0 0,0 0 0,0-2 0,-14-3-155,25 5 26,-1-1 0,1 0 0,0 0 0,0 0 0,0-1 1,0 1-1,0-1 0,0 0 0,1 0 0,-1-1 0,1 1 0,0-1 0,0 1 0,0-1 0,0 0 0,1 0 0,0 0 0,-1 0 0,2-1 0,-1 1 0,0-1 0,1 1 0,0-1 1,0 1-1,0-1 0,1 0 0,-1 0 0,1 1 0,0-1 0,1 0 0,-1 1 0,1-1 0,0 0 0,0 1 0,0-1 0,1 1 0,-1-1 0,1 1 0,0 0 0,1-1 0,2-2-26,5-6 9,1 1-1,0 0 0,1 1 0,0 0 0,1 1 0,0 1 0,1 0 1,0 0-1,14-5-8,7-6 10,-12 6 6,-2 3 6,-1 0 1,-1-1 0,0-2-1,0 0 1,-2 0-1,0-2 1,0 0 0,-2-1-1,7-9-22,-19 20 26,-1-1 0,1 1 0,-1 0 1,-1-1-1,1 1 0,-1-1 0,0 1 0,-1-1 0,0 0 0,0 1 0,0-1 0,-1 0 0,0 1 1,0-1-1,0 1 0,-1-1 0,0 1 0,0 0 0,-1-1 0,0 1 0,0 1 0,0-1 0,-1 0 0,0 1 1,0 0-1,0-1 0,-1 2 0,0-1 0,0 0 0,-4-2-26,8 7-75,-1-1 0,1 1 1,0 0-1,0 0 0,0 0 0,0 0 0,0 1 0,0-1 1,0 0-1,0 0 0,-1 1 0,1-1 0,0 0 0,0 1 1,0-1-1,0 1 0,1 0 0,-1-1 0,0 1 0,0 0 1,0-1-1,0 1 0,0 0 0,1 0 0,-1 0 0,0 0 1,1 0-1,-1-1 0,1 1 0,-1 0 0,1 1 0,-1-1 1,1 0-1,0 0 0,0 0 0,-1 0 0,1 0 0,0 0 1,0 0-1,0 0 0,0 0 0,0 1 0,0-1 1,1 0-1,-1 0 0,0 0 0,0 0 75,-3 13-2504,-12 11-1590</inkml:trace>
  <inkml:trace contextRef="#ctx0" brushRef="#br1" timeOffset="361016.353">17109 11224 8738,'-2'-14'3273,"-4"8"391,3-1-2127,5 7-857,1-2-144,1 5-400,8 3-56,0 5-56,7-1-848,-1 4-2905,-5-23 728</inkml:trace>
  <inkml:trace contextRef="#ctx0" brushRef="#br1" timeOffset="361897.534">17708 10914 8298,'-2'-45'6091,"2"44"-6052,-1 0 0,1 0 0,-1 1 0,1-1 0,-1 0 0,0 0 0,0 1 0,1-1 0,-1 0 0,0 1 1,0-1-1,0 1 0,0-1 0,0 1 0,0 0 0,0-1 0,1 1 0,-1 0 0,0 0 0,0-1 0,0 1 0,0 0 0,0 0 0,0 0 0,0 0 0,0 0 0,0 1 1,0-1-1,0 0 0,-1 1-39,-10 2 33,0 2 1,0-1-1,1 2 0,-1-1 1,1 2-1,0 0 1,1 0-1,0 0 1,0 2-1,1-1 1,0 1-1,-6 7-33,2-1 3,0 0-1,1 1 1,1 0 0,1 1-1,0 0 1,1 1 0,1 0-1,0 0 1,2 0 0,0 1-1,1 0 1,1 1 0,1-1-1,0 1 1,2 4-3,0-20 8,1 1-1,0-1 1,0 0 0,0 1-1,0-1 1,1 0 0,0 1-1,0-1 1,0 0-1,0 0 1,1 0 0,-1 0-1,1 0 1,0 0 0,1 0-1,-1 0 1,0-1 0,1 1-1,0-1 1,0 0-1,0 0 1,0 0 0,1 0-1,-1 0 1,1-1 0,0 1-1,-1-1 1,1 0 0,0 0-1,0-1 1,0 1 0,1-1-1,3 1-7,4-2 73,0-1-1,0 0 0,0 0 1,0-1-1,-1-1 0,1 0 1,-1-1-1,1 0 0,-1 0 1,0-1-1,-1-1 1,1 0-1,-1 0 0,0-1 1,6-6-73,-4 4 79,0-1 0,-1-1 0,0 0 0,0 0 0,-1-1 0,-1-1 0,0 0 1,-1 0-1,0 0 0,-1-1 0,0 0 0,-2 0 0,1-1 0,-2 0 0,0 0 0,0 0 1,-2 0-1,0-1 0,0 1 0,-2-1 0,0 1 0,-1-12-79,0 23 2,1-1 0,0 1-1,-1 0 1,0 0 0,0 0 0,0 0-1,-1 0 1,1 0 0,-1 0 0,0 0 0,0 0-1,0 1 1,-1-1 0,1 1 0,-1 0-1,0-1 1,0 1 0,0 1 0,0-1-1,0 0 1,-1 1 0,1-1 0,-1 1-1,0 0 1,0 0 0,0 1 0,0-1 0,0 1-1,0 0 1,0 0 0,0 0 0,0 1-1,0-1 1,-1 1 0,1 0 0,0 0-1,0 0 1,0 1 0,-1 0 0,-3 0-2,4 2-71,-1-1 0,1 1 0,0 0 0,0 0 0,0 0 0,0 1 0,1-1 0,-1 1 0,1 0 0,0 0 0,0 0 0,0 0 0,1 1 0,-1-1 0,1 1 0,0-1 0,0 1 1,1 0-1,-1 0 0,1 0 0,0 0 0,1 0 0,-1 0 0,1 1 71,0 28-1333</inkml:trace>
  <inkml:trace contextRef="#ctx0" brushRef="#br1" timeOffset="362276.897">17890 11285 7578,'3'-17'2904,"-6"9"113,2 13-1769,-1 4-1088,-1 9-80,3 5-176,1 13 48,3-4 0,2 12 96,3 0-40,0 6 64,-2-9-32,4 0 64,-2-12-40,-1-8-192,1-16-96,1-14-2792,-8-11 663</inkml:trace>
  <inkml:trace contextRef="#ctx0" brushRef="#br1" timeOffset="362690.506">18377 10983 8410,'-16'-47'5450,"15"46"-5394,0-1 1,0 1-1,-1 0 1,1 0-1,0-1 1,0 1-1,-1 0 1,1 0 0,-1 0-1,1 1 1,-1-1-1,1 0 1,-1 0-1,1 1 1,-1-1 0,0 1-1,1 0 1,-1-1-1,0 1 1,0 0-1,1 0 1,-1 0-1,0 0 1,1 0 0,-1 0-1,0 1 1,1-1-1,-2 1-56,-5 3 0,0 1 0,0 0 0,1 0 0,0 0 0,0 1 0,0 0 0,1 0 0,0 1 0,0 0-1,0 0 1,1 1 0,0-1 0,1 1 0,0 0 0,0 0 0,0 2 0,-4 6 0,2 0 0,0 0 0,0 1 1,2-1-1,0 1 0,1 0 0,0 5 0,2-15 6,0-1 0,1 1-1,0 0 1,0-1 0,1 1 0,-1-1 0,1 1-1,1 0 1,0-1 0,-1 0 0,2 1 0,-1-1 0,1 0-1,0 0 1,0-1 0,1 1 0,-1 0 0,1-1 0,1 0-1,2 3-5,-2-5 20,-1 1-1,1-1 0,0-1 1,0 1-1,0-1 1,1 0-1,-1 0 0,0 0 1,1-1-1,-1 0 0,1 0 1,0 0-1,-1-1 1,1 1-1,0-2 0,-1 1 1,1 0-1,0-1 0,-1 0 1,1-1-1,0 0-19,6-1 88,0-1 0,-1 0 0,1-1 0,-1 0 0,0-1 0,0 0 0,-1-1 0,0 0 0,4-4-88,-6 5 84,-2 0-1,1-1 1,-1 0-1,0 0 1,0 0-1,0 0 1,-1-1-1,-1 0 1,1 0-1,-1-1 1,-1 1-1,1-1 1,-2 0 0,1 0-1,-1 0 1,0 0-1,-1 0 1,0 0-1,-1 0 1,1-1-1,-2 1 1,1 0-1,-2 0 1,1 0-1,-1 0 1,0 0-1,-1 0 1,0 0-1,-1 0 1,1 1-1,-2 0 1,0-2-84,0 2 16,-1 1 0,0-1 0,0 2 0,-1-1 1,1 0-1,-2 1 0,1 0 0,0 1 0,-1 0 0,0 0 0,-1 1 0,1 0 1,-1 0-1,1 1 0,-1 0 0,0 0 0,0 1 0,-1 0 0,1 1 1,-1 0-17,8 1-27,0 0 1,1 0-1,-1 0 1,0 1-1,0-1 1,0 0-1,1 1 1,-1-1-1,0 1 1,0 0-1,1 0 1,-1 0-1,1 0 1,-1 0 0,1 0-1,-1 0 1,1 0-1,0 0 1,-1 1-1,1-1 1,0 1-1,0-1 1,0 1-1,0-1 1,0 1-1,0-1 1,0 1 0,1 0-1,-1 0 1,1-1-1,-1 1 1,1 0-1,0 0 1,-1 0-1,1-1 1,0 1-1,0 0 1,0 0-1,1 0 27,21 69-5529,1-47 1947</inkml:trace>
  <inkml:trace contextRef="#ctx0" brushRef="#br1" timeOffset="363036.974">18770 10974 6577,'3'-7'788,"-1"4"-441,0 1 1,-1-1 0,1 0 0,-1 0 0,0 0 0,0 1 0,0-1-1,0 0 1,0-1 0,-1 1 0,0 0 0,1 0 0,-1 0 0,0 0 0,0 0-1,-1 0 1,1 0 0,-1 0 0,1 0 0,-1-1 0,0 2-348,-1 1 42,1 0 0,-1 0-1,1 0 1,-1 0 0,0 1 0,1-1 0,-1 1 0,0-1 0,1 1-1,-1 0 1,0 0 0,0 0 0,0 0 0,1 0 0,-1 0 0,0 0-1,0 0 1,1 1 0,-1-1 0,0 1 0,1-1 0,-1 1 0,0 0-1,1 0 1,-1 0 0,1 0 0,-1 0 0,1 0 0,-1 0 0,1 0-1,0 1-41,-11 4 6,0 1 0,1 1-1,0 0 1,0 1 0,1 0-1,0 0 1,0 1-1,1 1 1,1-1 0,0 1-1,0 1 1,1-1-1,0 1 1,1 1 0,1-1-1,0 1 1,1 0 0,0 0-1,1 1 1,0-1-1,1 1 1,1-1 0,0 1-1,0 0 1,2-1 0,0 1-1,0-1 1,4 13-6,-4-22 8,1 1 0,-1-1-1,1 0 1,0 0 0,1 0 0,-1-1 0,1 1 0,-1-1 0,1 1 0,0-1-1,0 0 1,1 0 0,-1 0 0,1 0 0,-1-1 0,1 1 0,0-1 0,0 0 0,0 0-1,0-1 1,0 1 0,0-1 0,1 0 0,-1 0 0,0 0 0,1 0 0,-1-1-1,1 0 1,-1 0 0,0 0 0,1 0 0,-1-1 0,1 0-8,4 0 93,0 0 0,0-1-1,0 0 1,0-1 0,-1 0 0,1 0 0,-1-1 0,0 0 0,0 0-1,0-1 1,0 0 0,-1 0 0,0-1 0,0 0 0,-1 0 0,1 0 0,-1-1-1,-1 0 1,1-1 0,-1 1 0,0-1 0,-1 0 0,0 0 0,0 0-1,-1-1 1,0 1 0,0-1 0,-1 0 0,0 0 0,0-5-93,-2 2 59,-1-1 0,1 1 0,-2-1 0,0 1 0,0 0 0,-1 0 1,-1 0-1,0 0 0,0 0 0,-2 1 0,1 0 0,-1 0 0,-1 0 0,0 1 0,0 0 0,-1 0 1,0 1-1,-1 0 0,0 0 0,0 1 0,-1 0 0,0 1 0,0 0 0,-1 1 0,-6-3-59,16 8-10,-1 0-1,1 1 1,0-1-1,-1 0 0,1 1 1,-1-1-1,1 1 1,-1-1-1,1 1 0,-1 0 1,1 0-1,-1 0 1,1 0-1,-1 0 0,1 0 1,-1 0-1,1 0 1,-1 1-1,1-1 0,-1 0 1,1 1-1,-1-1 0,1 1 1,-1 0-1,1 0 1,0-1-1,-1 1 0,1 0 1,0 0-1,0 0 1,0 0-1,0 0 0,0 0 1,0 1-1,0-1 1,0 0-1,0 1 0,1-1 1,-1 0-1,0 1 1,1-1-1,-1 1 0,1-1 1,-1 1-1,1-1 1,0 1-1,0 0 11,4 75-5566,11-42 1656</inkml:trace>
  <inkml:trace contextRef="#ctx0" brushRef="#br1" timeOffset="363607.166">18976 11222 6257,'-26'27'7987,"46"-40"-3286,94-107-3603,-90 97-1056,-2-1 0,-1 0 0,-1-2 0,-2-1 0,0 0 0,-2-1 0,0-1 0,0-6-42,-8 2 73,-20 61-170,4-4 76,2 0 0,0 0 0,2 1 0,0-1 0,2 1 0,1 0 0,1 0 0,1 0 0,4 21 21,-4-30-3,1 37-345,3-1-1,2 0 1,2 0-1,15 48 349,-12-66-3542</inkml:trace>
  <inkml:trace contextRef="#ctx0" brushRef="#br1" timeOffset="365471.234">19770 10972 4561,'9'-24'4806,"14"-6"-1750,5-13 578,-22 37-757,-5 26-2697,-1-5-241,21 200-264,19 34 617,-37-314 1107,-3 63-1450,0 1 0,0-1 1,-1 0-1,1 1 0,-1-1 0,1 0 1,-1 1-1,0-1 0,1 1 0,-1-1 0,0 1 1,0-1-1,0 1 0,0 0 0,0-1 0,0 1 1,-1 0-1,1 0 0,0 0 0,-1 0 0,1 0 1,-1 0-1,1 0 0,-1 0 0,1 1 1,-1-1-1,1 1 0,-1-1 0,0 1 0,1-1 1,-1 1-1,0 0 0,1 0 0,-1 0 0,0 0 1,0 0 50,-17 5-3201,-9 0 94</inkml:trace>
  <inkml:trace contextRef="#ctx0" brushRef="#br1" timeOffset="365733.479">19595 11172 7626,'-69'-32'7337,"101"52"-6031,-13-13-1287,0-1 0,0 0 1,0-2-1,1 0 0,-1-1 1,1-1-1,0-1 1,0-1-1,0 0 0,-1-2 1,1 0-1,1-2-19,7 0-325,11 0 459,0-2 0,-1-1 1,0-2-1,0-2 0,-1-1 0,-1-2 1,8-5-135,8-15-728</inkml:trace>
  <inkml:trace contextRef="#ctx0" brushRef="#br1" timeOffset="381746.51">20736 10864 5281,'-76'-54'7063,"71"52"-6948,0-1 1,0 1 0,0 0-1,0 0 1,0 0 0,0 1 0,-1 0-1,1 0 1,0 0 0,-1 1-1,1-1 1,-1 1 0,1 1-1,-1-1 1,1 1 0,-1 0 0,1 0-1,0 0 1,0 1 0,-1 0-1,1 0 1,0 0 0,1 1 0,-2 0-116,-5 6-2,2 1 0,-1 0 0,1 1 0,0 0 0,1 0 0,1 0 0,0 1 0,0 0 0,1 1 0,0 0 0,1 0 0,1 0 0,0 0 0,1 1 0,1-1 0,0 1 0,0 0 0,1 0 0,1-1 0,1 1 0,0 0 0,0 0 0,1 0 0,1-1 0,4 14 2,-6-20 13,0-1-1,1 1 1,0 0 0,0 0-1,0-1 1,1 1-1,-1-1 1,2 1 0,-1-1-1,1 0 1,0-1-1,0 1 1,0-1 0,1 1-1,0-1 1,0-1-1,0 1 1,1-1 0,0 0-1,-1 0 1,1 0-1,1-1 1,-1 0 0,0 0-1,1-1 1,0 1-1,1-1-12,-1-2 44,0 0-1,0-1 1,0 0-1,0 0 1,0 0-1,0-1 1,-1 0-1,1 0 1,0-1-1,-1 0 1,0 0-1,0-1 1,0 1 0,0-1-1,-1-1 1,1 1-1,-1-1 1,0 0-1,3-4-43,4-5 167,-1 0-1,-1 0 1,0-1-1,-1-1 1,0 1-1,-2-1 1,2-5-167,-3 8 133,-1 0 0,0-1 1,-1 1-1,-1-1 1,0 0-1,-1 0 0,0 0 1,-1 0-1,-1-1 0,0 1 1,-1 0-1,0 0 0,-1 0 1,-1 0-1,-1-2-133,3 12 8,0 0 0,-1 1 1,1-1-1,-1 1 0,0 0 0,0 0 0,0-1 0,0 1 1,-1 1-1,1-1 0,-1 0 0,0 0 0,0 1 0,0 0 1,0-1-1,0 1 0,0 1 0,-1-1 0,1 0 0,-1 1 0,1-1 1,-1 1-1,1 0 0,-1 0 0,0 1 0,1-1 0,-1 1 1,0 0-1,0 0 0,0 0 0,1 0 0,-1 0 0,0 1 1,0 0-9,3-1-73,0 1 0,0 0 0,0 0 0,0-1 0,0 1 0,1 0 0,-1 0 1,0 0-1,0 0 0,0 0 0,1 0 0,-1 0 0,1 0 0,-1 0 0,1 0 1,-1 1-1,1-1 0,-1 0 0,1 0 0,0 0 0,0 1 0,0-1 1,0 0-1,0 0 0,0 1 0,0-1 0,0 0 0,0 0 0,0 0 0,1 1 73,31 46-7384,-8-33 3338</inkml:trace>
  <inkml:trace contextRef="#ctx0" brushRef="#br1" timeOffset="382013.452">20891 11051 5337,'-1'15'2089,"1"14"295,-3 6-1424,0 15-88,-2 0-335,2 17-9,-2-8-240,5 2-16,0-16-144,7-1 56,2-21-64,1-9 64,1-14-32,3-3 24,-5-13-232,3-12-2745,-5-9 849</inkml:trace>
  <inkml:trace contextRef="#ctx0" brushRef="#br1" timeOffset="382338.369">21217 10795 7050,'1'-2'149,"0"1"1,0 0 0,0-1 0,-1 1-1,1-1 1,-1 1 0,1-1 0,-1 1 0,0-1-1,1 1 1,-1-1 0,0 0 0,0 1-1,0-1 1,0 1 0,-1-1 0,1 1 0,0-1-1,0 1 1,-1-1 0,1 1 0,-1-1 0,0 1-1,1-1 1,-1 1 0,0 0 0,0-1-1,0 1 1,0 0 0,0 0 0,0 0 0,0 0-1,0 0 1,0 0 0,-1 0 0,1 0-1,0 0 1,-1 0 0,1 1 0,-1-1 0,1 0-1,0 1 1,-1-1 0,1 1 0,-1 0 0,0 0-1,1-1 1,-1 1 0,1 0 0,-1 0-1,0 0-149,-7 4 46,0-1 0,0 1 0,0 1 0,1 0 0,-1 0 0,1 0-1,0 1 1,1 0 0,-1 1 0,1 0 0,1 0 0,-1 1 0,-4 6-46,0 0 15,0 1 0,0 1 1,2-1-1,0 1 1,0 1-1,2 0 0,-5 16-15,9-25 14,1-1-1,0 1 0,1 0 0,0-1 0,0 1 0,1 0 0,0-1 1,0 1-1,1 0 0,0 0 0,0-1 0,1 1 0,0-1 0,0 1 1,0-1-1,1 0 0,1 0 0,-1 0 0,1 0 0,1 1-13,-3-5 18,0 0 0,0-1 0,0 1 0,1-1 0,-1 0 0,1 0 0,-1 1 0,1-1 0,0-1 0,0 1 0,-1 0 0,1-1 0,1 0 0,-1 1 0,0-1 0,0 0 0,0-1 0,1 1 0,-1 0-1,0-1 1,1 0 0,-1 0 0,0 0 0,1 0 0,-1-1 0,0 1 0,0-1 0,1 0 0,-1 0 0,0 0 0,0 0 0,0 0 0,0-1 0,0 1 0,0-1 0,0 0 0,-1 0 0,1 0 0,0 0 0,-1-1 0,0 1 0,0-1 0,2-1-18,4-8 162,-1 0 1,0 0-1,0 0 1,-2-1-1,1 0 1,-2 0-1,0-1 1,0 1-1,-1-1 1,-1 0-1,0 0 1,-1 0-1,-1 0 1,0 0-1,-1-2-162,-14-107-258,8 105-598,8 23-2247,0 7 458</inkml:trace>
  <inkml:trace contextRef="#ctx0" brushRef="#br1" timeOffset="382975.749">21355 10723 4585,'2'-14'4825,"-2"10"-4407,0 1 0,0 0 0,0 0-1,0 0 1,0-1 0,1 1 0,0 0 0,0 0 0,-1 0 0,2 0 0,-1 0 0,0 0 0,1 0 0,-1 0 0,1 1 0,0-1 0,0 0 0,0 1 0,0 0 0,2-2-418,10-1 63,1 1 0,0 0 0,-1 1 0,1 1 0,0 0 0,1 1-1,-1 1 1,0 0 0,0 1 0,0 0 0,0 2 0,14 3-63,-27-6-9,0 0-1,0 0 1,0 0-1,0 1 1,-1-1-1,1 1 1,0-1-1,0 1 1,0 0-1,0-1 1,-1 1 0,1 0-1,0 0 1,-1 0-1,1 0 1,-1 1-1,1-1 1,-1 0-1,1 1 1,-1-1-1,0 1 1,0-1 0,0 1-1,0 0 1,0-1-1,0 1 1,0 0-1,0 0 1,-1 0-1,1-1 1,-1 1 0,1 0-1,-1 0 1,0 0-1,0 0 1,0 0-1,0 0 1,0 0-1,0 0 1,-1 0-1,1 0 1,0 0 0,-1-1-1,0 1 1,1 0-1,-1 0 10,-51 60-65,-120 91 522,172-154-451,1 1 0,0 0 0,-1 0-1,1 0 1,-1 0 0,1 0 0,0 0 0,-1 0-1,1 0 1,0 0 0,-1 0 0,1 0 0,-1 0-1,1 0 1,0 1 0,-1-1 0,1 0-1,-1 0 1,1 1 0,-1-1 0,1 0 0,-1 1-1,1-1 1,-1 0 0,1 1 0,-1-1 0,1 1-1,-1-1 1,0 1 0,1-1 0,-1 1-1,0-1 1,1 1 0,-1-1 0,0 1 0,0-1-1,1 1 1,-1 0 0,0-1 0,0 1 0,0 0-1,0-1 1,0 1 0,0-1 0,0 1-1,0 0 1,0-1 0,0 1 0,0-1 0,0 1-1,-1 0 1,1-1 0,0 1 0,0-1 0,-1 1-1,1-1 1,0 1 0,-1-1 0,1 1-6,24-4 59,1 0 1,-1 2 0,1 1-1,0 1 1,4 1-60,-22-1-8,1 0 0,-1 0 0,0 0-1,1 1 1,-1 1 0,0-1 0,0 1 0,-1 0-1,1 0 1,0 1 0,-1 0 0,0 0 0,0 1-1,0 0 1,-1 0 0,1 0 0,-1 0 0,-1 1-1,2 2 9,-4-5 2,0 0-1,0 0 0,-1 0 0,0 0 0,1 1 0,-1-1 1,0 0-1,-1 1 0,1-1 0,0 1 0,-1-1 1,0 1-1,0 0 0,0-1 0,0 1 0,-1-1 0,1 1 1,-1-1-1,0 1 0,0-1 0,0 0 0,-1 1 0,1-1 1,-1 0-1,0 0 0,0 0 0,0 0 0,0 0 1,0-1-1,0 1 0,-1 0 0,1-1 0,-1 0 0,0 0 1,0 0-1,0 0 0,0 0 0,0 0 0,0-1 0,-1 1 1,1-1-1,0 0 0,-2 0-1,-196 56 976,122-39-689,79-17-364,1-1 0,-1 0 1,0 0-1,0 0 0,0 0 0,1 0 1,-1 0-1,0 1 0,0-1 0,0 0 1,0 0-1,1 0 0,-1 1 0,0-1 0,0 0 1,0 0-1,0 0 0,0 1 0,0-1 1,0 0-1,0 0 0,0 1 0,0-1 1,0 0-1,0 0 0,0 0 0,0 1 0,0-1 1,0 0-1,0 0 0,0 1 0,0-1 1,0 0-1,0 0 0,0 1 0,0-1 1,0 0-1,0 0 0,0 0 0,-1 1 0,1-1 1,0 0-1,0 0 0,0 0 0,0 0 1,-1 1 76,22-8-4119,8-18-852</inkml:trace>
  <inkml:trace contextRef="#ctx0" brushRef="#br1" timeOffset="404779.586">28874 379 8042,'1'1'3528,"20"-10"233,7-5-1872,6-5-825,6-2-488,8-4 64,-13 13-1160</inkml:trace>
  <inkml:trace contextRef="#ctx0" brushRef="#br1" timeOffset="401683.373">26601 635 9802,'-42'31'3735,"3"35"-2288,30-46-1452,-43 86 9,4 2-1,-26 94-3,58-150 8,2 1 0,3 0 1,2 1-1,2 1 0,3-1 0,2 1 0,3 12-8,0-47 4,1 0-1,1-1 0,1 1 1,0-1-1,2 1 1,0-1-1,3 3-3,-6-15 2,0 0 0,1 0 0,0 0 0,0-1 0,0 1 0,1-1 0,0 0 0,1-1 0,-1 1 0,1-1 0,0 0 1,0 0-1,1-1 0,-1 0 0,1 0 0,0 0 0,0-1 0,0 0 0,7 1-2,-3-1 4,0-1-1,0-1 1,-1 0 0,1 0 0,0-1-1,0 0 1,0-1 0,0-1-1,0 0 1,-1 0 0,1-1 0,-1 0-1,1 0 1,-1-2 0,0 1 0,5-4-4,47-46-2410,-28 1 424</inkml:trace>
  <inkml:trace contextRef="#ctx0" brushRef="#br1" timeOffset="402812.539">27013 958 7786,'-12'1'1108,"-4"1"2133,33-2-1466,-3 2-1057,-17-3 596,0-5-439,-9-89 899,12 60-1574,0-4-204,-7 144 68,9-130-38,-3-13 21,1 38-45,0 0-1,0 0 1,-1 0 0,1 0-1,0 0 1,0 0 0,0 0 0,-1 0-1,1 0 1,0 0 0,0 0-1,0 0 1,0 0 0,-1 0-1,1 0 1,0 0 0,0 0-1,0 0 1,0 0 0,-1-1 0,1 1-1,0 0 1,0 0 0,0 0-1,0 0 1,0 0 0,-1 0-1,1-1 1,0 1 0,0 0-2,-3 112-80,5-86 68,2-30 22,-11-93 244,11 62-148,-2 58-82,-1-49-8,-5-48-28,11-6 84,-13 90-164,-32 213 10,36-214 77,-4 23-10,-1 0-1,-1-1 0,-2 0 1,-2-1-1,-2 4 16,-2 0 21,1 1 0,1 0 0,2 1-1,2 0 1,1 1 0,2 0 0,1 0 0,2 10-21,12-67 126,15-72-2469,4 1-1,14-26 2344,-25 71-380,-1 0 1,-3-1-1,-1 0 1,-3-1-1,2-31 380,-7 36 480,-3 43-356,0 0 0,-1 0 1,1 0-1,0 0 0,-1 0 0,1 0 0,0 0 0,0 0 0,-1 0 0,1 0 1,0 0-1,-1 0 0,1-1-124,0 39 78,1 0-1,1 0 1,3 0 0,1 0 0,2-1 0,8 22-78,-8-41 7,0 0 0,2-1 0,0 0-1,1-1 1,1 0 0,0-1 0,10 9-7,17 22 41,40 59 307,-107-122-1243,-27-28-3072,22 21 1069</inkml:trace>
  <inkml:trace contextRef="#ctx0" brushRef="#br1" timeOffset="403090.832">26942 1166 7690,'-11'0'2656,"4"-3"529,2-3-2089,4 0-184,2 6-352,13-8-95,7 1-225,10-2-72,5-3-48,3-1 0,-5 7-48,-2-1-152,-10 1-456,-3 0-2929,-12-3 688</inkml:trace>
  <inkml:trace contextRef="#ctx0" brushRef="#br1" timeOffset="403354.654">26652 473 9498,'-3'-2'2721,"5"-2"623,8-1-2752,18 4-135,8 1-265,17-5-72,3 1-40,8-1 8,-8-1-24,-1-3-488,-16 3 3560,-1-6-6560</inkml:trace>
  <inkml:trace contextRef="#ctx0" brushRef="#br1" timeOffset="403552.223">27217 100 4129,'13'-13'8590,"5"30"-6136,96 185-2334,-87-150-126,-3 1 0,-2 2 0,-2 0 0,11 55 6,-12-27-4,-4 1 0,5 78 4,-19-151 6,0 1 12,0 1 1,-1 0-1,0-1 1,-1 1 0,0 0-1,-1-1 1,-1 1-1,0-1 1,-1 1-19,-9 17 165,-2-1 1,-1 0-1,-2-2 0,0 0 1,-2-1-1,-1 0 1,-1-2-1,-1-1 0,-11 8-165,-30 22-23,15-30-3624,31-18 813</inkml:trace>
  <inkml:trace contextRef="#ctx0" brushRef="#br1" timeOffset="403828.484">27807 567 8578,'-5'-21'3433,"5"13"127,12-3-1863,8 2-1249,23-10-88,8-4-184,22 0-16,-8 3-56,10-2-120,-19 2-408,-3 0-584,-20 8-2713,-14 3 328</inkml:trace>
  <inkml:trace contextRef="#ctx0" brushRef="#br1" timeOffset="404273.48">27775 984 7794,'36'-7'2488,"31"-51"681,14-7-2209,13-22-8,-6-2-312,12-8-167,-17 43-313,-1 4-3417,-18 15 1032</inkml:trace>
  <inkml:trace contextRef="#ctx0" brushRef="#br1" timeOffset="400908.366">25376 1470 8010,'-3'13'1888,"-3"12"641,6 22-2281,6 12-264,8 14-16,3 4 0,7 20 32,2-7 0,1 8 8,-4-7 16,-1-4 16,-6-21-8,-9-2 24,-4-26 0,-3-6-88,-7-20 1104,-19-16-3633,2-22 1489</inkml:trace>
  <inkml:trace contextRef="#ctx0" brushRef="#br1" timeOffset="401245.573">25018 1784 8282,'-4'-5'341,"0"0"0,0 1 0,0-1 0,1-1 0,0 1 0,0 0 0,0-1 0,1 0 0,0 1 0,0-1 0,0 0 0,1 0 0,0 0 0,0 0 0,0-1 0,1 1 0,0 0-341,5-15 112,0 0-1,2 0 1,1 1-1,0 0 1,1 0-1,1 1 1,1 1-1,1-1 1,1 2-1,0 0 1,6-5-112,-3-1 23,2 0-1,1 1 1,1 2 0,1-1-1,1 2 1,0 1 0,1 1-1,1 1 1,1 0 0,0 2-1,1 1 1,0 2 0,1 0-1,0 2 1,1 0 0,0 2-1,0 1 1,1 2 0,14-1-23,109 19-54,-146-13 50,-1 0 1,1 0 0,0 1 0,-1 0 0,1 0 0,-1 1 0,0-1 0,0 1 0,0 0-1,0 0 1,0 1 0,0 0 0,-1 0 0,0 0 0,0 0 0,0 0 0,0 1-1,-1 0 1,0 0 0,0 0 0,0 0 0,0 0 0,-1 0 0,0 1 0,0 0 3,-1 3 7,0 1 1,0-1-1,-1 1 0,-1-1 1,1 1-1,-2-1 1,1 0-1,-1 1 1,-1-1-1,0 0 1,0 0-1,0 0 0,-1-1 1,-1 1-1,0 1-7,-84 117 361,46-77-69,-2-2 1,-2-2-1,-40 30-292,31-35-1211,73-60-1664,9-17-135</inkml:trace>
  <inkml:trace contextRef="#ctx0" brushRef="#br1" timeOffset="411342.534">25942 2978 7658,'-10'1'2520,"2"5"313,8 11-2105,8 16-344,5 19-280,11 24-48,1 3 0,5 25 0,3-2-24,4 4 0,-7-13 0,2 7-168,-9-26-32,-9-7-2729,-10-21 737</inkml:trace>
  <inkml:trace contextRef="#ctx0" brushRef="#br1" timeOffset="411578.487">25557 3260 8298,'-1'-3'74,"-1"-13"654,0-1 1,0 1-1,2-1 1,0 1-1,1-1 1,2-12-729,3 4 85,1 1 0,1 0 0,1 1 0,2 0 1,0 1-1,1 0 0,1 0 0,1 1 0,1 1 0,1 1 1,0 0-1,2 1 0,0 0 0,1 2 0,12-8-85,-19 16-3,0 1-1,1 0 0,0 0 0,0 2 0,0 0 1,1 0-1,0 1 0,0 1 0,0 0 1,1 1-1,-1 0 0,0 1 0,1 1 0,5 1 4,-12-1-4,0 1 0,0 0 0,0 0 0,0 1 0,0 0 0,0 1 0,0 0 0,0 0 0,-1 0 0,0 1 0,1 0 0,-1 1 0,-1-1 0,1 1 0,-1 1 0,0-1 0,0 1 0,0 0 0,-1 0 0,0 1 0,0 0 0,-1 0 0,0 0 0,0 0 0,1 3 4,-2-1 63,0 0-1,0 0 1,-1 0 0,0 1-1,-1-1 1,0 1 0,0 0 0,-1-1-1,-1 1 1,1-1 0,-1 1-1,-1-1 1,0 1 0,0-1 0,-1 0-1,0 0 1,-1 0 0,0 0-1,0 0 1,-1-1 0,-4 6-63,-11 14 286,0-2 1,-2-1-1,-1 0 0,-1-2 1,-16 12-287,9-3 2267,33-26-3962,4-8 1079</inkml:trace>
  <inkml:trace contextRef="#ctx0" brushRef="#br1" timeOffset="411850.866">26724 2347 8970,'-44'61'5022,"2"46"-4366,23-20-628,5 2 0,0 45-28,8-55 7,3 1 0,4 0-1,3-1 1,13 67-7,-16-130 7,1-1-1,1 1 0,0 0 1,1-1-1,1 0 1,1 0-1,0 0 0,0-1 1,2 1-1,-1-2 1,2 1-1,0-1 1,1 0-1,0-1 0,1 0 1,0-1-7,-5-7-109,0-1 0,1 0 0,-1 0-1,1 0 1,0-1 0,0 0 0,0 0 0,0-1 0,0 0 0,0 0 0,0-1 0,0 0-1,1 0 1,-1 0 0,0-1 0,0 0 0,0-1 0,0 1 0,0-1 0,0-1 0,-1 1-1,1-1 1,-1-1 0,1 1 0,-1-1 0,0 0 0,2-2 109,49-34-2262</inkml:trace>
  <inkml:trace contextRef="#ctx0" brushRef="#br1" timeOffset="412132.807">27315 2453 7682,'-10'-12'2488,"-7"18"393,-1 13-2105,0 24-376,4 7-240,0 20-48,5 6-72,0 16 0,1-5-32,-1 4 8,2-11-8,-2-7 48,3-23-184,4-17-2785,8-22 897</inkml:trace>
  <inkml:trace contextRef="#ctx0" brushRef="#br1" timeOffset="412454.877">27388 2257 9314,'-30'20'4187,"8"33"-2626,15-25-1523,2 1 0,1 0 0,2 0 1,1 0-1,1 0 0,1 1 0,2-1 0,1 0 1,1-1-1,1 1 0,3 5-38,-1-7 21,1 0 0,2-1 1,0 0-1,1-1 0,2 0 0,1-1 0,0-1 0,2 0 1,12 13-22,8 7-60,-38-43-43,1-1 0,-1 1 0,1 0 0,-1 0 0,1-1 0,-1 1 1,1 0-1,-1 0 0,1 0 0,-1-1 0,1 1 0,-1 0 0,1 0 0,-1 0 1,0 0-1,1 0 0,-1 0 0,1 0 0,-1 0 0,1 1 0,-1-1 0,1 0 1,-1 0-1,1 0 0,-1 0 0,1 1 0,-1-1 0,1 0 0,-1 1 0,1-1 1,-1 0-1,1 1 0,-1-1 0,1 0 0,0 1 0,-1-1 0,1 1 0,0-1 1,-1 1-1,1-1 0,0 1 0,0-1 0,0 1 0,-1-1 0,1 1 0,0-1 1,0 1-1,0-1 0,0 1 0,0 0 0,0-1 0,0 1 0,0-1 0,0 1 1,0-1-1,0 1 0,0-1 0,0 1 0,1-1 0,-1 1 0,0-1 0,0 1 0,1-1 1,-1 1 102,-28-6-4100</inkml:trace>
  <inkml:trace contextRef="#ctx0" brushRef="#br1" timeOffset="412455.877">27183 2799 8698,'-7'-8'2496,"10"-1"529,6 1-2521,18-1-208,8-1-240,14 1-40,1 0-24,13-2-240,-14-3-2312,9-5-457,-16-4-888</inkml:trace>
  <inkml:trace contextRef="#ctx0" brushRef="#br1" timeOffset="413049.82">27540 1990 8386,'-2'-9'4006,"12"27"-1884,-6-9-2554,89 167 533,-69-132-76,-3 0 0,-1 1 0,-2 1 0,-2 1 0,9 47-25,-16-36-23,-3 1-1,-2 0 0,-3 1 1,-2-1-1,-3 0 0,-3 0 1,-2-1-1,-3 2 24,-3 21-2304,2-27 123</inkml:trace>
  <inkml:trace contextRef="#ctx0" brushRef="#br1" timeOffset="413050.82">28197 2070 9042,'29'-42'2304,"13"-8"761,7 0-2545,11-8-280,3 7-88,2 1 0,-11 13-88,0 7-240,-17 12 1593,-20 10-4530,-23 11 1809</inkml:trace>
  <inkml:trace contextRef="#ctx0" brushRef="#br1" timeOffset="413051.82">28309 2139 8578,'23'-20'2064,"15"-10"809,1-2-2513,14-11-64,-3 4-80,11-8-104,-3 9-224,12-5-2777,-10 7 849</inkml:trace>
  <inkml:trace contextRef="#ctx0" brushRef="#br1" timeOffset="413387.436">29303 1052 8194,'-11'2'586,"0"0"1,1 0 0,-1 1 0,1 0-1,-1 1 1,1 0 0,0 1-1,1 0 1,-8 5-587,6-3 146,1 1 1,1 0-1,-1 0 0,1 1 1,0 1-1,1-1 0,0 1 0,-1 3-146,-4 10 96,0 0-1,2 1 0,0 1 0,2 0 1,1 0-1,0 1 0,2 0 0,1 0 1,1 0-1,2 1 0,0-1 0,2 18-95,1-28 43,0 0-1,1-1 0,0 1 0,1-1 0,1 0 0,1 0 1,0 0-1,5 9-42,-9-20 9,1 1 0,0-1 0,0 0 0,0 0 0,0 0 0,1 0 0,-1-1 0,1 1 0,0-1 1,0 0-1,1 1 0,-1-1 0,1-1 0,-1 1 0,1 0 0,0-1 0,0 0 0,0 0 0,0 0 0,0 0 0,1-1 0,-1 0 1,1 0-1,-1 0 0,1 0 0,-1-1 0,1 1 0,-1-1 0,1 0 0,-1-1 0,4 0-9,4-4 64,1 0-1,-1-1 0,-1-1 1,1 0-1,-1-1 0,0 0 1,-1 0-1,0-1 0,0-1 1,-1 0-1,0 0 0,-1-1 1,0 0-1,5-10-63,-1 3 139,-1-1-1,-1 0 1,-1 0 0,0-1 0,-2-1-1,0 1 1,-1-1 0,-1 0-1,-1-1 1,-1 1 0,-1-4-139,-1 14 48,0 1 0,-1-1 0,0 1 0,0-1 1,-1 1-1,-1 0 0,1-1 0,-2 1 1,0 0-1,0 0 0,0 0 0,-1 0 0,-1 1 1,0 0-1,0-1 0,-1 2 0,0-1 0,0 1 1,-1 0-1,0 0 0,-2 0-48,6 6-14,0 0 1,1 0-1,-1 1 0,0-1 1,0 1-1,-1 0 1,1 0-1,0 0 0,0 0 1,-1 1-1,1-1 0,0 1 1,-1 0-1,1 0 1,0 0-1,-1 1 0,1-1 1,0 1-1,0-1 0,-1 1 1,1 0-1,0 0 1,0 1-1,0-1 0,0 1 1,0-1-1,0 1 0,-2 2 14,-1 1-226,-1 0-1,1 1 0,0 0 0,0 0 0,1 0 0,0 1 0,0-1 0,1 1 0,-1 1 1,1-1-1,1 0 0,0 1 0,0 0 0,0 0 0,1 1 227,-9 44-2507</inkml:trace>
  <inkml:trace contextRef="#ctx0" brushRef="#br1" timeOffset="413785.488">29482 1498 5857,'-2'51'2649,"4"20"-25,6 0-1215,7-1-1009,3-12-184,9-5 24,2-21 520,4-5-3417,-1-15 1377</inkml:trace>
  <inkml:trace contextRef="#ctx0" brushRef="#br1" timeOffset="414164.15">29863 998 7586,'-29'-9'5308,"0"20"-3449,-19 34-1189,40-36-617,0 1-1,1 0 0,0 0 0,1 0 1,0 1-1,0 0 0,1 1 1,0-1-1,1 1 0,1 0 0,0 0 1,0 0-1,2 0 0,-1 0 0,1 1 1,1-1-1,0 0 0,1 1 1,0-1-1,2 6-52,-3-15 11,1 0 0,0 0 0,-1 0 0,1 0 0,0 0 0,1 0 0,-1 0 0,0 0-1,1-1 1,0 1 0,-1-1 0,1 1 0,0-1 0,1 1 0,-1-1 0,0 0 0,0 0 0,1 0 0,-1 0 0,1-1 0,0 1 0,0-1 0,-1 1 0,1-1 0,0 0 0,0 0 0,0 0 0,0-1 0,0 1 0,1-1 0,-1 1-1,0-1 1,0 0 0,0 0 0,0-1 0,0 1 0,3-1-11,9-6 76,0-1 1,0 0-1,-1-1 0,0 0 0,-1-2 0,0 1 0,-1-1 0,0-1 1,0 0-1,-1-1-76,1 1 91,-1 0 1,0-1-1,0 0 1,-1 0 0,-1-1-1,0 0 1,-1-1-1,0 0 1,3-12-92,-9 17 33,0 0 0,-1 0 0,0 0 0,0 0 0,-1 1 0,-1-1 0,0 0 0,0 0 0,-1 0 0,0 0 0,-1-1-33,1-2 14,0 1 0,-1-1 0,-1 1 0,0 0 1,0 0-1,-1 0 0,-1 0 0,0 1 0,-1 0 1,0 0-1,-1 0 0,0 1 0,0 1 0,-5-4-14,11 12-1,-1 0 0,1 0 0,-1 1 0,0 0 0,1-1 0,-1 1 0,1 0-1,-1 1 1,0-1 0,1 0 0,-1 1 0,0-1 0,1 1 0,-1 0 0,1 0 0,-1 0-1,1 0 1,0 0 0,-1 0 0,1 1 0,0-1 0,0 1 0,0 0 0,0-1-1,0 1 1,0 0 0,1 0 0,-1 0 0,1 0 0,-1 1 0,1-1 0,0 0 0,0 1-1,0-1 1,-1 1 1,0 1-2,-15 22-163,1 1 0,2 0 1,0 2-1,2-1 0,-4 17 165,13-35-80,2-9-107,0 1 0,0 0 0,0 0 0,0 0-1,1 0 1,-1 0 0,1 0 0,-1 0-1,1 0 1,0 0 0,0 0 0,0 0-1,0 0 1,0 0 0,0 0 0,1 0-1,-1 0 1,1 0 0,-1 0 0,1 0-1,0 1 188,14 11-3070</inkml:trace>
  <inkml:trace contextRef="#ctx0" brushRef="#br1" timeOffset="414509.167">30458 392 9138,'-6'2'393,"1"-1"0,-1 1 1,1 0-1,0 0 0,0 1 0,0-1 0,0 1 1,0 0-1,1 1 0,-1-1 0,1 1 1,-1 1-394,4-5 29,-10 11 97,1 0 0,0 0 0,0 1 0,1 0 0,0 1 0,1 0 0,1 0 0,0 1 0,1 0 0,0 1-126,-3 6 129,-15 26 71,3 2 0,2 0-1,2 1 1,2 1 0,3 0-1,2 1 1,-4 49-200,14-98 4,-1 0 0,1 0-1,0 0 1,0 1 0,1-1 0,-1 0 0,1 0 0,-1 0 0,1 0-1,0 0 1,0 0 0,0 0 0,0 0 0,1 0 0,-1 0 0,1-1-1,0 1 1,0-1 0,0 1 0,0-1 0,0 0 0,1 1 0,-1-1-1,0 0 1,1-1 0,0 1 0,-1 0 0,1-1 0,0 1 0,0-1-1,1 0-3,3 1 12,-1-1-1,0 0 0,1-1 1,-1 0-1,0 0 0,1 0 1,-1-1-1,1 1 0,-1-2 1,0 1-1,0-1 0,0 0 1,6-2-12,-7 2 10,11-4 37,0-1 0,0-1 1,-1 0-1,0-1 0,-1 0 0,12-10-47,-3-7 107,-1 0 0,-1-1 1,-1-2-1,-2 0 0,-1-1 0,-1 0 0,-2-1 1,7-20-108,-9 15 264,0 1 1,-3-2 0,0 0-1,0-21-264,-7 53 47,-1 1 0,0 0 0,0 0 0,0 0 0,-1 0 0,0-1 0,0 1 0,0 0 0,0-1 0,0 1 0,-1 0 0,0 0 0,0-1 0,0 1 0,0 0 0,-1 0 0,1 0 0,-1 0 0,0 1 0,0-1 0,-1 0 0,1 1 0,-1-1 0,0 1 0,0 0 0,0 0 0,0 0 0,0 0 0,-1 1 0,1-1 0,-1 1 0,0 0 0,-3-1-47,-15-3 75,0 2 0,0 1-1,0 1 1,-1 0 0,1 2 0,-13 1-75,24 0-212,0-1 1,0 1-1,0 1 1,0 0 0,1 0-1,-1 1 1,1 0-1,-1 1 1,1 0 0,0 1-1,1 0 1,-5 3 211,-1 13-3721,18 8-392</inkml:trace>
  <inkml:trace contextRef="#ctx0" brushRef="#br1" timeOffset="414741.545">30838 980 7354,'-1'0'731,"0"0"-618,1 0 1,0 0-1,-1 1 1,1-1-1,0 0 0,-1 0 1,1 0-1,0 0 1,-1 0-1,1 0 1,-1 0-1,1 0 1,0 0-1,-1 0 0,1 0 1,0 0-1,-1 0 1,1 0-1,0 0 1,-1 0-1,1 0 1,0 0-1,-1 0 0,1 0 1,0-1-1,-1 1 1,1 0-1,0 0 1,-1 0-1,1-1 0,0 1 1,-1 0-1,1 0 1,0-1-1,0 1 1,0 0-1,-1-1 1,1 1-1,0 0 0,0-1 1,0 1-1,0 0 1,-1-1-1,1 1 1,0 0-1,0-1 1,0 1-1,0-1 0,0 1 1,0 0-1,0-1 1,0 1-1,0 0 1,0-1-1,0 1 1,1 0-1,-1-1 0,0 1 1,0-1-114,22-96 1074,5 1 1,4 1 0,4 2-1,44-82-1074,-69 155 80,-1-1-1,-1 0 1,0 0 0,-2-1 0,0 1-1,-2-1 1,0-1 0,0-19-80,-5 0 189,-1 1 1,-1-1 0,-9-31-190,12 107-264,-1-8 253,1 1 0,1 0 0,2 0 1,1-1-1,0 0 0,2 1 0,1-2 0,2 1 0,0-1 0,1 0 0,2-1 1,0 0-1,2-1 0,6 8 11,10 2-936,-1-3-2448</inkml:trace>
  <inkml:trace contextRef="#ctx0" brushRef="#br1" timeOffset="421338.821">21946 10968 14835,'36'-87'3977,"-36"66"-3193,-1 9-632,2 9-160,5 9 24,2 3-16,-2 3-1048,9 3-2921,-4-1 680</inkml:trace>
  <inkml:trace contextRef="#ctx0" brushRef="#br1" timeOffset="422103.603">22566 10587 6873,'2'-45'6465,"-2"37"-6132,-1 1 1,0-1-1,0 0 0,0 0 0,-1 0 1,0 1-1,-1-1 0,0 1 0,0 0 1,-1 0-1,1 0 0,-3-3-333,4 9 28,1 0 0,0-1 0,0 1 0,-1 0 0,1 0 0,-1 0 0,1 0 0,-1 0-1,0 0 1,1 0 0,-1 0 0,0 1 0,0-1 0,1 1 0,-1-1 0,0 1 0,0 0 0,0 0 0,0 0 0,1 0 0,-1 0 0,0 0 0,0 0 0,0 1-1,0-1 1,1 1 0,-1-1 0,0 1 0,0-1 0,1 1 0,-1 0 0,1 0 0,-1 0 0,0 0 0,0 1-28,-53 44-26,52-43 44,-18 18-37,0 2 0,2 0 1,0 1-1,2 1 1,1 0-1,0 2 1,2-1-1,2 2 1,0 0-1,2 0 1,-6 27 18,13-45-11,2 0 0,-1 0 0,1 1 0,1-1 0,0 0 0,0 1 1,1-1-1,1 0 0,2 11 11,-3-17 1,0 0-1,1 0 1,-1 0 0,1-1 0,0 1 0,0 0 0,1-1-1,-1 1 1,1-1 0,-1 0 0,1 0 0,0 0-1,0 0 1,1-1 0,-1 1 0,0-1 0,1 0-1,0 1 1,-1-2 0,1 1 0,0 0 0,0-1 0,0 0-1,0 0 1,3 1-1,3-1 16,0 0 1,0-1-1,0 0 0,0 0 0,0-1 1,0-1-1,0 0 0,0 0 0,-1 0 0,1-1 1,-1-1-1,1 0 0,-1 0 0,0-1 1,-1 0-1,1 0 0,-1-1 0,7-6-16,0-1 50,0-1-1,-1 0 0,0-1 1,-1-1-1,-1 0 0,0 0 1,-2-1-1,9-17-49,-16 27 35,0 0-1,-1 1 1,0-1-1,0 0 1,0-1-1,-1 1 1,0 0-1,0 0 1,-1-1-1,0 1 1,0 0-1,-1 0 1,1-1-1,-2-1-34,1 6 12,0-1 0,0 1 0,0-1 0,0 1 0,-1 0 0,0-1 0,1 1 0,-1 0 0,0 0 0,-1 0 0,1 1 1,0-1-1,-1 0 0,1 1 0,-1-1 0,0 1 0,0 0 0,0 0 0,0 0 0,0 1 0,-1-1 0,1 1 0,0-1 0,-1 1 0,1 0 0,-1 0 0,1 1 0,-4-1-12,5 1-52,-1 0-1,0 0 1,0 0-1,1 0 1,-1 0-1,0 1 1,1 0-1,-1-1 1,1 1-1,-1 0 0,0 0 1,1 0-1,0 0 1,-1 1-1,1-1 1,0 1-1,0 0 1,0-1-1,-1 2 53,-30 41-4507,15-9 754</inkml:trace>
  <inkml:trace contextRef="#ctx0" brushRef="#br1" timeOffset="422395.89">22627 10995 8066,'-12'27'2120,"-2"10"769,2 11-2305,1 4-152,4 7-88,7-9-160,3 2-120,4-12 8,6-6-232,2-14-152,3-13-2641,0-8 625</inkml:trace>
  <inkml:trace contextRef="#ctx0" brushRef="#br1" timeOffset="422998.124">23012 10480 4769,'-21'-41'7388,"-20"18"-4159,33 21-3105,-1 0-1,0 1 0,1 0 0,-1 0 0,0 1 1,0 0-1,0 1 0,1 0 0,-1 0 0,-2 1-123,1 1 4,1 0-1,-1 1 0,1 0 1,-1 0-1,2 1 1,-1 0-1,0 1 1,1 0-1,0 0 0,0 1 1,1-1-1,0 2 1,0-1-1,0 1 0,1 0 1,1 1-1,-1-1 1,1 1-1,1 0 1,-1 1-1,2-1 0,-1 1 1,1-1-1,1 1 1,-1 3-4,3-11-1,0-1 0,0 1 0,0 0 0,0 0 0,0 0 0,0 0 0,0 0 0,1 0 0,-1 0 0,1 0 0,0 0 0,-1-1 0,1 1 0,0 0 0,0 0 0,0-1 0,0 1 0,0-1 0,0 1 0,1-1 0,-1 1 0,0-1 0,1 0 0,-1 1 0,1-1 0,0 0 0,-1 0 0,1 0 0,0 0 0,0-1 0,-1 1 0,1 0 0,0-1 0,0 1 0,0-1 0,0 0 0,0 0 0,0 1 0,1-1 1,80-13 120,-66 5-86,0-1 1,0-1-1,-1 0 0,0-1 1,-1 0-1,0-2 0,-1 1 1,8-10-35,-52 100-164,26-55 157,1 0 0,1 1-1,0-1 1,2 0 0,1 0 0,1 0 0,1 1 0,1-2 0,1 1 0,1 0 0,1-1 0,1 0 0,1-1 0,10 20 7,-13-32 2,-5-9 3,-1 0-1,1 0 0,-1 1 1,1-1-1,-1 0 0,0 0 1,1 1-1,-1-1 0,1 0 1,-1 1-1,0-1 1,1 1-1,-1-1 0,0 0 1,0 1-1,1-1 0,-1 1 1,0-1-1,0 1 0,1-1 1,-1 1-1,0-1 1,0 1-1,0-1 0,0 1 1,0-1-1,0 1 0,0-1 1,0 1-1,0-1 0,0 1 1,0-1-1,0 1 1,0-1-1,0 1 0,-1-1 1,1 1-1,0-1 0,0 1 1,-1-1-1,1 1 0,0-1 1,0 0-1,-1 1 1,1-1-1,0 0 0,-1 1 1,1-1-1,-1 0 0,1 1 1,-1-1-1,1 0 0,0 1 1,-1-1-1,1 0 1,-1 0-1,1 0 0,-1 0 1,1 1-1,-1-1-4,-77 8 1188,0-4 0,-34-3-1188,111-1 0,-30-2 207,49-17 776,6 3-3350,9-6 799</inkml:trace>
  <inkml:trace contextRef="#ctx0" brushRef="#br1" timeOffset="423672.657">23248 10511 7490,'-36'-78'7824,"35"76"-7743,-1 0-1,1 0 0,-1 0 0,0 0 0,1 0 1,-1 1-1,0-1 0,0 1 0,0-1 0,0 1 1,0 0-1,0 0 0,-1 0 0,1 0 0,0 0 1,-1 1-1,1-1 0,0 0 0,-1 1 0,1 0 1,-1 0-1,1 0 0,0 0 0,-1 0 0,1 0 1,-1 0-1,1 1 0,0-1 0,-1 1 0,1 0 1,0 0-1,0 0 0,-1 0 0,1 0-80,-5 5 28,0-1 0,0 1 0,1 1 0,0 0 0,0 0 0,1 0 0,-1 0 0,2 1 0,-1 0 0,1 0 0,-3 7-28,-8 14 32,-24 39 46,39-67-77,-1 0 1,1-1-1,0 1 1,0 0-1,0 0 1,0 0-1,0 0 1,0 0-1,0 0 1,0 0 0,0 0-1,0 0 1,0 0-1,1 0 1,-1 0-1,0 0 1,1 0-1,-1 0 1,1 0-1,-1 0 1,1-1 0,-1 1-1,1 0 1,0 0-1,-1-1 1,1 1-1,0 0 1,0-1-1,-1 1 1,1-1-1,0 1 1,0-1 0,0 1-1,0-1 1,0 1-1,0-1 1,0 0-1,0 0 1,0 1-1,0-1 1,0 0-1,0 0 1,0 0 0,0 0-1,0 0 1,0 0-1,0-1-1,53 1 92,-45-1-75,1-1-1,-1 0 1,0-1 0,0 0 0,0 0 0,0-1 0,0 0 0,-1 0 0,0-1 0,0 0-1,0-1 1,0 0 0,-1 0 0,0-1 0,0 1 0,-1-1 0,0-1 0,0 1 0,-1-1-1,0 0 1,2-5-17,-6 12 2,0-1 0,-1 1 0,1-1 0,-1 1 0,1-1 0,-1 1-1,0-1 1,0 0 0,0 1 0,1-1 0,-1 1 0,-1-1 0,1 0-1,0 1 1,0-1 0,-1 1 0,1-1 0,0 1 0,-1-1 0,0 1-1,1-1 1,-1 1 0,0-1 0,0 1 0,0 0 0,0-1 0,0 1-1,0 0 1,0 0 0,0 0 0,0 0 0,-1 0 0,1 0 0,0 0-1,-1 0 1,1 1 0,-1-1 0,1 0 0,-1 1 0,1-1 0,-1 1-1,1 0 1,-1-1 0,1 1 0,-1 0 0,0 0 0,1 0 0,-1 0-1,1 0 1,-1 0 0,0 1 0,1-1 0,-1 1 0,1-1 0,-1 1-1,1-1 1,-1 1 0,1 0 0,0-1 0,-1 1 0,1 0-2,-5 3-4,0-1-1,0 1 1,0 0 0,1 0 0,0 1 0,0 0-1,0 0 1,0 0 0,1 0 0,0 1 0,0 0 0,0 0-1,1 0 1,0 0 0,0 0 0,0 1 0,1-1-1,0 1 1,0 0 0,1-1 0,0 1 0,0 6 4,25 62-40,-7-36 49,-4-5-12,-2 0 1,-1 0-1,-1 1 0,-2 1 1,-1-1-1,-2 1 0,-1 26 3,-4-59 59,0 0 0,0 0 0,0 0 0,0-1 0,0 1 0,-1 0 0,1-1 0,-1 1 0,0-1 0,0 1 0,0-1 0,0 0 0,0 0 0,0 0 0,-1 0-1,1 0 1,-1 0 0,1-1 0,-1 1 0,0-1 0,1 0 0,-1 1 0,0-1 0,0-1 0,0 1 0,0 0 0,0-1 0,0 1 0,0-1 0,0 0 0,0 0 0,0 0-1,0-1 1,0 1 0,0-1 0,0 0 0,0 1 0,0-1 0,1 0 0,-1-1 0,0 1 0,0 0 0,1-1 0,-1 0 0,1 1 0,-1-1 0,1 0 0,0 0 0,0-1-1,0 1 1,-2-3-59,0 2-54,0 0-1,1 0 0,-1-1 0,1 1 1,0-1-1,0 0 0,0 0 0,1 0 1,-1-1-1,1 1 0,0-1 0,0 1 1,0-1-1,1 0 0,0 1 0,0-1 1,0 0-1,0-5 55,2 9-276,0-1 0,0 0 0,0 1 0,0-1 1,0 1-1,1-1 0,-1 1 0,0 0 0,1-1 0,-1 1 0,1 0 1,0 0-1,-1 0 0,1 0 0,0 0 0,0 0 0,0 1 0,-1-1 1,1 1-1,0-1 0,0 1 0,0 0 0,0-1 0,0 1 0,1 0 276,0 0-671,30-5-3473</inkml:trace>
  <inkml:trace contextRef="#ctx0" brushRef="#br1" timeOffset="424219.531">23516 10549 8306,'-6'-62'5420,"5"58"-5275,0 1 0,0-1 0,0 1 0,0-1 0,-1 1 0,0 0 0,0 0 0,0 0 0,0 0-1,0 0 1,0 0 0,-1 1 0,1-1 0,-1 1 0,0 0 0,0-1 0,0 1 0,0 1 0,0-1 0,0 0 0,-1 1 0,1-1 0,-1 1 0,-1 0-145,-3 0 45,-1 1 0,1 0 0,0 0 1,-1 1-1,1 0 0,0 1 0,0 0 0,0 0 0,0 0 0,0 1 0,1 1 1,-1-1-1,1 1 0,0 0 0,0 1 0,0 0 0,0 0 0,1 0 0,0 1 1,0 0-1,1 0 0,-1 0 0,1 1 0,1 0 0,-1 0 0,1 0 0,0 1 1,1-1-1,0 1 0,0 0 0,-1 4-45,4-10 3,-1-1-1,0 0 1,1 1 0,-1-1-1,1 1 1,-1-1 0,1 1 0,-1-1-1,1 1 1,0-1 0,0 1-1,0-1 1,0 1 0,0-1 0,0 1-1,0-1 1,1 1 0,-1-1-1,0 1 1,1-1 0,0 1-1,-1-1 1,1 0 0,0 1 0,-1-1-1,1 0 1,0 1 0,0-1-1,0 0 1,0 0 0,0 0-1,0 0 1,0 0 0,1 0 0,-1 0-1,0 0 1,1 0-3,10 1 21,1 0-1,-1-1 1,1 0 0,0-1-1,-1 0 1,1-1 0,0-1-1,-1 0 1,1 0 0,-1-2-1,0 1 1,0-1 0,0-1-1,0 0-20,-5 2 14,1 0-1,-1-1 1,0 0-1,0 0 1,0 0-1,-1-1 1,1 0-1,-1 0 1,0-1 0,-1 0-1,1 0 1,-1 0-1,0 0 1,-1-1-1,2-1-13,-6-2 3,-12 20-39,3 1 26,1 1 0,0 1 0,1 0 0,0 0 1,1 0-1,0 1 0,1-1 0,1 2 0,0-1 0,1 0 1,1 1-1,0-1 0,1 1 0,0-1 0,1 1 0,1 0 1,1-1-1,0 1 0,0-1 0,2 1 0,-1-1 0,2 0 1,0 0-1,3 3 10,6 16 18,-9-25-16,-1 0 0,0 1-1,0-1 1,0 1-1,-1 0 1,-1 0 0,1 0-1,-2 0 1,1 1-1,-1-1 1,0 0 0,-1 1-1,0-1 1,-1 0-1,0 1 1,0-1 0,-1 0-1,0 0 1,-1 0-1,-1 2-1,-5 3-14,-1 0-1,-1-1 0,0 0 0,-1-1 0,0 0 0,-1-1 1,0 0-1,-1-1 0,0-1 0,-1 0 0,0-1 1,0 0-1,-1-1 0,0-1 0,0-1 0,0 0 0,-13 1 15,24-4-126,-52 15-3168,-3-2 24</inkml:trace>
  <inkml:trace contextRef="#ctx0" brushRef="#br1" timeOffset="430987.355">12341 12931 5329,'-12'2'743,"-39"14"4688,50-16-5342,0 1-1,0 0 1,0 0 0,0 0 0,0-1 0,0 1 0,0 0-1,0 0 1,0 0 0,0 0 0,1 1 0,-1-1 0,0 0-1,1 0 1,-1 0 0,1 0 0,-1 1 0,1-1 0,0 0 0,-1 1-1,1-1 1,0 0 0,0 1 0,0-1 0,0 0 0,0 1-1,0-1 1,0 0 0,1 1 0,-1-1 0,0 0 0,1 0-1,-1 1 1,1-1 0,-1 0 0,1 0 0,0 1-89,4 4 64,0 1 1,0-1-1,0 0 1,1-1-1,0 0 1,0 1-1,1-2 1,0 1-1,0-1 1,0 0-1,0 0 1,0-1-1,1 0 1,-1-1-1,1 1 1,0-1-1,7 0-64,18 3 79,1-2 1,0-2-1,0-1 1,-1-1-1,1-2 1,0-1-1,-1-2 0,0-1 1,11-5-80,248-93 209,-212 81-231,-80 24 6,1 0 0,-1 0 1,1 0-1,0 0 1,-1 0-1,1 0 1,0 0-1,-1 0 0,1 0 1,0 0-1,-1 0 1,1 0-1,-1 0 1,1 0-1,0 0 0,-1 1 1,1-1-1,-1 0 1,1 0-1,-1 1 1,1-1-1,-1 1 0,1-1 1,-1 0-1,1 1 1,-1-1-1,1 1 0,-1-1 1,1 1-1,-1-1 1,0 1-1,1-1 1,-1 1-1,0 0 0,0-1 1,1 1-1,-1-1 1,0 1-1,0 0 1,0-1-1,0 1 0,0-1 1,0 1-1,0 0 1,0-1-1,0 1 1,0 0-1,0-1 0,0 1 1,0-1-1,-1 1 1,1 0-1,0-1 0,0 1 1,-1-1-1,1 1 1,-1 0 15,-24 38-2801,-30 7 96</inkml:trace>
  <inkml:trace contextRef="#ctx0" brushRef="#br1" timeOffset="431260.168">11989 13567 10250,'-12'18'3657,"21"-11"192,20-14-2425,29-2-1288,13 0-184,19-14 72,-4-6 0,20-4 0,-9 8 16,17 1-16,-14 13 40,-1 13-552,-22 9-368,8 2-2777,-22-1-264,-1-10-1232</inkml:trace>
  <inkml:trace contextRef="#ctx0" brushRef="#br1" timeOffset="543114.233">13523 12687 6681,'-1'-2'416,"0"1"-1,0-1 0,1 1 0,-1-1 0,0 1 0,0-1 0,1 0 0,-1 1 0,1-1 1,0 0-1,-1 0 0,1 1 0,0-1 0,0 0 0,0 1 0,0-1 0,0 0 0,1 0 1,-1 1-1,0-1 0,1 0 0,0 0-415,11-15-33,7 1 116,1 1-1,1 1 1,0 0 0,0 2 0,1 0 0,1 2 0,0 0-1,0 2 1,5 0-83,10-5 38,1 2 0,0 1 1,1 3-1,0 1 0,1 1-38,-17 3 20,-14 0 3,1 1 0,0 0 0,-1 0 0,1 1 0,0 1 0,0 0 0,-1 0 0,1 1 0,-1 0 0,1 1 0,8 3-23,-18-5 23,0 1 1,0-1-1,0 0 0,0 1 0,0-1 0,0 0 0,-1 1 1,1-1-1,-1 1 0,1-1 0,-1 1 0,1-1 0,-1 1 1,0-1-1,1 1 0,-1 0 0,0-1 0,0 1 0,0-1 1,-1 1-1,1 0 0,0-1 0,0 1 0,-1-1 0,1 1 1,-1-1-1,0 1 0,1-1 0,-1 0 0,0 1 0,0-1 1,0 0-1,0 1 0,0-1 0,0 0 0,0 0 0,0 0 1,-1 0-25,-80 75 1223,-229 166 716,307-238-1925,-2 0 2,1 0-1,0 1 0,0 0 1,0 0-1,0 0 0,1 0 1,0 1-1,0-1 0,0 1 1,1 0-1,0 0 1,0 0-1,-1 4-14,4-8 0,0 0-1,0 0 1,0-1 0,1 1 0,-1 0-1,0 0 1,1-1 0,-1 1-1,1 0 1,-1-1 0,1 1 0,0-1-1,-1 1 1,1 0 0,0-1 0,0 0-1,0 1 1,1-1 0,-1 0 0,0 1-1,0-1 1,1 0 0,-1 0 0,1 0-1,-1 0 1,1 0 0,-1 0-1,1-1 1,-1 1 0,2 0 0,53 17-26,-52-17 24,121 20 43,-95-18-22,0 1-1,0 2 1,-1 1 0,0 1 0,0 1-1,10 7-18,-34-15 1,-1 1-1,1 0 0,-1 0 1,1 1-1,-1-1 1,0 1-1,0 0 0,0 0 1,-1 0-1,1 1 1,-1-1-1,1 1 0,-1 0 1,0 0-1,0 0 1,-1 0-1,0 1 1,1-1-1,-1 1 0,-1 0 1,1-1-1,-1 1 1,1 0-1,-2 0 0,1 0 1,0 0-1,-1 0 1,0 0-1,0-1 0,0 1 1,-1 0-1,0 0 1,-1 4-1,-5 3 56,0 1 1,-1-1 0,-1-1 0,0 0 0,0 0 0,-1-1-1,-1 0 1,1 0 0,-2-2 0,1 1 0,-1-1-1,-1-1 1,1 0 0,-1-1 0,0 0 0,-1-1 0,1 0-1,-5 0-56,-18 8 223,0-2-1,-1-2 0,0-1 1,0-1-1,-1-2 0,1-2 1,-30-2-223,14-11-46,57 9-322,101 3-7027,-51-3 2722</inkml:trace>
  <inkml:trace contextRef="#ctx0" brushRef="#br1" timeOffset="543521.182">14473 13283 10930,'-10'12'2433,"-12"15"1240,1 10-3017,-6 14-48,2 4 72,4 12-96,12-13-200,8 4-176,8-8-112,5-1-88,5-18 88,1-3-384,2-13-424,6-14-584,0-23-2761,1-36 240</inkml:trace>
  <inkml:trace contextRef="#ctx0" brushRef="#br1" timeOffset="543522.182">14752 12734 7842,'27'-96'6494,"19"9"-4154,-34 72-2130,1 0 0,0 1 1,1 0-1,1 1 0,0 1 1,1 0-1,0 1 1,1 1-1,0 0 0,1 2 1,-1 0-1,4 0-210,-11 5 37,1 0-1,-1 0 1,1 1 0,0 1-1,-1 0 1,1 1 0,0 0-1,0 0 1,0 1 0,-1 0-1,1 1 1,0 1-1,-1 0 1,5 1-37,-9-2 0,0 1-1,0-1 1,-1 1-1,1 0 1,0 0 0,-1 1-1,0 0 1,0 0-1,0 0 1,0 0-1,-1 1 1,0 0 0,0 0-1,0 0 1,0 0-1,-1 1 1,0-1-1,0 1 1,0 0 0,-1 0-1,0 0 1,0 0-1,-1 0 1,1 3 0,-2 4 11,0 0 0,-1 0 1,0 0-1,-1 0 0,-1 0 1,0 0-1,-1 0 0,0-1 0,-1 0 1,0 0-1,-1 0 0,0 0 1,-1-1-1,0 0 0,-4 4-11,-36 50 413,-2-2 0,-3-3-1,-3-2 1,-29 24-413,13-13 655,67-65-619,0 0 0,0-1 0,0 2 0,1-1 0,-1 0 0,1 1-1,0 0 1,0-1 0,1 1 0,0 0 0,-1 0 0,2 1 0,-1-1 0,0 3-36,2-6 2,1 0 1,0-1-1,-1 1 1,1 0-1,0-1 0,0 1 1,0-1-1,0 1 1,0-1-1,0 1 0,0-1 1,0 1-1,1-1 1,-1 0-1,1 0 1,-1 0-1,1 0 0,-1 0 1,1 0-1,-1 0 1,1 0-1,0-1 0,0 1 1,-1-1-1,1 1 1,0-1-1,0 0 1,0 1-1,-1-1 0,1 0 1,0 0-1,1-1-2,34 3 12,-1-2 0,1-2 0,0-1 0,10-4-12,19-1 31,8 0-1015,0 3-1,-1 4 1,8 3 984,-21 4-4099,-9-4-540</inkml:trace>
  <inkml:trace contextRef="#ctx0" brushRef="#br1" timeOffset="543523.182">16380 12579 9602,'9'-16'3848,"-8"12"-37,-13 11-2132,-59 75-1150,4 3 0,4 2 1,3 4-1,5 1 0,-31 75-529,72-124-429,18-46 174,22-46-1918,-5-5 176</inkml:trace>
  <inkml:trace contextRef="#ctx0" brushRef="#br1" timeOffset="543524.182">16112 12289 9250,'-136'-7'5631,"114"10"-5386,-1 1 1,2 1-1,-1 1 1,1 1-1,0 1 1,0 0-1,1 2 1,0 1 0,0 0-1,1 1 1,1 1-1,0 1 1,1 0-1,1 2 1,-7 8-246,15-15 30,1 0 1,1 0-1,0 1 0,0 0 1,1 0-1,0 0 1,1 0-1,0 1 0,1 0 1,0 0-1,1 0 0,0 0 1,0 10-31,1-14 8,1-1 1,1 0-1,-1 1 1,1-1-1,0 1 0,0-1 1,1 0-1,0 0 1,0 1-1,0-1 1,1-1-1,0 1 1,0 0-1,1-1 0,-1 1 1,1-1-1,0 0 1,0 0-1,1-1 1,0 1-1,0-1 1,0 0-1,0-1 0,1 2-8,8 1 14,0 0-1,0-1 1,1 0-1,-1-1 1,1-1-1,0 0 1,0-2-1,0 1 1,0-1-1,0-1 1,0-1-1,0 0 1,0-1-1,0-1 1,0 0-1,0-1 1,-1-1-1,3-1-13,0 0 40,0-1 1,0 0-1,-1-1 0,0-1 0,-1-1 0,0 0 1,0-1-1,-1-1 0,-1 0 0,0-1 0,1-2-40,-7 8 45,0-1 1,-1 0-1,0-1 0,-1 0 0,0 0 0,0 0 1,-1 0-1,0 0 0,-1-1 0,0 0 0,0 0 0,-1 0 1,0 0-1,-1 0 0,0 0 0,-1-1 0,0 1 0,0 0 1,-1 0-1,-1-1-45,0 3 17,-1 1 0,0-1 0,0 1 0,-1-1 0,0 1 0,-1 0 0,1 0 0,-1 1 0,0-1 0,-1 1 0,0 0 0,0 1 0,0-1 0,0 1 0,-1 0 0,0 1-1,0 0 1,0 0 0,-1 0 0,1 1 0,-1 0 0,0 0 0,0 1 0,0 0 0,0 1 0,0 0 0,0 0 0,-1 0 0,1 1 0,0 1 0,0-1 0,-1 1 0,1 1 0,-3 0-17,-1 0-69,1 0 0,0 0 0,0 1 0,1 1 0,-1 0 0,1 0 0,-1 1 0,2 0 0,-1 1 0,0 0 0,1 1 0,0 0 0,1 0 0,-1 1 0,2 0-1,-1 0 1,1 1 0,0 0 0,1 1 0,0-1 0,0 1 0,1 0 0,0 0 0,1 1 0,0-1 0,1 1 0,0 0 0,1 0 0,0 0 0,1 1 0,0 1 69,5 43-3668,7-4-297</inkml:trace>
  <inkml:trace contextRef="#ctx0" brushRef="#br1" timeOffset="543525.182">16534 13055 10930,'-103'29'7131,"83"-19"-6896,0 1 1,1 0-1,0 1 1,1 1 0,0 1-1,1 1 1,1 0-1,0 1 1,1 1-1,-2 4-235,11-14 33,0 0 0,0 1 0,0 0 0,1 0 0,1 1 0,-1-1 0,1 1 0,0 0 0,1 0 0,0 1 0,1-1 0,0 0 0,0 1 0,1 0 0,0-1 0,1 1 0,0 0 0,1-1 0,0 1 0,0 0 0,1-1 0,0 1 0,0-1 0,1 0 0,1 0 0,0 0 0,0 0 0,0 0 0,1-1 0,1 0 0,-1 0 0,1 0 0,2 1-33,1-2 3,0 0-1,1-1 1,0 0 0,0 0 0,1-1 0,-1 0 0,1-1 0,0 0 0,0-1 0,0 0 0,1-1-1,-1 0 1,1-1 0,-1 0 0,1-1 0,1 0-3,7-1 19,0 0-1,-1-2 0,1 0 1,-1-1-1,0-1 0,0-1 1,-1 0-1,1-1 1,0-2-19,-6 3 40,-1-1 1,0 0 0,-1-1 0,0 0 0,0 0 0,0-1 0,-1-1-1,-1 0 1,0 0 0,0-1 0,-1 0 0,0 0 0,-1-1 0,0 0-1,-1-1 1,0 1 0,-1-1 0,-1 0 0,0 0 0,0-1 0,-2 1-1,1-1 1,-2 0 0,0 1 0,-1-1 0,0 0 0,-1 0 0,0 1-1,-1-1 1,-1-1-41,0 8 10,0 0 1,0 0-1,0 0 0,-1 1 0,0-1 0,-1 1 0,1 0 0,-1 0 0,0 1 1,-1-1-1,1 1 0,-1 0 0,0 1 0,0-1 0,-1 1 0,1 0 1,-1 1-1,0 0 0,0 0 0,0 0 0,0 1 0,-1 0 0,1 0 0,0 1 1,-6 0-11,-4-2-167,0 2 1,0 0 0,0 1 0,-1 1 0,1 0 0,0 2-1,0 0 1,0 0 0,1 2 0,-12 4 166,11-1-1078,1 0 1,0 2 0,1 0-1,0 0 1,0 1-1,-12 13 1078,17-14-821,-53 43-4689</inkml:trace>
  <inkml:trace contextRef="#ctx0" brushRef="#br1" timeOffset="561628.635">7875 2090 9442,'8'-9'3821,"22"-13"-2041,-10 15-1642,1 2-1,-1 0 1,1 1-1,1 1 1,-1 2-1,11-1-137,-3 1 87,99-10 61,-1-4-1,83-24-147,-112 15 13,151-27 19,-46 31-18,401-16 0,-287-6-4,-106 10 9,-82 10-8,2 5-1,0 7 1,33 5-11,-112 8 64,-116 15 884,-268 50-427,-271 18-521,182-58 99,-12-10 33,6 9-83,6 6-49,61-15-18,-58-15 252,378 1-162,48 4-168,28 2-16,-1-2 0,1-1 0,0-2 0,28 0 112,57-1-380,-1-5-1,1-6 1,68-14 380,-9 2-119,273-10 127,16 23 29,55-3-51,-7 2 34,-48-6 5,3-18-16,-416 24-1,0 2 0,0 3 0,29 4-8,-42 6 59,-71 0 381,-206 32 69,-479 35-346,213-25-105,-32-25-37,-8-25 64,57-21 159,-61-18-142,474 40-1772,70 9-1512,23 3-107</inkml:trace>
  <inkml:trace contextRef="#ctx0" brushRef="#br1" timeOffset="569983.295">5535 3339 8434,'-13'3'5669,"17"1"-4909,-51-20 178,6 2-273,24 8-330,1 0 1,-1 1-1,0 1 1,0 0 0,0 1-1,-1 1 1,-14 0-336,-77 10 183,61-3-235,1-2 1,-1-3-1,-21-3 52,-720-40 17,699 32-18,-249-37-5,85 33 196,-193 4-12,275 2-175,-13-2-66,144 6 76,0 2 1,0 1-1,-1 3 0,1 1 0,-17 4-13,-163 39 102,86-6-116,-120 38-42,237-71 53,-1 0 1,1 2 0,0 0-1,0 1 1,1 1 0,0 0-1,1 1 1,0 1 0,1 1-1,0 0 1,1 1 0,1 1-1,0 0 1,1 0 0,1 1-1,-9 16 3,12-17-6,1 1-1,1 0 0,0 1 0,2-1 0,-1 1 0,2 0 0,0 0 0,1 0 0,1 0 0,1 0 0,0 2 7,1 15 22,-1-25-20,-1 0 0,1 1-1,0-1 1,1 0 0,0 0-1,0 0 1,1 0 0,0 0 0,1 0-1,0 0 1,0-1 0,1 1 0,0-1-1,1 0 1,0 0 0,0-1 0,0 1-1,1-1 1,1 1-2,18 8 17,1-2 0,0-1 0,1 0 0,0-2 0,1-2 0,0 0 0,0-2 0,1 0 0,0-3 0,0 0 0,10-1-17,236 24-4,275 30 0,-284-29 58,-106-32-63,-90 0-1,1 3 1,-1 3-1,0 3 0,47 10 10,-37 2 2,-9 0 4,1-3 0,0-3 0,0-3 0,55-3-6,47-16-15,-92 4 23,1 3 0,-1 3 0,1 5 0,11 4-8,-37 1-30,0-2 0,0-2 1,1-3-1,-1-2 0,1-3 0,-1-2 0,0-3 0,-1-3 0,1-2 0,22-9 30,165-57-46,-48-12 135,-196 90-89,9-1-1,0-2 0,0 1 1,-1-1-1,0 0 0,1-1 0,-2 0 0,1 0 0,0-1 0,-1 0 1,0 0-1,6-7 1,-12 7-1,1 0-1,-1 0 1,0 0 0,0 0-1,-1 0 1,0 0 0,0 0 0,0 0-1,-1 0 1,0 0 0,0 0 0,0 0-1,-1 0 1,0 1 0,0-1 0,0 1-1,-1-1 1,-1-1 1,-117-206 147,38 80-181,66 110-62,0 1 0,-2 0-1,0 2 1,-1 0 0,-1 1-1,-1 1 1,0 0 0,-24-12 96,26 20-501,0 1 0,-1 1 0,0 1 0,0 1 0,0 0 1,-1 2-1,0 0 0,1 2 0,-22 0 501,-132-3-3389</inkml:trace>
  <inkml:trace contextRef="#ctx0" brushRef="#br1" timeOffset="572643.889">5687 4069 6041,'4'-2'1577,"4"1"415,1-1-1760,2 2-608,-1-1-920,1 1-705,-5 1-471</inkml:trace>
  <inkml:trace contextRef="#ctx0" brushRef="#br1" timeOffset="574168.992">5772 4090 7242,'-78'34'7776,"-2"-5"-4392,-168 35-4086,168-45 1871,54-13-1142,-2-1 0,1-1-1,0-1 1,-1-2 0,1-1-1,-1-1 1,-3-1-27,-173-16 215,-93-2 194,244 17-385,0-1 0,0-3 0,-34-9-24,-71-10 10,43 20 43,0 4 0,-5 6-53,-181-3-6,-25-26-25,-261-9 220,71-2-139,327 34-61,-108 14 11,236-7 15,-1 2-1,1 2 1,1 4 0,-5 3-15,58-14-3,0 0 1,0 0-1,0 0 1,1 1 0,-1 0-1,1 0 1,0 0-1,0 1 1,0 0-1,0 1 1,1-1 0,0 1-1,0 0 1,0 0-1,0 1 1,1-1-1,0 1 1,0 0 0,0 0-1,1 0 1,0 1-1,0-1 1,1 1-1,-1 0 1,2 0 0,-1 0-1,1 0 1,0 0-1,0 0 1,1 0-1,0 0 1,0 0 0,1 4 2,50 174-50,-44-161 36,1 1-1,1-1 0,1 0 1,1-1-1,1 0 0,1-1 1,1 0-1,3 2 15,2 0-10,1 0 0,1-2 0,1 0 0,1-2 1,1 0-1,1-1 0,0-2 0,1-1 0,1 0 0,1-2 0,0-2 0,0 0 1,1-2-1,1-1 0,1 0 10,38-2-46,0-3 1,0-3 0,0-3-1,0-3 1,49-10 45,-31 5 7,185-18 22,15 17-21,25 26 15,12 2-22,16-4-6,-15-3 5,425 2-7,-453-12 27,-16-16-13,-231 9-7,0-3 1,-2-1-1,1-2 1,-1-3 0,-1-2-1,-1-1 1,-1-3-1,-1-2 1,0-1-1,4-7 0,-19 13 8,-22 15-5,1 0 0,-1 0-1,0-1 1,0 0 0,0 0 0,0-1 0,-1 0 0,0 0 0,-1-1 0,1 1 0,-1-1 0,0 0 0,-1-1 0,0 1-1,0-1 1,0 0 0,-1 0 0,0 0-3,0-16 15,-1 1-1,0-1 0,-2 0 1,-1 1-1,-1-1 0,-1 0 1,-1 1-1,-3-10-14,2 21 26,-1-1-1,0 1 1,-1 0 0,0 1-1,-1-1 1,0 2 0,-1-1 0,0 1-1,-1 0 1,0 1 0,0 0-1,-1 1 1,0 0 0,-1 0 0,1 2-1,-1-1 1,-1 1 0,1 1-1,-1 0 1,0 1 0,0 1 0,-1 0-1,1 0 1,-1 1 0,-12 0-26,-48-2-233,0 3 1,1 3-1,-16 5 233,82-7-46,-294 19-4944,126-19 1268</inkml:trace>
  <inkml:trace contextRef="#ctx0" brushRef="#br1" timeOffset="590639.691">17262 12586 9602,'-69'-69'6458,"-51"-18"-7207,50 39 1149,-44-22-72,-277-100 1191,206 84-947,122 53-453,-1 4-1,-2 2 1,0 3-1,-2 2 1,-21-1-119,-416-54 304,298 48-238,-24-9-35,-25 19-30,-66 27 7,-23 21 6,-35 7 60,7 5 227,23 28-3,244-43-256,1 3-1,-21 14-41,2 4 52,-87 50-52,-110 84 57,256-143-27,2 3 0,3 3 0,1 2 0,2 2 0,-12 17-30,55-49 1,0 1 1,1 0-1,1 1 1,0 1-1,1 0 0,1 0 1,1 1-1,1 0 1,1 1-1,1 0 1,0 0-1,2 0 1,0 0-1,2 1 1,0 0-1,1 0 1,1-1-1,2 1 1,0 0-2,3 13-53,1-1 0,2 0 0,1 0 0,12 26 53,117 289-182,-125-322 183,0-1-1,1-1 0,2-1 1,0 0-1,2 0 1,1-2-1,0-1 0,2 0 1,0-1-1,3 0 0,65 46 59,86 47-59,133 60 12,-202-124-13,1-4-1,36 6 2,-13-11 1,2-6 0,6-5-1,325 44 13,25-19-30,-14 25 11,-21 24 17,-334-82-10,0-5 1,1-5-1,15-5-1,-35-6-5,1-5-1,-2-4 1,1-5 0,17-7 5,50-21-28,-1-6 0,38-23 28,300-102 16,-49 29 14,-357 108-29,-1-4-1,-3-5 1,9-9-1,-31 12-10,-2-3 1,-2-4 0,-2-2-1,28-31 10,-79 68 4,0-1-1,-1 0 0,0-1 1,-1-1-1,-1 0 1,-1 0-1,0-1 0,-1-1 1,-2 0-1,1 0 0,-2-1 1,-1 0-1,0 0 1,-2-1-1,2-14-3,-4-2 9,-1 0 0,-3 0 0,0 0 0,-3 0 0,-1 0 0,-1 1 0,-3 0 0,0 0 0,-3 1 1,-1 1-1,-7-12-9,-8-11 45,-2 2 0,-3 2 0,-2 1 0,-2 1 0,-2 3 1,-16-13-46,-6 0 27,-3 3 1,-3 3-1,-10-4-27,-6 2-32,-2 3 0,-2 4 0,-20-5 32,-122-44-262,-47 4-4545,-49 1 4807,-66-15-3497</inkml:trace>
  <inkml:trace contextRef="#ctx0" brushRef="#br1" timeOffset="598571.684">19436 12077 7194,'3'-6'418,"-2"3"-178,1 0 1,-1 1-1,0-1 0,1 0 0,-1 0 0,-1 0 0,1 0 0,0 0 0,-1 0 1,1 0-1,-1 0 0,0 0 0,0 0 0,0 0 0,-1 0 0,1 0 0,-1 0 0,1 0 1,-1 0-1,0 0-240,0 2 44,0 0 0,0 0 1,0 0-1,1 1 0,-1-1 0,0 0 1,0 1-1,0-1 0,-1 1 1,1-1-1,0 1 0,0-1 1,0 1-1,0 0 0,0 0 1,0-1-1,-1 1 0,1 0 0,0 0 1,0 0-1,0 0 0,0 0 1,0 1-1,-1-1 0,1 0 1,0 0-1,0 1 0,0-1 0,0 1 1,0-1-1,-1 1-44,-2 1 164,-23 7-5,0 1 0,0 2-1,1 1 1,1 1 0,0 1 0,1 1-1,1 1 1,1 1 0,-18 18-159,26-24 30,1 1 0,0 0 0,1 1 0,0 0 0,1 1 0,1 1 0,0-1 0,1 1 0,-5 15-30,7-15 34,1 0 0,0 1-1,1 0 1,1 0-1,1 0 1,0 0 0,2 0-1,0 1 1,0-1-1,2 10-33,-1-25 8,0 0 0,0 1-1,1-1 1,-1 0-1,0 0 1,1 0-1,0 0 1,-1 0 0,1 0-1,0 0 1,0 0-1,0 0 1,0 0-1,0-1 1,1 1 0,-1 0-1,0-1 1,1 1-1,-1-1 1,1 1-1,0-1 1,-1 0 0,1 1-1,0-1 1,0 0-1,0 0 1,0 0-1,0-1 1,0 1 0,0 0-1,0-1 1,0 1-1,0-1 1,0 0-1,0 0 1,1 0 0,-1 0-1,1 0-7,5-2 28,-1 1-1,1-1 1,-1-1-1,1 0 0,-1 0 1,0 0-1,0-1 1,0 0-1,6-5-27,15-13 77,-1-1-1,-2-1 0,0-1 1,7-11-77,16-21 157,-2-2 1,-3-3 0,-3 0-1,29-63-157,-65 119 85,0-1 0,-1 1-1,0-1 1,-1 0 0,1 0 0,-1 0-1,-1 0 1,1-1 0,-1 1-1,0-2-84,-9 6 436,-28 54 68,16-14-485,1 2 1,2 0-1,2 1 0,2 1 0,1 0 0,2 0 0,2 1 0,2 1 0,2-1 0,1 1 0,3-1 0,1 1 0,2 0 0,2-1 0,2 0 0,1 0 0,3 0 0,2 1-19,-10-33 0,-7-27-803,12-58-4355,8 19 1125</inkml:trace>
  <inkml:trace contextRef="#ctx0" brushRef="#br1" timeOffset="599056.084">19712 12024 9210,'2'-40'5490,"-15"54"-3740,6 15-1750,0 1 0,2-1-1,1 1 1,2 0 0,0 0 0,2 0-1,2 0 1,0 0 0,2 0 0,6 17 0,-10-45 11,0 0 0,0 0 0,0 0 0,0 0 0,1 0 1,-1 0-1,1 0 0,0 0 0,-1 0 0,1 0 0,0 0 1,0-1-1,0 1 0,0 0 0,1-1 0,-1 1 0,0-1 1,1 1-1,-1-1 0,1 0 0,-1 1 0,1-1 1,0 0-1,-1 0 0,1 0 0,0 0 0,0 0 0,0-1 1,0 1-1,0-1 0,0 1 0,0-1 0,0 0 0,0 1 1,0-1-1,0 0 0,0 0 0,0-1 0,0 1 0,0 0 1,0-1-1,0 1 0,0-1 0,-1 1 0,2-1-11,10-8 106,0-1-1,-1 0 1,0-1-1,-1 0 1,0-1-1,-1 0 1,0-1-1,-1 0 1,0 0-1,-1-1-105,5-7 131,-1 1 0,-2-2 0,1 1 0,-2-1 0,-1-1 0,-1 0 0,-1 0 0,-1 0 0,-1-1 0,1-21-131,-14-19 724,9 64-718,0 1 0,0-1 1,0 0-1,0 1 0,0-1 0,0 0 0,0 0 1,0 1-1,0-1 0,-1 0 0,1 0 1,0 0-1,0 1 0,0-1 0,0 0 0,-1 0 1,1 0-1,0 1 0,0-1 0,0 0 0,-1 0 1,1 0-1,0 0 0,0 1 0,-1-1 0,1 0 1,0 0-1,0 0 0,-1 0 0,1 0 1,0 0-1,-1 0 0,1 0 0,0 0 0,0 0 1,-1 0-1,1 0 0,0 0 0,0 0 0,-1 0 1,1 0-1,0 0 0,-1 0 0,1-1 1,0 1-1,0 0 0,0 0 0,-1 0 0,1 0 1,0-1-1,0 1 0,-1 0 0,1 0 0,0 0 1,0-1-1,0 1 0,0 0 0,0 0 1,-1 0-1,1-1 0,0 1 0,0 0 0,0 0 1,0-1-1,0 1 0,0 0 0,0-1-6,-8 25 101,5-7-87,-3 4-18,1 1-1,1-1 0,1 1 1,1 0-1,1 1 1,0-1-1,2 0 1,2 8 4,-3-26 2,1 0 0,0 0 0,0 0 0,0 1 0,0-1 0,1 0 0,-1 0 0,1-1 0,0 1 0,0 0 0,1-1 0,-1 1 0,1-1 0,-1 0 0,1 1 0,0-2-1,1 1 1,-1 0 0,0 0 0,1-1 0,-1 0 0,1 0 0,0 0 0,0 0 0,0 0 0,0-1 0,0 0 0,0 0 0,0 0 0,0 0 0,0-1 0,1 1 0,-1-1 0,0 0 0,0 0 0,1-1 0,-1 1 0,0-1 0,0 0 0,0 0 0,0-1 0,0 1 0,0-1 0,0 0 0,3-1-2,2-3 25,1 0-1,-1 0 1,0-1-1,0-1 1,0 1-1,-1-1 1,0-1-1,-1 1 1,0-1-1,-1-1 1,1 1 0,-2-1-1,1 0 1,-1-1-1,2-9-24,-7 20 0,1-1 3,0-1-1,0 0 1,0 0-1,0 0 1,-1 0 0,1 0-1,-1 0 1,1 0-1,-1 0 1,0 0-1,0 0 1,0 0-1,0 0 1,0 0-1,-1 0 1,1 0-1,0 0 1,-1 0-1,0 0 1,1 0 0,-2-2-4,1 4-3,0 0 0,-1 0 0,1 0 0,0 0-1,0 0 1,-1 0 0,1 0 0,0 0-1,0 0 1,0 1 0,-1-1 0,1 0 0,0 1-1,0-1 1,0 1 0,0 0 0,0-1-1,0 1 1,0 0 0,0-1 0,0 1 0,0 0-1,0 0 1,1 0 0,-1 0 0,0 0-1,0 0 1,1 0 0,-1 0 0,1 1 4,-47 82-84,46-81 37,0 1 0,0 0 1,0-1-1,0 1 0,0 0 1,1 0-1,0 0 0,0 0 1,0 0-1,0 0 0,0-1 1,1 1-1,0 0 0,0 0 1,0 0-1,0-1 0,0 1 1,1 0-1,0-1 0,-1 1 1,1-1-1,1 0 0,0 2 47,-1-3-200,0-1 0,0 1-1,0 0 1,0-1 0,0 0-1,1 1 1,-1-1 0,0 0-1,1 0 1,-1 0-1,1-1 1,-1 1 0,1-1-1,-1 1 1,1-1 0,-1 0-1,1 0 1,0 0 0,-1 0-1,1 0 1,-1-1 0,1 1-1,-1-1 1,1 1 0,-1-1-1,1 0 1,0-1 200,36-17-4205</inkml:trace>
  <inkml:trace contextRef="#ctx0" brushRef="#br1" timeOffset="599645.296">20309 11898 3441,'0'-3'754,"0"1"-355,0 0 0,1 0 0,-1 0 0,0 1 0,0-1 0,0 0 0,0 0-1,0 0 1,0 0 0,-1 1 0,1-1 0,0 0 0,-1 0 0,0 0 0,1 1 0,-1-1 0,0 0 0,0 1-1,0-1 1,0 1 0,0-1 0,0 1 0,0 0 0,-1-1 0,1 1 0,0 0 0,-1 0 0,0-1-399,-19 42 1797,16-23-1778,1-1 0,1 1-1,0 0 1,1 0 0,0 0-1,2 0 1,0 0 0,1 0-1,1 0 1,0 0 0,1 0-1,1-1 1,0 1 0,2-1-1,0 0 1,0 0 0,2-1-1,8 14-18,-16-27-3,1 0 0,0-1 0,0 1-1,0 0 1,0-1 0,0 1-1,0 0 1,0-1 0,0 1-1,1-1 1,-1 0 0,1 1 0,-1-1-1,1 0 1,-1 0 0,1 0-1,0 0 1,0 0 0,-1 0 0,1-1-1,0 1 1,0 0 0,0-1-1,0 0 1,0 1 0,0-1 0,-1 0-1,1 0 1,0 0 0,0 0-1,0 0 1,0-1 0,0 1 0,0 0-1,0-1 1,0 0 0,-1 1-1,1-1 1,0 0 0,0 0-1,-1 0 1,1 0 0,0 0 0,-1 0-1,1-1 1,-1 1 0,1-1 3,23-87-6128,-19 60 3290</inkml:trace>
  <inkml:trace contextRef="#ctx0" brushRef="#br1" timeOffset="600166.144">20591 11570 8418,'-3'-59'6008,"3"59"-5965,-1 0 0,1-1 0,-1 1 0,1 0 0,-1-1 0,1 1 0,-1 0 0,1 0 0,-1-1 0,1 1 0,-1 0 0,1 0 0,-1 0 0,1 0 0,-1 0 0,0 0 0,1 0 0,-1 0 1,1 0-1,-1 0 0,1 0 0,-1 0 0,1 0 0,-1 0 0,0 0 0,1 1 0,-1-1 0,1 0 0,-1 0 0,1 1 0,-1-1 0,1 0 0,0 1 0,-1-1 0,1 0 0,-1 1 0,1-1 0,0 1 0,-1-1 0,1 1 0,0-1 0,-1 1 1,1-1-1,0 1 0,0-1 0,0 1 0,-1-1 0,1 1 0,0-1 0,0 1 0,0 0-43,-6 11 78,0 1 1,1 0-1,0 0 0,1 0 1,1 1-1,0-1 1,1 1-1,0 0 0,1 8-78,-2 39 58,4 1-1,2-1 0,3 0 0,2 0 0,3 0 0,3-1 0,8 17-57,-6-28 262,-13-63 367,-5-27-297,-3 2 0,-1-1 1,-2 1-1,-13-38-332,-5 16 84,48 79-159,-10-10 54,-1-1 1,2 0-1,-1 0 0,1-2 1,0 1-1,0-2 1,1 0-1,-1 0 0,1-1 1,0-1-1,5 0 21,0-1 15,0-1 0,0-1 0,0-1 0,0 0 0,0-2 0,0 0 0,-1-1 0,0-1 0,0 0 0,0-2 0,-1 0-1,0-1 1,-1 0 0,0-2 0,7-5-15,-21 15 9,0 0-1,0 0 1,0 0-1,0-1 1,0 1-1,0 0 1,-1-1-1,1 1 0,0-1 1,-1 0-1,0 1 1,1-1-1,-1 0 1,0 0-1,0 0 1,0 0-1,0 0 1,0 0-1,0 0 1,-1 0-1,1-1 0,-1 1 1,1 0-1,-1 0 1,0 0-1,0-1 1,0 1-1,0 0 1,0 0-1,0-1 1,-1 1-1,1 0 1,-1 0-1,0 0 1,1 0-1,-1-1 0,0 1 1,0 0-1,-1 1 1,1-1-1,0 0 1,0 0-1,-1 0 1,0 1-1,1-1 1,-1 1-1,0-1 1,1 1-1,-3-1-8,-6 0 3,1 1 0,-1 0 0,0 1 1,0 0-1,0 0 0,0 1 0,0 1 0,1 0 0,-1 0 1,0 1-1,1 0 0,0 0 0,0 1 0,0 0 0,0 1 1,0 0-1,1 0 0,0 1 0,-1 1-3,-2 2-9,-1 0 0,1 1 0,0 0 1,1 0-1,1 1 0,-1 1 0,2 0 0,0 0 0,0 0 0,1 1 1,0 0-1,-3 13 9,7-19-5,0 1 0,1 0 1,0 0-1,0 0 0,1 0 1,0 0-1,0 0 0,1 0 1,0 0-1,0 0 0,1 0 1,0 0-1,1 0 0,0 0 0,0 0 1,1-1-1,-1 1 0,2-1 1,-1 1-1,1-1 0,0 0 1,1 0-1,-1-1 0,3 2 5,1-1 8,1 0-1,1 0 1,-1-1-1,1 0 0,0 0 1,0-2-1,1 1 1,0-1-1,0-1 0,0 1 1,0-2-1,0 0 1,0 0-1,1-1 0,-1 0 1,1-1-1,-1-1 1,8-1-8,-11 2-57,-1-1 0,1 1 0,-1-2 0,0 1 0,0-1 0,1-1 0,-1 1 0,0-1 0,-1 0 0,1-1 0,2-1 57,-8 4-120,0 0 1,0 0-1,0 0 1,0 0-1,0 0 1,0 0-1,0 0 1,0-1-1,-1 1 1,1 0-1,0-1 1,-1 1-1,1 0 1,-1-1-1,0 1 1,1-1-1,-1 1 1,0-1-1,0 1 1,0-1-1,0 1 1,0-1-1,0 1 1,0 0-1,-1-1 1,1 1-1,0-1 1,-1 1-1,1-1 1,-1 1-1,0 0 1,1-1-1,-1 1 1,0 0-1,0 0 1,0 0-1,0 0 1,0-1-1,0 1 1,0 0-1,0 1 1,0-1-1,-1 0 120,-35-34-4014</inkml:trace>
  <inkml:trace contextRef="#ctx0" brushRef="#br1" timeOffset="600443.503">20177 11628 11450,'-16'-20'2841,"13"0"848,17 12-3353,18 1-176,9 1-104,18 4-744,-13 4-3009,-10-1 848</inkml:trace>
  <inkml:trace contextRef="#ctx0" brushRef="#br1" timeOffset="600908.837">21569 11820 8578,'-26'-79'7142,"25"76"-6998,0 0 0,-1 1 0,1-1 0,-1 1 0,0 0 0,0-1 0,0 1 0,0 0 0,0 0 0,0 0 0,0 0 0,-1 1 0,1-1 0,-1 0 0,1 1 0,-1 0-1,0 0 1,1 0 0,-1 0 0,0 0 0,0 0 0,0 1 0,0-1 0,0 1 0,0 0 0,0 0 0,0 0-144,-5 2 28,1 0 0,0 0 1,0 1-1,0-1 0,0 2 1,0-1-1,1 1 0,-1 0 1,1 0-1,0 1 0,1 0 0,-1 0 1,1 0-1,0 1 0,0 0 1,0 0-1,1 0 0,0 0 0,0 1 1,0-1-1,1 1 0,0 0 1,-1 6-29,1-8-1,0 0 0,1 1 0,-1-1 0,1 1 0,1-1 1,-1 1-1,1 0 0,0 0 0,0 0 0,0 0 0,1 0 0,0 0 1,0 0-1,1 0 0,-1-1 0,1 1 0,1 0 0,-1 0 1,1 0-1,0-1 0,0 1 0,1 0 1,1-3 2,0 0 0,0 0 0,1 0 1,-1-1-1,1 0 0,-1 0 0,1 0 0,0 0 0,0-1 0,0 0 1,0 0-1,0 0 0,0-1 0,0 1 0,0-1 0,0-1 0,0 1 1,0 0-1,0-1 0,0 0 0,0-1 0,0 1 0,0-1-2,24-2 12,-13 1-12,0 2-1,0 0 0,-1 0 0,1 2 0,0 0 1,0 0-1,0 2 0,-1 0 0,1 0 0,5 4 1,-19-6-4,0-1-1,0 1 0,-1 0 1,1 0-1,0 0 0,-1 0 0,1 0 1,-1 0-1,0 1 0,1-1 1,-1 0-1,0 1 0,0-1 1,1 1-1,-1-1 0,-1 1 0,1 0 1,0-1-1,0 1 0,0 0 1,-1 0-1,1 0 0,-1-1 1,0 1-1,1 0 0,-1 0 0,0 0 1,0 0-1,0 0 0,0 0 1,-1-1-1,1 1 0,0 0 0,-1 0 1,1 0-1,-1-1 0,0 1 1,0 0-1,1 0 0,-1-1 1,0 1-1,0-1 0,-1 1 0,1-1 5,-57 62-90,34-45 180,0-1 0,-1-2 1,-1 0-1,-1-2 0,0 0 0,0-2 1,-1-1-1,0-2 0,-27 5-90,15-12 167,52-16-722,91-27-1677,-56 24 449</inkml:trace>
  <inkml:trace contextRef="#ctx0" brushRef="#br1" timeOffset="601535.823">21864 11761 9802,'-1'-1'164,"1"0"-1,0 0 1,-1 1 0,1-1-1,-1 0 1,1 0 0,-1 0-1,1 1 1,-1-1 0,1 0-1,-1 1 1,0-1 0,1 0-1,-1 1 1,0-1 0,0 1-1,0-1 1,1 1 0,-1 0-1,0-1 1,0 1 0,0 0-1,0-1 1,0 1 0,0 0-1,0 0 1,0 0 0,1 0-1,-1 0 1,0 0 0,0 0-1,0 0 1,0 0 0,0 0-1,0 1 1,0-1 0,0 0-1,1 1 1,-1-1 0,0 1-1,0-1 1,0 1 0,0-1-1,1 1 1,-1-1 0,0 1-1,0 0-163,-8 13 77,1 0 0,0 1 0,0 0 0,2 0 0,0 0 0,1 1-1,0 0 1,1 0 0,1 1 0,1-1 0,-1 16-77,2-21 10,0 0-1,1 0 1,0 1-1,1-1 1,0 0-1,1 0 1,0 0 0,0 0-1,1-1 1,1 1-1,0-1 1,0 0 0,1 0-1,1 0 1,-1 0-1,7 7-9,-10-15 5,0 0 0,-1 0 0,1-1 0,0 1 0,0-1 0,0 1 0,0-1 0,0 0 0,1 1 0,-1-1 0,0 0 0,0-1 0,1 1 0,-1 0 0,1-1 0,-1 1 0,1-1 0,-1 0-1,1 1 1,-1-1 0,1-1 0,-1 1 0,0 0 0,1-1 0,-1 1 0,1-1 0,-1 1 0,0-1 0,1 0 0,1-1-5,59-47 186,-55 40-145,1 0 0,-1-1 0,-1-1 0,0 1 0,0-1 0,-1-1 1,-1 1-1,0-1 0,0 0 0,-1 0 0,-1 0 0,0 0 0,0-1 0,-1 1 0,-1-6-41,-12-29 619,10 47-606,0-1 1,1 1-1,-1 0 1,0-1-1,0 1 0,1 0 1,-1 0-1,0-1 1,0 1-1,1 0 0,-1 0 1,0 0-1,0 0 1,0 0-1,1 0 0,-1 0 1,0 0-1,0 0 1,0 1-1,1-1 0,-1 0 1,0 0-1,0 1 1,1-1-1,-1 0 0,0 1 1,1-1-1,-1 1 1,0-1-1,1 1 0,-1-1 1,1 1-1,-1-1 1,1 1-1,-1 0 0,1-1 1,-1 1-1,1 0 1,-1-1-1,1 1 1,0 0-1,0 0 0,-1-1 1,1 1-1,0 0 1,0 0-1,0 0 0,0-1 1,0 1-1,0 0 1,0 0-1,0 0 0,0-1 1,0 1-1,0 0 1,1 0-1,-1-1 0,0 1 1,1 1-14,-2 2-2,0 1-1,1-1 1,0 1 0,0 0 0,0-1 0,1 1-1,0 0 1,-1-1 0,1 1 0,1-1-1,-1 1 1,1-1 0,0 0 0,0 0 0,0 1-1,0-1 1,1-1 0,0 1 0,0 0 0,0-1-1,0 1 1,0-1 0,1 0 0,-1 0 0,1 0-1,0-1 1,0 1 0,0-1 0,0 0 0,0 0-1,1 0 1,3 0 2,6 1 17,1-1 0,0-1-1,0-1 1,1 0 0,-1 0-1,0-2 1,-1 0 0,1-1 0,0 0-1,0-1 1,-1-1 0,0 0-1,12-6-16,-16 8 1,-13 8-21,-18 13-15,15-13 45,-25 19 457,37-40-392,0 1 0,-1-1-1,-1 0 1,-1 0 0,0-1-1,-1 1 1,0-1 0,-2 1-1,0-1 1,-2-12-75,3 28-5,-1 1-1,0-1 0,1 1 1,-1-1-1,1 1 1,-1 0-1,0-1 1,1 1-1,-1 0 0,1 0 1,-1-1-1,1 1 1,-1 0-1,1 0 1,-1 0-1,1-1 1,0 1-1,-1 0 0,1 0 1,-1 0-1,1 0 1,-1 0-1,1 0 1,-1 0-1,1 0 1,0 0-1,-1 1 0,1-1 1,-1 0-1,1 0 1,-1 0-1,1 1 1,-1-1-1,1 0 1,-1 0-1,1 1 0,-1-1 1,0 1-1,1-1 1,-1 0-1,1 1 1,-1-1-1,0 1 1,1-1-1,-1 1 0,0-1 1,0 1-1,1-1 1,-1 1-1,0-1 1,0 1 5,12 6-328,86 49-6784,-62-35 2643</inkml:trace>
  <inkml:trace contextRef="#ctx0" brushRef="#br1" timeOffset="601849.033">22483 12033 8898,'-5'-6'3729,"7"4"104,2-3-1993,10 2-1088,15-6-168,10-3-208,16-8-56,4 5-112,9 3 56,-13 3-888,-13 9-3513,-20-8 1017</inkml:trace>
  <inkml:trace contextRef="#ctx0" brushRef="#br1" timeOffset="602760.614">19357 13110 13339,'7'-48'3402,"-8"49"-3368,1 0 0,0 0 0,-1 0 0,1-1 0,-1 1-1,1 0 1,-1 0 0,1-1 0,-1 1 0,1 0 0,-1 0 0,0-1 0,1 1 0,-1-1 0,0 1 0,0-1 0,1 1 0,-1-1-1,0 1 1,0-1 0,0 0 0,0 1 0,0-1 0,0 0 0,1 0 0,-1 0 0,0 1 0,0-1 0,0 0 0,0 0 0,0-1 0,0 1-1,0 0 1,0 0 0,0 0 0,0 0 0,1-1 0,-1 1 0,0-1 0,0 1 0,0 0 0,0-1 0,1 1 0,-1-1 0,0 0-1,1 1 1,-1-1 0,0 1 0,1-1 0,-1 0 0,1 0 0,-1 1 0,1-1 0,-1 0 0,1 0 0,-1 0 0,1 0 0,0 0-1,-1 1 1,1-1 0,0 0 0,0 0 0,0 0 0,0-1-34,-23 98-41,20-73 33,-8 59-7,3 1 0,4 32 15,12 198 102,-11-244 477,0-82 465,6-57-738,3 0 0,3 1 0,3 1 0,3-1 0,11-24-306,-18 63 15,44-132-8,-52 158-12,1 0 1,-1 1-1,1-1 0,0 1 0,1-1 1,-1 1-1,0 0 0,1-1 1,0 1-1,0 0 0,0 0 0,0 0 1,0 0-1,0 0 0,1 1 0,0-1 1,-1 1-1,1 0 0,0-1 1,0 1-1,0 0 0,0 1 0,1-1 1,-1 1-1,0-1 0,1 1 1,-1 0-1,1 0 0,-1 1 0,1-1 1,0 1-1,-1-1 0,1 1 0,0 0 1,2 1 4,1 2-12,0 0 0,-1 1 0,0 0 0,1 0 1,-1 0-1,-1 1 0,1 0 0,-1 0 0,0 1 1,0-1-1,0 1 0,-1 0 0,0 0 0,0 0 1,-1 1-1,1 0 0,-2-1 0,1 1 0,-1 0 1,0 1-1,0-1 0,-1 0 0,1 0 0,-2 1 1,1-1-1,-1 0 0,0 1 0,-1-1 0,0 1 1,0-1-1,0 0 0,-1 0 0,-2 5 12,-7 6 19,-1-1-1,-1 0 1,0-1-1,-1 0 1,-1-1-1,0 0 1,-1-1-1,-1-1 0,0-1 1,-1 0-1,0-2 1,0 1-1,-3-2-18,13-4 11,-1 0 9,1 0 0,-1 0 1,0-1-1,0 0 0,0 0 0,-1-1 1,1-1-1,-1 1 0,0-2 1,-7 2-21,16-3-30,-1 0 0,1 0 0,0 0 0,-1 0 1,1 0-1,-1 0 0,1-1 0,0 1 0,0 0 0,-1-1 1,1 1-1,0-1 0,0 1 0,-1-1 0,1 1 1,0-1-1,0 0 0,0 0 0,0 0 0,0 0 0,0 1 1,0-1-1,0-1 0,0 1 0,1 0 0,-1 0 1,0 0-1,0 0 0,1 0 0,-1-1 0,1 1 0,0 0 1,-1 0-1,1-1 0,0 1 0,-1 0 0,1-1 0,0 1 1,0 0-1,0-1 0,0 1 0,1 0 0,-1-1 1,0 1-1,0 0 0,1-1 0,0 0 30,40-71-3046,-36 67 2845,86-100-5227,-37 52 2602</inkml:trace>
  <inkml:trace contextRef="#ctx0" brushRef="#br1" timeOffset="603713.337">19611 13080 8178,'2'-7'1038,"7"-14"2408,-2 28 888,-6 32-3717,-1-5-498,2 0 1,1 0 0,1 0 0,2 0-1,1-1 1,2 0 0,2 2-120,-11-33 16,1 1 0,-1-1 0,1 1 1,-1-1-1,1 0 0,0 1 1,0-1-1,0 0 0,0 1 0,1-1 1,-1 0-1,1 0 0,-1 0 1,1 0-1,-1 0 0,1-1 0,0 1 1,0 0-1,0-1 0,0 0 1,0 1-1,0-1 0,1 0 0,-1 0 1,0 0-1,1 0 0,-1 0 1,1-1-1,-1 1 0,0-1 0,1 0 1,-1 1-1,1-1 0,-1 0 0,1-1 1,-1 1-1,1 0 0,-1-1 1,1 1-1,-1-1 0,1 0 0,-1 0 1,2 0-17,6-9 92,0 0 0,-1-1 0,0 0 0,0-1 0,-1 0 0,-1 0 0,0-1 1,0 0-1,-1 0 0,-1 0 0,-1-1 0,0 0 0,0 1 0,-1-2 0,-1 1 0,0-6-92,2-83 562,-4 104-555,-1-1 0,1 0 1,0 0-1,0 0 0,0 0 0,-1 0 0,1 0 1,0 0-1,0 0 0,0 0 0,-1 0 0,1 0 1,0 0-1,0 0 0,0 0 0,-1 0 1,1 0-1,0 0 0,0 0 0,0 0 0,-1 0 1,1 0-1,0 0 0,0 0 0,0 0 1,-1-1-1,1 1 0,0 0 0,0 0 0,0 0 1,0 0-1,-1 0 0,1-1 0,0 1 1,0 0-1,0 0 0,0 0-7,-6 24 21,5-20-22,1 1 0,-1 0 0,1 0 0,1 0 0,-1 0 0,1 0 0,0-1 0,0 1 0,0 0 0,0-1 0,1 1 0,0-1 0,0 1 0,0-1 0,1 0 0,-1 0 0,1 0 0,0 0 0,0 0 0,1 0 0,-1-1 0,1 0 0,-1 0 0,1 0 0,0 0 0,0 0 0,1-1 0,-1 0 0,0 0 0,1 0 0,0 0 0,2 0 1,7-3 12,-1-1 0,0-1-1,1 0 1,-1-1 0,-1-1 0,1 1 0,-1-2-1,1 0 1,2-2-12,14-7 18,60-15 45,-88 30-66,1 0 0,-1 1 0,1-1 1,-1 1-1,1-1 0,-1 1 0,0-1 1,1 1-1,-1 0 0,0 0 0,1-1 1,-1 1-1,0 0 0,0 0 0,0 1 1,0-1-1,0 0 0,0 0 0,0 0 1,0 1-1,-1-1 0,1 0 0,0 1 1,-1-1 2,7 9-2,-4-8 6,-1 0 0,0 0 0,1 0 0,-1 0 0,1 0 0,0 0 0,-1-1 0,1 0 0,0 1 0,0-1 0,0 0 0,0 0 0,0-1-1,0 1 1,0-1 0,1 1 0,-1-1 0,0 0 0,0 0 0,0 0 0,0-1 0,0 1 0,1-1 0,-1 0 0,0 0 0,0 0 0,0 0 0,-1 0 0,4-2-4,1-1-47,1 0-1,-1 0 0,0-1 0,-1 0 1,1 0-1,-1 0 0,0-1 1,0 0-1,0-1 0,3-5 48,-6 7-307,0 0-1,-1-1 1,1 0 0,-1 1-1,-1-1 1,1 0-1,-1 0 1,0 0-1,0 0 1,-1 0 0,0 0-1,0 0 1,0 0-1,0 0 1,-1 0 0,0 1-1,-1-1 1,1 0-1,-1 0 1,0 1-1,-2-3 308,-2-7-686,-1 2-1,0-1 0,-1 1 1,0 0-1,-1 0 0,-1 1 1,-9-9 686,-56-39 4133,75 60-4050,1 0 0,-1 0 0,0 0 0,1 0 0,-1 0 0,1 0 0,-1-1 0,0 1 0,1 0 0,-1 0 1,1 0-1,-1-1 0,0 1 0,1 0 0,-1 0 0,0-1 0,0 1 0,1 0 0,-1-1 0,0 1 0,0 0 0,1-1 0,-1 1 1,0-1-1,0 1 0,0 0 0,0-1 0,1 1 0,-1-1 0,0 1 0,0 0 0,0-1 0,0 1 0,0-1 0,0 1 0,0 0 1,0-1-1,0 1 0,0-1 0,-1 1 0,1-1 0,0 1 0,0 0 0,0-1-83,114 93-1544,-108-87 1421,6 6-232,0 0 0,1 0-1,1-2 1,-1 1 0,2-2 0,-1 0-1,1 0 1,10 2 355,15-17-9,-28-8 4833,-17 27-4645,0 1 1,-1-2 0,0 1-1,-1-1 1,0 1 0,0-2 0,-1 1-1,-1-1 1,-5 4-180,15-14 2,-1 0 1,0 0-1,1 0 0,-1 0 0,0 0 1,0 0-1,1 0 0,-1 0 0,0 0 0,1 0 1,-1 0-1,0 0 0,1 0 0,-1 0 0,0 0 1,1 0-1,-1 0 0,0 0 0,1 0 1,-1 0-1,0 1 0,0-1 0,1 0 0,-1 0 1,0 0-1,0 1 0,1-1 0,-1 0 1,0 0-1,0 1 0,1-1 0,-1 0 0,0 0 1,0 1-1,0-1 0,0 0 0,0 1 1,0-1-1,1 0 0,-1 1 0,0-1 0,0 0 1,0 0-1,0 1 0,0-1 0,0 0 0,0 1 1,0-1-1,0 0 0,0 1 0,0-1 1,-1 0-1,1 1 0,0-1-2,4 0-1,55-4 15,-35 1-21,0 2 0,0 0 0,-1 2 0,1 0 0,0 2 0,4 1 7,-27-4-4,0-1 1,0 1-1,0 0 1,1 0-1,-1 0 1,0 0-1,0 0 1,1 1-1,-1-1 1,0 0-1,0 1 1,0-1-1,1 0 1,-1 1-1,0 0 1,0-1-1,0 1 0,0-1 1,0 1-1,0 0 1,0 0-1,0 0 1,0 0-1,0 0 1,-1 0-1,1 0 1,0 0-1,-1 0 1,1 0-1,-1 0 1,1 0-1,-1 0 1,1 0-1,-1 1 1,0-1-1,1 0 1,-1 0-1,0 1 0,0-1 1,0 0-1,0 0 1,0 0-1,0 1 1,0-1-1,-1 0 1,1 0-1,0 1 1,-1-1-1,1 0 1,-1 0-1,1 0 1,-1 0-1,0 1 4,-12 14 59,-1-1 1,-1 0-1,-1-1 0,0 0 0,0-1 0,-2-1 0,1-1 1,-10 4-60,11-5 167,0-2 0,0 0 1,-1 0-1,0-2 0,-1 0 1,-13 3-168,66-3-1455,28-9-532,-19-2 186</inkml:trace>
  <inkml:trace contextRef="#ctx0" brushRef="#br1" timeOffset="606219.649">20878 12938 6577,'-1'-12'4691,"2"13"-1069,0 6-3582,0 0 1,0 0-1,1 0 0,0 0 1,0 0-1,1 0 0,0-1 1,0 1-1,0-1 1,1 0-1,0 0 0,0 0 1,1-1-1,0 1 1,0-1-1,0 0 0,0-1 1,1 1-1,0-1 0,0 0 1,0 0-1,0-1 1,0 0-1,1 0 0,0 0 1,0-1-1,-1 0 0,1 0 1,1-1-41,3-1 29,-1-1 1,1 0 0,0 0 0,-1-1-1,1-1 1,-1 0 0,0 0 0,0-1-1,0 0 1,0-1 0,-1 0 0,0 0-1,0-1 1,0-1 0,-1 1-1,0-1 1,2-3-30,-9 10 18,0 0 1,-1 0-1,1 0 0,0 0 0,-1 0 0,1 0 1,0 0-1,-1 0 0,1 0 0,0 0 1,-1 0-1,1 0 0,0 1 0,-1-1 0,1 0 1,-1 1-1,1-1 0,0 0 0,-1 1 0,1-1 1,-1 0-1,1 1 0,-1-1 0,1 1 0,-1-1 1,1 1-1,-1-1 0,0 1 0,1 0 1,-1-1-1,0 1 0,0-1 0,1 1 0,-1 0 1,0-1-1,0 1 0,0 0 0,0-1 0,1 1 1,-1 0-1,0-1 0,0 1 0,-1 0 0,1-1 1,0 1-1,0 0 0,0-1 0,0 1 1,0 0-1,-1-1 0,1 1 0,0 0 0,-1-1 1,1 1-1,-1 0-18,2 5 105,0-1-24,-1 0-15,1 1 0,-1-1 0,1 0 0,1 0 0,-1 0 0,1 1 0,0-1 0,0-1 0,0 1 0,0 0 0,1-1-1,0 1 1,0-1 0,1 2-66,0-6 26,0-1 1,0 1-1,0-1 0,-1 1 0,1-1 0,0 0 0,-1 0 0,1-1 0,-1 1 0,1-1 0,-1 0 1,0 0-1,1 0 0,-1 0 0,0-1 0,0 1 0,-1-1 0,1 1 0,0-1 0,-1 0 1,0 0-1,0 0 0,0-1 0,2-2-26,-2 4 9,5-8-24,0 0 0,0 0 0,0 0 0,-2-1 0,1 0-1,-1 0 1,-1 0 0,0-1 0,1-5 15,-4 13-207,0 0 1,0 0-1,-1-1 0,1 1 1,-1 0-1,0-1 0,0 1 1,-1 0-1,1-1 0,-1 1 1,0 0-1,0 0 1,0-1-1,-1 1 0,0 0 1,0 0-1,0 1 0,0-1 1,0 0-1,-1 1 0,1-1 1,-1 1-1,0 0 0,0-1 1,0 2-1,-1-1 1,-3-2 206,2 2-782,0 0 1,-1 0 0,0 0 0,0 1 0,0 0 0,0 0 0,0 1 0,0 0 0,0 0 0,0 0 0,-1 1 0,1 0-1,0 0 1,-6 1 781,-30 4-40,19-2 3881,22-3-3725,1 1 0,-1-1 1,1 0-1,-1 1 0,1-1 0,-1 0 1,1 0-1,-1 1 0,1-1 1,-1 0-1,0 0 0,1 0 1,-1 0-1,0 0 0,1 0 0,-1 0 1,1 0-1,-1 0 0,0 0 1,1 0-1,-1 0 0,1 0 0,-1 0 1,0-1-1,1 1 0,-1 0 1,1 0-1,-1-1 0,1 1 0,-1 0 1,1-1-1,-1 1 0,1-1 1,-1 1-1,1-1 0,-1 1 1,1 0-1,0-1 0,-1 0 0,1 1 1,0-1-1,0 1 0,-1-1 1,1 1-1,0-1 0,0 0 0,0 1 1,0-1-1,-1 1 0,1-1 1,0 0-1,0 1 0,0-1 0,0 1 1,1-1-1,-1 0 0,0 1 1,0-1-1,0 1 0,0-1 1,1 0-1,-1 1 0,0-1 0,0 1 1,1-1-117,26-34 992,-27 35-990,0-1 0,0 1 0,0-1 1,1 1-1,-1-1 0,0 1 0,0-1 0,0 1 1,1-1-1,-1 1 0,0-1 0,1 1 0,-1-1 1,0 1-1,1-1 0,-1 1 0,1 0 0,-1-1 1,0 1-1,1 0 0,-1-1 0,1 1 0,-1 0 1,1-1-1,0 1 0,-1 0 0,1 0 0,-1 0 1,1 0-1,-1 0 0,1-1 0,-1 1 0,1 0 1,0 0-1,-1 0 0,1 1 0,-1-1 0,1 0 1,-1 0-1,1 0 0,0 0 0,-1 0 0,1 1 1,-1-1-1,1 0 0,-1 0 0,1 1 0,-1-1 1,0 0-1,1 1 0,-1-1 0,1 1 0,-1-1 1,1 1-3,-1 51-755,19-23-3210,0-21 1058</inkml:trace>
  <inkml:trace contextRef="#ctx0" brushRef="#br1" timeOffset="607055.451">21354 12943 5633,'11'87'6630,"-6"0"-4692,9 76-1559,-12-154-362,0 1 0,0 0-1,-1 0 1,-1 0 0,1 0-1,-2 0 1,1 0-1,-1 0 1,-1 0 0,0 0-1,0 0 1,-1 0-1,-2 2-16,0 0 107,0-1-1,-2 0 0,1 0 0,-1-1 0,-1 0 1,0 0-1,0-1 0,-1 0 0,0 0 0,-1-1 0,0 0 1,0-1-1,-9 6-106,16-13 53,1 1 0,0-1 1,0 0-1,0 0 1,-1 1-1,1-2 0,0 1 1,0 0-1,0 0 0,-1-1 1,1 1-1,0-1 0,0 1 1,0-1-1,0 0 0,0 0 1,0 0-1,0 0 0,0 0 1,1-1-1,-1 1 0,0-1 1,0 1-1,1-1 0,-1 1 1,1-1-1,0 0 0,0 0 1,-1 0-1,1 1 0,0-1 1,0 0-1,1-1 0,-1 1 1,0 0-1,1 0 1,-1 0-1,1 0 0,0 0 1,-1-1-1,1 1 0,0 0 1,1 0-1,-1-1 0,0 1 1,1 0-54,-1-11 41,1 0 1,1 1-1,0-1 1,1 1-1,0 0 1,1 0-1,1 0 0,-1 0 1,2 1-1,0 0 1,0 0-1,1 0 1,0 1-1,2-1-41,-7 7 4,210-288 41,-170 237-44,22-28 42,-4-3 0,4-14-43,-43 42 209,-29 54-65,-2 9-105,0 1-1,0 0 1,1 1-1,0-1 1,0 2-1,1-1 1,0 1-1,0 1 1,1-1-1,-1 4-38,7-12 1,-16 22 7,0 0 1,1 1 0,1 1-1,1 1 1,2 0 0,-5 14-9,12-29-1,1 0 0,0 1 0,0-1 0,1 1 0,1 0-1,0 0 1,0 0 0,1 0 0,1 1 0,0-1 0,0 0 0,1 0 0,1 5 1,0-14 0,-1 1 0,1 0-1,-1-1 1,1 1 0,0-1-1,0 0 1,0 1 0,0-1-1,0 0 1,1 0 0,-1-1 0,1 1-1,-1 0 1,1-1 0,0 1-1,-1-1 1,1 0 0,0 0-1,0 0 1,0 0 0,0-1-1,0 1 1,0-1 0,0 0-1,0 1 1,0-1 0,0-1-1,0 1 1,0 0 0,0-1 0,0 0-1,0 1 1,0-1 0,3-2 0,10-2 19,-1 0 0,1-2 0,-1 0 0,0-1 0,0 0 0,-1-1 0,0-1 1,-1 0-1,0-1 0,0-1 0,-2 0 0,1 0 0,-1-1 0,-1 0 0,0-1 0,-1-1 1,-1 1-1,7-16-19,-10-6 58,-19 46-92,12-3 22,-1 1 1,1-1 0,0 1 0,0 0-1,1 0 1,0 0 0,1 0-1,0-1 1,0 1 0,0 0 0,2 3 11,-2-8-1,1 0 0,-1-1 0,1 1 0,0 0 0,0 0 0,0-1 0,0 1 0,0-1 0,1 1 0,-1-1 0,1 0 0,0 1 0,-1-1 0,1 0 0,0 0 0,0 0 0,1 0 0,-1 0 0,0-1 0,0 1 0,1-1 1,-1 0-1,1 1 0,0-1 0,-1 0 0,1 0 0,0-1 0,0 1 0,-1-1 0,1 1 0,0-1 0,2 0 1,12-2 16,-1-1 0,0 0 0,0-1 0,-1-1 0,1 0 0,-1-1 0,0-1 0,-1-1 0,1 0 0,8-7-16,-17 12 11,53-30 46,-59 33-59,1 0 1,0 0-1,0 0 1,0 0-1,0 0 0,-1 0 1,1 0-1,0 0 1,0 0-1,0 1 0,-1-1 1,1 0-1,0 1 0,0-1 1,-1 0-1,1 1 1,0-1-1,0 1 0,-1-1 1,1 1-1,-1-1 1,1 1-1,0-1 0,-1 1 1,1 0-1,-1-1 1,1 1-1,-1 0 0,0 0 1,1-1-1,-1 1 0,0 0 1,1 0-1,-1-1 1,0 1-1,0 0 0,0 0 1,0 0-1,0 0 1,0-1-1,0 1 0,0 0 1,0 0-1,0 0 0,0 0 1,0-1-1,-1 1 1,1 0-1,0 0 0,-1-1 1,1 1-1,0 0 1,-1 0-1,0 0 2,1 2-5,-30 346-14,30-337 28,1-5-7,0 0 0,-1 0 0,1 0 0,-1 0 0,-1 0 1,0 0-1,0 0 0,0-1 0,0 1 0,-1 0 0,0-1 0,-1 1 1,0-1-1,0 1 0,0-1 0,-1 0 0,1-1 0,-1 1 0,-1-1 1,1 1-1,-5 3-2,6-6 22,-1-1 1,0 1 0,0-1 0,0 0-1,0 0 1,0 0 0,0 0 0,0-1-1,-1 1 1,1-1 0,-1 0 0,1-1-1,-1 1 1,1-1 0,-1 0 0,1 0-1,-1 0 1,1-1 0,-1 1-1,1-1 1,-1 0 0,1 0 0,0-1-1,-1 0 1,1 1 0,0-1 0,0-1-1,0 1 1,0 0 0,1-1 0,-1 0-1,1 0 1,-1 0 0,1 0 0,0-1-1,0 1 1,1-1 0,-1 0-1,1 0 1,-1 0 0,0-3-23,-1-2 24,0 0-1,1-1 1,0 0-1,0 1 1,1-1 0,1 0-1,-1 0 1,2 0 0,-1 0-1,1 0 1,1-1 0,0 1-1,0 0 1,1 0 0,0 1-1,1-1 1,3-8-24,2 0-3,0 0 1,0 1 0,2 0-1,0 1 1,1 0-1,1 1 1,0 0-1,1 0 1,3 0 2,15-13-30,1 2 0,2 1 0,1 2 1,0 1-1,20-8 30,106-44-3480,-85 45-618</inkml:trace>
  <inkml:trace contextRef="#ctx0" brushRef="#br1" timeOffset="608956.166">19527 13991 6361,'-39'-14'5652,"-20"27"-3590,44-6-1893,1 1 0,1 1 1,-1 0-1,1 1 0,1 1 0,0 0 1,0 0-1,1 1 0,1 0 0,0 1 0,1 1 1,0-1-1,1 1 0,0 1 0,1-1 1,1 1-1,1 1 0,-1 1-169,3 0 84,0 0 0,2-1 0,0 1 0,0 0 0,2 0 0,1 8-84,-2-22 8,-1 1-1,1-1 1,0 1 0,0-1 0,1 0-1,-1 1 1,1-1 0,0 0-1,-1 1 1,1-1 0,1 0-1,-1 0 1,0 1 0,1-1-1,0 0 1,0-1 0,0 1-1,0 0 1,0 0 0,0-1-1,1 0 1,-1 1 0,1-1 0,0 0-1,-1 0 1,1 0 0,0-1-1,0 1 1,0-1 0,1 1-1,-1-1 1,0 0 0,0 0-1,1 0 1,-1-1 0,0 1-1,1-1 1,-1 0 0,1 0-1,-1 0 1,1-1 0,-1 1-1,0-1 1,1 1 0,-1-1 0,0 0-8,11-8 29,-1 0 1,0-1 0,-1-1 0,0 0-1,0 0 1,-1-1 0,-1 0 0,0-1 0,0-2-30,5-2 49,-1-1 1,-1-1-1,-1 0 1,0-1 0,-1 0-1,-1 0 1,-2-1-1,0-1 1,-1 1 0,4-20-50,-12 41 9,1 1 0,-1-1 1,1 1-1,-1-1 0,0 0 1,1 1-1,-1-1 1,1 0-1,-1 1 0,0-1 1,0 0-1,1 0 0,-1 0 1,0 1-1,1-1 0,-1 0 1,0 0-1,0 0 0,1 0 1,-1 0-1,0 0 1,1-1-1,-1 1 0,0 0 1,0 0-1,1 0 0,-1-1 1,0 1-1,1 0 0,-1-1 1,0 1-1,1-1 0,-1 1 1,1 0-1,-1-1 1,1 0-1,-1 1 0,1-1 1,-1 1-1,1-1 0,-1 1 1,1-1-1,0 0 0,-1 1 1,1-1-1,0 0 0,0 1 1,0-1-1,-1 0 1,1 0-1,0 1 0,0-1 1,0 0-1,0 1 0,0-1 1,0 0-1,0 0 0,0 1 1,1-1-1,-1 0 0,0 0 1,0 1-10,-8 12 22,0 1 1,1 1-1,0-1 1,1 1-1,0 0 0,1 0 1,1 1-1,0 0 1,1 0-1,1 0 1,0 2-23,1-12 4,0 0 0,0 0 0,0-1 0,0 1 0,1 0 0,0 0 0,0 0 1,0 0-1,1 0 0,0-1 0,0 1 0,0 0 0,0 0 0,1-1 1,-1 1-1,1-1 0,1 1 0,-1-1 0,0 0 0,1 0 0,0 0 0,0 0 1,0 0-1,1-1 0,-1 1 0,1-1 0,0 0 0,0 0 0,0 0 1,2 0-5,7-1-15,0-1 0,0 0 0,0-1 0,-1 0 0,1-1 0,0-1 1,0 0-1,-1 0 0,1-2 0,-1 1 0,0-2 0,0 1 0,0-2 0,0 0 15,-6 4-147,1-1 0,-1-1-1,0 1 1,0-1-1,0 0 1,-1-1-1,0 1 1,1-1-1,-1 0 1,-1 0-1,1-1 1,-1 1-1,0-1 1,0 0-1,0-1 148,12-41-2398</inkml:trace>
  <inkml:trace contextRef="#ctx0" brushRef="#br1" timeOffset="609792.97">19976 13994 8002,'-20'-44'8185,"19"44"-8136,0 0-1,1 0 1,-1 0-1,0 0 1,1 0-1,-1 1 1,0-1-1,1 0 1,-1 0-1,0 1 0,1-1 1,-1 0-1,1 1 1,-1-1-1,0 0 1,1 1-1,-1-1 1,1 1-1,-1-1 1,1 1-1,-1-1 0,1 1 1,0-1-1,-1 1 1,1 0-1,0-1 1,-1 1-1,1 0 1,0-1-1,0 1 1,0 0-1,-1-1 0,1 1 1,0 0-1,0-1 1,0 1-1,0 0 1,0-1-1,0 1 1,0 0-1,1-1 1,-1 1-1,0 0-48,0-1 24,-5 34 13,2-1 1,1 0 0,1 1 0,2-1 0,2 1 0,1-1 0,1 1-38,-3-26 9,0 1 0,0 0 0,1-1 0,0 0 0,1 1 0,0-1 0,0-1 0,0 1 0,5 4-9,-8-9 12,1-1 0,0 1 1,1-1-1,-1 0 1,0 0-1,1 1 1,-1-2-1,1 1 1,0 0-1,0-1 1,0 1-1,-1-1 1,1 0-1,0 0 0,1 0 1,-1 0-1,0 0 1,0-1-1,0 1 1,0-1-1,1 0 1,-1 0-1,0 0 1,0-1-1,0 1 0,0-1 1,1 1-1,0-2-12,2 0 45,1-1 0,0 0-1,-1-1 1,1 0 0,-1 0-1,0 0 1,0-1 0,-1 0-1,1 0 1,-1 0 0,0-1-1,-1 0 1,1 0 0,-1 0-1,0 0 1,-1 0 0,1-1-1,0-4-44,2-3 102,0 0 0,-2 0 0,0-1 0,0 0 0,-1 0 0,-1 0 0,-1 0-1,0-8-101,0 17 48,-1 0-1,-1 0 0,1 0 0,-1 0 0,0 0 0,0 0 0,-1 1 0,1-1 0,-1 0 1,-1 1-1,1-1 0,-1 1 0,0 0 0,0-1 0,-3-3-47,5 9 4,1-1-1,0 0 1,-1 1-1,1-1 0,-1 1 1,1-1-1,-1 0 1,1 1-1,-1-1 1,0 1-1,1-1 1,-1 1-1,1-1 1,-1 1-1,0 0 0,1-1 1,-1 1-1,0 0 1,0 0-1,1-1 1,-1 1-1,0 0 1,0 0-1,1 0 0,-1 0 1,0 0-1,0 0 1,0 0-1,1 0 1,-1 0-1,0 1 1,0-1-1,1 0 0,-1 0 1,0 1-1,1-1 1,-1 0-1,0 1 1,1-1-1,-1 0 1,0 1-1,1-1 1,-1 1-1,1 0 0,-1-1 1,1 1-1,-1-1 1,1 1-1,-1 0 1,1-1-1,0 1 1,-1 0-1,1-1 0,0 1 1,-1 0-1,1 0 1,0 0-4,-10 44-35,10-40 31,0 0 0,1 0 1,-1 0-1,1 0 0,0 0 1,0-1-1,1 1 0,-1 0 0,1-1 1,0 1-1,0-1 0,1 1 1,-1-1-1,1 0 0,0 0 1,0 0-1,0-1 0,1 1 1,-1-1-1,1 1 0,0-1 1,0 0-1,0-1 0,0 1 1,0-1-1,1 0 0,-1 0 1,1 0-1,0 0 0,-1-1 1,1 0-1,0 0 0,1 0 4,8-1 11,1-1 0,0-1 0,-1 0-1,0-1 1,1 0 0,-1-1 0,-1-1-1,1 0 1,0-1 0,-1-1 0,-1 0-1,1 0 1,-1-2 0,0 1 0,3-4-11,13-20 103,-28 31-98,0 1 1,1-1-1,-1 0 1,0 0-1,1 1 1,-1-1-1,0 0 1,0 0-1,0 1 1,0-1-1,1 0 1,-1 0-1,0 1 1,0-1-1,0 0 1,-1 0-1,1 1 1,0-1-1,0 0 1,0 0-1,-1 1 1,1-1-1,0 0 0,-1 1 1,1-1-1,0 0 1,-1 1-1,1-1 1,-1 0-1,1 1 1,-1-1-1,1 1 1,-1-1-1,0 1 1,1-1-1,-1 1 1,1 0-1,-1-1 1,0 1-1,0 0 1,1-1-1,-1 1 1,0 0-1,1 0 1,-1 0-1,0 0 1,0-1-1,0 1 1,0 0-6,-4 0 4,0 0 0,1 0 0,-1 0-1,0 0 1,1 1 0,-1-1 0,0 1 0,1 0 0,-1 1 0,1-1 0,-1 1 0,1 0 0,0 0 0,-1 0 0,1 1 0,0 0 0,1-1 0,-1 1 0,0 1 0,-2 2-4,-60 75 2,65-80-3,1-1-1,-1 1 1,0 0-1,0-1 1,1 1-1,-1 0 1,0 0-1,0 0 1,1-1-1,-1 1 1,1 0-1,-1 0 1,1 0-1,-1 0 1,1 0-1,0 0 1,-1 0-1,1 0 1,0 0-1,0 0 1,0 0-1,0 0 1,0 0-1,0 0 1,0 0-1,0 0 1,0 0-1,0 0 1,1 0-1,-1 0 1,0 0-1,1 0 1,-1 0-1,1 0 1,-1 0-1,1 0 1,-1 0-1,1-1 1,0 1-1,-1 0 1,1 0-1,0-1 1,-1 1-1,1 0 1,0-1-1,0 1 1,0-1-1,0 1 1,0-1-1,0 1 1,0-1-1,0 0 1,0 1-1,0-1 1,0 0-1,0 0 1,0 0-1,0 0 1,0 0 0,0 0-1,0 0 1,0 0-1,0 0 1,0 0-1,0 0 1,0-1-1,0 1 2,85-4-56,-63 1 55,1 2 0,0 0-1,-1 2 1,1 0-1,0 2 1,-1 0 0,0 2-1,9 3 2,-25-6 1,-1 0-1,1 1 0,-1 0 0,0 0 1,0 0-1,0 1 0,0 0 1,-1 0-1,1 1 0,-1-1 0,0 1 1,-1 0-1,1 1 0,-1-1 1,0 1-1,0 0 0,-1 0 0,1 0 1,-1 0-1,-2 1 116,-6-23 121,-20-155 425,20 142-635,-1-1 1,-1 1-1,-1 0 1,-2 1 0,-1 0-1,-1 0 1,-5-7-28,6 21 8,15 15-79,8 5-8,-1 0-1,1-1 1,0-1-1,0 0 0,0-1 1,1 0-1,-1 0 1,1-2-1,1 1 80,97 0-2851,-56-4-1271,-10 3-205</inkml:trace>
  <inkml:trace contextRef="#ctx0" brushRef="#br1" timeOffset="610648.229">20976 13852 7794,'-2'-5'430,"2"2"-13,-1 0 0,0 0-1,0 0 1,0 1 0,0-1 0,0 0 0,-1 0-1,0 1 1,1-1 0,-1 1 0,0-1-1,0 1 1,0 0 0,0 0 0,-1 0-1,1 0 1,-1 0 0,-1-1-417,2 4 94,0-1 0,0 1 0,0-1 0,1 1 1,-1 0-1,0 0 0,1 0 0,-1 0 0,0 0 0,1 0 0,0 0 0,-1 1 0,1-1 1,0 0-1,-1 1 0,1-1 0,0 1 0,0 0 0,0-1 0,1 1 0,-1 0 0,0-1 0,0 2-94,-2 4 52,0-1 0,1 1 0,0-1-1,0 1 1,0 0 0,1 0-1,0 0 1,0 0 0,1 0-1,0 4-51,0-9 9,0 1 0,0-1-1,0 0 1,1 1-1,-1-1 1,1 0-1,0 0 1,-1 1-1,1-1 1,0 0-1,0 0 1,0 0 0,1 0-1,-1 0 1,0 0-1,1 0 1,-1 0-1,1-1 1,0 1-1,0 0 1,-1-1-1,1 0 1,0 1-1,0-1 1,1 0 0,-1 0-1,0 0 1,0 0-1,0 0 1,1-1-1,-1 1 1,0-1-1,3 1-8,7-2 25,0 0-1,-1-1 0,1-1 1,0 0-1,-1 0 0,1-1 0,-1 0 1,0-1-1,-1-1 0,1 1 1,-1-2-1,0 1 0,0-1 1,-1-1-1,0 0 0,-1 0 0,1-1 1,0-2-25,39-65 133,-47 69-132,-4 12-13,-18 144-52,18-70 221,3-1-1,4 1 1,11 63-157,-9-99 17,-3 0 1,-1 0-1,-4 40-17,2-73 72,-1 0 1,0 1-1,0-1 0,-1 0 0,-1 0 1,0 0-1,0 0 0,-1-1 1,0 1-1,-1-1 0,0 0 1,0 0-1,-3 3-72,7-11 31,0 0 0,1 0 0,-1-1 0,1 1 0,-1 0-1,0-1 1,0 1 0,1 0 0,-1-1 0,0 1 0,0-1 0,0 1 0,1-1 0,-1 0 0,0 1 0,0-1-1,0 0 1,0 0 0,0 1 0,0-1 0,0 0 0,0 0 0,0 0 0,0 0 0,0 0 0,0 0-1,0-1 1,0 1 0,0 0 0,0 0 0,1-1 0,-1 1 0,0 0 0,0-1 0,0 1 0,0-1-1,0 1 1,1-1 0,-1 0 0,0 1 0,1-1 0,-1 0 0,0 1 0,1-1 0,-1 0 0,1 0-1,-1 0-30,-20-45 722,11 11-665,1-2-1,2 0 1,2 0 0,1 0-1,1 0 1,3 0 0,1-1-1,1 1 1,3 0 0,2-8-57,-7 38-20,1 0 1,0 0 0,0 0-1,1 0 1,0 0 0,0 1-1,0-1 1,1 0 0,0 1-1,0 0 1,1 0 0,0 0-1,0 0 1,0 0 0,1 1-1,-1 0 1,1 0 0,1 0-1,-1 1 1,1-1 0,0 1-1,0 1 1,0-1 0,0 1-1,0 0 1,1 0 0,0 1-1,3-1 20,156-18-6657,-106 11 2343</inkml:trace>
  <inkml:trace contextRef="#ctx0" brushRef="#br1" timeOffset="610891.537">21644 13474 8578,'-9'-7'5902,"-10"22"-3144,7 7-2462,2 0-1,0 1 0,1 0 0,2 1 1,-1 4-296,-1-2 50,2 0 1,0 1-1,2-1 0,1 1 1,1 0-1,1 1 1,2-1-1,0 0 1,2 0-1,1 1 0,3 7-50,-5-31 10,-1 0-1,1 0 0,0 1 0,1-1 0,-1 0 0,1 0 0,0 0 0,0 0 0,0-1 0,0 1 0,1-1 0,-1 1 1,1-1-1,0 0 0,0 0 0,0 0 0,0 0 0,1 0 0,-1-1 0,1 1 0,0-1 0,0 0 0,0-1 0,0 1 1,0 0-1,0-1 0,0 0 0,0 0 0,0 0 0,1-1 0,-1 1 0,0-1 0,1 0 0,-1 0 0,0-1 0,1 1 1,0-1-10,7-3-75,1 0 0,-1-1 0,-1 0 0,1-1 0,-1 0 0,0-1 1,0 0-1,-1-1 0,0 0 0,0-1 0,-1 0 0,4-4 75,53-79-5163,-45 46 1109</inkml:trace>
  <inkml:trace contextRef="#ctx0" brushRef="#br1" timeOffset="611650.897">21859 13658 8578,'-35'28'6631,"2"33"-4690,-5 56-551,37-111-1343,0 1-1,0-1 1,1 1-1,0-1 1,0 1-1,0-1 1,1 1-1,0-1 1,0 0-1,0 1 1,1-1-1,0 0 1,1 0-1,-1 0 1,1 0-1,0 0 1,3 3-47,-5-8 9,1 1 1,-1-1-1,0 0 1,0 0-1,1 0 1,-1 0-1,1-1 1,-1 1-1,0 0 1,1-1-1,0 1 0,-1-1 1,1 1-1,-1-1 1,1 0-1,0 1 1,-1-1-1,1 0 1,0 0-1,-1 0 1,1 0-1,-1-1 1,1 1-1,0 0 1,-1-1-1,1 1 1,-1-1-1,1 1 0,-1-1 1,1 0-1,-1 0 1,1 0-1,-1 0 1,0 0-1,1 0 1,-1 0-1,0 0 1,0 0-1,0 0 1,0-1-1,0 1 1,0-1-1,0 1 1,-1 0-1,1-1 0,0 1 1,-1-1-1,1 0 1,-1 0-10,7-8 95,-1-1 0,0 1-1,0-2 1,-1 1 0,-1 0 0,0-1 0,-1 0 0,0 0-1,0 0 1,-2 0 0,1-1 0,-2 1 0,1 0-1,-2-1 1,0 1 0,0 0 0,-1 0 0,0-1 0,-3-2-95,10 21-1,-1 1-1,1-1 1,0 1 0,1-1 0,-1-1 0,1 1 0,0-1 0,1 0 0,-1 0 0,1-1 0,0 0 0,0 0 0,0-1 0,1 0 0,-1 0 0,1 0-1,0-1 1,0 0 0,0-1 0,1 0 1,-8-1 0,0 1 0,1-1 0,-1 0 0,0 0 0,0 1 0,1-1 0,-1 1 0,0-1 0,0 1 0,0-1 0,0 1 0,0 0-1,0 0 1,0-1 0,0 1 0,0 0 0,0 0 0,0 0 0,0 0 0,0 0 0,-1 0 0,1 0 0,0 0 0,-1 1 0,1-1 0,-1 0 0,1 0-1,-1 1 1,0-1 0,0 0 0,1 0 0,-1 1 0,0-1 0,0 0 0,0 0 0,0 1 0,0-1 0,-1 0 0,1 1 0,0-1 0,-1 1 0,3 74-15,-1-74 16,1-1 1,-1 1-1,0-1 1,1 1-1,-1-1 1,1 0-1,-1 0 1,1 1-1,-1-1 1,1 0-1,0 0 0,0 0 1,-1-1-1,1 1 1,0 0-1,0-1 1,0 1-1,0-1 1,0 0-1,0 1 1,0-1-1,0 0 0,0 0 1,0 0-1,0-1 1,0 1-1,0 0 1,0-1-1,-1 1 1,1-1-1,0 0 1,0 0-1,0 1 0,-1-1 1,1 0-1,0-1 1,-1 1-1,1 0 1,-1 0-1,1-1 1,-1 1-1,1-1 1,-1 1-2,33-22 39,-2-1 0,0-1 0,-2-1 0,0-2 1,9-14-40,-58 142-267,18-97 268,0 0 0,1 0 0,-1 0 0,1 0 0,0 0 0,0 0 0,0 0 0,0 0 0,1 0 0,-1 0 0,1 0 0,0 0 0,0 0 0,0 0 0,0 0 0,0-1 0,1 1 0,-1 0 0,1-1 0,0 1 0,-1-1 0,1 1 0,0-1 0,1 0 0,-1 0 0,0 0 0,1 0 0,-1 0 0,1-1 0,-1 1 0,1-1 0,0 0 0,0 1 0,0-1 0,0 0 0,0-1 0,-1 1 0,2 0 0,-1-1 0,0 0 0,0 0 0,0 0 0,0 0 0,2 0-1,11-5 31,-1 0 0,0-1 0,-1 0 0,1-1 0,-1-1-1,0 0 1,-1-1 0,0 0 0,-1-1 0,0-1 0,5-5-31,-14 14 247,-2 14-122,0-12-122,0 0 1,0-1-1,1 1 0,-1 0 1,0-1-1,0 1 0,0-1 1,0 0-1,0 1 0,0-1 1,0 0-1,0 1 0,0-1 1,0 0-1,0 0 0,0 0 1,-1 0-1,1 0 0,0 0 1,-1 0-1,1 0 0,0 0 1,-1 0-1,0-1 0,1 1 0,-1 0 1,1-1-4,0-1 14,1 0 2,1-1-1,-1 1 1,0-1-1,0 0 1,-1 1-1,1-1 1,-1 0-1,0 0 1,0 0 0,0 0-1,-1 0 1,1 0-1,-1 0 1,0-1-1,0 1 1,-1 0-1,1 0 1,-1 0-1,0 0 1,0 0 0,0 0-1,0 0 1,-1 0-1,0 1 1,1-1-1,-2-1-15,-2-1 15,0-1 0,0 1 0,-1 0-1,0 0 1,0 1 0,0 0 0,0 0 0,-1 0-1,0 1 1,0 0 0,-8-3-15,16 7-2,-1 0 0,0 0 0,1 1 1,-1-1-1,0 0 0,1 0 0,-1 1 0,0-1 1,1 0-1,-1 1 0,0-1 0,0 0 0,1 0 0,-1 1 1,0-1-1,0 1 0,1-1 0,-1 0 0,0 1 0,0-1 1,0 1-1,0-1 0,0 0 0,0 1 0,0-1 1,0 1-1,0-1 0,0 0 0,0 1 0,0-1 0,0 1 1,0-1-1,0 0 0,0 1 0,0-1 0,0 1 0,-1-1 1,1 0-1,0 1 0,0-1 0,-1 0 0,1 1 1,0-1-1,0 0 0,-1 1 0,1-1 0,0 0 0,-1 1 1,1-1-1,0 0 0,-1 0 0,1 0 0,0 1 1,-1-1-1,1 0 0,-1 0 0,1 0 0,0 0 0,-1 0 1,0 0 1,61 18-1270,-55-18 655,1 0 0,-1-1 0,1 1 0,-1-1 0,0 0 0,1 0 0,-1-1 0,0 0 0,0 0 0,0 0 0,0 0 0,0-1 0,0 0 0,0 0 0,2-3 615,26-26-6260</inkml:trace>
  <inkml:trace contextRef="#ctx0" brushRef="#br1" timeOffset="612420.884">21434 14424 7226,'-4'-17'4696,"-1"19"-76,1 14-1696,1 5-3319,-5 22 523,3 0 0,1 1 0,2 0 1,2 0-1,2 0 0,2 0 0,1 0 0,6 14-128,-10-53 23,0-1-5,-1-1 0,1 0 0,0 1 1,0-1-1,0 0 0,0 0 1,0 0-1,1 0 0,0 0 0,-1 0 1,1 0-1,0 0 0,0-1 0,0 1 1,1-1-1,-1 1 0,1-1 0,-1 0 1,2 1-19,-3-4 36,1 0-1,-1 0 1,0 1 0,0-1 0,0 0 0,0 0 0,0 0-1,0 0 1,0 0 0,0-1 0,-1 1 0,1 0 0,0 0 0,-1-1-1,1 1 1,-1 0 0,1-1 0,-1 1 0,1 0 0,-1-1-1,0 1 1,0 0 0,0-1 0,0 1 0,0-1 0,0 1 0,0-1-1,0 1 1,0 0 0,-1-1 0,1 1 0,-1 0 0,0-2-36,-5-39 588,2 24-498,1-1-1,1 1 1,1 0-1,1-1 1,0 1-1,2-7-89,2 1-6,1 1 0,1 0 0,2 0 0,0 0 0,1 1-1,1 0 1,1 1 0,1 0 0,1 1 0,4-4 6,36-19-58,-51 42 52,-1 1 0,1-1 0,0 1-1,-1-1 1,1 1 0,0 0 0,0 0-1,0 0 1,-1 0 0,1 0 0,0 0-1,0 0 1,-1 1 0,1-1 0,0 1-1,-1-1 1,1 1 0,0 0 0,-1-1-1,1 1 1,-1 0 0,1 0-1,-1 0 1,1 0 0,-1 0 0,0 1-1,0-1 1,1 0 0,-1 1 0,0-1-1,0 1 1,0-1 0,0 1 0,-1-1-1,1 1 1,0 0 6,2 8-6,0 0 0,-1 0-1,0 0 1,-1 1 0,0-1 0,0 1-1,-1-1 1,0 1 0,-1-1 0,0 0-1,-1 1 1,0-1 0,-1 0 0,0 0-1,0 0 1,-1 0 0,-1-1 0,0 0-1,0 2 7,-3 3 45,0 0-1,-1 0 0,0-1 0,-1-1 0,-1 1 0,0-2 1,0 1-1,-1-1 0,-12 7-44,-28-2 134,51-16-183,0 0 0,-1 1 0,1-1 1,0 0-1,0 0 0,0 0 0,-1 0 0,1-1 0,0 1 0,0 0 0,0 0 0,0-1 0,0 1 1,0-1-1,0 1 0,0-1 0,0 1 0,0-1 0,0 0 0,0 1 0,0-1 0,0 0 0,0 0 1,0 0-1,1 0 0,-1 1 0,0-1 0,1 0 0,-1 0 0,0 0 0,1-1 0,0 1 0,-1 0 1,1 0-1,0 0 0,-1 0 0,1 0 0,0 0 0,0-1 0,0 1 0,0 0 0,0 0 0,0 0 49,24-46-5355,2 16 1548</inkml:trace>
  <inkml:trace contextRef="#ctx0" brushRef="#br1" timeOffset="613362.505">21714 14481 6257,'33'-36'6230,"-33"37"-6175,-1-1 0,1 0 0,0 0-1,0 1 1,-1-1 0,1 0 0,0 1 0,0-1 0,-1 1 0,1-1 0,0 0 0,0 1 0,0-1 0,0 1 0,0-1 0,0 0 0,0 1 0,0-1 0,0 1 0,0-1 0,0 0 0,0 1 0,0-1 0,0 1-1,0-1 1,0 0 0,0 1 0,0-1 0,1 1 0,-1-1 0,0 0 0,0 1 0,0-1 0,1 0 0,-1 1 0,0-1 0,0 0 0,1 1 0,-1-1 0,0 0 0,1 0 0,-1 1 0,0-1 0,1 0 0,-1 0-1,1 0 1,-1 1 0,0-1 0,1 0 0,-1 0 0,1 0 0,-1 0 0,0 0 0,1 0 0,-1 0 0,1 0 0,-1 0 0,1 0 0,-1 0 0,0 0 0,1 0 0,-1 0 0,1-1 0,-1 1 0,0 0 0,1 0-55,-1 5 163,7 185 1735,18-60-925,-4-103-427,-20-27-525,0 1 0,0-1 0,-1 0-1,1 0 1,0 0 0,0 0 0,-1 0 0,1-1 0,0 1-1,0 0 1,-1 0 0,1 0 0,0-1 0,-1 1-1,1 0 1,0-1 0,-1 1 0,1 0 0,0-1 0,-1 1-1,1-1 1,-1 1 0,1-1 0,-1 1 0,1-1 0,-1 0-1,1 1 1,-1-1 0,0 1 0,1-1 0,-1 0-1,0 1 1,1-1 0,-1 0 0,0 0 0,0 1 0,0-1-1,0 0 1,0 0 0,0 1-21,4-14 79,0 1 0,-1 0 1,-1-1-1,-1 1 0,0-1 0,0 0 0,-1 0 0,-1 1 0,0-1 1,-1 1-1,-1-1 0,0 1 0,-1 0 0,0 0 0,-1 0 0,0 0 1,-1 1-1,-1 0 0,0 0 0,0 0 0,-1 1 0,0 0 0,-3 0-79,10 8-4,-1 1-1,0 0 0,0 0 0,0 0 0,0 0 1,0 1-1,-1-1 0,1 1 0,-1-1 0,1 1 1,-1 0-1,1-1 0,-1 2 0,0-1 0,1 0 1,-1 0-1,0 1 0,0-1 0,1 1 0,-2 0 5,3 1-5,1-1 0,-1 1 1,1 0-1,0 0 0,-1 0 0,1 0 0,0-1 0,0 1 0,0 0 0,0 0 0,0 0 0,0 0 0,0 0 0,0-1 0,0 1 0,0 0 0,0 0 0,0 0 0,1 0 0,-1-1 0,0 1 0,0 0 0,1 0 0,-1 0 0,1-1 0,-1 1 0,1 0 0,-1-1 0,1 1 0,0 0 0,-1-1 0,1 1 0,-1-1 0,1 1 1,0-1-1,0 1 0,-1-1 0,1 1 0,0-1 0,0 0 5,4 4-230,1-1 1,-1 0-1,1 0 1,0 0-1,0-1 1,0 0-1,0 0 1,1 0-1,-1-1 1,0 0-1,1 0 1,-1-1-1,1 1 1,-1-1-1,0-1 1,1 1-1,-1-1 1,1-1-1,-1 1 1,0-1-1,0 0 1,0 0-1,0-1 1,0 0-1,0 0 230,-4 2-80,0 0-1,-1 0 1,0 0-1,1 0 1,-1 0-1,0 0 0,1 0 1,-1 0-1,0-1 1,0 1-1,0 0 0,0-1 1,0 1-1,0-1 1,-1 1-1,1-1 0,0 0 1,-1 1-1,1-1 1,-1 0-1,1 1 0,-1-1 1,0 0 80,-22 14 655,17-2-484,1 1 0,0-1 0,1 1 1,0 0-1,1 0 0,0 1 0,1-1 0,0 0 1,1 1-1,0 0-171,0-2 79,0-1-1,0 0 1,1 1 0,1-1-1,0 0 1,0 0 0,0 0 0,1 0-1,3 4-78,-5-10 23,0 0 0,0-1 0,1 1-1,0 0 1,-1-1 0,1 1 0,0-1 0,0 0-1,0 1 1,0-1 0,1 0 0,-1 0 0,1 0-1,-1-1 1,1 1 0,0-1 0,-1 1 0,1-1-1,0 0 1,0 0 0,0 0 0,0 0 0,0-1 0,0 1-1,0-1 1,0 0 0,0 0 0,0 0 0,3 0-23,-1-2 67,1 0 0,0-1 0,-1 0 0,1 1 0,-1-2 0,0 1-1,0-1 1,0 0 0,0 0 0,-1 0 0,1 0 0,-1-1 0,0 0 0,-1 0 0,1 0 0,-1 0 0,0-1 0,0 1 0,-1-1 0,1 0 0,-1 1 0,-1-1 0,1 0 0,-1-1 0,0 1 0,0 0 0,-1 0 0,0 0 0,0 0 0,0-1-67,-1 1 46,1 0 0,-1 0-1,-1 0 1,1 1 0,-1-1 0,0 1-1,0-1 1,0 1 0,-1 0-1,0-1 1,0 1 0,-1 1 0,1-1-1,-1 0 1,0 1 0,0 0-1,0 0 1,-1 0 0,1 0-1,-1 1 1,0 0 0,-1 0-46,7 3-29,-1 1 0,1-1 0,-1 0 1,1 1-1,-1-1 0,0 1 0,1 0 0,-1-1 0,0 1 1,1-1-1,-1 1 0,0-1 0,0 1 0,1 0 0,-1-1 1,0 1-1,0 0 0,0-1 0,0 1 0,0 0 0,0-1 1,0 1-1,0 0 0,0-1 0,0 1 0,-1-1 0,1 1 1,0 0-1,0-1 0,0 1 0,-1-1 0,1 1 0,0 0 1,-1-1-1,1 1 0,-1-1 0,1 1 0,0-1 0,-1 1 1,1-1-1,-1 0 0,1 1 0,-1-1 0,0 0 0,1 1 1,-1-1-1,1 0 0,-1 0 0,0 1 0,1-1 0,-1 0 1,1 0-1,-1 0 0,0 0 0,1 0 0,-1 0 0,0 0 1,0 0 28,7-1-267,-1 0 0,0 0 0,0-1 0,0 0 0,0 0 0,0 0 0,-1-1 0,1 1 0,-1-1 0,1 0 0,-1 0 0,0-1 1,0 1-1,0-1 0,-1 0 0,1 0 0,-1 0 0,0-1 0,0 1 0,-1-1 0,1 0 0,-1 1 0,0-1 0,1-5 267,0 4-155,2-2 145,0-1-1,-1 0 1,-1 0 0,1-1-1,-1 1 1,-1-1-1,0 0 1,0 0 0,-1 1-1,-1-1 1,1 0 0,-1 0-1,-1 0 1,-1-6 10,2 15 55,0 0 1,1 0-1,-1-1 0,-1 1 1,1 0-1,0 0 1,0 0-1,0 0 1,-1 0-1,1 0 1,0-1-1,-1 1 0,1 0 1,-1 0-1,1 0 1,-1 0-1,0 0 1,1 1-1,-1-1 0,0 0 1,0 0-1,1 0 1,-1 0-1,0 1 1,0-1-1,0 1 0,0-1 1,0 0-1,0 1 1,0-1-1,0 1 1,0 0-1,-1-1 0,1 1 1,0 0-1,0 0 1,0 0-1,0 0 1,0 0-1,-1 0 1,1 0-1,0 0 0,0 0 1,0 0-1,0 1 1,0-1-1,0 1 1,0-1-1,0 0 0,0 1 1,0 0-1,0-1 1,0 1-1,0 0 1,0-1-1,0 1 0,0 0 1,0 0-1,1 0 1,-2 0-56,-4 7 87,-1 0 1,1 1-1,1-1 1,-1 1 0,1 0-1,1 1 1,0-1-1,0 1 1,1 0-1,0 0 1,1 0-1,0 0 1,0 0-1,1 6-87,1-13 13,1 0 0,-1 0-1,1 0 1,0 0 0,0 0-1,0 0 1,1 0 0,-1-1 0,1 1-1,-1 0 1,1-1 0,0 0-1,0 1 1,0-1 0,0 0-1,1 0 1,-1 0 0,0 0-1,1 0 1,0-1 0,-1 1-1,1-1 1,0 0 0,0 0 0,-1 0-1,1 0 1,0 0 0,0 0-1,0-1 1,0 1 0,0-1-1,0 0 1,0 0 0,1 0-1,-1-1 1,0 1 0,0-1-1,0 1 1,-1-1 0,1 0-1,0 0 1,0 0 0,1-1-13,190-33-238,-191 35 226,0-1-1,0 1 1,0 0-1,1 0 0,-1 0 1,0 0-1,0 0 1,0 1-1,0-1 0,0 1 1,0 0-1,0 0 1,0 0-1,0 0 1,-1 1-1,1-1 0,0 1 1,-1 0-1,1 0 1,-1 0-1,1 0 0,-1 0 1,0 0-1,0 0 1,0 1-1,0-1 0,0 1 1,-1 0-1,1-1 1,-1 1-1,0 0 0,0 0 1,0 0-1,0 0 1,0 0-1,-1 0 0,1 0 1,-1 0-1,0 0 1,0 0-1,0 1 0,0-1 1,0 0-1,-1 0 1,1 0 12,-4 8 248,0 0 0,0-1 0,-1 1 1,-1-1-1,0 0 0,0-1 0,0 0 0,-2 0 1,1 0-1,-1-1 0,0 0 0,0 0 1,-1-1-1,0 0 0,-1 0 0,-1-1-248,8-4 66,-1-1 0,1 0 0,-1 0 0,0-1 0,0 1 0,1-1 0,-1 1-1,0-1 1,0-1 0,0 1 0,1 0 0,-1-1 0,0 0 0,1 0 0,-1 0 0,0 0 0,1-1-1,-1 1 1,1-1 0,0 0 0,-1 0 0,1 0 0,0 0 0,0-1 0,0 0-66,-1 0-211,1 0 1,0 0 0,0 0-1,0 0 1,0-1 0,1 1-1,-1-1 1,1 0 0,0 0-1,0 0 1,0 0 0,0 0-1,0-4 211,3 5-236,-1 0 0,1 0 0,0 0 0,0 0 0,0 0-1,1 1 1,-1-1 0,1 0 0,-1 1 0,1-1 0,0 1 0,0-1 0,0 1-1,0 0 1,1 0 0,-1 0 0,1 0 0,-1 0 0,1 0 0,0 1 0,-1-1-1,1 1 1,0 0 0,0 0 0,0 0 0,0 0 0,0 0 0,0 1 0,0 0-1,3-1 237,8-4-517,25-9-1789,4-2 227</inkml:trace>
  <inkml:trace contextRef="#ctx0" brushRef="#br1" timeOffset="614089.765">22452 14395 7562,'-34'8'6050,"-10"29"-4371,42-36-1556,-6 6 55,1 0-1,0 0 1,1 1 0,0-1 0,0 1-1,1 1 1,-1-1 0,2 1 0,-1 0-1,1 0 1,1 0 0,0 0-1,0 1 1,1-1 0,0 2-178,1-10 23,1 1 0,0-1 0,0 1 0,0 0 0,0-1-1,0 1 1,0-1 0,0 1 0,1-1 0,-1 1 0,0 0 0,1-1 0,-1 0 0,1 1 0,0-1 0,0 1 0,-1-1 0,1 0-1,0 1 1,0-1 0,0 0 0,0 0 0,0 0 0,1 0 0,-1 0 0,0 0 0,0 0 0,1 0 0,-1 0 0,0 0 0,1-1 0,-1 1-1,1-1 1,-1 1 0,1-1 0,-1 0 0,1 1 0,1-1-23,2 0 22,-1 0 0,1 0 1,-1-1-1,1 0 0,0 0 0,-1 0 0,0 0 0,1-1 0,-1 1 0,0-1 1,0 0-1,1 0 0,-1-1-22,6-5 33,0 1 0,0-1 1,-1-1-1,0 0 0,0-1 0,-1 1 1,-1-1-1,1-1 0,-2 0 0,1 0 1,-2 0-1,1 0 0,-2-1 0,1 0 1,-1-1-34,-3 11 4,-1 0 1,1 0 0,0 0 0,-1 0 0,1-1-1,-1 1 1,0 0 0,1-1 0,-1 1 0,0 0-1,-1 0 1,1-1 0,0 1 0,-1 0 0,1 0-1,-1-1 1,0 1 0,1 0 0,-1 0 0,0-1-5,-13 17-38,10-8 38,1 0-1,0 0 0,0 0 0,1 1 1,-1-1-1,1 1 0,1 0 1,-1 0-1,1-1 0,1 1 0,-1 0 1,1 0-1,0 0 0,1 0 1,0 6 0,0-11 3,-1-1 1,0 0-1,1 0 1,-1 0-1,1 0 1,-1 1 0,1-1-1,-1 0 1,1 0-1,0 0 1,0 0 0,-1 0-1,1 0 1,0-1-1,0 1 1,0 0-1,0 0 1,0-1 0,0 1-1,0 0 1,0-1-1,0 1 1,0-1 0,1 1-1,-1-1 1,0 0-1,0 0 1,0 1-1,1-1 1,-1 0 0,0 0-1,0 0 1,1 0-1,-1 0 1,0-1 0,0 1-1,1 0 1,-1 0-1,0-1 1,0 1-1,0-1 1,0 1 0,0-1-1,0 1 1,0-1-1,1-1-3,51-38 144,-32 19-100,-1-1 0,-1-2 0,-1 1 0,-1-2 0,0-2-44,-11 18 13,-1-1 0,0 0-1,-1 0 1,0 0 0,0 0-1,-1-1 1,0 1 0,-1-1-1,-1 0 1,1 0 0,-2 0-1,1 0 1,-2 0 0,1 0-1,-2-6-12,2 16-2,0 0 0,0 0 0,0-1 0,0 1 1,0 0-1,0 0 0,0-1 0,-1 1 0,1 0 0,0 0 0,-1 0 0,1-1 0,-1 1 0,1 0 0,-1 0 0,0 0 0,1 0 0,-1 0 0,0 0 0,0 0 0,0 0 0,1 0 0,-1 1 0,0-1 0,0 0 0,0 1 0,-1-1 0,1 0 0,0 1 0,0-1 0,0 1 0,0-1 0,0 1 0,-1 0 0,1 0 0,0-1 0,0 1 0,-1 0 0,1 0 0,0 0 0,0 0 0,-1 1 0,1-1 1,0 0-1,0 0 0,0 1 0,-1-1 0,1 1 0,0-1 0,0 1 0,0-1 0,0 1 2,-7 7-23,1 1 1,-1 0 0,2 0 0,-1 0-1,1 1 1,1 0 0,0 0 0,0 1 0,-1 4 22,3-7-4,-3 3 25,0 1 1,1 0 0,1 1-1,0-1 1,0 1 0,2 0-1,-1 0 1,2 0 0,-1 0-1,2 0 1,0 0 0,1 1-22,-1-11 5,0-1 0,1 0 0,0 1 1,-1-1-1,1 0 0,0 1 0,0-1 0,0 0 1,1 0-1,-1 0 0,0 0 0,1 0 0,0 0 1,-1 0-1,1 0 0,0 0 0,0-1 0,0 1 1,0-1-1,0 0 0,0 1 0,0-1 0,1 0 1,-1 0-1,0-1 0,1 1 0,-1 0 0,0-1 1,1 1-1,-1-1 0,1 0 0,-1 0 1,3 0-6,3 0 12,0-1 1,-1 0 0,1 0-1,-1-1 1,1 0 0,-1-1-1,1 1 1,-1-2 0,0 1-1,1-1-12,82-62 123,-95 74-143,0-1 0,1 1 0,-1 0 0,2 1 1,-1-1-1,1 1 0,0-1 0,1 1 0,0 0 0,0 0 0,1 0 0,0 0 0,1 0 0,0 1 0,1 1 20,-1-10 1,0 0-1,0 0 1,1 0-1,-1 0 1,0-1-1,1 1 1,-1 0-1,1 0 1,-1 0-1,1-1 1,-1 1-1,1 0 0,-1-1 1,1 1-1,0-1 1,-1 1-1,1 0 1,0-1-1,-1 0 1,1 1-1,0-1 1,0 1-1,0-1 1,-1 0-1,1 1 1,0-1-1,0 0 1,0 0-1,0 0 0,0 0 1,-1 0-1,1 0 1,0 0-1,0 0 1,0 0-1,0 0 1,0 0-1,-1-1 1,1 1-1,0 0 1,0-1-1,0 1 1,0-1-1,36-18 75,-18 5-64,0-1-1,-2-1 1,1 0-1,-2-2 1,0 1-1,10-17-10,-17 20-165,-33 23-964,24-9 1075,0 1 0,1-1 0,-1 0 0,0 0-1,0 0 1,0 0 0,0 1 0,0-1-1,0 0 1,1 0 0,-1 0 0,0 1 0,0-1-1,0 0 1,0 0 0,0 0 0,0 1-1,0-1 1,0 0 0,0 0 0,0 0 0,0 1-1,0-1 1,0 0 0,0 0 0,0 0-1,0 1 1,0-1 0,0 0 0,0 0 0,0 0-1,-1 1 1,1-1 0,0 0 0,0 0-1,0 0 1,0 0 0,0 1 0,-1-1 54,22-11-2102,20-32-2986,-22 9 2165</inkml:trace>
  <inkml:trace contextRef="#ctx0" brushRef="#br1" timeOffset="615119.557">23059 14078 5281,'-2'-4'574,"0"1"-54,1 0 0,-1 0 0,1 0 0,-1 0 0,0 1 1,0-1-1,0 1 0,0 0 0,-1-1 0,1 1 1,-1 0-1,1 0 0,-1 0 0,0 1 0,0-1 0,0 1 1,0 0-1,0-1 0,-1 1-520,-18 24 924,-12 29-834,36-39-162,-1-37-64,-2 11 150,1-78 77,-2 62-56,-1 20 582,2 30-166,0 47-128,2 0 0,4 0 0,3 0 0,10 34-323,17-21 934,-28-78-665,-7-19-46,-5 0-161,-1 0 1,-1 0-1,0 0 1,-1 0-1,-1 1 0,-1 1 1,-7-10-63,-5-7 31,-31-57-17,69 97-226,0 7 163,0 0 1,2-2-1,0 0 0,0-1 0,1-1 0,11 5 49,-24-13 5,0-1 1,0-1 0,0 1-1,0-1 1,1 0 0,-1-1-1,0 1 1,1-1-1,0-1 1,-1 1 0,1-1-1,-1 0 1,1-1 0,-1 1-1,1-1 1,-1-1-1,1 1 1,-1-1 0,1 0-1,-1 0 1,0-1-1,0 0 1,-1 0 0,4-2-6,-1-1 15,0 0 1,-1 0 0,0-1-1,0 1 1,0-2-1,-1 1 1,0-1 0,0 0-1,-1 0 1,0 0-1,0-1 1,-1 0 0,0 0-1,-1 0 1,0 0 0,0-1-1,0-5-15,-6-11 14,4 26-16,-1 0 1,0 1 0,0-1 0,0 0-1,0 1 1,0-1 0,0 0-1,0 1 1,-1-1 0,1 0 0,0 1-1,0-1 1,0 0 0,0 1-1,0-1 1,0 0 0,0 0 0,-1 1-1,1-1 1,0 0 0,0 1 0,-1-1-1,1 0 1,0 0 0,0 0-1,-1 1 1,1-1 0,0 0 0,0 0-1,-1 0 1,1 0 0,0 1-1,-1-1 1,1 0 0,0 0 0,-1 0-1,1 0 1,0 0 0,-1 0 0,1 0-1,0 0 1,-1 0 0,1 0-1,0 0 1,-1 0 0,1 0 0,0 0-1,0 0 1,-1 0 0,1-1-1,0 1 1,-1 0 0,1 0 0,0 0-1,-1 0 1,1-1 0,0 1 0,0 0-1,-1 0 1,1-1 0,0 1-1,0 0 1,0 0 0,0-1 0,-1 1-1,1 0 1,0-1 0,0 1-1,0 0 2,-3 7-7,0 1-1,1 0 0,0 0 0,0 0 0,1 0 0,0 1 0,0-1 0,1 0 0,0 1 0,0-1 0,1 0 0,0 0 1,1 0-1,0 0 0,1 5 8,2-4 8,0 0 0,0 0 0,1-1 0,0 0 0,1 0 0,0 0 0,0-1 0,0 0 0,1 0 0,0-1 1,0 0-1,1-1 0,-1 1 0,1-2 0,1 1 0,-1-1 0,1 0-8,-1-1 2,-1 0 0,1 1-1,-1 0 1,0 0 0,-1 1 0,1 0-1,-1 0 1,0 1 0,0 0 0,0 0 0,-1 0-1,0 1 1,0 0 0,-1 1 0,0-1 0,0 1-1,-1 0 1,0 0 0,0 0 0,-1 1-1,1 1-1,-2 1 27,0 0 0,0 0 0,-1 0-1,0 0 1,-1 0 0,-1 0 0,1 0-1,-2 0 1,1 0 0,-2-1 0,1 1 0,-1 0-1,-1-1 1,0 0 0,-1 1 0,-1 2-27,4-11 39,0 0 1,0-1 0,0 1 0,0 0 0,0-1 0,0 1 0,0-1 0,-1 1 0,1-1 0,0 0 0,-1 0 0,1 0 0,-1-1 0,1 1 0,-1 0 0,0-1 0,1 0 0,-1 1 0,1-1 0,-1 0 0,0-1 0,1 1-1,-1 0 1,0-1 0,1 1 0,-1-1 0,1 0 0,-1 0 0,1 0 0,-2-1-40,-65-48 518,62 41-517,-1 0 0,2-1 0,-1 0-1,2 0 1,-1 0 0,1-1 0,1 0 0,0 0 0,0 0 0,1 0 0,1-1 0,0 1-1,0-1 1,1 0 0,1 0 0,0 1 0,0-1 0,1 0 0,1 1 0,0-1 0,0 1-1,1-1 1,1 1 0,0 0 0,0 0 0,1 1 0,1-1 0,0 1 0,0 0 0,1 0-1,0 1 1,1 0 0,2-3-1,-5 9-91,-1 0-1,0 0 0,1 1 1,0-1-1,0 1 0,-1 0 1,1 0-1,0 1 0,1-1 1,-1 1-1,0 0 0,5 0 92,38 0-3663,-31 1 1218,7-2-1867</inkml:trace>
  <inkml:trace contextRef="#ctx0" brushRef="#br1" timeOffset="615870.909">21624 14912 8674,'-128'12'5384,"126"-12"-5309,1 0 0,-1 1 1,1-1-1,-1 0 0,0 1 1,1-1-1,-1 1 0,1-1 1,-1 1-1,1 0 1,-1-1-1,1 1 0,0 0 1,-1 0-1,1 0 0,0 0 1,0 0-1,-1 1 0,1-1 1,0 0-1,0 0 0,1 1 1,-1-1-1,0 1 0,0-1 1,1 1-1,-1-1 0,0 1 1,1-1-1,0 1 0,-1-1 1,1 1-1,0 0 1,0-1-1,0 1 0,0 1-75,3 0 44,-1 0-1,1 0 1,1 0-1,-1-1 1,0 1-1,1-1 1,-1 1-1,1-1 1,-1 0-1,1-1 1,0 1-1,0 0 1,0-1-1,0 0 1,0 0-1,4 0-43,0 1 32,39 7 38,0-2 0,1-2 0,0-2 0,0-2-1,0-3 1,16-3-70,33-7 60,0-4 1,-2-5-1,0-4 0,-2-4 1,34-17-61,288-102 196,-287 116-252,125-14 56,-214 47 58,-93 15 1215,-278 70-99,-106 4-612,-32-13-219,7-5-318,359-47-76,89-15 8,23-4-103,104-17-222,90-26-230,-2-9 0,36-21 598,355-117-2450,-131 37-44,-431 133 2631,-100 29 745,-154 40 1825,-211 81-2707,264-70-2993,-5 4 185</inkml:trace>
  <inkml:trace contextRef="#ctx0" brushRef="#br1" timeOffset="619731.739">7674 2149 10074,'-5'-9'6629,"25"-7"-6567,-18 15 246,82-57-373,-54 35 62,1 0-1,1 2 1,1 1-1,1 2 1,0 1-1,2 2 1,-1 1-1,2 2 1,0 1-1,34-5 4,-3 13 37,0 3 0,1 3 0,15 5-37,-74-7 1,181 19 54,-14-2 121,75-4-176,128-14 38,-220 6-35,88 16-3,156 41 4,-265-40 9,90 1-13,-133-20 2,1-4-1,59-9-1,138-46 15,-285 53-14,210-58 32,-219 60-29,0-1-1,0 1 0,-1 0 0,1 0 0,0 0 1,0-1-1,-1 1 0,1 0 0,0 0 0,0-1 1,0 1-1,0 0 0,-1 0 0,1-1 0,0 1 0,0 0 1,0-1-1,0 1 0,0 0 0,0-1 0,0 1 1,0 0-1,0-1 0,0 1 0,0 0 0,0-1 1,0 1-1,0 0 0,0 0 0,0-1 0,0 1 1,0 0-1,0-1 0,0 1 0,1 0 0,-1-1 1,0 1-1,0 0 0,0 0 0,1-1 0,-1 1 1,0 0-1,0 0 0,0-1 0,1 1 0,-1 0 0,0 0 1,1 0-1,-1 0 0,0-1 0,0 1 0,1 0 1,-1 0-1,0 0 0,1 0 0,-1 0 0,0 0 1,1 0-1,-1 0 0,0 0 0,1 0 0,-1 0 1,0 0-1,1 0 0,-1 0 0,0 0 0,1 0 1,-1 1-4,-29-11 306,20 8-248,-51-12-17,-1 2 0,-1 4 0,1 2 0,-1 2 1,0 4-1,0 2 0,-31 6-41,-229 35 49,-29 18-55,-28 2-72,-35-24-127,-12-35 150,9-18 86,24 12 13,79 6 5,265-2-23,-1-2 0,1-2 1,-1-2-1,1-3 0,-40-10-26,60 5-168,40 9-59,213 20 34,-1-21 267,142-25-74,-168 12 20,223-13 14,-12 25 4,-222 18 91,55 16-129,184 36 108,-305-51-124,1-5 0,56-6 16,-80-7-111,1-5 0,81-18 111,217-47-101,-369 69 99,137-34-28,-128 18 34,-57 2-268,0 9 214,1 2 1,-1 1-1,-1 0 1,1 2-1,-1 0 1,0 1-1,0 2 1,0 0-1,0 1 1,-14 2 49,-199 9 67,-132 26-67,181-16 90,-189 8 85,259-27-164,-1-4-1,-10-7-10,-238-31-20,4 20 20,-73 20 35,187 20-146,225-7-467,46 4-109,31-4 188,0-2 0,0-2-1,0-2 1,57-3 499,25-13-1098,0-6 1,-1-6-1,-2-6 0,0-6 0,82-34 1098,273-94 4241,-420 138-3463,42-16 241,2 4 0,2 6 1,49-5-1020,-121 34-697,-36 14-1958,-30 8 89</inkml:trace>
  <inkml:trace contextRef="#ctx0" brushRef="#br1" timeOffset="622533.164">6133 3626 4625,'-24'-53'5507,"13"32"-5055,2 0 0,0-1-1,1 0 1,2 0 0,-3-11-452,7 17 121,1 6-53,0-1 1,0 1-1,-1 0 0,0 0 1,-1 0-1,0 0 0,0 0 0,-1 0 1,-1 1-1,0 0 0,0 0 0,-1 0 1,0 0-1,0 1 0,-1 0 1,0 0-1,0 1 0,-1 0 0,0 0 1,-1 0-69,-21-12 168,-1 2 1,-1 1-1,0 1 1,-1 2-1,0 1 1,-1 2-1,0 1 1,-33-3-169,30 6 99,0-1 0,0-2 0,1-1 0,0-2 0,-11-6-99,14 2 6,-1 1 0,0 1 1,-1 2-1,-1 2 0,0 1 0,0 2 1,-12-1-7,-61 4 41,0 4-1,0 5 1,-5 6-41,-148 6 32,-375-29-73,535 8 38,-283 9 41,-11 26 35,36 25-77,19 42-9,252-65-7,2 5 0,-49 30 20,35-12-77,2 4 0,-1 7 77,-203 143-93,287-202 99,1 1 0,0 1 0,0 0 1,1 1-1,0 0 0,1 1 0,0 1 0,1 0 0,1 1 0,0 0 0,0 1 1,2 0-1,0 1 0,1 0 0,-5 11-6,3 11-2,1 1 1,2 0-1,1 0 0,2 0 0,2 1 1,2-1-1,1 1 0,2-1 0,2 1 1,2 0 1,-1-8-2,2-2 1,1 1 0,1-1-1,1 0 1,2-1 0,1-1-1,1 0 1,1-1 0,2 0-1,1-2 1,16 18 1,29 22 15,3-3-1,2-3 1,2-3 0,3-3-1,3-4 1,1-3 0,2-3-1,56 19-14,-52-25 1,1-4 0,68 16-1,-11-13 25,103 10-25,-88-25 55,110 0-55,192-20 58,17-23-24,25-35-6,-337 28-24,-1-7 0,17-14-4,51-25 28,72-42-28,-150 48 25,-4-5 0,42-34-25,-14-6 63,36-37-63,-165 117 30,-3-2 0,0-2 0,-3-1 0,-1-3 0,-2-1 0,3-8-30,-31 37 46,0-1-1,-1-1 1,0 0-1,-2 0 1,1-1-1,-2 0 1,-1 0-1,0-1 1,-1 0-1,0 0 1,-2 0-1,0-1 1,-1 1-1,-1-1 1,-1 1-1,-1-1 1,0 1-1,-1-1 1,-1 1-1,-1 0 1,0 0 0,-2 0-1,-4-11-45,-4 5 117,-1 1-1,-1 0 1,0 1-1,-2 1 1,-1 1 0,0 1-1,-14-11-116,-51-39 102,-2 3 0,-4 4 0,-3 3 0,-64-28-102,-220-88 49,317 149-43,-152-58-10,-117-26 4,227 79-191,0 4 1,-2 5-1,-1 4 0,0 5 0,-47 2 191,-8 10-1656,0 7 0,-102 19 1656,-92 24-3412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4:11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676 337 4473,'-122'21'6367,"76"-4"-6135,21-9-203,1 1 0,0 1 0,1 1 0,0 1-1,0 1 1,2 1 0,-8 7-29,-4 11 267,2 2-1,1 0 0,2 2 1,2 2-1,1 0 0,2 1 1,-14 33-267,21-42 53,1 1-1,2 0 1,1 0 0,1 2 0,-1 11-53,11-33 13,-1 1 1,2-1-1,0 1 1,0-1-1,1 0 1,1 1-1,0-1 1,0 0-1,1 0 1,0 0-1,1-1 1,0 1-1,6 9-13,85 123 98,-60-102-84,1-2-1,3-1 0,1-2 1,1-2-1,2-1 0,39 20-13,-43-31 3,1-2-1,1-2 0,1-2 1,1-1-1,0-3 0,0-1 0,9-1-2,78 9 40,100 0-40,-66-7 84,310 18 27,-170-10-128,8-11 3,-81-2 85,158 28-71,-313-24 20,-3 0-29,1-2-1,0-4 1,2-3 9,-34-3-6,0-1 1,0-1-1,0-3 0,-1-1 0,1-3 1,-2-1-1,1-2 0,-2-1 0,0-2 1,9-7 5,108-77 57,-117 77-5,33-28 0,-61 39-44,-2-1 0,1 0 0,-2-1 0,0 0 0,0 0 0,-1 0 0,-1-1 0,0 0 0,-1-1 0,-1 1 0,-1-1 0,0 0 0,-1 0 0,0 0 0,-1 0 0,-1 0-8,-1-7 37,-1 0-1,-2 0 0,0 0 1,-1 0-1,-1 1 1,-1 0-1,-1 0 1,-1 0-1,-1 1 1,0 1-1,-2-1 0,-1 2 1,0 0-1,-1 0 1,-2 1-37,-163-235 277,68 124-111,91 104-135,-1 1 0,0 1 1,-2 0-1,-1 2 1,-1 1-1,0 1 0,-2 1 1,0 1-1,-1 2 1,0 0-1,-6 0-31,-292-89 1183,115 48-875,-39-14-223,-47-14-70,182 57 332,-97-7-347,-104 8 500,220 24-479,1 5 0,0 4 0,0 4 0,-6 5-21,-44 11 26,2 7 0,-109 41-26,230-69-100,0 2 0,0 0 1,1 2-1,0 0 0,1 1 0,0 1 0,1 1 1,0 1-1,1 1 0,0 0 0,1 1 0,1 1 1,1 1-1,0 0 0,2 1 0,0 0 1,-4 9 99,4 2-985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5:13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1610 93 8642,'-38'-13'4755,"-48"-19"-3908,61 25-765,-1 1 1,0 2-1,0 1 0,0 0 0,0 2 0,-1 1 0,1 1 0,0 2 0,0 0 0,0 2 0,-10 3-82,-14 2 170,1 3-1,0 2 0,0 2 1,2 2-1,0 2 0,2 3 1,0 1-1,2 2 1,0 2-1,0 3-169,-5 6 51,-2-3-1,-1-2 1,-2-2 0,-1-3-1,-4 0-50,44-22 11,-4 0-1,1 0 1,-1 2-1,1 0 0,1 1 0,-1 1 0,2 0 1,-1 1-1,2 1 0,-1 0 0,2 1 0,-1 1 1,-6 10-11,5 4-5,2 1 1,0 0 0,3 1-1,0 0 1,2 1-1,1 0 1,-3 31 4,4-30-3,-2 11 3,1-1 0,3 1-1,1 1 1,2-1-1,2 0 1,2 0 0,2 4 0,0-12 6,1 0 1,2 0 0,1 0-1,2-1 1,1 0 0,2-1-1,2-1 1,0 0 0,11 13-7,15 7 10,1-3 0,3-1 0,1-2 0,30 20-10,-15-21 17,1-3 1,2-3 0,2-3-1,1-2 1,67 21-18,-89-38 20,0-2 0,1-2 1,1-3-1,43 5-20,-40-10 40,-1-3 0,0-2 0,1-1 0,-1-4 0,6-2-40,9-4 47,0-2 0,-1-4 0,52-21-47,184-90 187,-7-30 5,-2-17-52,-246 145-130,0-2 0,-3-2 0,0-2 0,-2-1 0,-2-3 0,-2-1 0,-2-1-1,-1-2 1,-2-1 0,-3-2 0,-1-1 0,-3-1 0,-1-1 0,-1-7-10,-9 22 20,-2 0-1,-2-1 1,-1 0-1,-2 0 1,-1-1 0,-2 0-1,-2 0 1,-1 1-1,-2-1 1,-1 0-1,-2 0 1,-2 1 0,-4-10-20,1 24 96,-1 1 1,0 1 0,-2 0-1,0 1 1,-2 0 0,0 1-1,-1 1 1,0 0 0,-1 1 0,-1 1-1,-1 1 1,0 0 0,-1 2-1,-18-9-96,-2-3 131,-2 2 0,0 1 0,-1 3 0,-1 2 0,-1 1 0,0 3-1,-21-3-130,-118-17-578,-169-6 578,129 26-1386,-45 3-2169,-15 5-115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1:25:06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728 330 7610,'-117'56'5199,"-85"46"-3878,175-82-1206,1 1 0,1 2 1,2 0-1,0 2 0,1 0 0,1 2 1,2 0-1,1 1 0,-5 11-115,13-23 4,1 1 0,1-1 0,0 1 0,1 1 0,1-1 0,1 1 0,0 0 0,-1 13-4,-39 338 98,27-187 295,19-162-345,1-1 0,1 1 0,1-1 0,0 0 0,1 0 0,1-1-1,5 10-47,-2-3 101,50 69 294,-38-69-376,1-2 0,0 0 0,2-2 0,0-1 0,2 0 0,0-2 1,1-1-1,0-1 0,1-2 0,1 0 0,1-2 0,19 5-19,53 12 47,1-5-1,0-4 1,17-3-47,4 3 64,102 14-22,29-19-32,13-8 17,508-23-44,-515 6 112,73-19-95,-6 0-3,-34-14 17,-18-29-11,-7-5 8,-16-34-15,-5-22 18,-188 100-9,-2-2-1,-2-2 1,-2-3-1,-1-3 0,-2-1 1,-2-3-1,-2-2 1,-3-2-1,-2-1 0,31-51-4,-61 83 10,-1-1-1,-1 0 0,0 0 1,-2-1-1,-1 0 0,0 0 1,-2-1-1,0 0 0,-2 0 1,-1 0-1,0-1 0,-2 1 1,0 0-1,-2-1 0,-1 1 1,0 0-1,-2 0 0,-3-7-9,-1 7-3,0 1 1,-2 0-1,-1 0 0,0 1 0,-2 1 0,0 0 0,-2 1 0,0 1 0,-1 0 0,0 1 0,-14-9 3,-137-91 28,110 86-55,-1 4 0,-2 1-1,-1 4 1,0 2-1,-18-1 28,-15-6-39,-204-51-6,198 60 55,-1 4 0,-43 3-10,13 7 121,-108 12-121,-154 41 76,6 9-45,-25-12-35,-11-3-13,-13 6 61,324-30 72,0 5 1,-71 26-117,86-18-36,3 5 0,-65 34 36,109-43-1158,1 1-1,2 3 0,1 2 1,-28 28 1158,-2 7-3073</inkml:trace>
  <inkml:trace contextRef="#ctx0" brushRef="#br0" timeOffset="40801.675">966 339 5657,'-53'-13'6469,"-1"4"-3622,-110 4-2642,151 5-264,0 1 0,1 1 0,-1 0 1,1 0-1,0 1 0,-1 1 0,2 0 0,-1 1 0,0 0 0,1 0 1,0 1-1,0 1 0,1 0 0,-1 1 0,2 0 0,-4 3 59,-21 22 158,0 2-1,3 2 1,1 1 0,1 1-1,3 1 1,1 2-1,-15 34-157,25-44 91,1 1 0,2 0 0,1 1 0,1 1 0,-2 22-91,-4 39 6,5 0 0,3 0-1,6 94-5,3-164-20,1 0 0,0 0 0,2-1 0,2 0 0,0 1 0,1-2 0,1 1 0,2-1 0,0 0 0,2-1 0,0-1 0,2 0 0,0 0 0,2-1 0,0-1 0,18 17 20,-9-15-9,0 0 0,2-2-1,0-1 1,2-1 0,0-2-1,1 0 1,0-3 0,1 0-1,15 3 10,373 97 239,-98-3 408,-216-76-315,1-5 0,55 5-332,-52-18 64,0-4 0,81-4-64,-93-10 12,0-5 1,-1-4-1,44-12-12,322-88 34,-242 56 6,25 5-40,175-10 6,-66 5-191,-297 41-21,0-2 1,-1-2-1,-1-3 0,32-18 206,-45 17-138,-1-2-1,-2-2 1,-1-2-1,-1-1 1,31-32 138,25-37-13,-6-4-1,-3-3 1,33-62 13,-109 157 30,0 0 1,-1 0-1,1-1 0,-2 1 0,0-2 1,0 1-1,-1-1 0,0 0 1,-1 0-1,-1 0 0,0 0 1,0-1-1,-1 1 0,-1-1 1,0 0-1,-1 0 0,0 1 0,-1-4-30,-7-10-6,0 0-1,-2 0 0,-1 1 0,-1 1 0,-1 0 0,-1 0 0,-13-15 7,0-3-22,-3-4-11,-2 2 0,-1 1 0,-33-31 33,30 42 76,-2 1-1,-1 3 1,-2 1-1,-1 2 1,0 2-1,-2 1 1,0 3 0,-2 1-1,-34-7-75,-56-16 204,-125-19-204,-295-31-1417,307 44-1359,-13-4 25</inkml:trace>
  <inkml:trace contextRef="#ctx0" brushRef="#br0" timeOffset="141694.024">749 330 7442,'-99'27'6207,"-41"37"-5692,97-40-470,1 3 1,2 1-1,0 1 0,2 3 0,-1 3-45,16-12 75,1 1 0,1 1 0,1 1 0,1 1 1,1 0-1,2 1 0,1 1 0,1 1 0,2 0 0,0 0 1,-2 18-76,10-36 1,-13 51-11,2 0 0,-7 64 10,20-105-1,1-1 0,1 1 0,1 0 0,0-1 0,2 1-1,1-1 1,0 0 0,2 0 0,0 0 0,1-1 0,2 2 1,4 5 8,2-1 1,1-1-1,1 0 1,1-1-1,1-1 1,1-1-1,1-1 1,1 0-1,0-2 1,2 0-1,0-2-8,19 12 6,1-2-1,2-2 0,0-2 1,1-2-1,50 15-5,-1-10 81,2-3-1,15-2-80,253 22 138,36-1-92,32-2-39,34-16 17,-1-28-37,-254-12 77,37-15-64,-174 17 18,-1-3 0,0-3 0,-1-3 0,58-28-18,-20-2 32,-3-4 0,83-59-32,157-134 76,-86 27 161,-247 207-193,0 0-1,-1-1 1,-2-1-1,1 0 1,-2 0-1,0-2 0,-2 1 1,0-1-1,-1-1 1,6-21-44,-12 28 106,0 0 0,-1 0 0,-1 0 0,0 0 0,-1-1 0,0 1 1,-1 0-1,-1 0 0,-3-12-106,-1 5 90,-1-1 1,-1 1 0,0 1 0,-2-1-1,-1 2 1,0-1 0,-5-3-91,-7-12 76,-1 1 0,-2 2 0,-1 0 0,-2 2 0,-1 1 0,-1 2 0,-1 0 1,-1 3-1,-2 0 0,0 3 0,-2 0 0,0 3 0,-22-8-76,-19-1 94,0 4 1,-1 2-1,-24 1-94,-334-41-82,-160-27-4671,353 49 1415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B027-7D89-454D-9363-3C15B5B62227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A8B87-3751-422D-9788-0C283881B4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5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5084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3.xml"/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oleObject" Target="../embeddings/oleObject17.bin"/><Relationship Id="rId7" Type="http://schemas.openxmlformats.org/officeDocument/2006/relationships/customXml" Target="../ink/ink5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4.png"/><Relationship Id="rId5" Type="http://schemas.openxmlformats.org/officeDocument/2006/relationships/customXml" Target="../ink/ink54.xml"/><Relationship Id="rId10" Type="http://schemas.openxmlformats.org/officeDocument/2006/relationships/image" Target="../media/image76.png"/><Relationship Id="rId4" Type="http://schemas.openxmlformats.org/officeDocument/2006/relationships/image" Target="../media/image73.wmf"/><Relationship Id="rId9" Type="http://schemas.openxmlformats.org/officeDocument/2006/relationships/customXml" Target="../ink/ink5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customXml" Target="../ink/ink5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oleObject" Target="../embeddings/oleObject18.bin"/><Relationship Id="rId7" Type="http://schemas.openxmlformats.org/officeDocument/2006/relationships/customXml" Target="../ink/ink5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9.png"/><Relationship Id="rId5" Type="http://schemas.openxmlformats.org/officeDocument/2006/relationships/customXml" Target="../ink/ink58.xml"/><Relationship Id="rId10" Type="http://schemas.openxmlformats.org/officeDocument/2006/relationships/image" Target="../media/image81.png"/><Relationship Id="rId4" Type="http://schemas.openxmlformats.org/officeDocument/2006/relationships/image" Target="../media/image78.wmf"/><Relationship Id="rId9" Type="http://schemas.openxmlformats.org/officeDocument/2006/relationships/customXml" Target="../ink/ink6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customXml" Target="../ink/ink6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3.png"/><Relationship Id="rId4" Type="http://schemas.openxmlformats.org/officeDocument/2006/relationships/customXml" Target="../ink/ink6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customXml" Target="../ink/ink63.xml"/><Relationship Id="rId7" Type="http://schemas.openxmlformats.org/officeDocument/2006/relationships/customXml" Target="../ink/ink65.xml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5.png"/><Relationship Id="rId5" Type="http://schemas.openxmlformats.org/officeDocument/2006/relationships/customXml" Target="../ink/ink64.xml"/><Relationship Id="rId4" Type="http://schemas.openxmlformats.org/officeDocument/2006/relationships/image" Target="../media/image8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.xml"/><Relationship Id="rId5" Type="http://schemas.openxmlformats.org/officeDocument/2006/relationships/image" Target="../media/image9.png"/><Relationship Id="rId4" Type="http://schemas.openxmlformats.org/officeDocument/2006/relationships/customXml" Target="../ink/ink8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customXml" Target="../ink/ink19.xml"/><Relationship Id="rId26" Type="http://schemas.openxmlformats.org/officeDocument/2006/relationships/customXml" Target="../ink/ink23.xml"/><Relationship Id="rId39" Type="http://schemas.openxmlformats.org/officeDocument/2006/relationships/image" Target="../media/image30.png"/><Relationship Id="rId21" Type="http://schemas.openxmlformats.org/officeDocument/2006/relationships/image" Target="../media/image21.png"/><Relationship Id="rId34" Type="http://schemas.openxmlformats.org/officeDocument/2006/relationships/customXml" Target="../ink/ink27.xml"/><Relationship Id="rId42" Type="http://schemas.openxmlformats.org/officeDocument/2006/relationships/customXml" Target="../ink/ink31.xml"/><Relationship Id="rId47" Type="http://schemas.openxmlformats.org/officeDocument/2006/relationships/image" Target="../media/image34.png"/><Relationship Id="rId7" Type="http://schemas.openxmlformats.org/officeDocument/2006/relationships/image" Target="../media/image14.png"/><Relationship Id="rId2" Type="http://schemas.openxmlformats.org/officeDocument/2006/relationships/customXml" Target="../ink/ink11.xml"/><Relationship Id="rId16" Type="http://schemas.openxmlformats.org/officeDocument/2006/relationships/customXml" Target="../ink/ink18.xml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.xml"/><Relationship Id="rId11" Type="http://schemas.openxmlformats.org/officeDocument/2006/relationships/image" Target="../media/image16.png"/><Relationship Id="rId24" Type="http://schemas.openxmlformats.org/officeDocument/2006/relationships/customXml" Target="../ink/ink22.xml"/><Relationship Id="rId32" Type="http://schemas.openxmlformats.org/officeDocument/2006/relationships/customXml" Target="../ink/ink26.xml"/><Relationship Id="rId37" Type="http://schemas.openxmlformats.org/officeDocument/2006/relationships/image" Target="../media/image29.png"/><Relationship Id="rId40" Type="http://schemas.openxmlformats.org/officeDocument/2006/relationships/customXml" Target="../ink/ink30.xml"/><Relationship Id="rId45" Type="http://schemas.openxmlformats.org/officeDocument/2006/relationships/image" Target="../media/image33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28" Type="http://schemas.openxmlformats.org/officeDocument/2006/relationships/customXml" Target="../ink/ink24.xml"/><Relationship Id="rId36" Type="http://schemas.openxmlformats.org/officeDocument/2006/relationships/customXml" Target="../ink/ink28.xml"/><Relationship Id="rId10" Type="http://schemas.openxmlformats.org/officeDocument/2006/relationships/customXml" Target="../ink/ink15.xml"/><Relationship Id="rId19" Type="http://schemas.openxmlformats.org/officeDocument/2006/relationships/image" Target="../media/image20.png"/><Relationship Id="rId31" Type="http://schemas.openxmlformats.org/officeDocument/2006/relationships/image" Target="../media/image26.png"/><Relationship Id="rId44" Type="http://schemas.openxmlformats.org/officeDocument/2006/relationships/customXml" Target="../ink/ink32.xml"/><Relationship Id="rId4" Type="http://schemas.openxmlformats.org/officeDocument/2006/relationships/customXml" Target="../ink/ink12.xml"/><Relationship Id="rId9" Type="http://schemas.openxmlformats.org/officeDocument/2006/relationships/image" Target="../media/image15.png"/><Relationship Id="rId14" Type="http://schemas.openxmlformats.org/officeDocument/2006/relationships/customXml" Target="../ink/ink17.xml"/><Relationship Id="rId22" Type="http://schemas.openxmlformats.org/officeDocument/2006/relationships/customXml" Target="../ink/ink21.xml"/><Relationship Id="rId27" Type="http://schemas.openxmlformats.org/officeDocument/2006/relationships/image" Target="../media/image24.png"/><Relationship Id="rId30" Type="http://schemas.openxmlformats.org/officeDocument/2006/relationships/customXml" Target="../ink/ink25.xml"/><Relationship Id="rId35" Type="http://schemas.openxmlformats.org/officeDocument/2006/relationships/image" Target="../media/image28.png"/><Relationship Id="rId43" Type="http://schemas.openxmlformats.org/officeDocument/2006/relationships/image" Target="../media/image32.png"/><Relationship Id="rId8" Type="http://schemas.openxmlformats.org/officeDocument/2006/relationships/customXml" Target="../ink/ink14.xml"/><Relationship Id="rId3" Type="http://schemas.openxmlformats.org/officeDocument/2006/relationships/image" Target="../media/image12.png"/><Relationship Id="rId12" Type="http://schemas.openxmlformats.org/officeDocument/2006/relationships/customXml" Target="../ink/ink16.xml"/><Relationship Id="rId17" Type="http://schemas.openxmlformats.org/officeDocument/2006/relationships/image" Target="../media/image19.png"/><Relationship Id="rId25" Type="http://schemas.openxmlformats.org/officeDocument/2006/relationships/image" Target="../media/image23.png"/><Relationship Id="rId33" Type="http://schemas.openxmlformats.org/officeDocument/2006/relationships/image" Target="../media/image27.png"/><Relationship Id="rId38" Type="http://schemas.openxmlformats.org/officeDocument/2006/relationships/customXml" Target="../ink/ink29.xml"/><Relationship Id="rId46" Type="http://schemas.openxmlformats.org/officeDocument/2006/relationships/customXml" Target="../ink/ink33.xml"/><Relationship Id="rId20" Type="http://schemas.openxmlformats.org/officeDocument/2006/relationships/customXml" Target="../ink/ink20.xml"/><Relationship Id="rId41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42.wmf"/><Relationship Id="rId26" Type="http://schemas.openxmlformats.org/officeDocument/2006/relationships/image" Target="../media/image46.png"/><Relationship Id="rId3" Type="http://schemas.openxmlformats.org/officeDocument/2006/relationships/oleObject" Target="../embeddings/oleObject1.bin"/><Relationship Id="rId21" Type="http://schemas.openxmlformats.org/officeDocument/2006/relationships/customXml" Target="../ink/ink35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8.bin"/><Relationship Id="rId25" Type="http://schemas.openxmlformats.org/officeDocument/2006/relationships/customXml" Target="../ink/ink37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wmf"/><Relationship Id="rId20" Type="http://schemas.openxmlformats.org/officeDocument/2006/relationships/image" Target="../media/image43.png"/><Relationship Id="rId29" Type="http://schemas.openxmlformats.org/officeDocument/2006/relationships/customXml" Target="../ink/ink3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45.png"/><Relationship Id="rId32" Type="http://schemas.openxmlformats.org/officeDocument/2006/relationships/image" Target="../media/image49.pn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customXml" Target="../ink/ink36.xml"/><Relationship Id="rId28" Type="http://schemas.openxmlformats.org/officeDocument/2006/relationships/image" Target="../media/image47.png"/><Relationship Id="rId10" Type="http://schemas.openxmlformats.org/officeDocument/2006/relationships/image" Target="../media/image38.wmf"/><Relationship Id="rId19" Type="http://schemas.openxmlformats.org/officeDocument/2006/relationships/customXml" Target="../ink/ink34.xml"/><Relationship Id="rId31" Type="http://schemas.openxmlformats.org/officeDocument/2006/relationships/customXml" Target="../ink/ink40.xml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40.wmf"/><Relationship Id="rId22" Type="http://schemas.openxmlformats.org/officeDocument/2006/relationships/image" Target="../media/image44.png"/><Relationship Id="rId27" Type="http://schemas.openxmlformats.org/officeDocument/2006/relationships/customXml" Target="../ink/ink38.xml"/><Relationship Id="rId30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57.png"/><Relationship Id="rId3" Type="http://schemas.openxmlformats.org/officeDocument/2006/relationships/oleObject" Target="../embeddings/oleObject9.bin"/><Relationship Id="rId21" Type="http://schemas.openxmlformats.org/officeDocument/2006/relationships/customXml" Target="../ink/ink44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54.wmf"/><Relationship Id="rId17" Type="http://schemas.openxmlformats.org/officeDocument/2006/relationships/customXml" Target="../ink/ink42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6.png"/><Relationship Id="rId20" Type="http://schemas.openxmlformats.org/officeDocument/2006/relationships/image" Target="../media/image58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customXml" Target="../ink/ink41.xml"/><Relationship Id="rId10" Type="http://schemas.openxmlformats.org/officeDocument/2006/relationships/image" Target="../media/image53.wmf"/><Relationship Id="rId19" Type="http://schemas.openxmlformats.org/officeDocument/2006/relationships/customXml" Target="../ink/ink43.xml"/><Relationship Id="rId4" Type="http://schemas.openxmlformats.org/officeDocument/2006/relationships/image" Target="../media/image5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55.wmf"/><Relationship Id="rId22" Type="http://schemas.openxmlformats.org/officeDocument/2006/relationships/image" Target="../media/image5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customXml" Target="../ink/ink45.xml"/><Relationship Id="rId7" Type="http://schemas.openxmlformats.org/officeDocument/2006/relationships/customXml" Target="../ink/ink47.xml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customXml" Target="../ink/ink46.xml"/><Relationship Id="rId10" Type="http://schemas.openxmlformats.org/officeDocument/2006/relationships/image" Target="../media/image63.png"/><Relationship Id="rId4" Type="http://schemas.openxmlformats.org/officeDocument/2006/relationships/image" Target="../media/image60.png"/><Relationship Id="rId9" Type="http://schemas.openxmlformats.org/officeDocument/2006/relationships/customXml" Target="../ink/ink4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9.xml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5" Type="http://schemas.openxmlformats.org/officeDocument/2006/relationships/customXml" Target="../ink/ink50.xml"/><Relationship Id="rId4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oleObject" Target="../embeddings/oleObject15.bin"/><Relationship Id="rId7" Type="http://schemas.openxmlformats.org/officeDocument/2006/relationships/customXml" Target="../ink/ink5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70.png"/><Relationship Id="rId4" Type="http://schemas.openxmlformats.org/officeDocument/2006/relationships/image" Target="../media/image67.wmf"/><Relationship Id="rId9" Type="http://schemas.openxmlformats.org/officeDocument/2006/relationships/customXml" Target="../ink/ink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099632" y="1761657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130B95CF-5854-43AB-9421-6995ED1D180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99" name="Freihand 298">
                <a:extLst>
                  <a:ext uri="{FF2B5EF4-FFF2-40B4-BE49-F238E27FC236}">
                    <a16:creationId xmlns:a16="http://schemas.microsoft.com/office/drawing/2014/main" id="{C5DF9EDA-4C33-4B26-BBB3-7593DDD3E16E}"/>
                  </a:ext>
                </a:extLst>
              </p14:cNvPr>
              <p14:cNvContentPartPr/>
              <p14:nvPr/>
            </p14:nvContentPartPr>
            <p14:xfrm>
              <a:off x="412560" y="1386914"/>
              <a:ext cx="10242360" cy="4768920"/>
            </p14:xfrm>
          </p:contentPart>
        </mc:Choice>
        <mc:Fallback>
          <p:pic>
            <p:nvPicPr>
              <p:cNvPr id="299" name="Freihand 298">
                <a:extLst>
                  <a:ext uri="{FF2B5EF4-FFF2-40B4-BE49-F238E27FC236}">
                    <a16:creationId xmlns:a16="http://schemas.microsoft.com/office/drawing/2014/main" id="{C5DF9EDA-4C33-4B26-BBB3-7593DDD3E1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3560" y="1378273"/>
                <a:ext cx="10260000" cy="478656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Formel" r:id="rId3" imgW="1473200" imgH="203200" progId="Equation.3">
                  <p:embed/>
                </p:oleObj>
              </mc:Choice>
              <mc:Fallback>
                <p:oleObj name="Formel" r:id="rId3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E8F119A9-7CCB-4FF1-A660-A6A96DFEA0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4B25AC82-35F5-4918-9B19-1D049F9D9DE9}"/>
                  </a:ext>
                </a:extLst>
              </p14:cNvPr>
              <p14:cNvContentPartPr/>
              <p14:nvPr/>
            </p14:nvContentPartPr>
            <p14:xfrm>
              <a:off x="2867040" y="1915394"/>
              <a:ext cx="1875600" cy="64044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4B25AC82-35F5-4918-9B19-1D049F9D9DE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58400" y="1906394"/>
                <a:ext cx="1893240" cy="65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D90FCB1C-DE24-4C04-A7EC-AD8C85B21205}"/>
                  </a:ext>
                </a:extLst>
              </p14:cNvPr>
              <p14:cNvContentPartPr/>
              <p14:nvPr/>
            </p14:nvContentPartPr>
            <p14:xfrm>
              <a:off x="7417080" y="1840874"/>
              <a:ext cx="2017440" cy="72540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D90FCB1C-DE24-4C04-A7EC-AD8C85B2120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08080" y="1832230"/>
                <a:ext cx="2035080" cy="7430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FE02424D-1D73-4FEA-8244-19C31E4BDC9C}"/>
                  </a:ext>
                </a:extLst>
              </p14:cNvPr>
              <p14:cNvContentPartPr/>
              <p14:nvPr/>
            </p14:nvContentPartPr>
            <p14:xfrm>
              <a:off x="3871440" y="4493354"/>
              <a:ext cx="4488480" cy="119016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FE02424D-1D73-4FEA-8244-19C31E4BDC9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62799" y="4484354"/>
                <a:ext cx="4506121" cy="120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528E97F-239B-4EC8-AE61-0FAC667A937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97" name="Freihand 496">
                <a:extLst>
                  <a:ext uri="{FF2B5EF4-FFF2-40B4-BE49-F238E27FC236}">
                    <a16:creationId xmlns:a16="http://schemas.microsoft.com/office/drawing/2014/main" id="{132245E9-600A-4A12-B709-4947B4876AB1}"/>
                  </a:ext>
                </a:extLst>
              </p14:cNvPr>
              <p14:cNvContentPartPr/>
              <p14:nvPr/>
            </p14:nvContentPartPr>
            <p14:xfrm>
              <a:off x="195480" y="607874"/>
              <a:ext cx="11745360" cy="6234120"/>
            </p14:xfrm>
          </p:contentPart>
        </mc:Choice>
        <mc:Fallback>
          <p:pic>
            <p:nvPicPr>
              <p:cNvPr id="497" name="Freihand 496">
                <a:extLst>
                  <a:ext uri="{FF2B5EF4-FFF2-40B4-BE49-F238E27FC236}">
                    <a16:creationId xmlns:a16="http://schemas.microsoft.com/office/drawing/2014/main" id="{132245E9-600A-4A12-B709-4947B4876A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840" y="598873"/>
                <a:ext cx="11763000" cy="625176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Formel" r:id="rId3" imgW="1651000" imgH="431800" progId="Equation.3">
                  <p:embed/>
                </p:oleObj>
              </mc:Choice>
              <mc:Fallback>
                <p:oleObj name="Formel" r:id="rId3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0C8F5478-8761-43E8-B69E-1561DF10221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D8B191F7-D982-4F43-A093-2ED404A8F85C}"/>
                  </a:ext>
                </a:extLst>
              </p14:cNvPr>
              <p14:cNvContentPartPr/>
              <p14:nvPr/>
            </p14:nvContentPartPr>
            <p14:xfrm>
              <a:off x="5607000" y="1373234"/>
              <a:ext cx="3589200" cy="76860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D8B191F7-D982-4F43-A093-2ED404A8F85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98360" y="1364234"/>
                <a:ext cx="3606840" cy="78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D56E9E48-B73E-4932-922D-93ADFBC2A755}"/>
                  </a:ext>
                </a:extLst>
              </p14:cNvPr>
              <p14:cNvContentPartPr/>
              <p14:nvPr/>
            </p14:nvContentPartPr>
            <p14:xfrm>
              <a:off x="1694880" y="1522634"/>
              <a:ext cx="2724480" cy="84744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D56E9E48-B73E-4932-922D-93ADFBC2A75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85880" y="1513634"/>
                <a:ext cx="2742120" cy="86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A140515D-AE1C-4470-B839-3A7340CE5EB4}"/>
                  </a:ext>
                </a:extLst>
              </p14:cNvPr>
              <p14:cNvContentPartPr/>
              <p14:nvPr/>
            </p14:nvContentPartPr>
            <p14:xfrm>
              <a:off x="4734720" y="2793794"/>
              <a:ext cx="2463120" cy="111384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A140515D-AE1C-4470-B839-3A7340CE5EB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726080" y="2785154"/>
                <a:ext cx="2480760" cy="113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DCF8007-F7B9-4238-8A7F-3643233C152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4" name="Freihand 133">
                <a:extLst>
                  <a:ext uri="{FF2B5EF4-FFF2-40B4-BE49-F238E27FC236}">
                    <a16:creationId xmlns:a16="http://schemas.microsoft.com/office/drawing/2014/main" id="{2008567B-F647-4698-BD85-3CF8D1FE60F9}"/>
                  </a:ext>
                </a:extLst>
              </p14:cNvPr>
              <p14:cNvContentPartPr/>
              <p14:nvPr/>
            </p14:nvContentPartPr>
            <p14:xfrm>
              <a:off x="1261080" y="2851034"/>
              <a:ext cx="6873840" cy="1759680"/>
            </p14:xfrm>
          </p:contentPart>
        </mc:Choice>
        <mc:Fallback>
          <p:pic>
            <p:nvPicPr>
              <p:cNvPr id="134" name="Freihand 133">
                <a:extLst>
                  <a:ext uri="{FF2B5EF4-FFF2-40B4-BE49-F238E27FC236}">
                    <a16:creationId xmlns:a16="http://schemas.microsoft.com/office/drawing/2014/main" id="{2008567B-F647-4698-BD85-3CF8D1FE60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2440" y="2842034"/>
                <a:ext cx="6891480" cy="177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1" name="Freihand 160">
                <a:extLst>
                  <a:ext uri="{FF2B5EF4-FFF2-40B4-BE49-F238E27FC236}">
                    <a16:creationId xmlns:a16="http://schemas.microsoft.com/office/drawing/2014/main" id="{74DB1025-CDA8-45AC-818D-59D6A8CBE42C}"/>
                  </a:ext>
                </a:extLst>
              </p14:cNvPr>
              <p14:cNvContentPartPr/>
              <p14:nvPr/>
            </p14:nvContentPartPr>
            <p14:xfrm>
              <a:off x="3570840" y="4692794"/>
              <a:ext cx="5029920" cy="976680"/>
            </p14:xfrm>
          </p:contentPart>
        </mc:Choice>
        <mc:Fallback>
          <p:pic>
            <p:nvPicPr>
              <p:cNvPr id="161" name="Freihand 160">
                <a:extLst>
                  <a:ext uri="{FF2B5EF4-FFF2-40B4-BE49-F238E27FC236}">
                    <a16:creationId xmlns:a16="http://schemas.microsoft.com/office/drawing/2014/main" id="{74DB1025-CDA8-45AC-818D-59D6A8CBE42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62199" y="4683794"/>
                <a:ext cx="5047561" cy="99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266529" y="65564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29" y="65564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10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266529" y="317592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C005BEC-3CEC-44A0-A737-597518A06FD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43" name="Freihand 242">
                <a:extLst>
                  <a:ext uri="{FF2B5EF4-FFF2-40B4-BE49-F238E27FC236}">
                    <a16:creationId xmlns:a16="http://schemas.microsoft.com/office/drawing/2014/main" id="{0CCD8257-0991-4426-A32F-10989A822BB7}"/>
                  </a:ext>
                </a:extLst>
              </p14:cNvPr>
              <p14:cNvContentPartPr/>
              <p14:nvPr/>
            </p14:nvContentPartPr>
            <p14:xfrm>
              <a:off x="10461960" y="1022594"/>
              <a:ext cx="246240" cy="299520"/>
            </p14:xfrm>
          </p:contentPart>
        </mc:Choice>
        <mc:Fallback>
          <p:pic>
            <p:nvPicPr>
              <p:cNvPr id="243" name="Freihand 242">
                <a:extLst>
                  <a:ext uri="{FF2B5EF4-FFF2-40B4-BE49-F238E27FC236}">
                    <a16:creationId xmlns:a16="http://schemas.microsoft.com/office/drawing/2014/main" id="{0CCD8257-0991-4426-A32F-10989A822B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53320" y="1013594"/>
                <a:ext cx="26388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66" name="Freihand 265">
                <a:extLst>
                  <a:ext uri="{FF2B5EF4-FFF2-40B4-BE49-F238E27FC236}">
                    <a16:creationId xmlns:a16="http://schemas.microsoft.com/office/drawing/2014/main" id="{87AF51D2-B029-4017-AC64-ED6BB3B5D9EF}"/>
                  </a:ext>
                </a:extLst>
              </p14:cNvPr>
              <p14:cNvContentPartPr/>
              <p14:nvPr/>
            </p14:nvContentPartPr>
            <p14:xfrm>
              <a:off x="10849680" y="432914"/>
              <a:ext cx="988560" cy="801360"/>
            </p14:xfrm>
          </p:contentPart>
        </mc:Choice>
        <mc:Fallback>
          <p:pic>
            <p:nvPicPr>
              <p:cNvPr id="266" name="Freihand 265">
                <a:extLst>
                  <a:ext uri="{FF2B5EF4-FFF2-40B4-BE49-F238E27FC236}">
                    <a16:creationId xmlns:a16="http://schemas.microsoft.com/office/drawing/2014/main" id="{87AF51D2-B029-4017-AC64-ED6BB3B5D9E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841040" y="423918"/>
                <a:ext cx="1006200" cy="8189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18" name="Freihand 317">
                <a:extLst>
                  <a:ext uri="{FF2B5EF4-FFF2-40B4-BE49-F238E27FC236}">
                    <a16:creationId xmlns:a16="http://schemas.microsoft.com/office/drawing/2014/main" id="{6B30A478-BE71-450F-B91D-8460946F65B7}"/>
                  </a:ext>
                </a:extLst>
              </p14:cNvPr>
              <p14:cNvContentPartPr/>
              <p14:nvPr/>
            </p14:nvContentPartPr>
            <p14:xfrm>
              <a:off x="161640" y="1401674"/>
              <a:ext cx="11242440" cy="5410440"/>
            </p14:xfrm>
          </p:contentPart>
        </mc:Choice>
        <mc:Fallback>
          <p:pic>
            <p:nvPicPr>
              <p:cNvPr id="318" name="Freihand 317">
                <a:extLst>
                  <a:ext uri="{FF2B5EF4-FFF2-40B4-BE49-F238E27FC236}">
                    <a16:creationId xmlns:a16="http://schemas.microsoft.com/office/drawing/2014/main" id="{6B30A478-BE71-450F-B91D-8460946F65B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2640" y="1393033"/>
                <a:ext cx="11260080" cy="542808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13139B8-79A5-44F9-8728-631E7BD590A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487E8DB0-BE05-4C63-9BDE-5FF3795AD916}"/>
                  </a:ext>
                </a:extLst>
              </p14:cNvPr>
              <p14:cNvContentPartPr/>
              <p14:nvPr/>
            </p14:nvContentPartPr>
            <p14:xfrm>
              <a:off x="7490880" y="1869809"/>
              <a:ext cx="401760" cy="30132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487E8DB0-BE05-4C63-9BDE-5FF3795AD9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82240" y="1861169"/>
                <a:ext cx="419400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C5374416-B794-4D7B-82B6-B3406860BB42}"/>
                  </a:ext>
                </a:extLst>
              </p14:cNvPr>
              <p14:cNvContentPartPr/>
              <p14:nvPr/>
            </p14:nvContentPartPr>
            <p14:xfrm>
              <a:off x="6162840" y="2148449"/>
              <a:ext cx="640440" cy="54972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C5374416-B794-4D7B-82B6-B3406860BB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3840" y="2139449"/>
                <a:ext cx="658080" cy="56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CEA6D2F9-8099-4942-A965-80302F3D99E1}"/>
                  </a:ext>
                </a:extLst>
              </p14:cNvPr>
              <p14:cNvContentPartPr/>
              <p14:nvPr/>
            </p14:nvContentPartPr>
            <p14:xfrm>
              <a:off x="1544040" y="2234129"/>
              <a:ext cx="569160" cy="63396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CEA6D2F9-8099-4942-A965-80302F3D99E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35040" y="2225129"/>
                <a:ext cx="586800" cy="65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9149BBAE-1C1A-45FF-9154-78EF3D1B45B8}"/>
                  </a:ext>
                </a:extLst>
              </p14:cNvPr>
              <p14:cNvContentPartPr/>
              <p14:nvPr/>
            </p14:nvContentPartPr>
            <p14:xfrm>
              <a:off x="7401240" y="3560009"/>
              <a:ext cx="306360" cy="79992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9149BBAE-1C1A-45FF-9154-78EF3D1B45B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92600" y="3551369"/>
                <a:ext cx="324000" cy="81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94A0E085-D9D2-49F7-B002-B4F618352ED0}"/>
                  </a:ext>
                </a:extLst>
              </p14:cNvPr>
              <p14:cNvContentPartPr/>
              <p14:nvPr/>
            </p14:nvContentPartPr>
            <p14:xfrm>
              <a:off x="9056160" y="3565409"/>
              <a:ext cx="1509120" cy="63900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94A0E085-D9D2-49F7-B002-B4F618352ED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47160" y="3556769"/>
                <a:ext cx="1526760" cy="65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70A2E6E3-7D8D-4AC0-B932-304BC18A1FA1}"/>
                  </a:ext>
                </a:extLst>
              </p14:cNvPr>
              <p14:cNvContentPartPr/>
              <p14:nvPr/>
            </p14:nvContentPartPr>
            <p14:xfrm>
              <a:off x="4272840" y="1367969"/>
              <a:ext cx="1427760" cy="143964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70A2E6E3-7D8D-4AC0-B932-304BC18A1FA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63838" y="1359329"/>
                <a:ext cx="1445404" cy="145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92594F1-FF14-4C4F-8010-41FA97597F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C409E24-B403-491D-9D8D-15E9166442C8}"/>
                  </a:ext>
                </a:extLst>
              </p14:cNvPr>
              <p14:cNvContentPartPr/>
              <p14:nvPr/>
            </p14:nvContentPartPr>
            <p14:xfrm>
              <a:off x="2544840" y="2817554"/>
              <a:ext cx="1515960" cy="6807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C409E24-B403-491D-9D8D-15E9166442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6200" y="2808554"/>
                <a:ext cx="1533600" cy="6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172A5013-1E12-4F1C-8839-E64BC68FEBED}"/>
                  </a:ext>
                </a:extLst>
              </p14:cNvPr>
              <p14:cNvContentPartPr/>
              <p14:nvPr/>
            </p14:nvContentPartPr>
            <p14:xfrm>
              <a:off x="7098480" y="3491474"/>
              <a:ext cx="1150200" cy="79488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172A5013-1E12-4F1C-8839-E64BC68FEBE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89840" y="3482834"/>
                <a:ext cx="1167840" cy="81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8" name="Freihand 87">
                <a:extLst>
                  <a:ext uri="{FF2B5EF4-FFF2-40B4-BE49-F238E27FC236}">
                    <a16:creationId xmlns:a16="http://schemas.microsoft.com/office/drawing/2014/main" id="{1458E3E2-6CCB-4D09-8671-379B6F4783A6}"/>
                  </a:ext>
                </a:extLst>
              </p14:cNvPr>
              <p14:cNvContentPartPr/>
              <p14:nvPr/>
            </p14:nvContentPartPr>
            <p14:xfrm>
              <a:off x="8022240" y="2001434"/>
              <a:ext cx="1988640" cy="857880"/>
            </p14:xfrm>
          </p:contentPart>
        </mc:Choice>
        <mc:Fallback>
          <p:pic>
            <p:nvPicPr>
              <p:cNvPr id="88" name="Freihand 87">
                <a:extLst>
                  <a:ext uri="{FF2B5EF4-FFF2-40B4-BE49-F238E27FC236}">
                    <a16:creationId xmlns:a16="http://schemas.microsoft.com/office/drawing/2014/main" id="{1458E3E2-6CCB-4D09-8671-379B6F4783A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13598" y="1992438"/>
                <a:ext cx="2006283" cy="8755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0" name="Freihand 89">
                <a:extLst>
                  <a:ext uri="{FF2B5EF4-FFF2-40B4-BE49-F238E27FC236}">
                    <a16:creationId xmlns:a16="http://schemas.microsoft.com/office/drawing/2014/main" id="{C96F8CE4-55B6-452F-972B-C33F4281803D}"/>
                  </a:ext>
                </a:extLst>
              </p14:cNvPr>
              <p14:cNvContentPartPr/>
              <p14:nvPr/>
            </p14:nvContentPartPr>
            <p14:xfrm>
              <a:off x="2080440" y="4528634"/>
              <a:ext cx="6500160" cy="1513080"/>
            </p14:xfrm>
          </p:contentPart>
        </mc:Choice>
        <mc:Fallback>
          <p:pic>
            <p:nvPicPr>
              <p:cNvPr id="90" name="Freihand 89">
                <a:extLst>
                  <a:ext uri="{FF2B5EF4-FFF2-40B4-BE49-F238E27FC236}">
                    <a16:creationId xmlns:a16="http://schemas.microsoft.com/office/drawing/2014/main" id="{C96F8CE4-55B6-452F-972B-C33F4281803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1440" y="4519994"/>
                <a:ext cx="6517800" cy="153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732063" y="1084550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651AD8C-0AFC-4530-B957-DF8CFBCE57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8B0D29F-143C-4A63-BE39-03FC0269A3A6}"/>
                  </a:ext>
                </a:extLst>
              </p14:cNvPr>
              <p14:cNvContentPartPr/>
              <p14:nvPr/>
            </p14:nvContentPartPr>
            <p14:xfrm>
              <a:off x="791640" y="1582034"/>
              <a:ext cx="1603080" cy="864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8B0D29F-143C-4A63-BE39-03FC0269A3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3000" y="1573394"/>
                <a:ext cx="1620720" cy="1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62398FC7-8184-4423-A69D-F251A852FEB0}"/>
                  </a:ext>
                </a:extLst>
              </p14:cNvPr>
              <p14:cNvContentPartPr/>
              <p14:nvPr/>
            </p14:nvContentPartPr>
            <p14:xfrm>
              <a:off x="786960" y="3298874"/>
              <a:ext cx="1908000" cy="1656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62398FC7-8184-4423-A69D-F251A852FE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7960" y="3290234"/>
                <a:ext cx="192564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EE974B0D-A591-4E91-B18A-5AB1ED0F2336}"/>
                  </a:ext>
                </a:extLst>
              </p14:cNvPr>
              <p14:cNvContentPartPr/>
              <p14:nvPr/>
            </p14:nvContentPartPr>
            <p14:xfrm>
              <a:off x="4589280" y="2287994"/>
              <a:ext cx="2256840" cy="4392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EE974B0D-A591-4E91-B18A-5AB1ED0F233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0640" y="2279354"/>
                <a:ext cx="227448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4182C6AA-C49C-4055-B948-E433AC44A12B}"/>
                  </a:ext>
                </a:extLst>
              </p14:cNvPr>
              <p14:cNvContentPartPr/>
              <p14:nvPr/>
            </p14:nvContentPartPr>
            <p14:xfrm>
              <a:off x="4475520" y="4214354"/>
              <a:ext cx="10080" cy="1116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4182C6AA-C49C-4055-B948-E433AC44A12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66520" y="4205354"/>
                <a:ext cx="2772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" name="Freihand 25">
                <a:extLst>
                  <a:ext uri="{FF2B5EF4-FFF2-40B4-BE49-F238E27FC236}">
                    <a16:creationId xmlns:a16="http://schemas.microsoft.com/office/drawing/2014/main" id="{D70187C3-9C99-47B3-83D4-9A27328904EC}"/>
                  </a:ext>
                </a:extLst>
              </p14:cNvPr>
              <p14:cNvContentPartPr/>
              <p14:nvPr/>
            </p14:nvContentPartPr>
            <p14:xfrm>
              <a:off x="4071960" y="4179434"/>
              <a:ext cx="15480" cy="23400"/>
            </p14:xfrm>
          </p:contentPart>
        </mc:Choice>
        <mc:Fallback>
          <p:pic>
            <p:nvPicPr>
              <p:cNvPr id="26" name="Freihand 25">
                <a:extLst>
                  <a:ext uri="{FF2B5EF4-FFF2-40B4-BE49-F238E27FC236}">
                    <a16:creationId xmlns:a16="http://schemas.microsoft.com/office/drawing/2014/main" id="{D70187C3-9C99-47B3-83D4-9A27328904E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62960" y="4170434"/>
                <a:ext cx="33120" cy="4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" name="Freihand 26">
                <a:extLst>
                  <a:ext uri="{FF2B5EF4-FFF2-40B4-BE49-F238E27FC236}">
                    <a16:creationId xmlns:a16="http://schemas.microsoft.com/office/drawing/2014/main" id="{9AF308BE-793C-4028-8260-74A068B6F956}"/>
                  </a:ext>
                </a:extLst>
              </p14:cNvPr>
              <p14:cNvContentPartPr/>
              <p14:nvPr/>
            </p14:nvContentPartPr>
            <p14:xfrm>
              <a:off x="4856760" y="4211114"/>
              <a:ext cx="471600" cy="270000"/>
            </p14:xfrm>
          </p:contentPart>
        </mc:Choice>
        <mc:Fallback>
          <p:pic>
            <p:nvPicPr>
              <p:cNvPr id="27" name="Freihand 26">
                <a:extLst>
                  <a:ext uri="{FF2B5EF4-FFF2-40B4-BE49-F238E27FC236}">
                    <a16:creationId xmlns:a16="http://schemas.microsoft.com/office/drawing/2014/main" id="{9AF308BE-793C-4028-8260-74A068B6F95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48120" y="4202474"/>
                <a:ext cx="48924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487962A2-B93C-444B-813E-E0FA10E7DDF9}"/>
                  </a:ext>
                </a:extLst>
              </p14:cNvPr>
              <p14:cNvContentPartPr/>
              <p14:nvPr/>
            </p14:nvContentPartPr>
            <p14:xfrm>
              <a:off x="1778040" y="4272674"/>
              <a:ext cx="2735640" cy="379800"/>
            </p14:xfrm>
          </p:contentPart>
        </mc:Choice>
        <mc:Fallback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487962A2-B93C-444B-813E-E0FA10E7DDF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69040" y="4264034"/>
                <a:ext cx="2753280" cy="39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493EF984-4DC1-4D47-9CC8-6CC58D45F801}"/>
                  </a:ext>
                </a:extLst>
              </p14:cNvPr>
              <p14:cNvContentPartPr/>
              <p14:nvPr/>
            </p14:nvContentPartPr>
            <p14:xfrm>
              <a:off x="5662440" y="4150274"/>
              <a:ext cx="1663560" cy="301320"/>
            </p14:xfrm>
          </p:contentPart>
        </mc:Choice>
        <mc:Fallback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493EF984-4DC1-4D47-9CC8-6CC58D45F80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653440" y="4141634"/>
                <a:ext cx="1681200" cy="3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B3B4058B-F169-4627-9961-01642CD6A867}"/>
                  </a:ext>
                </a:extLst>
              </p14:cNvPr>
              <p14:cNvContentPartPr/>
              <p14:nvPr/>
            </p14:nvContentPartPr>
            <p14:xfrm>
              <a:off x="1845360" y="4869554"/>
              <a:ext cx="971640" cy="303120"/>
            </p14:xfrm>
          </p:contentPart>
        </mc:Choice>
        <mc:Fallback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B3B4058B-F169-4627-9961-01642CD6A86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36720" y="4860914"/>
                <a:ext cx="98928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CB9B95F1-066F-4453-8A27-4C5AB103FE18}"/>
                  </a:ext>
                </a:extLst>
              </p14:cNvPr>
              <p14:cNvContentPartPr/>
              <p14:nvPr/>
            </p14:nvContentPartPr>
            <p14:xfrm>
              <a:off x="3273480" y="4929314"/>
              <a:ext cx="697680" cy="201960"/>
            </p14:xfrm>
          </p:contentPart>
        </mc:Choice>
        <mc:Fallback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CB9B95F1-066F-4453-8A27-4C5AB103FE1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264480" y="4920659"/>
                <a:ext cx="715320" cy="219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8" name="Freihand 57">
                <a:extLst>
                  <a:ext uri="{FF2B5EF4-FFF2-40B4-BE49-F238E27FC236}">
                    <a16:creationId xmlns:a16="http://schemas.microsoft.com/office/drawing/2014/main" id="{90BE43F1-3168-46D7-87EB-32076714994D}"/>
                  </a:ext>
                </a:extLst>
              </p14:cNvPr>
              <p14:cNvContentPartPr/>
              <p14:nvPr/>
            </p14:nvContentPartPr>
            <p14:xfrm>
              <a:off x="4292640" y="4711874"/>
              <a:ext cx="1026000" cy="334440"/>
            </p14:xfrm>
          </p:contentPart>
        </mc:Choice>
        <mc:Fallback>
          <p:pic>
            <p:nvPicPr>
              <p:cNvPr id="58" name="Freihand 57">
                <a:extLst>
                  <a:ext uri="{FF2B5EF4-FFF2-40B4-BE49-F238E27FC236}">
                    <a16:creationId xmlns:a16="http://schemas.microsoft.com/office/drawing/2014/main" id="{90BE43F1-3168-46D7-87EB-32076714994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84000" y="4702884"/>
                <a:ext cx="1043640" cy="3520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4" name="Freihand 63">
                <a:extLst>
                  <a:ext uri="{FF2B5EF4-FFF2-40B4-BE49-F238E27FC236}">
                    <a16:creationId xmlns:a16="http://schemas.microsoft.com/office/drawing/2014/main" id="{F40E86CA-7BE6-41B1-92F0-A8D81676D4AB}"/>
                  </a:ext>
                </a:extLst>
              </p14:cNvPr>
              <p14:cNvContentPartPr/>
              <p14:nvPr/>
            </p14:nvContentPartPr>
            <p14:xfrm>
              <a:off x="6407640" y="4663274"/>
              <a:ext cx="281520" cy="247680"/>
            </p14:xfrm>
          </p:contentPart>
        </mc:Choice>
        <mc:Fallback>
          <p:pic>
            <p:nvPicPr>
              <p:cNvPr id="64" name="Freihand 63">
                <a:extLst>
                  <a:ext uri="{FF2B5EF4-FFF2-40B4-BE49-F238E27FC236}">
                    <a16:creationId xmlns:a16="http://schemas.microsoft.com/office/drawing/2014/main" id="{F40E86CA-7BE6-41B1-92F0-A8D81676D4A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99000" y="4654274"/>
                <a:ext cx="29916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5" name="Freihand 64">
                <a:extLst>
                  <a:ext uri="{FF2B5EF4-FFF2-40B4-BE49-F238E27FC236}">
                    <a16:creationId xmlns:a16="http://schemas.microsoft.com/office/drawing/2014/main" id="{DC4B2288-52C2-459E-9108-9CF2EB23B21C}"/>
                  </a:ext>
                </a:extLst>
              </p14:cNvPr>
              <p14:cNvContentPartPr/>
              <p14:nvPr/>
            </p14:nvContentPartPr>
            <p14:xfrm>
              <a:off x="5636160" y="4742114"/>
              <a:ext cx="399240" cy="202680"/>
            </p14:xfrm>
          </p:contentPart>
        </mc:Choice>
        <mc:Fallback>
          <p:pic>
            <p:nvPicPr>
              <p:cNvPr id="65" name="Freihand 64">
                <a:extLst>
                  <a:ext uri="{FF2B5EF4-FFF2-40B4-BE49-F238E27FC236}">
                    <a16:creationId xmlns:a16="http://schemas.microsoft.com/office/drawing/2014/main" id="{DC4B2288-52C2-459E-9108-9CF2EB23B21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27520" y="4733114"/>
                <a:ext cx="41688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9" name="Freihand 68">
                <a:extLst>
                  <a:ext uri="{FF2B5EF4-FFF2-40B4-BE49-F238E27FC236}">
                    <a16:creationId xmlns:a16="http://schemas.microsoft.com/office/drawing/2014/main" id="{F0C72B7C-D7A7-4BC9-AE0B-8D1C3996915E}"/>
                  </a:ext>
                </a:extLst>
              </p14:cNvPr>
              <p14:cNvContentPartPr/>
              <p14:nvPr/>
            </p14:nvContentPartPr>
            <p14:xfrm>
              <a:off x="6873480" y="4598474"/>
              <a:ext cx="1245600" cy="306000"/>
            </p14:xfrm>
          </p:contentPart>
        </mc:Choice>
        <mc:Fallback>
          <p:pic>
            <p:nvPicPr>
              <p:cNvPr id="69" name="Freihand 68">
                <a:extLst>
                  <a:ext uri="{FF2B5EF4-FFF2-40B4-BE49-F238E27FC236}">
                    <a16:creationId xmlns:a16="http://schemas.microsoft.com/office/drawing/2014/main" id="{F0C72B7C-D7A7-4BC9-AE0B-8D1C3996915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864480" y="4589474"/>
                <a:ext cx="12632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7" name="Freihand 86">
                <a:extLst>
                  <a:ext uri="{FF2B5EF4-FFF2-40B4-BE49-F238E27FC236}">
                    <a16:creationId xmlns:a16="http://schemas.microsoft.com/office/drawing/2014/main" id="{79CAADED-C7CB-46E7-A005-6D56051D094F}"/>
                  </a:ext>
                </a:extLst>
              </p14:cNvPr>
              <p14:cNvContentPartPr/>
              <p14:nvPr/>
            </p14:nvContentPartPr>
            <p14:xfrm>
              <a:off x="2553840" y="5363834"/>
              <a:ext cx="618120" cy="304920"/>
            </p14:xfrm>
          </p:contentPart>
        </mc:Choice>
        <mc:Fallback>
          <p:pic>
            <p:nvPicPr>
              <p:cNvPr id="87" name="Freihand 86">
                <a:extLst>
                  <a:ext uri="{FF2B5EF4-FFF2-40B4-BE49-F238E27FC236}">
                    <a16:creationId xmlns:a16="http://schemas.microsoft.com/office/drawing/2014/main" id="{79CAADED-C7CB-46E7-A005-6D56051D094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545200" y="5355194"/>
                <a:ext cx="63576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8" name="Freihand 87">
                <a:extLst>
                  <a:ext uri="{FF2B5EF4-FFF2-40B4-BE49-F238E27FC236}">
                    <a16:creationId xmlns:a16="http://schemas.microsoft.com/office/drawing/2014/main" id="{93A287D5-3B03-4368-8ABC-BE2B2DF97953}"/>
                  </a:ext>
                </a:extLst>
              </p14:cNvPr>
              <p14:cNvContentPartPr/>
              <p14:nvPr/>
            </p14:nvContentPartPr>
            <p14:xfrm>
              <a:off x="2048760" y="5370674"/>
              <a:ext cx="238680" cy="270720"/>
            </p14:xfrm>
          </p:contentPart>
        </mc:Choice>
        <mc:Fallback>
          <p:pic>
            <p:nvPicPr>
              <p:cNvPr id="88" name="Freihand 87">
                <a:extLst>
                  <a:ext uri="{FF2B5EF4-FFF2-40B4-BE49-F238E27FC236}">
                    <a16:creationId xmlns:a16="http://schemas.microsoft.com/office/drawing/2014/main" id="{93A287D5-3B03-4368-8ABC-BE2B2DF9795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039746" y="5361674"/>
                <a:ext cx="256347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9" name="Freihand 88">
                <a:extLst>
                  <a:ext uri="{FF2B5EF4-FFF2-40B4-BE49-F238E27FC236}">
                    <a16:creationId xmlns:a16="http://schemas.microsoft.com/office/drawing/2014/main" id="{A3B1E96E-F64F-4948-9197-453BC4035664}"/>
                  </a:ext>
                </a:extLst>
              </p14:cNvPr>
              <p14:cNvContentPartPr/>
              <p14:nvPr/>
            </p14:nvContentPartPr>
            <p14:xfrm>
              <a:off x="1039680" y="5324954"/>
              <a:ext cx="636120" cy="340200"/>
            </p14:xfrm>
          </p:contentPart>
        </mc:Choice>
        <mc:Fallback>
          <p:pic>
            <p:nvPicPr>
              <p:cNvPr id="89" name="Freihand 88">
                <a:extLst>
                  <a:ext uri="{FF2B5EF4-FFF2-40B4-BE49-F238E27FC236}">
                    <a16:creationId xmlns:a16="http://schemas.microsoft.com/office/drawing/2014/main" id="{A3B1E96E-F64F-4948-9197-453BC403566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30685" y="5315954"/>
                <a:ext cx="653750" cy="35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4" name="Freihand 103">
                <a:extLst>
                  <a:ext uri="{FF2B5EF4-FFF2-40B4-BE49-F238E27FC236}">
                    <a16:creationId xmlns:a16="http://schemas.microsoft.com/office/drawing/2014/main" id="{3ECBEF5C-CE29-4A0A-9A58-71F66749ED66}"/>
                  </a:ext>
                </a:extLst>
              </p14:cNvPr>
              <p14:cNvContentPartPr/>
              <p14:nvPr/>
            </p14:nvContentPartPr>
            <p14:xfrm>
              <a:off x="7097400" y="5118314"/>
              <a:ext cx="623160" cy="288360"/>
            </p14:xfrm>
          </p:contentPart>
        </mc:Choice>
        <mc:Fallback>
          <p:pic>
            <p:nvPicPr>
              <p:cNvPr id="104" name="Freihand 103">
                <a:extLst>
                  <a:ext uri="{FF2B5EF4-FFF2-40B4-BE49-F238E27FC236}">
                    <a16:creationId xmlns:a16="http://schemas.microsoft.com/office/drawing/2014/main" id="{3ECBEF5C-CE29-4A0A-9A58-71F66749ED66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088760" y="5109314"/>
                <a:ext cx="64080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5" name="Freihand 104">
                <a:extLst>
                  <a:ext uri="{FF2B5EF4-FFF2-40B4-BE49-F238E27FC236}">
                    <a16:creationId xmlns:a16="http://schemas.microsoft.com/office/drawing/2014/main" id="{07181B13-C2FD-4378-AE81-538223BEE9C0}"/>
                  </a:ext>
                </a:extLst>
              </p14:cNvPr>
              <p14:cNvContentPartPr/>
              <p14:nvPr/>
            </p14:nvContentPartPr>
            <p14:xfrm>
              <a:off x="5550120" y="5162594"/>
              <a:ext cx="1151280" cy="368640"/>
            </p14:xfrm>
          </p:contentPart>
        </mc:Choice>
        <mc:Fallback>
          <p:pic>
            <p:nvPicPr>
              <p:cNvPr id="105" name="Freihand 104">
                <a:extLst>
                  <a:ext uri="{FF2B5EF4-FFF2-40B4-BE49-F238E27FC236}">
                    <a16:creationId xmlns:a16="http://schemas.microsoft.com/office/drawing/2014/main" id="{07181B13-C2FD-4378-AE81-538223BEE9C0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541117" y="5153594"/>
                <a:ext cx="1168926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09" name="Freihand 108">
                <a:extLst>
                  <a:ext uri="{FF2B5EF4-FFF2-40B4-BE49-F238E27FC236}">
                    <a16:creationId xmlns:a16="http://schemas.microsoft.com/office/drawing/2014/main" id="{C261D012-E838-4BA0-970D-8E49BC9E62DB}"/>
                  </a:ext>
                </a:extLst>
              </p14:cNvPr>
              <p14:cNvContentPartPr/>
              <p14:nvPr/>
            </p14:nvContentPartPr>
            <p14:xfrm>
              <a:off x="2885400" y="5912834"/>
              <a:ext cx="245880" cy="212760"/>
            </p14:xfrm>
          </p:contentPart>
        </mc:Choice>
        <mc:Fallback>
          <p:pic>
            <p:nvPicPr>
              <p:cNvPr id="109" name="Freihand 108">
                <a:extLst>
                  <a:ext uri="{FF2B5EF4-FFF2-40B4-BE49-F238E27FC236}">
                    <a16:creationId xmlns:a16="http://schemas.microsoft.com/office/drawing/2014/main" id="{C261D012-E838-4BA0-970D-8E49BC9E62D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876400" y="5903834"/>
                <a:ext cx="26352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16" name="Freihand 115">
                <a:extLst>
                  <a:ext uri="{FF2B5EF4-FFF2-40B4-BE49-F238E27FC236}">
                    <a16:creationId xmlns:a16="http://schemas.microsoft.com/office/drawing/2014/main" id="{263DF525-0FC0-4737-A8FE-34032A1935EF}"/>
                  </a:ext>
                </a:extLst>
              </p14:cNvPr>
              <p14:cNvContentPartPr/>
              <p14:nvPr/>
            </p14:nvContentPartPr>
            <p14:xfrm>
              <a:off x="3420720" y="5328554"/>
              <a:ext cx="1924200" cy="772200"/>
            </p14:xfrm>
          </p:contentPart>
        </mc:Choice>
        <mc:Fallback>
          <p:pic>
            <p:nvPicPr>
              <p:cNvPr id="116" name="Freihand 115">
                <a:extLst>
                  <a:ext uri="{FF2B5EF4-FFF2-40B4-BE49-F238E27FC236}">
                    <a16:creationId xmlns:a16="http://schemas.microsoft.com/office/drawing/2014/main" id="{263DF525-0FC0-4737-A8FE-34032A1935EF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412078" y="5319558"/>
                <a:ext cx="1941843" cy="7898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17" name="Freihand 116">
                <a:extLst>
                  <a:ext uri="{FF2B5EF4-FFF2-40B4-BE49-F238E27FC236}">
                    <a16:creationId xmlns:a16="http://schemas.microsoft.com/office/drawing/2014/main" id="{0FDD4EDA-C00A-4382-96A9-C8AAA78044AF}"/>
                  </a:ext>
                </a:extLst>
              </p14:cNvPr>
              <p14:cNvContentPartPr/>
              <p14:nvPr/>
            </p14:nvContentPartPr>
            <p14:xfrm>
              <a:off x="2020680" y="5858474"/>
              <a:ext cx="733680" cy="334080"/>
            </p14:xfrm>
          </p:contentPart>
        </mc:Choice>
        <mc:Fallback>
          <p:pic>
            <p:nvPicPr>
              <p:cNvPr id="117" name="Freihand 116">
                <a:extLst>
                  <a:ext uri="{FF2B5EF4-FFF2-40B4-BE49-F238E27FC236}">
                    <a16:creationId xmlns:a16="http://schemas.microsoft.com/office/drawing/2014/main" id="{0FDD4EDA-C00A-4382-96A9-C8AAA78044AF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012040" y="5849474"/>
                <a:ext cx="75132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18" name="Freihand 117">
                <a:extLst>
                  <a:ext uri="{FF2B5EF4-FFF2-40B4-BE49-F238E27FC236}">
                    <a16:creationId xmlns:a16="http://schemas.microsoft.com/office/drawing/2014/main" id="{5D06BF79-BB25-4E93-9F4A-6C4A2FAAA9A9}"/>
                  </a:ext>
                </a:extLst>
              </p14:cNvPr>
              <p14:cNvContentPartPr/>
              <p14:nvPr/>
            </p14:nvContentPartPr>
            <p14:xfrm>
              <a:off x="7557120" y="4055234"/>
              <a:ext cx="1576080" cy="96480"/>
            </p14:xfrm>
          </p:contentPart>
        </mc:Choice>
        <mc:Fallback>
          <p:pic>
            <p:nvPicPr>
              <p:cNvPr id="118" name="Freihand 117">
                <a:extLst>
                  <a:ext uri="{FF2B5EF4-FFF2-40B4-BE49-F238E27FC236}">
                    <a16:creationId xmlns:a16="http://schemas.microsoft.com/office/drawing/2014/main" id="{5D06BF79-BB25-4E93-9F4A-6C4A2FAAA9A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548480" y="4046594"/>
                <a:ext cx="1593720" cy="11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553009" y="1714"/>
            <a:ext cx="5354444" cy="6821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Expectated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9822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Expectated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178821"/>
              </p:ext>
            </p:extLst>
          </p:nvPr>
        </p:nvGraphicFramePr>
        <p:xfrm>
          <a:off x="2263286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Formel" r:id="rId3" imgW="939600" imgH="228600" progId="Equation.3">
                  <p:embed/>
                </p:oleObj>
              </mc:Choice>
              <mc:Fallback>
                <p:oleObj name="Formel" r:id="rId3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286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68034"/>
              </p:ext>
            </p:extLst>
          </p:nvPr>
        </p:nvGraphicFramePr>
        <p:xfrm>
          <a:off x="1971336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Formel" r:id="rId5" imgW="1282680" imgH="368280" progId="Equation.3">
                  <p:embed/>
                </p:oleObj>
              </mc:Choice>
              <mc:Fallback>
                <p:oleObj name="Formel" r:id="rId5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336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5645"/>
              </p:ext>
            </p:extLst>
          </p:nvPr>
        </p:nvGraphicFramePr>
        <p:xfrm>
          <a:off x="2104686" y="4289078"/>
          <a:ext cx="2052637" cy="65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Formel" r:id="rId7" imgW="1358640" imgH="431640" progId="Equation.3">
                  <p:embed/>
                </p:oleObj>
              </mc:Choice>
              <mc:Fallback>
                <p:oleObj name="Formel" r:id="rId7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686" y="4289078"/>
                        <a:ext cx="2052637" cy="6528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592264"/>
              </p:ext>
            </p:extLst>
          </p:nvPr>
        </p:nvGraphicFramePr>
        <p:xfrm>
          <a:off x="1615213" y="5657567"/>
          <a:ext cx="3022765" cy="65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1" name="Formel" r:id="rId9" imgW="1981080" imgH="431640" progId="Equation.3">
                  <p:embed/>
                </p:oleObj>
              </mc:Choice>
              <mc:Fallback>
                <p:oleObj name="Formel" r:id="rId9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213" y="5657567"/>
                        <a:ext cx="3022765" cy="65115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060344"/>
              </p:ext>
            </p:extLst>
          </p:nvPr>
        </p:nvGraphicFramePr>
        <p:xfrm>
          <a:off x="5764842" y="3017193"/>
          <a:ext cx="2095607" cy="854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2" name="Formel" r:id="rId11" imgW="1180800" imgH="482400" progId="Equation.3">
                  <p:embed/>
                </p:oleObj>
              </mc:Choice>
              <mc:Fallback>
                <p:oleObj name="Formel" r:id="rId11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842" y="3017193"/>
                        <a:ext cx="2095607" cy="85444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922968"/>
              </p:ext>
            </p:extLst>
          </p:nvPr>
        </p:nvGraphicFramePr>
        <p:xfrm>
          <a:off x="6477630" y="1831774"/>
          <a:ext cx="608189" cy="360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3" name="Formel" r:id="rId13" imgW="342720" imgH="203040" progId="Equation.3">
                  <p:embed/>
                </p:oleObj>
              </mc:Choice>
              <mc:Fallback>
                <p:oleObj name="Formel" r:id="rId13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630" y="1831774"/>
                        <a:ext cx="608189" cy="36028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44769"/>
              </p:ext>
            </p:extLst>
          </p:nvPr>
        </p:nvGraphicFramePr>
        <p:xfrm>
          <a:off x="5529894" y="4528494"/>
          <a:ext cx="2569928" cy="85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4" name="Formel" r:id="rId15" imgW="1447560" imgH="482400" progId="Equation.3">
                  <p:embed/>
                </p:oleObj>
              </mc:Choice>
              <mc:Fallback>
                <p:oleObj name="Formel" r:id="rId15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894" y="4528494"/>
                        <a:ext cx="2569928" cy="854439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85141"/>
              </p:ext>
            </p:extLst>
          </p:nvPr>
        </p:nvGraphicFramePr>
        <p:xfrm>
          <a:off x="4947282" y="5897068"/>
          <a:ext cx="3697060" cy="85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5" name="Formel" r:id="rId17" imgW="2082600" imgH="482400" progId="Equation.3">
                  <p:embed/>
                </p:oleObj>
              </mc:Choice>
              <mc:Fallback>
                <p:oleObj name="Formel" r:id="rId17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7282" y="5897068"/>
                        <a:ext cx="3697060" cy="854439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>
            <a:extLst>
              <a:ext uri="{FF2B5EF4-FFF2-40B4-BE49-F238E27FC236}">
                <a16:creationId xmlns:a16="http://schemas.microsoft.com/office/drawing/2014/main" id="{F57E5910-F2A6-4F87-BF0D-E32A013930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8" name="Freihand 117">
                <a:extLst>
                  <a:ext uri="{FF2B5EF4-FFF2-40B4-BE49-F238E27FC236}">
                    <a16:creationId xmlns:a16="http://schemas.microsoft.com/office/drawing/2014/main" id="{C6953274-A74A-427E-BC22-C0F65202FE5D}"/>
                  </a:ext>
                </a:extLst>
              </p14:cNvPr>
              <p14:cNvContentPartPr/>
              <p14:nvPr/>
            </p14:nvContentPartPr>
            <p14:xfrm>
              <a:off x="908280" y="1315769"/>
              <a:ext cx="3271320" cy="1008360"/>
            </p14:xfrm>
          </p:contentPart>
        </mc:Choice>
        <mc:Fallback>
          <p:pic>
            <p:nvPicPr>
              <p:cNvPr id="118" name="Freihand 117">
                <a:extLst>
                  <a:ext uri="{FF2B5EF4-FFF2-40B4-BE49-F238E27FC236}">
                    <a16:creationId xmlns:a16="http://schemas.microsoft.com/office/drawing/2014/main" id="{C6953274-A74A-427E-BC22-C0F65202FE5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99281" y="1306769"/>
                <a:ext cx="3288958" cy="10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19" name="Freihand 118">
                <a:extLst>
                  <a:ext uri="{FF2B5EF4-FFF2-40B4-BE49-F238E27FC236}">
                    <a16:creationId xmlns:a16="http://schemas.microsoft.com/office/drawing/2014/main" id="{D6D60C48-452F-4D0D-861C-265D35DA705C}"/>
                  </a:ext>
                </a:extLst>
              </p14:cNvPr>
              <p14:cNvContentPartPr/>
              <p14:nvPr/>
            </p14:nvContentPartPr>
            <p14:xfrm>
              <a:off x="3130920" y="2543729"/>
              <a:ext cx="1167120" cy="1067760"/>
            </p14:xfrm>
          </p:contentPart>
        </mc:Choice>
        <mc:Fallback>
          <p:pic>
            <p:nvPicPr>
              <p:cNvPr id="119" name="Freihand 118">
                <a:extLst>
                  <a:ext uri="{FF2B5EF4-FFF2-40B4-BE49-F238E27FC236}">
                    <a16:creationId xmlns:a16="http://schemas.microsoft.com/office/drawing/2014/main" id="{D6D60C48-452F-4D0D-861C-265D35DA705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121920" y="2534729"/>
                <a:ext cx="1184760" cy="108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2" name="Freihand 191">
                <a:extLst>
                  <a:ext uri="{FF2B5EF4-FFF2-40B4-BE49-F238E27FC236}">
                    <a16:creationId xmlns:a16="http://schemas.microsoft.com/office/drawing/2014/main" id="{26B5F24C-8291-495D-A59C-0915404CA7AD}"/>
                  </a:ext>
                </a:extLst>
              </p14:cNvPr>
              <p14:cNvContentPartPr/>
              <p14:nvPr/>
            </p14:nvContentPartPr>
            <p14:xfrm>
              <a:off x="6581880" y="970529"/>
              <a:ext cx="5397480" cy="3149280"/>
            </p14:xfrm>
          </p:contentPart>
        </mc:Choice>
        <mc:Fallback>
          <p:pic>
            <p:nvPicPr>
              <p:cNvPr id="192" name="Freihand 191">
                <a:extLst>
                  <a:ext uri="{FF2B5EF4-FFF2-40B4-BE49-F238E27FC236}">
                    <a16:creationId xmlns:a16="http://schemas.microsoft.com/office/drawing/2014/main" id="{26B5F24C-8291-495D-A59C-0915404CA7A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573239" y="961529"/>
                <a:ext cx="5415121" cy="31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04" name="Freihand 203">
                <a:extLst>
                  <a:ext uri="{FF2B5EF4-FFF2-40B4-BE49-F238E27FC236}">
                    <a16:creationId xmlns:a16="http://schemas.microsoft.com/office/drawing/2014/main" id="{2B787E0F-5113-435C-A47A-4F33603C5450}"/>
                  </a:ext>
                </a:extLst>
              </p14:cNvPr>
              <p14:cNvContentPartPr/>
              <p14:nvPr/>
            </p14:nvContentPartPr>
            <p14:xfrm>
              <a:off x="6553440" y="5881649"/>
              <a:ext cx="1319760" cy="1041840"/>
            </p14:xfrm>
          </p:contentPart>
        </mc:Choice>
        <mc:Fallback>
          <p:pic>
            <p:nvPicPr>
              <p:cNvPr id="204" name="Freihand 203">
                <a:extLst>
                  <a:ext uri="{FF2B5EF4-FFF2-40B4-BE49-F238E27FC236}">
                    <a16:creationId xmlns:a16="http://schemas.microsoft.com/office/drawing/2014/main" id="{2B787E0F-5113-435C-A47A-4F33603C5450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44800" y="5872649"/>
                <a:ext cx="1337400" cy="105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06" name="Freihand 205">
                <a:extLst>
                  <a:ext uri="{FF2B5EF4-FFF2-40B4-BE49-F238E27FC236}">
                    <a16:creationId xmlns:a16="http://schemas.microsoft.com/office/drawing/2014/main" id="{7CA4088F-1F78-4940-A610-04C0EDFDEA29}"/>
                  </a:ext>
                </a:extLst>
              </p14:cNvPr>
              <p14:cNvContentPartPr/>
              <p14:nvPr/>
            </p14:nvContentPartPr>
            <p14:xfrm>
              <a:off x="5401440" y="4421489"/>
              <a:ext cx="2849400" cy="1128600"/>
            </p14:xfrm>
          </p:contentPart>
        </mc:Choice>
        <mc:Fallback>
          <p:pic>
            <p:nvPicPr>
              <p:cNvPr id="206" name="Freihand 205">
                <a:extLst>
                  <a:ext uri="{FF2B5EF4-FFF2-40B4-BE49-F238E27FC236}">
                    <a16:creationId xmlns:a16="http://schemas.microsoft.com/office/drawing/2014/main" id="{7CA4088F-1F78-4940-A610-04C0EDFDEA29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392440" y="4412849"/>
                <a:ext cx="2867040" cy="114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8" name="Freihand 207">
                <a:extLst>
                  <a:ext uri="{FF2B5EF4-FFF2-40B4-BE49-F238E27FC236}">
                    <a16:creationId xmlns:a16="http://schemas.microsoft.com/office/drawing/2014/main" id="{CB413E90-9DDD-4B65-92CD-8EBF4032FF52}"/>
                  </a:ext>
                </a:extLst>
              </p14:cNvPr>
              <p14:cNvContentPartPr/>
              <p14:nvPr/>
            </p14:nvContentPartPr>
            <p14:xfrm>
              <a:off x="1909800" y="4156045"/>
              <a:ext cx="2453400" cy="966364"/>
            </p14:xfrm>
          </p:contentPart>
        </mc:Choice>
        <mc:Fallback>
          <p:pic>
            <p:nvPicPr>
              <p:cNvPr id="208" name="Freihand 207">
                <a:extLst>
                  <a:ext uri="{FF2B5EF4-FFF2-40B4-BE49-F238E27FC236}">
                    <a16:creationId xmlns:a16="http://schemas.microsoft.com/office/drawing/2014/main" id="{CB413E90-9DDD-4B65-92CD-8EBF4032FF52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900800" y="4147401"/>
                <a:ext cx="2471040" cy="984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15" name="Freihand 214">
                <a:extLst>
                  <a:ext uri="{FF2B5EF4-FFF2-40B4-BE49-F238E27FC236}">
                    <a16:creationId xmlns:a16="http://schemas.microsoft.com/office/drawing/2014/main" id="{ABFB2F6D-174C-4895-8989-FFE92D4D18DA}"/>
                  </a:ext>
                </a:extLst>
              </p14:cNvPr>
              <p14:cNvContentPartPr/>
              <p14:nvPr/>
            </p14:nvContentPartPr>
            <p14:xfrm>
              <a:off x="2488320" y="5465725"/>
              <a:ext cx="2163240" cy="1003804"/>
            </p14:xfrm>
          </p:contentPart>
        </mc:Choice>
        <mc:Fallback>
          <p:pic>
            <p:nvPicPr>
              <p:cNvPr id="215" name="Freihand 214">
                <a:extLst>
                  <a:ext uri="{FF2B5EF4-FFF2-40B4-BE49-F238E27FC236}">
                    <a16:creationId xmlns:a16="http://schemas.microsoft.com/office/drawing/2014/main" id="{ABFB2F6D-174C-4895-8989-FFE92D4D18D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2479679" y="5456724"/>
                <a:ext cx="2180883" cy="102144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9344596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Expectated</a:t>
            </a:r>
            <a:r>
              <a:rPr lang="de-DE" sz="3200" dirty="0"/>
              <a:t> Value and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>
            <p:extLst/>
          </p:nvPr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8" name="Formel" r:id="rId3" imgW="571252" imgH="203112" progId="Equation.3">
                  <p:embed/>
                </p:oleObj>
              </mc:Choice>
              <mc:Fallback>
                <p:oleObj name="Formel" r:id="rId3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/>
          </p:nvPr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9" name="Formel" r:id="rId5" imgW="685800" imgH="203200" progId="Equation.3">
                  <p:embed/>
                </p:oleObj>
              </mc:Choice>
              <mc:Fallback>
                <p:oleObj name="Formel" r:id="rId5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/>
          </p:nvPr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Formel" r:id="rId7" imgW="1143000" imgH="203040" progId="Equation.3">
                  <p:embed/>
                </p:oleObj>
              </mc:Choice>
              <mc:Fallback>
                <p:oleObj name="Formel" r:id="rId7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>
            <p:extLst/>
          </p:nvPr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1" name="Formel" r:id="rId9" imgW="1409400" imgH="228600" progId="Equation.3">
                  <p:embed/>
                </p:oleObj>
              </mc:Choice>
              <mc:Fallback>
                <p:oleObj name="Formel" r:id="rId9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>
            <p:extLst/>
          </p:nvPr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2" name="Formel" r:id="rId11" imgW="1714320" imgH="228600" progId="Equation.3">
                  <p:embed/>
                </p:oleObj>
              </mc:Choice>
              <mc:Fallback>
                <p:oleObj name="Formel" r:id="rId11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>
            <p:extLst/>
          </p:nvPr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3" name="Formel" r:id="rId13" imgW="1562040" imgH="203040" progId="Equation.3">
                  <p:embed/>
                </p:oleObj>
              </mc:Choice>
              <mc:Fallback>
                <p:oleObj name="Formel" r:id="rId13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hteck 12">
            <a:extLst>
              <a:ext uri="{FF2B5EF4-FFF2-40B4-BE49-F238E27FC236}">
                <a16:creationId xmlns:a16="http://schemas.microsoft.com/office/drawing/2014/main" id="{3C64D4AB-DC07-44C8-B98D-83C6CD65034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01" name="Freihand 200">
                <a:extLst>
                  <a:ext uri="{FF2B5EF4-FFF2-40B4-BE49-F238E27FC236}">
                    <a16:creationId xmlns:a16="http://schemas.microsoft.com/office/drawing/2014/main" id="{647F2785-7488-4EE8-AA42-FE33C51B91EC}"/>
                  </a:ext>
                </a:extLst>
              </p14:cNvPr>
              <p14:cNvContentPartPr/>
              <p14:nvPr/>
            </p14:nvContentPartPr>
            <p14:xfrm>
              <a:off x="1988640" y="5175925"/>
              <a:ext cx="5253120" cy="639360"/>
            </p14:xfrm>
          </p:contentPart>
        </mc:Choice>
        <mc:Fallback>
          <p:pic>
            <p:nvPicPr>
              <p:cNvPr id="201" name="Freihand 200">
                <a:extLst>
                  <a:ext uri="{FF2B5EF4-FFF2-40B4-BE49-F238E27FC236}">
                    <a16:creationId xmlns:a16="http://schemas.microsoft.com/office/drawing/2014/main" id="{647F2785-7488-4EE8-AA42-FE33C51B91E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79640" y="5167285"/>
                <a:ext cx="5270760" cy="65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48" name="Freihand 247">
                <a:extLst>
                  <a:ext uri="{FF2B5EF4-FFF2-40B4-BE49-F238E27FC236}">
                    <a16:creationId xmlns:a16="http://schemas.microsoft.com/office/drawing/2014/main" id="{4843FC53-8698-44F6-9EEF-F6F7FB591E27}"/>
                  </a:ext>
                </a:extLst>
              </p14:cNvPr>
              <p14:cNvContentPartPr/>
              <p14:nvPr/>
            </p14:nvContentPartPr>
            <p14:xfrm>
              <a:off x="2178000" y="651445"/>
              <a:ext cx="9704160" cy="4381920"/>
            </p14:xfrm>
          </p:contentPart>
        </mc:Choice>
        <mc:Fallback>
          <p:pic>
            <p:nvPicPr>
              <p:cNvPr id="248" name="Freihand 247">
                <a:extLst>
                  <a:ext uri="{FF2B5EF4-FFF2-40B4-BE49-F238E27FC236}">
                    <a16:creationId xmlns:a16="http://schemas.microsoft.com/office/drawing/2014/main" id="{4843FC53-8698-44F6-9EEF-F6F7FB591E2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69360" y="642446"/>
                <a:ext cx="9721800" cy="43995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9" name="Freihand 248">
                <a:extLst>
                  <a:ext uri="{FF2B5EF4-FFF2-40B4-BE49-F238E27FC236}">
                    <a16:creationId xmlns:a16="http://schemas.microsoft.com/office/drawing/2014/main" id="{96874CBB-B2F2-42EE-80AB-7E51ADFB8973}"/>
                  </a:ext>
                </a:extLst>
              </p14:cNvPr>
              <p14:cNvContentPartPr/>
              <p14:nvPr/>
            </p14:nvContentPartPr>
            <p14:xfrm>
              <a:off x="2965680" y="5943805"/>
              <a:ext cx="1441800" cy="629280"/>
            </p14:xfrm>
          </p:contentPart>
        </mc:Choice>
        <mc:Fallback>
          <p:pic>
            <p:nvPicPr>
              <p:cNvPr id="249" name="Freihand 248">
                <a:extLst>
                  <a:ext uri="{FF2B5EF4-FFF2-40B4-BE49-F238E27FC236}">
                    <a16:creationId xmlns:a16="http://schemas.microsoft.com/office/drawing/2014/main" id="{96874CBB-B2F2-42EE-80AB-7E51ADFB8973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957040" y="5935165"/>
                <a:ext cx="1459440" cy="64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50" name="Freihand 249">
                <a:extLst>
                  <a:ext uri="{FF2B5EF4-FFF2-40B4-BE49-F238E27FC236}">
                    <a16:creationId xmlns:a16="http://schemas.microsoft.com/office/drawing/2014/main" id="{F665C992-B88F-4C35-96A3-CC40A52E7636}"/>
                  </a:ext>
                </a:extLst>
              </p14:cNvPr>
              <p14:cNvContentPartPr/>
              <p14:nvPr/>
            </p14:nvContentPartPr>
            <p14:xfrm>
              <a:off x="4917600" y="5923645"/>
              <a:ext cx="513720" cy="652680"/>
            </p14:xfrm>
          </p:contentPart>
        </mc:Choice>
        <mc:Fallback>
          <p:pic>
            <p:nvPicPr>
              <p:cNvPr id="250" name="Freihand 249">
                <a:extLst>
                  <a:ext uri="{FF2B5EF4-FFF2-40B4-BE49-F238E27FC236}">
                    <a16:creationId xmlns:a16="http://schemas.microsoft.com/office/drawing/2014/main" id="{F665C992-B88F-4C35-96A3-CC40A52E763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908600" y="5914645"/>
                <a:ext cx="531360" cy="67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30564FD-4081-4E01-9053-6F9885F994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9EF668C-F832-4067-B9B4-35F0240311DD}"/>
                  </a:ext>
                </a:extLst>
              </p14:cNvPr>
              <p14:cNvContentPartPr/>
              <p14:nvPr/>
            </p14:nvContentPartPr>
            <p14:xfrm>
              <a:off x="2852280" y="1583834"/>
              <a:ext cx="1047960" cy="1083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9EF668C-F832-4067-B9B4-35F0240311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3640" y="1574834"/>
                <a:ext cx="10656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E7E61C5A-10A4-410B-9B06-C78ACFC415B3}"/>
                  </a:ext>
                </a:extLst>
              </p14:cNvPr>
              <p14:cNvContentPartPr/>
              <p14:nvPr/>
            </p14:nvContentPartPr>
            <p14:xfrm>
              <a:off x="3820320" y="2835194"/>
              <a:ext cx="292680" cy="56376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E7E61C5A-10A4-410B-9B06-C78ACFC415B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11320" y="2826554"/>
                <a:ext cx="310320" cy="58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6F1DAF49-0F2A-4DBF-8233-5E006ACB41D2}"/>
                  </a:ext>
                </a:extLst>
              </p14:cNvPr>
              <p14:cNvContentPartPr/>
              <p14:nvPr/>
            </p14:nvContentPartPr>
            <p14:xfrm>
              <a:off x="5287680" y="1067234"/>
              <a:ext cx="419760" cy="61308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6F1DAF49-0F2A-4DBF-8233-5E006ACB41D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78680" y="1058594"/>
                <a:ext cx="437400" cy="63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C4A33DF0-50BA-4021-932B-861A3180FA51}"/>
                  </a:ext>
                </a:extLst>
              </p14:cNvPr>
              <p14:cNvContentPartPr/>
              <p14:nvPr/>
            </p14:nvContentPartPr>
            <p14:xfrm>
              <a:off x="1673640" y="4387514"/>
              <a:ext cx="5999040" cy="102600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C4A33DF0-50BA-4021-932B-861A3180FA5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65000" y="4378874"/>
                <a:ext cx="6016680" cy="104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 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B55E2A1B-00F8-4872-AFFE-DDB508A83C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5" name="Freihand 64">
                <a:extLst>
                  <a:ext uri="{FF2B5EF4-FFF2-40B4-BE49-F238E27FC236}">
                    <a16:creationId xmlns:a16="http://schemas.microsoft.com/office/drawing/2014/main" id="{E485D19F-2A17-458C-8C04-AC9D6394A819}"/>
                  </a:ext>
                </a:extLst>
              </p14:cNvPr>
              <p14:cNvContentPartPr/>
              <p14:nvPr/>
            </p14:nvContentPartPr>
            <p14:xfrm>
              <a:off x="1017720" y="211514"/>
              <a:ext cx="10691640" cy="5756400"/>
            </p14:xfrm>
          </p:contentPart>
        </mc:Choice>
        <mc:Fallback>
          <p:pic>
            <p:nvPicPr>
              <p:cNvPr id="65" name="Freihand 64">
                <a:extLst>
                  <a:ext uri="{FF2B5EF4-FFF2-40B4-BE49-F238E27FC236}">
                    <a16:creationId xmlns:a16="http://schemas.microsoft.com/office/drawing/2014/main" id="{E485D19F-2A17-458C-8C04-AC9D6394A8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8720" y="202514"/>
                <a:ext cx="10709280" cy="577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6" name="Freihand 65">
                <a:extLst>
                  <a:ext uri="{FF2B5EF4-FFF2-40B4-BE49-F238E27FC236}">
                    <a16:creationId xmlns:a16="http://schemas.microsoft.com/office/drawing/2014/main" id="{AF7B5200-8E0F-42E0-9CB8-8743A9C22F2F}"/>
                  </a:ext>
                </a:extLst>
              </p14:cNvPr>
              <p14:cNvContentPartPr/>
              <p14:nvPr/>
            </p14:nvContentPartPr>
            <p14:xfrm>
              <a:off x="1092600" y="4178354"/>
              <a:ext cx="4860720" cy="2134440"/>
            </p14:xfrm>
          </p:contentPart>
        </mc:Choice>
        <mc:Fallback>
          <p:pic>
            <p:nvPicPr>
              <p:cNvPr id="66" name="Freihand 65">
                <a:extLst>
                  <a:ext uri="{FF2B5EF4-FFF2-40B4-BE49-F238E27FC236}">
                    <a16:creationId xmlns:a16="http://schemas.microsoft.com/office/drawing/2014/main" id="{AF7B5200-8E0F-42E0-9CB8-8743A9C22F2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83960" y="4169354"/>
                <a:ext cx="4878360" cy="215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B: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Formel" r:id="rId3" imgW="1295400" imgH="419100" progId="Equation.3">
                  <p:embed/>
                </p:oleObj>
              </mc:Choice>
              <mc:Fallback>
                <p:oleObj name="Formel" r:id="rId3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Formel" r:id="rId5" imgW="1536480" imgH="419040" progId="Equation.3">
                  <p:embed/>
                </p:oleObj>
              </mc:Choice>
              <mc:Fallback>
                <p:oleObj name="Formel" r:id="rId5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50DDBA87-B1C9-43CB-B051-BE07F692802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D94D0889-C8C6-4DD6-A05F-ED42BA24041E}"/>
                  </a:ext>
                </a:extLst>
              </p14:cNvPr>
              <p14:cNvContentPartPr/>
              <p14:nvPr/>
            </p14:nvContentPartPr>
            <p14:xfrm>
              <a:off x="4074120" y="4536554"/>
              <a:ext cx="3487320" cy="111528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D94D0889-C8C6-4DD6-A05F-ED42BA24041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65480" y="4527554"/>
                <a:ext cx="3504960" cy="11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44124301-9CAA-4F43-8F6D-B6B2FACB23FA}"/>
                  </a:ext>
                </a:extLst>
              </p14:cNvPr>
              <p14:cNvContentPartPr/>
              <p14:nvPr/>
            </p14:nvContentPartPr>
            <p14:xfrm>
              <a:off x="4094640" y="2389154"/>
              <a:ext cx="3049560" cy="177444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44124301-9CAA-4F43-8F6D-B6B2FACB23F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85640" y="2380154"/>
                <a:ext cx="3067200" cy="179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781</Words>
  <Application>Microsoft Office PowerPoint</Application>
  <PresentationFormat>Breitbild</PresentationFormat>
  <Paragraphs>265</Paragraphs>
  <Slides>15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Sparkasse Rg</vt:lpstr>
      <vt:lpstr>Times New Roman</vt:lpstr>
      <vt:lpstr>Office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bjk</cp:lastModifiedBy>
  <cp:revision>112</cp:revision>
  <dcterms:created xsi:type="dcterms:W3CDTF">2020-09-20T22:46:24Z</dcterms:created>
  <dcterms:modified xsi:type="dcterms:W3CDTF">2022-03-10T13:02:02Z</dcterms:modified>
</cp:coreProperties>
</file>