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1372" r:id="rId2"/>
    <p:sldId id="257" r:id="rId3"/>
    <p:sldId id="258" r:id="rId4"/>
    <p:sldId id="265" r:id="rId5"/>
    <p:sldId id="266" r:id="rId6"/>
    <p:sldId id="384" r:id="rId7"/>
    <p:sldId id="267" r:id="rId8"/>
    <p:sldId id="268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080" autoAdjust="0"/>
    <p:restoredTop sz="94660"/>
  </p:normalViewPr>
  <p:slideViewPr>
    <p:cSldViewPr snapToGrid="0">
      <p:cViewPr varScale="1">
        <p:scale>
          <a:sx n="52" d="100"/>
          <a:sy n="52" d="100"/>
        </p:scale>
        <p:origin x="66" y="7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11:28:31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13175 1432 7394,'-145'-49'5972,"-277"-98"-6166,-71-52-163,102 64 537,-45-13 376,-37 9 25,-42-18-327,-32 13-208,-48 31-72,-25 30 15,-21 37 60,-12 19-55,-27-4-181,-12 18 8,-20 58 58,55 37 41,605-74 77,-660 102 46,49 1 256,23 37 22,50 31-268,41 11-57,426-145 22,1 6 0,-105 62-18,141-62 27,2 3 0,2 4-1,-51 49-26,87-65 53,3 1 0,2 2 0,1 2 0,3 2 0,-17 30-53,23-28 47,2 1 0,2 1 0,3 1 0,2 1 1,2 5-48,12-29-13,2-1 0,1 1 1,1 1-1,2-1 1,1 0-1,2 1 0,0-1 1,3 0-1,0 0 0,2 0 1,2 0-1,0-1 1,2 0-1,1-1 0,2 0 1,1-1-1,1 0 1,1-1-1,1-1 0,1-1 1,2 0-1,18 18 13,8 0-62,1-1 0,1-3 0,3-2 0,52 29 62,-23-22-54,2-3-1,2-4 1,1-4 0,8-1 54,45 9-33,2-7 0,133 15 33,347 8-1,-584-55 1,715 76-16,54 30-308,42-12-95,13-39 349,32-33 90,18-25-10,45-47 28,5-44 36,9-1-20,-54 24-18,-50 42 73,-65 14 7,-474-12-103,89-27-13,-245 22-4,-2-8-1,98-38 5,-122 26-3,-1-7 1,13-13 2,-115 51 4,0-2 1,-2-2 0,0-1 0,-2-2 0,30-27-5,-60 47 4,0 1 0,0-1 0,-1 0 0,0 0 1,0 0-1,-1-1 0,0 0 0,0 0 0,0-1 1,-1 1-1,0-1 0,-1 0 0,1 0 0,-2 0 0,1-1 1,-1 1-1,0 0 0,-1-1 0,0 0 0,0 1 1,-1-1-1,0 0 0,-1 1 0,0-1 0,0 0 0,-1 1 1,0-1-1,0 1 0,-3-7-4,-17-28 0,-2 1 0,-2 2 0,-1 0 0,-2 2 0,-2 1 0,-26-23 0,-11-13 96,-4 3 1,-2 4-1,-4 3 0,-77-48-96,72 58 260,-2 3 1,-3 4-1,-90-34-260,56 36 158,-1 5 0,-2 5 0,-78-9-158,-249-17-2751,-93 15 2751,394 33-1151,-278-19-1656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11:29:08.8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1694 2473 9186,'-61'25'3896,"-32"9"-3210,71-29-695,0-1-1,0-1 1,0-1-1,0 0 1,-10-2 9,-103 14 138,115-8 131,1 0 1,0 1-1,0 2 1,0 0-1,1 0 0,0 2 1,1 0-1,0 1 0,-11 11-269,-4 4 33,1 2 0,1 1 0,1 1 0,2 1 0,2 1 0,0 2 0,1 3-33,-208 351-236,190-320 225,10-22 44,2 3-1,3 0 1,1 2-1,3 1 0,2 0 1,2 2-1,2 5-32,-25 269 63,27-177-64,7 1 1,7 30 0,12 52 146,-11-176-65,3 0-1,2 0 0,2 0 0,3-1 1,3 0-1,2-1 0,3 0 1,2-1-1,8 11-80,-11-34 36,1 0 0,2-2 0,1 0-1,1-1 1,2-2 0,1 0 0,1-1 0,1-2 0,24 17-36,291 182 52,86 39 145,-410-253-186,47 27 2,2-3 0,1-3 0,2-3-1,1-3 1,1-3 0,42 5-13,154 22-13,199 28 72,-171-43-105,23 1 33,20-1 9,13-7-53,24-8 11,-4-5 18,-251-16-217,120-18 245,-107-1-292,86-27 292,132-32-74,-24 22-16,-287 51 64,87-14-166,-2-6-1,72-27 193,-173 45-105,-1-1 0,0-1 0,-1-1 0,-1-2 0,0 0 0,0-1 1,-1-1-1,-1-1 0,-1-1 0,-1-1 0,0 0 0,-1-2 0,-2 1 0,0-2 0,5-10 105,125-251-455,-71 130 413,112-220 51,-111 210 0,-59 128 5,-13 28-9,0-1 1,0 1-1,1-1 1,0 1-1,0 0 1,0 0-1,1 1 0,0-1 1,1 1-1,0 0 1,0 1-1,0-1-5,-2 5 21,0-1 0,0 1-1,1 0 1,-1 1 0,0-1-1,1 1 1,-1-1 0,0 1 0,1 1-1,-1-1 1,0 0 0,1 1 0,3 1-21,11 1 26,14-2-13,-16 0 2,1 0 0,-1 0 0,1 2 1,-1 0-1,0 1 0,0 1 0,14 5-15,196 117 645,-202-115-646,-1-2-1,2-1 1,-1-1-1,1 0 0,1-3 1,-1 0-1,1-1 0,-1-2 1,1 0-1,0-2 1,0-1-1,0-2 0,0 0 1,13-4 1,11-8-19,-4 0 16,2 2 0,-1 3 0,1 1 0,14 2 3,23 1 0,163-8 41,9 10-41,-143 2 5,92-14-5,97-3-13,125 16 27,-100-16-17,-238 8-2,0-3-1,63-20 6,110-19-8,298-34-17,-528 82 9,0-2 0,-1 0 0,0-3 0,0 0 0,-1-3 0,23-11 16,142-48-23,-113 0 3,-38 3-125,-17 30 97,-2-1-1,-2-1 1,-1-1-1,-3-1 1,-1-2-1,1-8 49,-4 13-20,-2-1 1,-1-1-1,-2-1 0,-3 1 0,-1-2 0,-2 1 0,-1-1 1,-3-20 19,-5 18-128,-3 0 0,-1 1 0,-2 0 0,-3 0 0,-1 1 1,-2 1-1,-20-39 128,30 72 1,0 0 0,0 1 1,-1 0-1,-1 0 0,1 1 1,-1-1-1,0 1 0,-1 1 1,0-1-1,0 2 0,-1-1 1,-3-1-2,-63-46 70,-37-20 22,-90-14 64,133 55-139,1-3 0,-2 4 1,-1 3-1,-1 3 0,-2 3 0,-18 0-17,-16 4 113,19 5-40,1-4 0,-20-10-73,-161-54 9,185 64 4,0 4 1,-1 4-1,-1 4 0,0 3 1,-81 9-14,68-4 19,-502-30 15,281 37-16,9 8-10,-7-12 38,4-25-7,205 8-18,2-4 1,-7-7-22,-224-62-3,226 56 28,-102-10-25,19 21 360,-1 9-1,-137 14-359,-9-1 257,-37-14-234,4 12 151,23 26 427,12 1-182,-35-33-391,-25-10-19,0 29 74,21 25 246,233-28-142,-90-7-187,93-13-67,-118-23 67,-182-40-276,394 64 162,-206-32-4925,-57 7 5039,160 26-3090</inkml:trace>
  <inkml:trace contextRef="#ctx0" brushRef="#br0" timeOffset="6514.828">934 12 8954,'-51'-12'5873,"44"12"-5762,1 0 0,0 1 1,0 0-1,-1 0 0,1 0 0,0 0 0,0 1 1,0 0-1,1 1 0,-1-1 0,-4 4-111,-46 54-52,-92 16 671,136-70-557,2-1 16,1 0-1,0 1 1,0 0 0,1 0 0,0 0 0,0 1-1,0 1 1,1-1 0,0 1 0,0 1-1,-1 2-77,-44 64-4,2 2 0,5 3 0,-2 9 4,-30 61 14,25-52 46,4 4 1,-17 55-61,54-131 28,1 0-1,2 1 1,0 1-1,2-1 0,1 1 1,1 0-1,2 0 1,0 0-1,2 1 1,1-1-1,2 0 1,0 0-1,2 0 1,1 0-1,6 15-27,9 3 1,2-2 0,1-1-1,3-1 1,1-1 0,3-1-1,8 7 0,-20-27-5,0 0 0,1-1 0,1-1-1,1-1 1,0-1 0,1-1 0,1-1-1,0-1 1,1-1 0,1-1 0,-1-2 0,18 4 5,205 35 24,-134-30 8,84 9-16,65-4-16,-186-19-43,0-3 0,56-8 43,182-44 2,-232 31 9,1 4 0,1 4 1,1 3-1,82 3-11,128 44 32,20 13-33,-194-37-27,91-2 28,134-23-106,2-24 19,6-1 83,-240 32 18,0 5-1,20 7-13,257 15 19,28-7-23,38 1-7,28-31-152,29 5-43,-32 30 222,-11 4-160,-281-8-24,80 22 168,178 33-650,-351-63 108,0-4 0,0-5-1,39-6 543,273-44-992,-31-4 737,-281 48 337,1 5 0,78 10-82,-61 2 100,-38-2-68,0-4-1,1-2 0,-1-5 0,1-2 0,15-6-31,-16-6-88,-2-4-1,0-2 1,37-19 88,-26 7-36,-1-4 0,68-42 36,-117 57-3,-1-2 1,0-2 0,-2 0-1,-2-3 1,0-1-1,-2-1 1,5-9 2,-9 0-43,-2 0 0,-2-1 0,-1-1 0,-3-1 0,-1-1 0,-3-1 0,-1 0 0,-3-1 0,-1 0 0,-3 0 1,0-15 42,29-558-573,-21 481 788,-14 137-191,1 0 0,-1-1 1,1 1-1,-1 0 0,0-1 0,0 1 0,0-1 1,-1 1-1,1 0 0,0-1 0,-1 1 0,0 0 1,1-1-1,-1 1 0,0 0 0,0 0 0,0 0 1,-1 0-1,1 0 0,0 0 0,-1 0 0,1 0 1,-1 0-1,0 1 0,0-1 0,1 1 0,-1-1 1,0 1-1,0 0 0,-1-1 0,1 1 0,0 0 1,0 0-1,0 1 0,-1-1-24,-64-31-1213,-2 4 1,-49-14 1212,-87-35-8243,166 58 7593,16 7 2122,0 1-1,0 1 1,-1 1-1,0 1 0,-1 2 1,0 0-1,-24-2-1471,-40 7 1045,1 5-1,0 3 0,0 4 0,-24 9-1044,-96 11 530,-76-3-149,-7-9 11,-342 16-353,265-31-232,-10-11 47,-11 0 97,-11 11 63,-45 4-14,-15-15-21,-25-26-275,-17-10-80,-19 8 407,8 34 466,-6 30 90,23 3-338,13-9-111,16-12 179,-2-16-150,-55 11-213,-33 49-134,202-23-381,312-31-180,0-2 0,-1-2 0,1-2 1,0-2-1,1-1 0,-39-14 741,-85-40-3329</inkml:trace>
  <inkml:trace contextRef="#ctx0" brushRef="#br0" timeOffset="17565.038">1944 4498 8794,'-21'8'3622,"18"-7"-3549,1-1-1,-1 1 1,0-1 0,1 1 0,-1 0 0,1 0 0,-1 0 0,1 1-1,0-1 1,-1 0 0,1 1 0,0 0 0,0-1 0,0 1 0,0 0 0,0 0-1,1 0 1,-1 0 0,0 0 0,1 1 0,0-1 0,-1 0 0,1 1 0,0-1-1,0 1 1,0-1 0,1 1 0,-1 0 0,1-1 0,-1 2-73,25 99 96,52 168 117,-52-169 45,-5 1 0,-4 1 0,0 93-258,-6 112 400,-6-288-356,1 0 0,0-1-1,2 1 1,0-1 0,1 0 0,2 0 0,0-1 0,1 0 0,0-1 0,2 0 0,4 5-44,-10-14 4,0 1 0,1-1 1,0 0-1,0 0 0,1-1 1,0 0-1,1 0 0,0-1 1,0 0-1,0-1 0,1 0 1,0-1-1,0 1 0,1-2 1,-1 0-1,12 3-4,186 8 76,400 53-53,-246-70-33,-205-11 8,86-21 2,209-48 54,-26 11-22,-342 63-18,1 4 0,0 3 0,52 8-14,-38 5 13,0 5 0,19 10-13,-66-16-1,58 14 26,1-5-1,0-5 1,87 0-25,-158-14 8,0-2 0,0-2-1,-1-1 1,1-2 0,-1-2 0,0-1 0,-1-3 0,0 0-1,-1-3 1,-1-1 0,0-2 0,15-10-8,-38 19 12,0 0 0,0-1 1,-1 0-1,0-1 0,-1 0 0,0-1 1,-1 0-1,0-1 0,-1 0 0,-1 0 1,0-1-1,0 0 0,-2-1 0,0 0 1,0 0-1,-1 0 0,-1-1-12,40-313 527,-36 218-482,-6-101-45,2-41 59,2 138 140,-8 82 326,-105 11-113,-43 11 0,91 13-279,1 3-1,0 2 1,-28 8-133,-71 10 56,-383 21 10,415-39 0,-105-9-66,101-9 29,-97-22-29,-140-30 131,261 51 23,-1 5 0,-71 5-154,75 10 78,0 4 0,-92 24-78,110-17-7,-33 7-12,-1-5 1,-93 4 18,163-23-106,0-2 0,-1-2 0,-35-7 106,-174-47-1668,38-27-3397,97 30 1288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11:30:44.6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5894 1492 8050,'-10'-1'915,"-57"0"2533,58 0-3399,1 1 0,-1 0 1,0 1-1,1 0 1,-1 0-1,1 1 0,0 0 1,-1 1-1,1 0 0,0 0 1,0 1-1,1 0 1,-1 0-1,1 0 0,0 1 1,0 0-1,0 1-49,-14 20 84,1 0 1,1 1-1,1 1 0,2 0 1,-8 21-85,-26 44 166,-7-16-83,48-69 8,0 1 0,0 0 0,1 0 1,1 1-1,0 0 0,0 1 0,0-1 0,2 1 0,-1 1 1,1-1-1,1 1 0,0 0 0,1 0 0,-1 7-91,1 37 188,2-1 0,3 1 0,3-1 0,2 0 0,3 3-188,-4-23 4,1-1 0,2 0 0,2 0 0,1-1 0,1 0-1,2-1 1,1-1 0,17 23-4,10 10 91,3-2-1,2-3 1,3-1 0,33 27-91,74 38 439,-113-95-362,1-2 0,1-1 0,1-4 0,34 11-77,-17-10-8,0-3 1,1-3-1,23 1 8,63 1-10,0-5 0,126-8 10,8-12 72,3-13-37,20-6-65,-7-13-15,-11-4-36,1-8-282,-4-4 132,-164 35 277,2 6 0,0 5-1,0 6 1,7 6-46,115 4 281,157-17-281,-129 3 39,-24 18 61,80-9-31,-95-10-74,1-11-34,-202 15-21,-1-3 0,0 0 0,0-2 0,0-2 0,-1-1-1,-1-2 1,0-1 0,-1-1 0,28-20 60,-13 5-34,2 2 0,1 2 1,1 3-1,1 2 0,1 2 0,17-2 34,211-47 52,-251 61-50,36-8 1,-1-3 1,0-3-1,-2-2 0,0-4 1,3-4-4,-33 13 4,-1-2-1,0 0 1,-2-2 0,4-6-4,-24 20-8,0-1 0,-1 1 0,0-2 0,-1 0 0,0 0 0,0 0 0,-1-1 0,-1 0 0,0 0 0,-1-1 0,0 0 0,-1 0 0,1-7 8,-1-6-56,-1 0 1,-2 0-1,0 0 1,-2 0-1,-3-17 56,-57-280-97,51 276 99,-2 0 0,-1 1 0,-12-25-2,16 52 7,-1 1 0,-1 0 0,0 0 0,-1 1-1,-1 0 1,0 1 0,-2 0 0,0 2 0,0-1-1,-1 2 1,-6-3-7,-34-23 27,-2 3 0,-48-21-27,77 42 2,-300-142 1,-47 19-14,8 33 38,220 70-43,-104-9 16,144 32 57,-1 5 0,-100 6-57,50 12 134,-139 27-134,-155 54 68,-9-8-181,18-38-86,8-6 337,11-12 112,-32-35-357,15-3 31,279 11-167,11 1 198,-108-14 45,206 6-1749,0-3-1,0-2 1,-50-18 1749,35 5-3072</inkml:trace>
  <inkml:trace contextRef="#ctx0" brushRef="#br0" timeOffset="3082.385">9864 3238 8498,'-16'10'6120,"-1"0"-5752,16-9-363,0 1 1,-1-1-1,1 0 0,0 1 1,0-1-1,0 1 0,0-1 1,1 1-1,-1 0 1,0-1-1,1 1 0,-1 0 1,1-1-1,-1 1 1,1 0-1,0 0 0,0-1 1,0 1-1,0 0 0,0 0 1,0-1-1,0 1 1,1 0-1,-1 0 0,1-1 1,-1 2-6,1 0 7,33 269 369,-29-193-316,-3 1 1,-5-1 0,-2 1-1,-10 35-60,11-97 32,-1 1 0,-1-1 0,-1 1 0,0-2 0,-2 1 0,-3 4-32,-3 12 140,1 0 0,1 2 0,2-1 1,2 2-1,1 1-140,2 2 208,3 0 1,1 1-1,3-1 1,1 1 0,1-1-1,3 0 1,8 31-209,-14-66-13,-1-1 0,2 1 0,-1-1 0,0 0 0,1 1 1,0-1-1,0 0 0,0 0 0,1 1 0,0-1 0,-1 0 0,1 0 0,0-1 1,1 1-1,-1 0 0,1-1 0,0 1 0,0-1 0,0 0 0,0 0 0,0 0 1,1 0-1,-1-1 0,1 1 0,0-1 0,0 0 0,0 0 0,0 0 0,3 0 13,37 5-55,1-3 0,0-1-1,0-2 1,0-2-1,27-5 56,569-109-355,-595 109 362,0 2 1,0 2-1,31 3-7,154 17 10,-10 7-18,12 16 15,-185-33-24,-1-2 1,0-2-1,1-2 0,16-3 17,195-32-325,328-73 138,-203 41 199,-335 59-9,0 2-1,0 2 0,0 3 1,28 3-3,-6 8 17,-2 2 0,0 4 1,2 3-18,206 61 80,19-20-55,-4-13-25,-201-39-110,0-4 0,0-4 0,0-3 0,0-5 0,-1-4 0,0-4 0,0-3 0,36-15 110,-64 14-1,0 2 0,2 3 0,-1 3 1,1 3-1,34 2 1,-5 10 230,-1 5 1,83 19-231,51 7 84,-157-32-90,0-2 0,0-4 0,0-3 0,7-4 6,128-7 6,-168 15-9,-13 1-26,-1 0 1,1-2-1,0 0 0,-1-2 0,16-4 29,-32 4-23,-1 0 0,0 0 0,0 0-1,0 0 1,-1-1 0,0 0 0,0 0 0,0 0 0,0 0 0,-1-1 0,0 0 0,0 1 0,0-1 0,-1 0 0,0 0 0,0 0-1,0-1 1,-1 1 0,0 0 0,0-1 0,-1 1 0,0-7 23,3-4-2,9-172 62,-10 90-21,20 9-7,-19 82-43,-1 0 0,0 0 0,-1-1 1,0 1-1,0-1 0,-1 1 0,0-1 0,0 0 0,-1 1 0,0-1 1,-1 1-1,0 0 0,-1-3 11,3 8-4,-65-358-566,41 257 440,4 40 98,16 43 1089,-17 15-666,-142-25-392,90 3-3,-36 6-117,-21-12-35,-7 1 70,65 13 95,0 3 0,-2 4 0,1 2 0,-13 3-9,-83-13 114,100 11 42,0 3-1,-1 2 1,0 4-1,1 3 1,-4 3-156,-245 44 637,-58 8-423,-21-3-182,270-41-30,-118-2-2,-144 1-5,-33 40 24,-10 7-23,41-26 10,309-33-13,1-3 0,-1-4 0,-23-7 7,-211-61-3,0 6 9,-12 14 20,10 27-28,-38 0 22,257 12-32,0-3 0,-14-10 12,-112-21 1,-23 8 49,246 41-44,-1 0 24,0 1-1,0-1 0,0 0 0,0 1 1,0 0-1,-1 0 0,1 0 1,0 0-1,0 0 0,0 0 0,0 1 1,0 0-1,0-1 0,0 1 1,0 0-1,1 0 0,-1 1 0,0-1 1,0 1-1,1-1 0,-1 1 1,1 0-1,0 0 0,-1 0 0,1 0 1,-1 1-30,1 24-575,3-22 1707,-7-4-3768</inkml:trace>
  <inkml:trace contextRef="#ctx0" brushRef="#br0" timeOffset="10418.705">5413 5024 8850,'-33'24'4865,"-15"7"-3410,43-28-1445,1 1 0,-1 0 0,1 0 0,0 0 0,0 1 0,0-1 0,0 1 0,1 0 0,0 0 0,0 0 0,0 0 0,1 1 0,-1-1 0,1 1 0,1 0 0,-1-1 0,1 1 0,-1 3-10,-2 111 213,11-42 65,4-1 1,21 76-279,-8-38 121,39 183 398,-62-291-495,0-1 0,1 1 0,0 0 0,0-1 0,0 1 0,1-1 0,0 0 0,0 0 0,1 0 0,0 0 0,0 0 0,0-1 0,0 0 0,1 0-24,5 4-1,-8-7 18,0 0 0,1 1 0,-1-1 0,1 0 0,-1-1 0,1 1 0,0 0 0,-1-1 0,1 1 0,0-1 0,0 0 0,0 0-1,0 0 1,0-1 0,0 1 0,1-1-17,129 11 210,0 5-1,53 16-209,279 37 31,28-29-54,-240 5 59,-88-27-95,59-5 59,102 10-42,-7 14 75,-15-18-60,-126-26-104,-1-7 0,13-9 131,149-16-10,-230 30 38,0 4-1,5 5-27,-21 6 33,0 4-1,64 16-32,186 39 31,-267-58-158,0-4 1,0-3-1,65-9 127,236-52-536,-13-7 432,-237 50 129,1 5 1,115 5-26,-184 7-1,33-1 5,1 4 1,63 11-5,56 29 46,-192-36-75,0-2-1,0-1 1,0 0-1,1-1 1,-1-2 0,1 0-1,-1-1 1,0 0-1,0-2 1,1-1-1,-2 0 1,7-3 29,-13 2-81,-9 4 86,1-1 1,0 1-1,-1-1 0,1 0 1,-1 0-1,1 0 0,-1-1 1,0 1-1,0-1 0,0 0 0,0 0 1,-1 0-1,1-1 0,-1 0 1,0 1-1,0-1 0,0 0 1,0-1-7,22-31 404,-22 34-401,-1 0 1,0 0-1,0-1 0,1 1 1,-2 0-1,1-1 1,0 1-1,0-1 0,-1 0 1,1 0-1,-1 1 0,0-1 1,0 0-1,0 0 0,0 0 1,0-3-3,-11-158-211,18-209 170,-10 344 0,-1-1 1,-2 1 0,-1 0 0,-1 0 0,-2 1 0,-1 0-1,-7-14 41,-35-124-153,51 141 202,1 23-49,1 1 0,-1-1-1,0 0 1,0 0 0,0 1-1,0-1 1,0 0 0,0 0-1,-1 1 1,1-1 0,-1 0 0,1 1-1,-1-1 1,0 0 0,1 1-1,-1-1 1,0 1 0,0-1-1,0 1 1,0 0 0,0-1-1,-1 1 1,1 0 0,0 0-1,0 0 1,-2-1 0,-4-3 56,-1 1-1,0-1 1,0 1-1,0 1 1,0 0-1,-1 0 1,1 1-1,-1 0 1,0 0-1,0 1 1,0 0 0,1 0-1,-1 1 1,-6 1-56,-183-6 281,153 3-281,-202-11 13,-2-11-13,-309-45 66,293 46 124,-17 12 273,-253-13 28,363 15-488,-83-19-3,248 27-2,-48-8 220,-1 1 0,-1 4 0,1 2 0,0 2-1,-1 3 1,-21 5-218,-102 19 1304,-109 0-1304,-4-23-224,-156-31 112,171 6 122,125 18-34,-34-2-298,-134-21 322,250 13-319,0-2 0,0-5 0,-20-9 319,-190-76-698,30 18-947,77 1-3618,77 50 1748</inkml:trace>
  <inkml:trace contextRef="#ctx0" brushRef="#br0" timeOffset="56460.041">19086 7118 12067,'-3'30'4482,"9"16"-2554,-3-24-1888,12 47-38,2 0 0,4-1-1,2-1 1,8 9-2,-9-20-1,3-1-1,2-2 1,3 0 0,2-2-1,2-2 1,12 13 1,-33-48 8,-1-1 1,1 0-1,1-1 1,1-1-1,-1 0 1,16 8-9,-9-6 55,0-1 0,1-1 0,0-1 0,1-1 0,0-1 0,0-1 0,11 1-55,-28-6 0,87 11 210,-90-13-215,1 0-1,-1 0 1,1 0-1,0-1 1,-1 0-1,1 1 1,-1-1-1,0-1 1,1 1-1,-1 0 0,0-1 1,0 0-1,1 1 1,-1-1-1,-1-1 1,1 1-1,0 0 1,0-1-1,-1 1 1,0-1-1,1 0 0,-1 0 1,0 0-1,0-1 6,0-1-302,-1 0 0,0 1 0,0-1 0,-1 0-1,0 0 1,1 0 0,-2-1 0,1 1-1,0 0 1,-1 0 0,0 1 0,0-1 0,-1 0-1,0 0 1,1 0 0,-1 1 0,-1-1-1,1 1 1,-1 0 0,0-1 0,0 1 302,-19-27-3513</inkml:trace>
  <inkml:trace contextRef="#ctx0" brushRef="#br0" timeOffset="56794.616">18985 8175 10514,'-32'-7'5883,"37"-10"-4494,-4 15-1302,148-167 543,-124 139-605,74-87 35,59-51-60,70-72 24,-199 204-16,-1-2-1,-2-2 1,-1 0 0,1-9-8,14-24-815,-12 39-3826,-11 28 1072</inkml:trace>
  <inkml:trace contextRef="#ctx0" brushRef="#br0" timeOffset="57481.218">20424 6796 10682,'-12'37'5536,"9"23"-4751,3-36-638,-18 442 175,-7 117 343,29-17-306,12 20 364,-14 55 438,-29 30-538,10-108-444,46 268-15,-28-806-383,-1-16-288,1-20-518,10-89-4576,5 22 1609</inkml:trace>
  <inkml:trace contextRef="#ctx0" brushRef="#br0" timeOffset="57995.782">20921 7300 11779,'-28'13'2760,"-1"13"993,10 8-3457,14 11-112,13-1-112,21 9-8,15-1-16,21-7-16,3-11-32,22-13-40,-1-23-40,19-23-176,-11-12-232,6-25-504,-19-11 159,2-13-2887,-19 4 679</inkml:trace>
  <inkml:trace contextRef="#ctx0" brushRef="#br0" timeOffset="58230.162">22075 6807 4937,'-3'3'4217,"-4"6"-936,-4 17-145,-4 5-2448,-11 41-87,0 19-177,-10 47 0,-4 15-88,-8 37-32,5-10-136,-5 13-152,5-31-672,-1-10-3065,5-35 744</inkml:trace>
  <inkml:trace contextRef="#ctx0" brushRef="#br0" timeOffset="59779.838">20265 11695 9802,'-4'2'1506,"-11"5"2325,15-7-3814,-1 1 1,1-1-1,0 0 0,-1 1 1,1-1-1,0 0 1,0 1-1,-1-1 1,1 1-1,0-1 1,0 0-1,0 1 1,0-1-1,-1 1 1,1-1-1,0 1 0,0-1 1,0 1-1,0-1 1,0 0-1,0 1 1,0-1-1,0 1 1,1-1-1,-1 1 1,0-1-1,0 1 0,0-1 1,0 0-1,0 1 1,1-1-1,-1 1 1,0-1-1,0 0 1,1 1-1,-1-1 1,0 0-1,1 1 0,-1-1 1,0 0-1,1 1 1,-1-1-1,1 0 1,-1 0-1,0 0 1,1 1-1,-1-1 1,1 0-1,-1 0 0,1 0-17,3 3 41,0 0-1,1 0 1,-1 0-1,-1 0 0,1 1 1,-1 0-1,1 0 1,-1 0-1,0 0 0,0 0 1,-1 0-1,1 1 1,-1-1-1,0 1 0,0 0 1,-1 0-1,2 4-40,-1 36 593,-1 1-1,-2 0 1,-3-1 0,-2 10-593,1-12 266,-8 89 448,6 0 0,7 27-714,39 384 496,-29-453-474,-5 1 0,-4 58-22,-6 101 48,12 11-48,-5 360 547,-6-358-386,-17-169-153,20-92-80,0 0-1,0 0 0,-1 0 0,1 0 1,0 0-1,-1 0 0,0-1 0,1 1 0,-1 0 1,0-1-1,0 0 0,0 1 0,0-1 1,0 0-1,0 0 0,-1 0 0,1 0 1,0 0-1,0-1 0,-1 1 0,1-1 0,0 1 1,-1-1-1,1 0 0,-1 0 0,1 0 1,0 0-1,-1-1 0,1 1 0,0 0 1,-1-1-1,1 0 0,0 0 0,0 1 0,-1-1 1,1 0-1,0-1 0,0 1 0,0 0 1,0-1-1,0 1 0,1-1 0,-1 1 1,0-1-1,1 0 0,-2-1 73,-17-25-3803,0-5-216</inkml:trace>
  <inkml:trace contextRef="#ctx0" brushRef="#br0" timeOffset="60581.759">17464 8506 9722,'32'-1'5737,"59"4"-5223,0 3 0,20 8-514,-81-11 82,418 58-214,-241-39 83,167-4 49,322-41 17,51-42 264,32-24 618,-25 14-221,-69-1-461,-388 33-124,334-59 10,-412 62-50,-163 29-799,-57 14-655,-21 11-1870,-18 10-382</inkml:trace>
  <inkml:trace contextRef="#ctx0" brushRef="#br0" timeOffset="64078.458">18510 10292 9954,'-38'22'7962,"38"-22"-7925,-1-1 1,1 1-1,-1-1 1,1 1-1,0-1 0,0 1 1,-1-1-1,1 1 1,0-1-1,0 1 1,-1-1-1,1 0 1,0 1-1,0-1 0,0 1 1,0-1-1,0 1 1,0-1-1,0 0 1,0 1-1,0-1 0,0 1 1,0-1-1,1 1 1,-1-1-1,0 0 1,0 1-1,0-1 1,1 1-1,-1-1 0,0 1 1,1-1-1,-1 1 1,0 0-1,1-1 1,-1 1-1,1-1 0,-1 1 1,1 0-1,-1-1 1,1 1-1,-1 0 1,1-1-1,-1 1 1,1 0-1,-1 0 0,1 0 1,-1-1-1,1 1 1,-1 0-1,1 0 1,0 0-1,-1 0-37,5-5 120,81-101-1049,169-254-1258,-77 88 1354,-41 60 1387,-107 169-179,-30 43-368,0 0 0,0 0 0,0-1 0,0 1 0,0 0 1,0-1-1,1 1 0,-1 0 0,0 0 0,0-1 0,0 1 1,0 0-1,0 0 0,1-1 0,-1 1 0,0 0 0,0 0 1,1-1-1,-1 1 0,0 0 0,0 0 0,1 0 0,-1 0 1,0 0-1,0-1 0,1 1 0,-1 0 0,0 0 0,1 0 1,-1 0-1,0 0 0,0 0 0,1 0 0,-1 0 0,0 0 1,1 0-1,-1 0 0,0 0 0,1 0 0,-1 0 0,0 0 1,0 0-1,1 1 0,-1-1 0,0 0 0,1 0 0,-1 0 1,0 0-1,0 1 0,1-1 0,-1 0 0,0 0 0,0 0 1,0 1-1,1-1 0,-1 0 0,0 0 0,0 1 0,0-1 1,0 0-1,0 0 0,0 1 0,1-1 0,-1 0 0,0 1 1,0-1-1,0 0-7,7 132 813,2 2-1735,5 1 0,21 81 922,6-75-3159,0-66-297</inkml:trace>
  <inkml:trace contextRef="#ctx0" brushRef="#br0" timeOffset="64555.078">20954 9035 10698,'8'-5'408,"7"-7"642,1 1-1,1 1 1,0 0 0,0 1-1,1 1 1,8-2-1050,-15 6 12,0 1 1,0 1-1,0 0 0,1 0 1,-1 1-1,0 1 1,1 0-1,-1 0 0,1 1 1,-1 1-1,0 0 1,0 0-1,0 1 1,0 0-1,0 1 0,5 3-12,-12-5 6,-1 1-1,0-1 0,0 0 0,0 1 1,0 0-1,0 0 0,-1 0 1,1 0-1,-1 0 0,0 0 0,0 0 1,0 1-1,0-1 0,-1 1 0,0 0 1,1-1-1,-1 1 0,0 0 0,-1 0 1,1 0-1,-1 0 0,1 0 0,-1-1 1,-1 1-1,1 0 0,0 0 1,-1 0-1,-1 3-5,-38 106 123,-4-41-6,-3-1 0,-3-2 0,-3-3 0,-46 44-117,60-65 128,-129 155 728,160-190-779,0 0 0,1 1 0,0 0 0,1 0 0,0 1 0,1-1 0,0 1-1,1 1 1,0-1 0,1 1 0,-1 7-77,4-17 10,0 0-1,0 0 1,0 0 0,1 0 0,0 0-1,-1 0 1,1 0 0,0 0 0,0 0-1,1 0 1,-1-1 0,1 1 0,-1 0-1,1-1 1,0 1 0,0-1 0,0 0-1,0 1 1,0-1 0,1 0 0,-1 0-1,0-1 1,1 1 0,0 0-1,-1-1 1,1 1 0,0-1 0,0 0-1,0 0 1,0 0 0,0-1 0,0 1-1,3 0-9,79 3-49,37-8-942,-1-5 1,99-22 990,78-35-4120,-69-2 372</inkml:trace>
  <inkml:trace contextRef="#ctx0" brushRef="#br0" timeOffset="65330.982">19145 10929 11290,'-7'-1'356,"0"1"0,0-1 0,0 2 0,0-1 0,0 1 0,0 0-1,0 0 1,0 1 0,1 0 0,-1 0 0,0 0 0,1 1 0,0 0-1,-1 1 1,1-1 0,0 1 0,1 0 0,-1 1 0,1-1-1,0 1 1,0 0 0,0 0 0,1 1 0,-2 1-356,-17 21-1,1 2 1,1 0-1,2 1 1,1 0-1,1 2 1,2 0 0,2 1-1,0 0 1,3 1-1,0 0 1,-2 29 0,9-46 4,1 0-1,0 1 1,1 0 0,1 0 0,1-1 0,2 9-4,-3-22-2,1 1-1,0-1 1,1 1 0,-1-1-1,1 0 1,0 0-1,1 0 1,-1 0-1,1 0 1,0 0 0,0 0-1,0-1 1,1 0-1,-1 0 1,1 0-1,0 0 1,0 0 0,1-1-1,-1 1 1,1-1-1,0-1 1,0 1 0,2 1 2,2-1-15,0-1 1,0 1 0,1-1 0,-1-1 0,0 0 0,1 0 0,-1-1 0,0 0 0,1-1 0,-1 0 0,0 0 0,1-1-1,-1 0 1,0-1 0,0 0 0,-1 0 0,1-1 0,1-1 14,9-5-838,-2 0 0,0-1 0,0-1 1,-1-1-1,0 0 0,-1-1 0,11-13 838,13-19-3769</inkml:trace>
  <inkml:trace contextRef="#ctx0" brushRef="#br0" timeOffset="65512.725">19370 11235 9082,'7'40'3097,"4"13"439,1 9-2487,3 26-473,2 5-376,3 11-56,-2-12-624,6 9-3049,-7-26 840</inkml:trace>
  <inkml:trace contextRef="#ctx0" brushRef="#br0" timeOffset="66433.471">20842 10824 7426,'-65'-28'9903,"59"21"-8030,29 4-1530,-11 1-290,34-10-104,0-2 1,0-2-1,26-14 51,-65 27 9,201-90-48,-195 97 138,-16 87 418,-8 425 718,38-93-1172,14-192-2706,-33-207-1129,-8-26-277</inkml:trace>
  <inkml:trace contextRef="#ctx0" brushRef="#br0" timeOffset="66662.191">20796 11657 11698,'21'8'3017,"5"-13"800,26-16-3153,15-15-664,33-31-80,3-10-160,26-16-296,-14 17-232,3 5 80,-16 28-3081,-6 8 1032</inkml:trace>
  <inkml:trace contextRef="#ctx0" brushRef="#br0" timeOffset="69004.203">19346 12722 6025,'-55'-6'8002,"3"28"-5892,40-14-2144,2 0-1,-1 1 1,1 1-1,0-1 1,1 2-1,0-1 0,-2 5 35,5-5 7,0 1-1,0-1 1,1 1-1,0 0 1,1 1-1,0-1 0,1 1 1,1 0-1,-1 0 1,2-1-1,0 2 1,0-1-1,1 0 0,0 0 1,1 0-1,1 0 1,2 7-7,4 8 2,1-2 0,1 1 1,2-2-1,0 1 0,2-2 1,0 0-1,2 0 0,0-1 1,2-1-1,0-1 0,2-1 1,15 13-3,-25-24 2,1 2 0,-2-1 0,1 1 0,-1 1 0,-1 0 0,0 0 1,0 0-1,-1 1 0,-1 0 0,0 1 0,0-1 0,-1 1 0,-1 0 0,0 1 1,-1-1-1,-1 1 0,0 0-2,-1 6 78,-2 1-1,-1-1 1,-1 1 0,0-1-1,-1 0 1,-2 0 0,0 0 0,-1 0-1,-1-1 1,0 0 0,-2-1 0,0 0-1,-1-1 1,-1 0 0,0 0 0,-2-1-1,1-1 1,-2 0 0,0-1 0,-1-1-1,0 0 1,-1-2 0,0 1 0,-3-1-78,17-9 29,-1 0 0,0 0 1,0 0-1,1 0 0,-1-1 1,0 0-1,0 0 1,0 0-1,-1 0 0,1 0 1,0-1-1,0 0 1,0 0-1,-1 0 0,1 0 1,0-1-1,0 0 1,0 0-1,0 0 0,0 0 1,0 0-1,0-1 1,0 0-1,1 0 0,-4-2-29,1-3-24,-1-1 1,1-1-1,1 1 0,0-1 0,0 0 0,0-1 1,1 1-1,1-1 0,0 1 0,0-1 0,1 0 0,0 0 1,0 0-1,1-1 0,1 1 0,0 0 0,0 0 0,1-1 1,0 1-1,1 0 0,0 0 0,1 0 0,1-2 24,13-33 0,2 1 1,2 1-1,2 1 0,2 1 0,1 1 0,2 1 0,2 1 1,2 2-1,14-12 0,63-80 8,-99 118 18,-1-1 0,-1 0 0,1 0 0,-2-1 0,1 0 0,-2 0 0,0-1 0,0 0 0,-1 0 0,-1 0 1,0-1-1,0 1 0,-2-1 0,0 0 0,0 0 0,-2 0-26,0 10 42,-1-1-1,0 0 1,0 1-1,-1-1 1,1 1 0,-1 0-1,0-1 1,0 1-1,0 0 1,-1 0 0,0 1-1,1-1 1,-1 0 0,-1 1-1,1-1 1,0 1-1,-1 0 1,0 0 0,1 1-1,-1-1 1,0 1-1,-1 0 1,1 0 0,0 0-1,0 0 1,-2 1-42,-7-3 63,0 1 0,0 0 0,0 1 0,0 0 1,-1 1-1,1 1 0,0 0 0,-7 1-63,3 0 7,1 0-1,-1 1 1,1 1 0,0 0-1,0 1 1,0 1 0,0 1-1,1 0 1,0 1 0,0 1-1,-9 6-6,23-13-113,0 0 0,1 1 0,-1-1 0,0 1 0,0-1 0,1 1 0,-1-1 0,0 1 0,1-1 0,0 1 0,-1 0 1,1-1-1,0 1 0,0 0 0,0-1 0,0 1 0,0 0 0,0-1 0,1 1 0,-1 0 0,0-1 0,1 1 0,-1-1 0,1 1 0,0-1 0,0 1 0,-1-1 0,1 1 0,0-1 0,0 0 0,0 1 0,0-1 0,1 0 0,-1 0 0,0 0 0,0 0 0,1 0 0,-1 0 0,1 0 0,-1 0 0,1 0 0,-1-1 0,1 1 0,-1-1 0,1 1 0,-1-1 0,1 0 0,0 1 0,-1-1 0,2 0 113,40 16-3933</inkml:trace>
  <inkml:trace contextRef="#ctx0" brushRef="#br0" timeOffset="69370.935">21426 12386 13523,'9'4'844,"31"29"6859,29 96-9362,-66-122 1491,-2 0-1,1 1 1,-1-1-1,0 0 1,-1 1 0,1-1-1,-1 0 1,-1 1-1,0-1 1,0 0 0,0 1-1,-1-1 1,0 0-1,0 0 1,-1 0-1,0 0 1,0-1 0,0 1-1,-1-1 1,0 0-1,-1 0 1,1 0 0,-5 4 168,5-3-2,-183 266 1854,167-242-1645,1 2-1,2 0 1,1 2 0,2 0-1,1 0 1,2 1 0,1 0 0,2 1-1,2 0 1,1 0 0,2 1-1,1 0 1,3 9-207,0-35-130,1 0 0,1 0-1,-1-1 1,2 1 0,0-1 0,0 0-1,1 0 1,0-1 0,1 1 130,-5-9-160,-1 0 1,1-1-1,0 1 0,-1 0 1,1-1-1,0 1 0,0-1 1,0 0-1,0 1 0,0-1 1,0 0-1,1 1 0,-1-1 1,0 0-1,1 0 0,-1 0 1,1 0-1,-1 0 1,1 0-1,-1-1 0,1 1 1,0-1-1,-1 1 0,1-1 1,0 1-1,-1-1 0,1 0 1,0 0-1,0 0 0,-1 0 1,1 0-1,0 0 0,0 0 1,-1 0-1,2-1 160,16-18-4257</inkml:trace>
  <inkml:trace contextRef="#ctx0" brushRef="#br0" timeOffset="69568.591">21100 13332 14739,'12'9'2993,"17"2"1416,8 0-4353,26-7-216,8-10-144,25-14-1017,-2-10 73,16-3-3193,-22-7 208</inkml:trace>
  <inkml:trace contextRef="#ctx0" brushRef="#br0" timeOffset="70585.866">19579 14824 12403,'-111'49'5668,"94"-38"-5527,2 0-1,0 1 1,0 1 0,1 0 0,1 1 0,0 0 0,1 1-1,-3 6-140,-7 15-11,1 1-1,2 0 0,1 1 0,3 1 0,1 1 1,1 0-1,-5 35 12,9-37-10,2 0-1,1 0 1,2 1 0,2-1 0,1 12 10,25 219-305,-16-216 125,3 1 0,2-2 0,2 0 0,5 6 180,22 27-421,-40-82 388,0 1 0,1-1 0,-1 0 0,1 0 0,0 0 0,0 0 0,0 0 0,1-1 0,-1 0 0,0 1-1,1-1 1,0 0 0,-1-1 0,2 1 33,-4-1 2,1-1 0,-1 1 0,1-1 0,-1 0 0,1 0 0,-1 0 0,1 0-1,-1 0 1,1 0 0,-1 0 0,0 0 0,1-1 0,-1 1 0,1-1 0,-1 1 0,0-1 0,1 1 0,-1-1 0,0 0 0,1 1-1,-1-1 1,0 0 0,0 0 0,0 0 0,0 0 0,0 0 0,0 0 0,0 0 0,0-1 0,0 1 0,0 0 0,-1 0-1,1-1 1,-1 1 0,1-1-2,3-10 105,-1 0 0,-1-1 0,0 1-1,0 0 1,-2-1 0,1 1 0,-1-1-1,-1 0 1,-1 1 0,0-5-105,1 9 62,-2-25 83,-1 0 1,-2 0-1,-1 0 1,-2 1-1,-1 0 1,-1 1 0,-2 0-1,-1 1 1,-13-20-146,7 24 17,20 26-27,0 1 0,1-1 0,-1 1 0,0-1 0,0 1 0,0-1 0,0 0 0,1 1 0,-1-1 0,0 1 0,0-1 0,0 1 0,0-1 0,0 1 0,0-1 0,0 1 0,0-1 0,0 1 0,-1-1 0,1 1 0,0-1 1,0 1-1,0-1 0,0 0 0,-1 1 0,1-1 0,0 1 0,0-1 0,-1 0 0,1 1 0,0-1 0,-1 0 0,1 1 0,0-1 0,-1 0 0,1 1 0,-1-1 0,1 0 0,0 0 0,-1 0 0,1 1 0,-1-1 0,1 0 0,-1 0 0,1 0 0,-1 0 0,1 0 0,-1 0 0,1 0 0,-1 0 0,1 0 0,0 0 0,-1 0 0,1 0 0,-1 0 1,1 0-1,-1 0 0,1 0 0,-1-1 0,1 1 0,-1 0 0,1 0 0,-1-1 10,39 69-4803,-7-29 1113</inkml:trace>
  <inkml:trace contextRef="#ctx0" brushRef="#br0" timeOffset="71033.965">21244 14737 14435,'-7'3'636,"1"0"-1,-1 0 1,1 0-1,0 1 1,0 0-1,0 0 1,1 1-1,-1 0 1,1 0-1,0 0 1,1 0-1,-1 1 1,1 0-636,-1 1-40,1 0-1,-1 0 1,1 1 0,0-1-1,1 1 1,0 0 0,0 0 0,1 1-1,0-1 1,1 0 0,-1 1 0,2-1-1,-1 1 1,1-1 0,0 1 0,1-1-1,0 1 1,0-1 0,1 1 0,0-1-1,1 0 1,0 0 0,0 0-1,0 0 1,1 0 0,3 3 40,-2-6-189,0-1 1,0 1-1,1-1 1,0 0-1,0-1 1,0 1-1,0-1 1,0 0 0,1-1-1,-1 1 1,1-1-1,0-1 1,-1 1-1,1-1 1,0 0-1,0-1 1,0 0-1,0 0 1,0 0-1,0-1 1,0 0-1,0 0 1,-1-1-1,1 0 1,0 0-1,1-1 189,52-6 8,-57 9 50,-1 0 0,1 0 0,0 0 0,-1 0 0,1 1 0,0-1 0,-1 1 0,1 0 0,-1-1 0,1 1 0,-1 0 0,0 1 0,1-1 0,-1 0 0,0 1 0,0-1 0,0 1 0,0-1 0,0 1 0,0 0 0,0 0 0,0 0 0,-1 0 0,1 0 0,-1 1 0,0-1 0,1 0 0,-1 1 0,0-1 0,0 1-58,6 16 222,-1 1-1,0 0 1,-1 0-1,-1 0 1,-1 1-1,-1-1 1,-1 1-1,-1 0 1,0-1-1,-4 20-221,2-13 58,-2 1 0,0-1 0,-2 0 0,-1 0 0,-1 0 0,-1-1 0,-7 12-58,7-16 35,-2-1 0,0 0-1,-1-1 1,-1-1 0,-1 0 0,0 0 0,-2-1 0,0-1 0,-1-1-1,-1 0 1,0-1 0,-1-1 0,0-1 0,-16 7-35,26-16-201,1-1 1,-1 0 0,0-1-1,1 1 1,-1-2-1,0 1 1,0-2-1,0 1 1,-1-1-1,1 0 1,0-1-1,0 0 1,0 0 0,0-1-1,1-1 1,-1 1-1,0-1 1,1-1-1,0 1 1,0-1-1,0-1 1,0 0-1,0 0 1,1 0 0,0-1-1,0 0 1,1 0-1,0-1 1,-5-5 200,-47-66-3928,0-21-111</inkml:trace>
  <inkml:trace contextRef="#ctx0" brushRef="#br0" timeOffset="71233.017">20757 15104 3833,'25'-34'1448,"13"-10"753,6 6-1001,10-8 208,2 4-64,10-7 9,0 8-545,14-3 112,-1 8-248,12-1-8,-9 11-296,1 4 9,-17 8-273,0 5 24,-23 4-416,-7 4 3504,-10 5-6601,-6 4 3073</inkml:trace>
  <inkml:trace contextRef="#ctx0" brushRef="#br0" timeOffset="71887.681">20764 12704 12091,'22'-23'7404,"33"11"-7229,-32 8 251,60-15-399,-2-5-1,66-28-26,-47 15 2,-75 29 5,-1-1 0,-1-2 1,1 0-1,-2-2 0,3-2-7,24-16 40,-43 27-33,-17 7-13,-113 38 150,-35 23-325,74-24-4391,56-20 1140</inkml:trace>
  <inkml:trace contextRef="#ctx0" brushRef="#br0" timeOffset="72720.739">23403 9779 11875,'-14'-3'799,"1"-1"0,0-1 0,0 0 0,0 0 0,1-2 0,0 1 0,-2-3-799,12 8 16,0-1 1,0 0-1,0 0 1,0 0-1,0 0 1,0-1-1,0 1 1,1 0-1,-1-1 1,1 1-1,0-1 1,-1 1-1,1-1 1,0 0-1,1 0 1,-1 1-1,0-1 1,1 0-1,0 0 1,0 0-1,0 0 1,0 0-1,0 0 1,0 1-1,1-1 1,-1 0-1,1 0 1,0 0-1,0 1 1,0-1-1,1-1-16,50-75-709,84-46-850,-69 72 1587,3 3-1,1 3 0,3 3 1,49-19-28,-117 58 13,1 1 1,0 0 0,0 0 0,0 1-1,1 0 1,-1 0 0,1 1 0,0 0-1,0 0 1,0 1 0,0 0 0,0 0-1,0 1 1,0 0 0,0 1 0,0 0-1,0 0 1,-1 0 0,1 1 0,0 0-1,0 1 1,-1-1 0,0 2 0,1-1-1,-1 1 1,3 2-14,114 137 619,-97-109-476,-7-6-22,1-2 1,2 0-1,1-1 0,0-1 0,2-2 1,28 19-122,-33-28 42,1-2-1,1 0 1,0-2 0,0-1 0,1 0-1,0-2 1,0-1 0,1 0 0,0-2 0,-1-1-1,1-1 1,20-2-42,-7-3 31,0-2 0,-1-2 0,0-1 0,0-1 0,-1-3 0,2-2-31,1-1 17,-1-2 1,0-1-1,-2-3 1,0 0 0,-2-3-1,0-1 1,-2-1 0,-1-1-1,11-15-17,-15 14 15,-2 0 0,-1-2-1,-1-1 1,-2 0 0,14-29-15,-20 32-22,-1-1 0,-1-1 0,-1 0 0,-2-1 0,-2 0 0,3-20 22,-10 51-36,0-1 0,-1 1 1,1-1-1,-1 0 0,0 0 1,1 1-1,-1-1 0,0 0 1,0 1-1,0-1 0,0 0 1,0 0-1,0 1 0,-1-1 1,1 0-1,0 0 0,-1 1 1,0-1-1,1 0 0,-1 1 1,0-1-1,0 1 0,0-1 1,0 1-1,0 0 0,0-1 1,0 1-1,0 0 0,-1-1 1,1 1-1,0 0 0,-1 0 1,1 0-1,-1 1 0,1-1 1,-1 0-1,0 0 0,1 1 1,-1-1-1,0 1 0,1-1 1,-1 1-1,0 0 0,1 0 1,-1 0-1,0 0 0,0 0 36,-27 12-3067,-5 5-114</inkml:trace>
  <inkml:trace contextRef="#ctx0" brushRef="#br0" timeOffset="73003.303">25381 8806 13163,'65'-7'7901,"33"15"-8916,-66-5 1513,83 21-1039,-111-22 511,1 0 1,0 0-1,-1 1 1,0-1-1,0 1 1,0 0-1,0 0 1,0 0-1,0 1 1,-1-1-1,0 1 0,1 0 1,-1 0-1,-1 0 1,1 0-1,-1 1 1,1-1-1,-1 1 1,-1-1-1,1 1 1,-1 0-1,1 1 30,-1 8-25,0 0 0,-1 0 1,0 0-1,-1 0 0,-1 0 0,0 0 0,-1 0 0,-1 0 0,0-1 1,-1 0-1,-5 12 25,-15 29-45,-1 0 1,-4-2-1,-1-1 1,-3-2-1,-1-1 1,-8 4 44,-159 176 54,112-136-2448,14-17 321</inkml:trace>
  <inkml:trace contextRef="#ctx0" brushRef="#br0" timeOffset="73892.421">26223 7996 7258,'-10'-1'350,"-1"-1"0,0 0 0,1-1 1,-1 0-1,1-1 0,0 0 1,0-1-1,1 0 0,-1 0 1,1-1-1,0 0 0,1-1 0,-1 0 1,1 0-1,0-1 0,1 0 1,0 0-1,0 0 0,1-1 0,0 0 1,-2-6-351,4-1 35,1 0 1,1-1 0,0 1-1,1-1 1,1 1 0,0 0-1,1-1 1,1 1 0,1 0-1,0-1 1,1 1 0,1 1-1,0-1 1,1 1 0,7-12-36,10-28 73,2 1 0,3 1 1,2 1-1,8-8-73,-28 46 37,-6 6-8,0 1-1,1 0 0,0 0 0,1 0 1,-1 0-1,1 1 0,0 0 1,1 0-1,0 1 0,6-5-28,-12 10 5,0-1 0,0 1 0,0-1 0,0 1 0,0 0 0,0-1 0,-1 1 0,1 0 0,0 0 0,0-1 0,0 1 0,0 0 0,0 0 0,0 0 0,0 0 0,0 1 0,0-1 0,0 0 0,0 0 0,0 0 0,0 1 0,0-1 0,0 1 0,0-1 0,0 0 0,0 1 0,-1 0 0,1-1 0,0 1 0,0-1 0,-1 1 0,1 0 0,0 0 0,-1-1 0,1 1 0,-1 0 0,1 0 0,-1 0 0,1 0 0,-1 0 0,1-1 0,-1 1 0,0 0 0,0 0 0,1 0 0,-1 0 0,0 0 0,0 0 0,0 0-1,0 0 1,0 0 0,0 0 0,-1 0 0,1 0 0,0 0 0,0 0 0,-1 0 0,1 0-5,-2 29 73,-1-1-1,-1 1 1,-2-1-1,0 0 0,-10 23-72,1 2 85,-73 310 211,83-337-265,1 0 0,2 1 0,1-1 0,1 1 0,1 10-31,-1-35 5,0 0 1,-1 0 0,1 0-1,0 0 1,1 0-1,-1 1 1,0-1-1,1 0 1,0 0-1,0 0 1,0-1-1,0 1 1,0 0-1,0 0 1,1 0-1,-1-1 1,1 1-1,0-1 1,0 1-1,0-1 1,0 0 0,0 0-1,1 0 1,-1 0-1,1 0 1,-1 0-1,1-1 1,-1 1-1,1-1 1,0 1-1,0-1 1,0 0-1,0 0 1,0-1-1,0 1 1,0-1-1,0 1 1,0-1-1,0 0 1,0 0-1,0 0 1,2-1-6,6-3 15,0 0 0,0-1-1,-1 0 1,0-1 0,0 0 0,0-1 0,-1 0-1,0 0 1,0-1 0,6-7-15,-14 13 3,29-28 31,-2-1 0,-2-1 1,-1-1-1,-1-2 0,-2 0 0,-1-2 1,2-10-35,-3 9 40,-3-1 0,-1 0 1,-2-2-1,-2 1 0,7-42-40,-17 73 92,-1 0 1,1 0-1,-1 0 0,-1-1 1,0 1-1,0 0 0,-1 0 0,0-1 1,-1 1-1,0 0 0,0 0 1,-1 0-1,0 1 0,0-1 0,-3-3-92,6 12 22,0 0 0,0 1 0,0-1 0,0 0 0,0 0 0,0 1 0,0-1 0,0 0-1,0 0 1,0 1 0,0-1 0,0 0 0,-1 0 0,1 1 0,0-1 0,0 0 0,0 0-1,0 0 1,-1 1 0,1-1 0,0 0 0,0 0 0,0 0 0,-1 0 0,1 1 0,0-1-1,0 0 1,0 0 0,-1 0 0,1 0 0,0 0 0,0 0 0,-1 0 0,1 0 0,0 0-1,0 0 1,-1 0 0,1 0 0,0 0 0,-1 0 0,1 0 0,0 0 0,0 0-1,-1 0 1,1 0 0,0 0-22,1 6 0,1 1 0,1-1 0,-1 0 0,1 0 0,0 0 0,0-1 0,1 1 0,-1-1 0,1 0 0,1 0 0,-1 0 0,1 0 0,-1-1 0,1 1 0,1-1 0,-1-1 0,0 1 0,1-1 0,0 0-1,0 0 1,0 0 0,0-1 0,0 0 0,1-1 0,-1 1 0,0-1 0,1 0 0,-1 0 0,1-1 0,0 0 0,-1 0 0,1-1 0,-1 0 0,19-4 5,-1-1 1,-1-1-1,0-2 1,0 0-1,0-1 1,-1-1-1,-1-1 1,18-14-6,-23 16 7,-2 0 1,1-2-1,-1 0 1,-1 0-1,0-1 1,-1-1-1,0 0 1,-1-1 0,-1 0-1,0-1 1,-1 0-1,-1 0 1,-1-1-1,0 0 1,-1 0-1,0-2-7,-5 13 19,0-1 0,0 0 0,0 0 0,0 0 0,-1 0-1,-1 0 1,1 0 0,-1 1 0,0-1 0,0 0 0,-1-1-19,2 8 8,0-1-1,0 0 1,0 1-1,-1-1 1,1 1-1,0-1 1,0 0-1,0 1 1,0-1-1,-1 1 1,1-1-1,0 0 1,-1 1-1,1-1 1,0 1-1,-1-1 1,1 1-1,0-1 1,-1 1-1,1-1 1,-1 1-1,1 0 1,-1-1-1,1 1 1,-1 0-1,0-1 1,1 1-1,-1 0 1,1 0-1,-1-1 1,0 1-1,1 0 1,-1 0-1,1 0 1,-1 0-1,0 0 1,1 0-1,-1 0 1,0 0-1,1 0 1,-1 0-1,0 0 1,1 1-1,-1-1 1,1 0-1,-1 0 1,1 0-1,-1 1-7,-20 30 236,10 7-188,1 0-1,3 0 1,1 1-1,2 0 1,1 37-48,0-50-10,2 0 0,1 1 0,1-1 0,1 0 0,1 0 0,1 0 0,2 0 0,0 0 0,2-1 0,1 0 0,1-1 0,1 0 0,1-1 0,1 0 0,8 10 10,-18-29-104,0 1-1,0 0 0,1-1 1,0 1-1,0-1 1,0 0-1,1-1 1,0 1-1,-1-1 0,1 0 1,0 0-1,0 0 1,1-1-1,-1 1 0,0-1 1,1-1-1,0 1 1,-1-1-1,1 0 1,0 0-1,-1 0 0,1-1 1,0 0-1,0 0 1,0-1-1,-1 0 1,1 0-1,0 0 0,-1 0 1,1-1-1,1-1 105,38-41-3753,-12-26-349</inkml:trace>
  <inkml:trace contextRef="#ctx0" brushRef="#br0" timeOffset="74117.769">27331 6556 7234,'11'-4'4232,"-13"1"-591,-1 1-1000,5 4-2305,2 5-128,-8 10-256,-2 24 32,-5 15-312,-1 17-496,4 4-137,11 2-2655,8-20 303</inkml:trace>
  <inkml:trace contextRef="#ctx0" brushRef="#br0" timeOffset="74419.067">27917 6851 9594,'-23'23'4419,"-3"19"-2630,17-26-1638,-45 80 221,3 2 1,5 2 0,5 2 0,3 6-373,32-91 90,1 1 0,1 0 0,0 0 0,2 0 0,0 0 0,1 0 1,1 14-91,0-29 3,0-1 0,0 0 1,1 1-1,-1-1 1,1 1-1,0-1 1,-1 0-1,1 0 1,0 1-1,0-1 0,1 0 1,-1 0-1,0 0 1,1 0-1,-1 0 1,1 0-1,0-1 1,-1 1-1,1 0 1,0-1-1,0 1 0,0-1 1,0 0-1,0 0 1,1 0-1,-1 0 1,0 0-1,0 0 1,1 0-1,-1-1 1,1 1-1,-1-1 0,0 0 1,1 0-1,-1 0 1,1 0-1,-1 0 1,0 0-1,1-1 1,-1 1-1,1-1 0,-1 0 1,0 1-1,0-1 1,1 0-1,-1 0 1,0-1-1,0 1 1,0 0-1,0-1 1,0 1-4,14-10 14,0-1 1,-1 0 0,0-1-1,-1 0 1,-1-1 0,0-1-1,-1 0 1,-1 0 0,0-1-1,-1-1 1,-1 0 0,7-17-15,0 2 9,-2-1 1,-2-1 0,-1 0 0,-1-1 0,-2 0 0,-1 0-1,-2 0 1,-2-1 0,-1 0 0,-2 0 0,-2-7-10,3 39 4,-1 0-1,0-1 1,0 1 0,-1 0 0,1 0 0,-1 0 0,0 0 0,0 0 0,0 0 0,0 1 0,-1-1 0,0 0 0,0 1 0,0-1 0,0 1 0,0-1-1,-1 1 1,1 0 0,-2-2-4,-13 22 64,-18 117 79,29-99-135,1 0 1,1 0-1,2 0 0,2 1 1,1-1-1,2 1 0,1-1 1,3 4-9,-6-30-48,1 1 0,1-1 1,-1 0-1,1 0 0,1-1 1,0 1-1,0-1 0,1 1 0,-1-1 1,2-1-1,-1 1 0,1-1 1,1 0-1,-1 0 0,1-1 1,0 1-1,0-2 0,1 1 1,0-1-1,0 0 0,0-1 1,1 1-1,-1-2 0,1 1 0,5 0 48,64 3-3076,-4-23 16</inkml:trace>
  <inkml:trace contextRef="#ctx0" brushRef="#br0" timeOffset="75184.981">28947 6641 11218,'-110'14'6002,"99"-10"-5890,1 0-1,0 0 1,0 1 0,1 0 0,-1 1 0,1 0 0,0 0 0,1 1 0,-3 2-112,-7 10 27,1 0 0,1 1 0,1 0 0,1 1 1,0 1-1,2 1 0,1-1 0,0 2 0,2 0 0,1 0 1,0 0-1,2 1 0,1 0 0,1 1 0,1-1 1,2 1-1,0-1 0,2 18-27,-1-34 3,0 1 1,0-1-1,1 1 0,0-1 1,0 1-1,1-1 1,0 0-1,1 0 0,0 0 1,0 0-1,1-1 0,1 1 1,-1-1-1,1 0 0,0 0 1,1 0-1,0-1 1,0 0-1,1 0 0,0-1 1,0 1-1,0-1 0,1-1 1,0 0-1,7 4-3,-6-7-47,0 0-1,0 0 1,0-1-1,1 0 1,-1-1-1,0 0 1,1-1-1,-1 0 1,0 0-1,0-1 1,0 0-1,0 0 1,0-1-1,0-1 1,0 1-1,-1-1 1,0-1-1,0 1 1,0-1-1,0-1 1,-1 0 0,0 0-1,0 0 1,0-1-1,2-3 48,7-9-1208,-1-1 0,-1 0-1,-1 0 1,0-1 0,6-17 1208,13-45-4234</inkml:trace>
  <inkml:trace contextRef="#ctx0" brushRef="#br0" timeOffset="76030.788">29153 6814 9266,'-23'26'5426,"-27"36"-2538,40-45-2785,1 1 1,1 0-1,1 1 0,1 0 1,0 0-1,1 0 1,1 1-1,1-1 1,1 5-104,1-19 3,1 0 1,0 0 0,0 0-1,0 0 1,1 0 0,-1 0-1,1 0 1,0 0 0,1 0-1,-1-1 1,1 1 0,2 4-4,-2-7-1,1-1 1,-1 0 0,0 0 0,0 0 0,1 0-1,-1 0 1,1-1 0,-1 1 0,1-1-1,-1 1 1,1-1 0,-1 0 0,1 0 0,-1 0-1,1 0 1,-1 0 0,1-1 0,-1 1 0,0-1-1,1 0 1,-1 0 0,1 1 0,-1-2-1,0 1 1,0 0 0,0 0 0,1-1 0,-1 1-1,-1-1 1,1 1 0,0-1 0,0 0-1,-1 0 1,1 0 0,-1 0 0,1 0 0,0-1 0,14-16 21,0-2 1,-1 1 0,-1-2 0,-1 0-1,0-1 1,-2 0 0,4-14-22,-3 8 30,-2 0 1,-2-1 0,0 0-1,-2 0 1,-2 0 0,1-22-31,-6 38-7,-1 27-1,-8 234 113,22-113 43,-12-131-145,0-1 0,0 1 0,0-1-1,0 0 1,0 1 0,1-1-1,-1 1 1,1-1 0,0 1-1,-1-1 1,1 0 0,0 1-1,0-1 1,1 0 0,-1 0 0,0 0-1,1 0 1,-1 0 0,1 0-1,0 0 1,0-1 0,0 1-1,0 0 1,0-1 0,0 0-1,0 1 1,0-1 0,0 0 0,1 0-1,-1 0 1,0-1 0,1 1-1,-1 0 1,0-1 0,1 1-1,-1-1 1,1 0 0,-1 0 0,1 0-1,-1 0 1,1-1 0,-1 1-1,1-1 1,-1 1 0,0-1-1,1 0 1,0 0-3,11-8 8,-1-1 0,0-1 0,-1 0 0,0-1 0,-1 0 0,0-1 0,-1 0 0,5-9-8,21-35 39,-1-2 1,-4-1-1,-2-2 0,-3-1 0,16-59-39,-16 32 28,-4-2 1,-4 0-1,-4-1 0,-4-1 1,-3-32-29,-5-170 48,-13 211-23,12 84-22,-1 0-1,0 0 1,0 0-1,0 0 1,0 0 0,0 0-1,0 0 1,0 0-1,0 0 1,0 0 0,0 0-1,-1 0 1,1 0 0,0 0-1,-1 0 1,1 0-1,-1 0 1,1 0 0,-1 1-1,1-1 1,-1 0 0,1 0-1,-1 0 1,0 1-1,0-1 1,1 0 0,-1 1-1,0-1 1,0 1 0,0-1-1,0 1 1,0-1-1,1 1 1,-1 0 0,0-1-1,0 1 1,0 0-1,0 0 1,0 0 0,0-1-1,0 1 1,0 0 0,0 0-1,-1 1-2,-27 34 189,10 6-25,2 0-1,2 1 1,1 0 0,2 1 0,1 9-164,-3 1 113,4 0 1,1 1 0,3 0-1,2 1 1,2-1-1,5 32-113,4-51 5,2-1 1,2 0-1,1-1 0,1 0 0,2-1 0,1 0 0,2-1 0,1-2 0,1 1 1,2-2-6,-2 2 2,-11-16-2,-3-4-1,1 1-1,0-1 0,0 0 0,1-1 1,1 0-1,0 0 0,0-1 0,2 1 2,-9-8 0,0 0 0,0 0-1,0-1 1,0 1 0,1-1 0,-1 1-1,0-1 1,0 0 0,1 0-1,-1 0 1,0 0 0,0 0 0,1 0-1,-1-1 1,0 1 0,0-1-1,0 0 1,0 1 0,1-1-1,-1 0 1,0 0 0,-1 0 0,1-1-1,0 1 1,0 0 0,0-1-1,-1 1 1,1-1 0,-1 0 0,1 1-1,-1-1 1,1 0 0,-1 0-1,0 0 1,0 0 0,0 0 0,0-2 0,21-33 21,-2 0 1,-2-1-1,-1-1 1,-2-1-1,-2 0 1,7-38-22,-16 60 14,5-12 5,-3-1 0,0 1-1,-2-1 1,-1 0 0,-1-14-19,-8 15 15,6 30-15,0 1 0,0-1 0,0 0 1,0 0-1,0 1 0,0-1 0,0 0 0,-1 1 1,1-1-1,0 0 0,0 0 0,0 1 0,-1-1 1,1 0-1,0 0 0,0 1 0,-1-1 1,1 0-1,0 0 0,0 0 0,-1 1 0,1-1 1,0 0-1,-1 0 0,1 0 0,0 0 0,-1 0 1,1 0-1,0 0 0,-1 0 0,1 0 0,0 0 1,-1 0-1,1 0 0,0 0 0,-1 0 1,1 0-1,0 0 0,0 0 0,-1 0 0,1 0 1,0 0-1,-1-1 0,1 1 0,0 0 0,-1 0 1,1 0-1,0-1 0,0 1 0,-1 0 0,1 0 1,0 0-1,0-1 0,0 1 0,-1 0 1,1-1-1,0 1 0,0 0 0,0 0 0,0-1 1,0 1-1,0 0 0,0-1 0,-1 1 0,1 0 1,0-1-1,0 1 0,0 0 0,0-1 0,-7 16-1,1 1 0,1 0-1,0 0 1,0 0 0,2 1-1,-1 12 2,2-18 0,-2 7 6,1 1 0,1-1 0,1 1 0,0 0 0,2 0 0,0-1 0,1 1 0,0 0 0,2 1-6,-3-17 0,-1 0 0,1 0 1,0 1-1,0-1 0,0 0 0,0-1 1,1 1-1,-1 0 0,1 0 1,-1 0-1,1-1 0,0 1 1,0-1-1,0 1 0,1-1 0,-1 0 1,0 0-1,1 0 0,-1 0 1,1-1-1,0 1 0,0-1 1,0 1-1,-1-1 0,1 0 0,1 0 1,-1 0-1,0 0 0,0-1 1,0 1-1,0-1 0,0 0 0,1 0 1,-1 0-1,0 0 0,1-1 0,6-4 5,0 0 0,0-1-1,-1 0 1,0 0 0,0-1-1,0 0 1,-1-1-1,0 0 1,0 0 0,-1-1-1,0 0 1,-1 0 0,0 0-1,0-1 1,-1 0-1,0 0 1,-1-1 0,0 1-1,1-10-4,6-9 33,-1-1 0,-2 0 0,-1 0 0,-1-1-1,1-28-32,-9 43-1,-3 29-28,3 1-80,0 1 0,1 0 0,1-1 0,1 1 0,0-1 1,0 1-1,2 0 109,24 57-5182,-5-47 1108</inkml:trace>
  <inkml:trace contextRef="#ctx0" brushRef="#br0" timeOffset="76917.743">30350 6119 5545,'66'-99'7220,"-10"17"-3978,-55 81-3141,-1 1-37,1-1 0,-1 1 0,1 0 0,-1 0 0,1-1 0,-1 1 0,1 0 0,-1-1 0,1 1 0,-1 0 0,0-1 1,1 1-1,-1-1 0,1 1 0,-1-1 0,0 1 0,1-1 0,-1 1 0,0-1 0,0 1 0,0-1 0,1 1 0,-1-1 0,0 0 0,0 1 0,0-1 0,0 1 0,0-1 0,0 0 0,0 1 0,0-1 1,0 1-1,0-1 0,0 1 0,-1-1 0,1 0 0,0 1 0,0-1 0,0 1 0,-1-1 0,1 1 0,0-1 0,-1 1 0,1-1 0,-1 1 0,1 0 0,0-1 0,-1 1 0,1-1 0,-1 1 1,1 0-1,-1-1 0,1 1 0,-1 0 0,1 0 0,-1-1 0,1 1 0,-1 0-64,-47 41 1571,14 6-1366,3 2 1,2 1-1,-8 22-205,16-32 28,3 1 0,1 1 0,2 0 0,2 1 0,-3 26-28,14-58 7,0 0-1,1 0 1,0 0-1,1 1 1,0-1-1,1 0 1,0 0-1,1 2-6,-2-10 1,1 0 0,0 1-1,0-1 1,0 0-1,0 0 1,1 0-1,-1 0 1,1-1-1,0 1 1,0 0 0,0-1-1,0 1 1,0-1-1,0 1 1,1-1-1,-1 0 1,1 0 0,0 0-1,-1-1 1,1 1-1,0 0 1,0-1-1,0 0 1,0 0 0,1 0-1,-1 0 1,0 0-1,0-1 1,0 1-1,1-1 0,5 0-10,1-1-1,0 1 0,-1-2 0,1 1 0,-1-1 1,0-1-1,0 0 0,0 0 0,0-1 0,0 0 0,0-1 1,-1 1-1,0-2 0,0 1 0,-1-1 0,1 0 1,4-6 10,5-4-347,-1 0 0,-1-1 0,-1-1 0,0-1 0,-1 0 0,6-14 347,27-84-6243,13-99 1686,-54 189 4840,-12 33 1390,-16 74 3118,14 46-2745,8-95-1684,0-7 62,6 44 714,-3-66-1131,-1-1-1,0 1 1,1-1 0,0 0 0,-1 1 0,1-1-1,0 0 1,-1 0 0,1 0 0,0-1-1,0 1 1,0 0 0,0-1 0,0 1 0,0-1-1,0 1 1,0-1 0,0 0 0,0 0-1,0 0 1,0 0 0,0 0 0,0-1 0,0 1-1,0 0 1,0-1 0,0 0 0,-1 1-1,1-1 1,0 0 0,0 0 0,0 0 0,-1 0-1,1 0 1,0-1 0,-1 1 0,2-1-7,16-11 22,0-1 0,-1 0 0,0-1 0,-1-1 1,-1-1-1,0 0 0,-1-1 0,-1 0 0,-1-2 1,-1 1-1,0-2 0,-2 1 0,0-2 0,2-8-22,0-8 118,-16 56 34,-12 126-7,16-142-147,0-1-1,-1 1 1,1-1-1,0 1 1,0-1 0,0 0-1,0 1 1,0-1-1,0 1 1,1-1 0,-1 1-1,0-1 1,1 0-1,-1 1 1,1-1 0,-1 0-1,1 1 1,0-1-1,-1 0 1,1 0-1,0 1 1,0-1 0,0 0-1,0 0 1,0 0-1,0 0 1,0 0 0,0-1-1,1 1 1,-1 0-1,0 0 1,0-1 0,1 1-1,-1-1 1,1 1-1,-1-1 1,0 1-1,1-1 1,-1 0 0,1 0-1,-1 0 1,1 0-1,-1 0 1,0 0 0,1 0-1,-1 0 1,2-1 2,3-2-202,-1-1 1,1 0-1,0 0 1,-1 0-1,0-1 1,0 0-1,0 0 1,-1 0-1,0 0 1,0-1-1,0 0 1,0-1 201,35-64-3678,-7-16-470</inkml:trace>
  <inkml:trace contextRef="#ctx0" brushRef="#br0" timeOffset="77165.819">31233 5390 10394,'-44'82'3065,"2"19"968,1-2-2897,6 4-264,12-29-256,17-1-152,17-20-352,13-10-64,6-14-80,-1-11 8,-4-12-104,-6-5-208,-5 1-224,-5-8-552,-1 6-184,11-9-2729,6-5 536</inkml:trace>
  <inkml:trace contextRef="#ctx0" brushRef="#br0" timeOffset="77554.929">31449 5807 10074,'-92'101'5983,"70"-71"-5259,1 0 0,1 1 0,2 1 0,-8 18-724,25-48 21,-1 2 15,0 0-1,0 0 0,1 0 1,-1 0-1,1 0 0,0 0 0,0 1 1,0-1-1,0 0 0,1 0 0,0 1 1,0-1-1,0 0 0,0 2-35,1-5 1,-1 0 0,1 0-1,-1 0 1,1 0 0,-1 0-1,1-1 1,0 1 0,-1 0-1,1-1 1,0 1 0,0 0 0,-1-1-1,1 1 1,0-1 0,0 1-1,0-1 1,0 1 0,0-1-1,0 0 1,0 1 0,0-1 0,0 0-1,0 0 1,-1 0 0,1 0-1,0 0 1,0 0 0,0 0-1,0 0 1,0 0 0,0 0 0,0 0-1,0-1 1,0 1 0,0 0-1,0-1 1,0 1 0,0-1-1,0 1 1,0-1-1,13-8-19,0-1-1,0 0 0,-1-1 1,0 0-1,-1-1 0,-1-1 1,0 0-1,0 0 0,-2-1 1,1 0-1,0-4 20,-5 10-9,86-128-86,-72 114 58,-19 22 36,1 0 0,-1 0 0,0-1 0,1 1 0,-1 0 0,1 0 0,-1 0 0,0 0 0,1 0 0,-1-1 0,1 1 0,-1 0 0,0 0 0,1 0 0,-1 0 0,1 0 0,-1 0 0,0 0 0,1 1 0,-1-1 0,1 0 0,-1 0 0,0 0 0,1 0 0,-1 0 0,1 1 0,-1-1 0,0 0 0,1 0 0,-1 0 0,0 1 0,1-1 0,-1 0 0,0 1 0,0-1 0,1 0 0,-1 1 0,0-1 0,0 0 0,1 1 0,-1-1 0,0 0 0,0 1 0,0-1 0,0 1 0,0-1 0,0 1 0,0-1 0,1 0 0,-1 1 0,0-1 0,0 1 0,-1-1 0,1 0 0,0 1 0,0-1 0,0 1 0,0-1 0,0 0 0,0 1 0,0-1 0,-1 1 1,3 81-29,-3-64 38,0 0-1,2 0 1,0 0 0,1 0 0,1 0-1,0 0 1,1-1 0,1 1 0,3 4-9,-7-19 0,0-1 1,0 0-1,1 1 1,-1-1-1,1 0 1,-1 0-1,1 0 1,0 0-1,-1 0 1,1 0-1,0 0 1,0-1-1,0 1 1,1-1-1,-1 1 1,0-1-1,1 0 1,-1 0-1,1 0 1,-1 0-1,1 0 1,-1-1-1,1 1 1,-1-1-1,1 0 1,0 0 0,-1 1-1,1-2 1,-1 1-1,1 0 1,0 0-1,-1-1 1,1 0-1,0 1 0,7-6 5,1 0 1,-1 0-1,0-1 0,0-1 0,-1 1 1,0-2-1,0 1 0,-1-1 0,0 0 1,-1-1-1,0 0 0,0 0 0,-1 0 1,-1-1-1,0 0 0,0 0 1,-1-1-1,0-1-5,5-11 24,-2-1 0,0 0 0,-2-1 0,-1 1 0,-1-1 0,-1 0 0,-1 0 0,-1 1 0,-4-21-24,-13-10 147,17 56-144,0-1 1,0 1 0,-1 0 0,1 0 0,0-1 0,-1 1-1,1 0 1,0-1 0,0 1 0,-1 0 0,1 0-1,0 0 1,-1-1 0,1 1 0,0 0 0,-1 0 0,1 0-1,-1 0 1,1 0 0,0 0 0,-1 0 0,1 0 0,-1 0-1,1 0 1,0 0 0,-1 0 0,1 0 0,0 0 0,-1 0-1,1 0 1,-1 0 0,1 0 0,0 0 0,-1 1 0,1-1-1,0 0 1,-1 0 0,1 0 0,0 1 0,-1-1 0,1 0-1,0 0 1,0 1 0,-1-1 0,1 0 0,0 1 0,0-1-1,0 0 1,-1 1 0,1-1 0,0 0 0,0 1 0,0-1-1,0 1 1,0-1 0,0 0 0,0 1 0,0-1-1,-1 0 1,2 1-4,-7 25 123,12 17-795,13-23-3649,4-14 810</inkml:trace>
  <inkml:trace contextRef="#ctx0" brushRef="#br0" timeOffset="78259.443">31937 5538 9722,'16'-10'6621,"-8"8"-6431,207-64 1506,-212 65-1687,71-8 48,-71 9-54,-1 0 0,1 0-1,-1 1 1,0-1 0,1 0 0,-1 1-1,1 0 1,-1 0 0,0 0 0,0 0-1,0 0 1,1 0 0,-1 0 0,0 1-1,0-1 1,-1 1 0,1-1-1,0 1 1,0 0 0,-1-1 0,1 1-1,-1 0 1,0 0 0,1 1 0,-1-1-1,0 0 1,0 0 0,0 0 0,0 3-3,1 11 107,-1 0 1,0 0 0,-2 0 0,1 0 0,-2 0-1,0 0 1,-1 0 0,-1 0 0,-2 5-108,4-11 71,-61 264 1638,62-273-1700,1 0 0,-1 0 0,0 1 0,1-1 0,-1 0 0,1 1 0,0-1 0,-1 0 0,1 1 0,0-1 0,0 0 0,0 1 0,0-1 0,0 1 0,0-1 0,0 0 1,0 1-1,0-1 0,1 0 0,-1 1 0,1-1 0,-1 0 0,1 1 0,-1-1 0,1 0 0,0 0 0,-1 1 0,1-1 0,0 0 0,0 0 0,0 0 0,0 0 1,0 0-1,0-1 0,0 1 0,1 0 0,-1 0 0,0-1 0,0 1 0,1 0 0,-1-1 0,0 1 0,0-1 0,1 0 0,-1 1 0,1-1 0,-1 0 0,0 0 0,1 0 1,-1 0-1,1 0 0,-1 0 0,0-1 0,1 1 0,-1 0 0,0-1 0,1 1 0,-1-1-9,12-7 21,0-1 0,-1 0 0,0-1 0,-1 0 0,0-1 0,-1 0 0,0-1 0,0 0 0,-2-1 0,1 0 0,-2 0 0,1-1 0,-2 1 0,0-2 0,2-6-21,5-19 34,-1-1 1,-3 0-1,-1 0 1,-1-1-1,-3 0 0,-1-9-34,-5-137 75,1 178-61,1 1 0,-1-1 0,-1 0 0,0 1 0,0-1 1,-1 1-1,0-1 0,-1 1 0,-1-4-14,4 13 5,0-1-1,0 1 1,0-1 0,0 1-1,0-1 1,0 1 0,1 0 0,-1 0-1,0-1 1,0 1 0,0 0 0,0 0-1,0 0 1,0 0 0,0 0 0,0 0-1,0 0 1,0 0 0,0 0 0,0 1-1,0-1 1,0 0 0,0 1 0,0-1-1,0 1 1,0-1 0,1 1 0,-1-1-1,0 1 1,0-1 0,1 1 0,-1 0-1,0 0 1,1-1 0,-1 1-1,0 0 1,1 0 0,-1 0 0,1-1-1,-1 2-4,-1 0 15,-5 6 11,0 0 0,0 1 1,1 0-1,0 0 1,0 1-1,1 0 0,0 0 1,1 0-1,0 0 0,1 1 1,0-1-1,-1 9-26,4-17 0,-1 0-1,1 0 1,0-1 0,0 1-1,0 0 1,1-1 0,-1 1-1,0 0 1,1-1-1,-1 1 1,1 0 0,-1-1-1,1 1 1,0-1 0,-1 1-1,1-1 1,0 1 0,0-1-1,0 1 1,0-1 0,1 0-1,-1 0 1,0 0 0,0 0-1,1 0 1,-1 0 0,1 0-1,-1 0 1,1 0 0,-1 0-1,1-1 1,0 1 0,-1-1-1,1 1 1,0-1 0,-1 0-1,1 0 1,0 1 0,-1-1-1,1 0 1,0-1 0,-1 1-1,1 0 1,0 0 0,0-1-1,-1 1 1,1-1 0,-1 1-1,1-1 1,-1 0 0,2 0 0,25-10-62,-1-2 1,0-1-1,-1-1 1,0-2-1,-1 0 1,-1-2-1,-1 0 1,-1-2-1,8-9 62,-21 22-119,64-63-2474,-17 3-1670</inkml:trace>
  <inkml:trace contextRef="#ctx0" brushRef="#br0" timeOffset="80423.042">26330 9824 11242,'-3'-4'2505,"13"-7"984,17-4-3257,24-18-184,15-11-16,16-8 8,2 1 24,10 0-16,-11 20 0,-1 2-24,-12 11 40,1 5-544,-21-2 2080,-9-17-5161,-21-9 1873</inkml:trace>
  <inkml:trace contextRef="#ctx0" brushRef="#br0" timeOffset="80706.442">26991 9189 10626,'19'-46'6333,"37"-9"-5947,-49 50-213,13-13-172,1 1-1,1 1 0,0 0 0,1 2 1,1 1-1,0 1 0,0 1 1,1 1-1,1 1 0,22-5 0,-44 13-5,0 0 0,0 0 0,0 1-1,0-1 1,0 1 0,0 0 0,0 0 0,0 0-1,0 0 1,-1 1 0,1 0 0,0 0 0,0 0-1,0 0 1,-1 0 0,1 1 0,0 0 0,-1 0 0,1 0-1,-1 0 1,0 0 0,0 1 0,0-1 0,0 1-1,0 0 1,-1 0 0,3 3 5,-3 1-2,-1 0 0,0 1 1,0-1-1,0 0 0,-1 1 0,0-1 0,-1 0 1,0 0-1,0 1 0,0-1 0,-1 0 0,0 0 1,-1 0-1,0 2 2,-12 31 152,-2-2 0,-1 0 0,-2-1 0,-15 21-152,7-11 97,-222 388 1002,204-340-3888</inkml:trace>
  <inkml:trace contextRef="#ctx0" brushRef="#br0" timeOffset="84869.653">28003 8773 7450,'-42'-74'2727,"10"35"2115,29 37-4578,3 10 1010,12 9-1252,0-1 0,2 0-1,0 0 1,1-1 0,0-1 0,1-1 0,1 0 0,0-1 0,1-1 0,0 0-1,1-1 1,0-2 0,0 0 0,1 0 0,0-2 0,0-1 0,0 0 0,1-1-1,0-2 1,10 1-22,-30-3-63,-1 0 1,1 0-1,-1 0 0,1-1 0,-1 1 0,1 0 0,-1 0 1,1 0-1,-1 0 0,1 0 0,-1-1 0,0 1 1,1 0-1,-1-1 0,1 1 0,-1 0 0,0 0 0,1-1 1,-1 1-1,0-1 0,1 1 0,-1 0 0,0-1 0,1 1 1,-1-1-1,0 1 0,0-1 0,0 1 0,1-1 0,-1 1 1,0-1-1,0 1 0,0-1 0,0 1 0,0-1 0,0 1 1,0-1-1,0 1 0,0-1 0,0 1 0,0-1 1,0 1-1,-1-1 0,1 1 0,0-1 63,-2-21-2324</inkml:trace>
  <inkml:trace contextRef="#ctx0" brushRef="#br0" timeOffset="85091.593">28363 8318 9146,'-3'1'2721,"-6"18"527,-4 18-2456,4 18-456,2 33-127,-1 0 39,10 21-72,5-5 40,8 5-136,4-23-8,8 22-72,-1-22 64,4-2-80,-4-20-304,3 1-3145,-20-33 904</inkml:trace>
  <inkml:trace contextRef="#ctx0" brushRef="#br0" timeOffset="86064.762">28725 8520 8210,'-9'3'3040,"6"-9"249,12-4-1817,3-3-839,10-5-145,0-5 0,16-11-120,3-3-112,14-12-168,3-6-8,13-1-96,-32 26 80,1 1-48,31-27-840,-12 16 3704,-12 24-6600,-27 13 2639</inkml:trace>
  <inkml:trace contextRef="#ctx0" brushRef="#br0" timeOffset="86288.237">28780 8744 9266,'-15'12'2697,"12"-13"527,12-8-2504,8 0-616,11-20-128,9-2 88,16-13-64,2-3 96,14-7-8,-5 11-200,9 2-3136,-8 14 1015</inkml:trace>
  <inkml:trace contextRef="#ctx0" brushRef="#br0" timeOffset="86839.996">29765 7679 8298,'0'-1'172,"0"1"1,0-1 0,0 0 0,0 0-1,0 0 1,0 1 0,0-1-1,-1 0 1,1 0 0,0 1-1,0-1 1,-1 0 0,1 0-1,0 1 1,-1-1 0,1 0-1,0 1 1,-1-1 0,1 0 0,-1 1-1,0-1 1,1 1 0,-1-1-1,1 1 1,-1-1 0,0 1-1,1-1 1,-1 1 0,0 0-1,1-1 1,-1 1 0,0 0-1,0 0 1,0-1-173,-42 11 2543,31-2-2450,1 1 1,0 0-1,1 0 1,0 1 0,0 0-1,1 1 1,0 0 0,1 0-1,0 1 1,1 0 0,0 1-1,1-1 1,0 1 0,0 5-94,-4 4-4,1 1 0,1 0 0,1 1 1,2-1-1,0 1 0,1 1 0,1-1 1,2 0-1,0 1 0,2 0 4,-1-22-2,0 0-1,0 0 0,0 0 1,1 0-1,-1 1 0,1-1 1,0 0-1,0 0 1,0 0-1,1 0 0,-1-1 1,1 1-1,-1 0 0,1 0 1,0-1-1,0 1 1,0-1-1,0 0 0,0 0 1,1 1-1,-1-1 0,1-1 1,0 1-1,-1 0 1,1-1-1,0 1 0,0-1 1,0 0-1,0 0 0,0 0 1,0 0-1,0-1 0,3 1 3,3-1 1,-1 0-1,1 0 0,0-1 0,-1 0 0,1-1 0,-1 0 0,1 0 0,-1-1 0,0 0 0,0 0 0,0-1 0,-1 0 0,1 0 0,-1-1 0,0 0 0,0 0 0,-1-1 0,2-1 0,8-9 20,0 0-1,-1-1 1,-1 0 0,-1-2-1,-1 1 1,5-11-20,-5 8 46,-2 0-1,0-1 1,-2 0-1,0 0 1,-2-1-1,0 0 1,-1-1-1,-2 1 1,1-24-46,-12 22 419,8 24-406,0 1 0,-1 0 0,1 0 0,-1 0 0,1 0-1,-1-1 1,1 1 0,-1 0 0,1 0 0,-1 0 0,1 0-1,-1 0 1,1 0 0,-1 0 0,1 0 0,-1 0 0,1 0-1,0 1 1,-1-1 0,1 0 0,-1 0 0,1 0 0,-1 1 0,1-1-1,-1 0 1,1 0 0,0 1 0,-1-1 0,1 0 0,0 1-1,-1-1 1,1 0 0,0 1 0,-1-1 0,1 1 0,0-1 0,0 0-1,0 1 1,-1-1 0,1 1 0,0-1 0,0 1 0,0-1-1,0 1 1,0-1 0,0 1 0,0-1 0,0 1-13,-7 19 153,1 1 1,0 0 0,2 0-1,1 0 1,-1 17-154,3 95 73,0-129-73,1 0 0,0 0 0,0 0-1,1 0 1,-1 0 0,1 0 0,0 0-1,0 0 1,0 0 0,1-1 0,-1 1-1,1 0 1,0-1 0,0 1-1,0-1 1,0 0 0,1 1 0,-1-1-1,1 0 1,0-1 0,0 1 0,0 0-1,0-1 1,0 0 0,1 1 0,-1-1-1,1-1 1,-1 1 0,1 0 0,0-1-1,3 1 1,-1-3-79,1 0 0,-1 0 0,0-1 1,1 0-1,-1 0 0,0-1 0,0 0 0,0 0 0,-1 0 0,1-1 0,-1 1 0,0-1 0,0-1 0,0 1 0,1-2 79,51-54-3318,-9-9 63</inkml:trace>
  <inkml:trace contextRef="#ctx0" brushRef="#br0" timeOffset="87125.055">30362 7313 8122,'0'-2'509,"-1"-1"1,1 1 0,-1-1 0,0 1-1,0-1 1,-1 1 0,1 0 0,0-1-1,-1 1 1,0 0 0,1 0 0,-1 0-1,0 0 1,0 0 0,0 1 0,0-1-1,0 0 1,-1 0-510,2 2 22,1 0-1,-1 0 1,1 0 0,-1 1-1,0-1 1,1 0-1,-1 0 1,1 0 0,-1 0-1,0 0 1,1 1 0,-1-1-1,1 0 1,-1 1-1,1-1 1,-1 0 0,1 1-1,-1-1 1,1 0 0,0 1-1,-1-1 1,1 1-1,0-1 1,-1 1 0,1-1-1,0 1 1,-1-1 0,1 1-1,0-1 1,0 1 0,0 0-1,-1-1 1,1 1-1,0-1 1,0 1 0,0 0-1,0-1 1,0 1 0,0-1-1,0 1 1,0 0-1,0-1 1,1 1 0,-1-1-1,0 1 1,0 0-22,-2 44 89,1 0 0,3 1 0,1-1 0,6 18-89,2 12 33,3-2 1,16 43-34,-21-84-94,1 0 0,1-1 0,2-1 1,1 0-1,1-1 0,1 0 1,5 3 93,-19-29-566,3 3-105,-10-10-3663,-17-16 208</inkml:trace>
  <inkml:trace contextRef="#ctx0" brushRef="#br0" timeOffset="87323.509">30215 7728 4993,'-4'-8'4609,"4"0"-1304,10-1-33,19-10-2847,8-9-329,22-7-16,3 4 32,11-9-24,-5 7-8,6 1-264,-10 5-3217,-6-8 1000</inkml:trace>
  <inkml:trace contextRef="#ctx0" brushRef="#br0" timeOffset="87919.822">30734 6799 9298,'-22'-30'8095,"6"284"-5656,14-200-2398,2 1 0,2 0 0,3-1 0,6 27-41,23 17 39,-33-96-37,1 1 0,-1-1 0,1 1 1,0-1-1,0 0 0,0 0 0,0 0 1,0 0-1,0 0 0,0 0 0,1 0 1,-1-1-1,1 1 0,-1-1 0,1 0 1,0 1-1,-1-1 0,1-1 0,0 1 1,0 0-1,0-1 0,0 1 0,0-1 1,0 0-1,0 0 0,-1 0 0,1 0 1,0-1-1,0 1 0,0-1 0,0 0 1,0 0-1,-1 0 0,2 0-2,13-9 15,0 0-1,-1-1 1,0-1 0,-1-1-1,0 0 1,-1-1 0,0 0-1,7-12-14,2 1 43,-2-2 0,0-1-1,-2 0 1,4-11-43,-18 37 1,-9 20-19,4-16 19,-21 99-12,11-45 78,-3-1 0,-2 0-1,-4 5-66,16-55 23,1 1 0,-1-1 0,1 0 0,-1 0 0,-1 0 0,1-1-1,-1 1 1,0-1 0,0 0 0,0 0 0,-1 0 0,1 0-1,-1-1 1,0 0 0,0 0 0,0 0 0,0 0 0,0-1 0,-1 0-1,1 0 1,-1 0 0,-2-1-23,-12 3 108,0-2 1,0 0-1,0-2 0,0 0 1,-16-2-109,16 1 44,1-1 0,-1 0 0,1-2 0,0 0 0,0-1 0,1-1 0,-1 0 0,1-2 0,0 0-44,17 8-9,0-1 1,0 1 0,0 0 0,0-1 0,0 1-1,0 0 1,0-1 0,0 0 0,0 1-1,0-1 1,0 1 0,1-1 0,-1 0 0,0 0-1,0 1 1,1-1 0,-1 0 0,0 0 0,1 0-1,-1 0 1,1 0 0,0 0 0,-1 0-1,1 0 1,-1 0 0,1 0 0,0 0 0,0 0-1,0 0 1,0 0 0,0 0 0,0 0-1,0 0 1,0 0 0,0 0 0,0 0 0,0 0-1,1 0 1,-1 0 0,0 0 0,1 0-1,-1 0 1,1 0 0,-1 0 0,1 0 0,0 0-1,-1 1 1,1-1 0,0 0 0,-1 0-1,1 1 1,0-1 0,0 0 0,0 1 0,0-1-1,0 1 1,0-1 0,-1 1 0,1-1-1,0 1 1,1 0 8,90-63-5094,-26 14 1264</inkml:trace>
  <inkml:trace contextRef="#ctx0" brushRef="#br0" timeOffset="88456.664">31614 6822 7170,'41'-58'5467,"-47"73"-2653,-81 124 316,-47 107-3130,45-64 1469,-6 42-1469,91-214 37,2-5-25,0-1 0,0 0 0,0 1 0,1 0 0,-1-1 1,1 1-1,1 0 0,-1-1 0,0 1 0,1 0 0,0 0 0,0 0 0,1 3-12,-1-7-1,0-1-1,1 1 0,-1-1 0,0 1 0,0-1 1,0 1-1,0-1 0,1 1 0,-1-1 0,0 1 1,0-1-1,1 1 0,-1-1 0,0 1 1,1-1-1,-1 1 0,1-1 0,-1 0 0,1 1 1,-1-1-1,0 0 0,1 1 0,-1-1 0,1 0 1,-1 0-1,1 1 0,0-1 0,-1 0 1,1 0-1,-1 0 0,1 0 0,-1 0 0,1 0 1,-1 0-1,1 0 0,0 0 0,-1 0 1,1 0-1,-1 0 0,1 0 0,-1 0 0,1-1 1,-1 1-1,1 0 0,-1 0 0,1-1 0,-1 1 1,1 0-1,-1 0 0,1-1 0,-1 1 1,1-1-1,-1 1 0,0 0 0,1-1 0,-1 1 1,0-1-1,1 1 0,-1-1 2,44-79-1595,-20 3-81</inkml:trace>
  <inkml:trace contextRef="#ctx0" brushRef="#br0" timeOffset="88721.707">31331 7043 10914,'1'16'2585,"17"6"1008,10 0-3073,13-6-272,12-7-24,19-6 0,3-4-88,8-2-104,-7 4 2849,-2 10-6586</inkml:trace>
  <inkml:trace contextRef="#ctx0" brushRef="#br0" timeOffset="89420.609">30886 6688 7482,'-3'-14'904,"3"9"-578,0 0 0,-1 0 0,1-1 1,-2 1-1,1 0 0,0 0 1,-1 0-1,0 0 0,0 1 0,0-1 1,-1 0-1,0 1 0,0-1 0,0 1 1,0 0-1,-1 0 0,1 0 1,-1 1-1,0-1 0,-4-2-326,1 5 110,1-1 0,-1 1-1,0 1 1,0-1 0,0 1 0,0 0-1,0 1 1,1-1 0,-1 2-1,0-1 1,0 1 0,1 0 0,-1 0-1,1 0 1,-1 1 0,1 0 0,0 0-1,0 1 1,1 0 0,-1 0 0,1 0-1,0 1 1,0 0 0,0 0-1,-4 5-109,-16 17 141,1 1-1,1 1 1,1 1-1,1 1 1,2 0-1,-4 12-140,-31 61 302,5 2 0,-6 28-302,33-76 98,3 0 0,2 1 0,3 1 0,3 0 0,0 24-98,11-64 8,1 0 0,0-1 1,2 1-1,0-1 0,2 0 1,0 0-1,1 0 0,1-1 1,0 0-1,2 0 0,0-1 1,1 0-1,0 0 0,2-1 1,0-1-1,0 0 0,8 6-8,-12-12 2,2 0 0,-1-1-1,1 0 1,0-1 0,1 0-1,0-1 1,0 0 0,0 0-1,1-1 1,0-1 0,0 0-1,0-1 1,0 0 0,0 0-1,1-2 1,-1 1 0,1-2-1,0 1 1,-1-2 0,10-1-2,1-2 12,-1-2 1,0 0 0,0-2-1,0 0 1,-1-1 0,0-1-1,-1-1 1,0-1 0,-1-1-1,13-11-12,2-4 35,-2-1-1,-1-1 0,-1-1 1,-1-2-1,5-11-34,-14 15 23,-1 0-1,-1-2 0,-2 0 1,-1-1-1,-1 0 1,-2-2-1,-1 1 0,-2-1 1,0-6-23,0-21 31,-3 0 0,-3 0-1,-2 0 1,-3 0 0,-4-22-31,1 31 24,-2 0 0,-3 0-1,-1 0 1,-3 1-1,-2 1 1,-2 1 0,-8-11-24,21 49 5,-1 0-1,0 1 1,-1 0 0,0 0 0,-1 0-1,0 1 1,0 0 0,-1 1 0,-6-6-5,11 12-21,1-1 0,-1 0 0,0 1 0,-1 0 1,1-1-1,0 2 0,0-1 0,-1 0 0,1 1 0,-1 0 1,0 0-1,1 1 0,-1-1 0,0 1 0,1 0 0,-1 0 1,0 0-1,0 1 0,1-1 0,-1 1 0,1 1 0,-1-1 0,1 0 1,-1 1-1,1 0 0,-1 1 21,-9 6-244,1 1 0,0 1 1,0 0-1,2 1 0,-1 0 0,1 1 1,1 0-1,0 1 0,1 0 0,1 0 0,-6 15 244,4-12-887,-48 79-1748</inkml:trace>
  <inkml:trace contextRef="#ctx0" brushRef="#br0" timeOffset="89987.743">30014 7110 9778,'-11'-3'263,"0"1"-1,0 0 0,-1 0 1,1 1-1,0 1 1,0 0-1,-1 0 1,1 1-1,0 1 1,-4 1-263,3 2 156,0 0 0,0 2 0,1-1 0,0 2 0,1-1 0,-1 1 0,1 1 0,1 0 0,0 0 0,-1 3-156,-97 121 459,67-73-257,3 2 0,2 2 0,3 1 0,3 2 1,3 1-1,3 1 0,3 0 0,3 2 0,3 0 0,3 1 0,4 0 1,1 35-203,7-77 87,0 1 1,2-1 0,1 0 0,2 0 0,0 0 0,2-1-1,5 10-87,-10-30 5,0-1 0,0 0 0,1 1 0,0-1 0,0-1 0,1 1 0,0-1 0,0 0 0,1 0 0,0 0 0,0-1 0,1 0 0,0 0 0,0 0-1,0-1 1,0 0 0,1-1 0,0 0 0,0 0 0,0 0 0,0-1 0,1-1 0,-1 1 0,1-1 0,0 0 0,0-1 0,1 0-5,8-3 22,-1-1 0,1-1 0,-1 0 1,0-1-1,0-1 0,0-1 0,-1 0 0,0-1 1,0-1-1,-1 0 0,0-1 0,0-1 0,-2 0 1,1-1-1,-1-1 0,-1 0 0,1-2-22,31-32 195,-3-2 0,-2-1-1,-2-3 1,-3 0 0,-2-2-1,-2-2 1,7-23-195,3-6 282,-3-2 1,-5-1-1,7-37-282,-22 60 66,-4 0 1,-2-1-1,-4-1 0,-2 1 0,-3-1 1,-3 0-1,-8-42-66,7 89-51,-2 0-1,0 0 1,-1 1-1,-1 0 0,-1 0 1,-1 0-1,0 1 1,-2 0-1,0 1 1,-1 0-1,-10-12 52,17 25-48,0 1-1,0 0 0,-1 0 1,1 0-1,-1 0 1,0 1-1,0-1 0,-1 1 1,1 1-1,-1-1 0,1 1 1,-1 0-1,0 0 1,0 1-1,1-1 0,-1 1 1,0 1-1,-1-1 0,1 1 1,0 0-1,0 0 1,0 1-1,-3 0 49,-6 3-12,1 0 1,0 1 0,0 0-1,1 1 1,0 1-1,0 0 1,0 0-1,1 2 1,-4 3 11,-105 90-2669,7 18 858</inkml:trace>
  <inkml:trace contextRef="#ctx0" brushRef="#br0" timeOffset="94183.809">28443 5893 8866,'-52'81'4494,"15"55"-4436,30-101 154,-24 129-168,-2 95-44,20-89 53,8 125-53,24 141 9,8-125 22,-25-280-11,2 1 1,1-1-1,2 0 0,1 0 1,1-1-1,2 0 1,1 0-21,12 6 76,-24-36-128,1 1 0,-1 0 0,0-1 0,1 1 0,-1-1 0,0 1 0,1-1 0,-1 1 0,1-1 0,-1 1 0,1-1 0,-1 1 0,1-1 0,-1 0 0,1 1 0,-1-1 0,1 0 0,0 1 0,-1-1 0,1 0 0,-1 0 0,1 0 0,0 1 0,-1-1 0,1 0 0,0 0 0,-1 0 0,1 0 0,0 0 0,-1 0 0,1 0 0,0-1 0,-1 1 0,1 0 0,0 0 0,-1 0 0,1-1 0,-1 1 0,1 0 0,0-1 0,-1 1 0,1 0 0,-1-1 0,1 1 0,-1-1 0,1 1 0,-1-1 0,0 1 0,1-1 0,-1 1 0,1-1 0,-1 1 0,0-2 52,7-26-2052</inkml:trace>
  <inkml:trace contextRef="#ctx0" brushRef="#br0" timeOffset="95019.033">28382 7825 7674,'36'3'4886,"-2"-6"-4712,-1-2 0,0-2 1,0-1-1,-1-1 0,0-2 0,0-1 0,-1-1 1,10-8-175,361-197 218,-3 17-175,-146 89 34,52-6-77,-110 54 50,31 1-50,370-94 18,-296 60-11,-38-9 25,-155 49-19,-2-4 0,-4-5 0,72-62-13,164-134 132,-327 254-89,-1 1 0,1 1 0,0 0 1,1 1-1,0-1 0,0 2 0,0 0 0,0 0 1,0 1-1,11-2-43,-21 5 11,1 0 0,0 0 0,-1 0 0,1 0 0,0 0 0,-1 0 0,1 0 0,-1 0 0,1 1 0,0-1 0,-1 0 0,1 1-1,-1 0 1,1-1 0,-1 1 0,1 0 0,-1 0 0,1 0 0,-1 0 0,0 0 0,0 0 0,1 0 0,-1 0 0,0 0 0,0 1 0,0-1 0,0 0 0,-1 1 0,1-1 0,0 1 0,0-1-11,9-1 85,106-59 73,-97 49-156,-8 6 85,-1 0 0,1-1 0,-1 0 0,0-1 0,0 0 0,0 0 0,-1-1 1,0 0-1,0-1 0,-1 0 0,0-1 0,-1 1 0,1-1 0,-2-1 0,1 0 1,-1 1-1,-1-2 0,0 1 0,0-1 0,-1 0 0,0 0 0,-1 0 0,0-1-87,12-327 1063,-2 193-1049,-3 45 35,-4-1-1,-4-18-48,-2 113 27,1-1 0,-1 0 0,-1 0 0,1 0 0,-1 0 1,-1 0-1,1 0 0,-1 0 0,-1 1 0,0-1 0,0 1 0,0 0 0,-1-1 0,0 2 0,0-1 0,-1 0 0,1 1 1,-2 0-1,1 0 0,-1 0 0,1 1 0,-2 0 0,1 0 0,0 0 0,-1 1 0,0 0 0,0 0 0,0 1 1,-8-3-28,-7 2 12,-1 1 1,0 1 0,0 0-1,1 2 1,-1 1 0,0 1-1,0 1 1,1 0 0,-1 2-1,1 1 1,-4 2-13,-25 4 30,36-10-24,-1-1 0,1 0 0,-1 0 0,1-2 0,-1 0 0,1-1 0,-1 0 0,1-2 0,-4 0-6,-59-10 25,-6 12-42,-1 4 0,0 3 1,1 4-1,0 4 1,1 4-1,0 3 1,-65 26 16,-50 14-72,-114 55 72,-334 181-593,602-275 555,-739 364-389,30 0 1643,548-268-3820</inkml:trace>
  <inkml:trace contextRef="#ctx0" brushRef="#br0" timeOffset="102577.194">18441 8298 9354,'23'-83'5237,"-35"102"-5088,0 13-101,2 1-1,1 0 1,1 0-1,2 0 1,0 19-48,-7 116 64,20 61 10,15 43-74,-15-182 7,34 580 9,-48 121-44,-10-495 10,-94 779 39,-64 36 139,112-769-63,-92 492 873,117-570 562,4 125-1532,35-12 410,7-145-353,14 44-57,-18-224-10,2-1 1,3 0-1,2-1 1,2 0-1,16 37 10,-26-77-11,2-2 0,-1 1 0,1 0 0,0-1-1,1 0 1,0 0 0,0 0 0,1-1 0,0 0 0,0-1 0,1 1 0,0-1 0,0-1 0,0 1 0,1-1-1,-1-1 1,1 0 0,0 0 0,7 1 11,20 6-21,1-3 0,-1-1-1,2-1 1,1-2 21,99 16 48,-87-6-9,0 2 0,-1 2 0,-1 2 1,0 3-1,25 17-39,303 194 19,-324-206-34,1-2 0,1-2 0,2-2 0,0-3 0,1-3 0,42 6 15,-27-14-43,0-4-1,0-2 1,28-6 43,-11-3-16,0-5 0,0-3 1,-1-5-1,26-11 16,303-92 116,-356 107-90,0 3 0,1 3 0,0 2 0,30 2-26,225 0 61,-279 5-65,-1-1-1,0-2 1,0-1-1,-1-2 1,37-13 4,-61 15 0,0 0 1,0-1-1,-1-1 1,0 0 0,0-1-1,-1-1 1,0 1 0,0-2-1,-1 1 1,0-1-1,-1-1 1,0 0 0,-1 0-1,7-12 0,2-7 7,-2-1 0,-1 0 0,-1-1 1,-2-1-1,4-20-7,34-163 41,-9-3 0,-2-77-41,26-380 44,-21-94-20,-29 478-29,59-802-703,20-71-316,-68 822 900,-24 336 123,17-304 432,-14-135-431,-9 330 463,-4 0-1,-6 1 0,-5 1 0,-4 0 0,-27-69-462,42 157 123,-1 0 0,-2 0 0,0 2-1,-2-1 1,0 2 0,-2 0-1,0 0 1,-4-1-123,8 12 30,9 9-28,1 1-1,-1-1 1,0 0-1,1 0 1,-1 0-1,1 0 1,0 0-1,0 0 1,0-1-1,1 1 1,-1-1-1,1 1 1,0-1-1,0 0 1,0 0 0,0 1-1,0-3-1,2-8-11,0-1 0,1 1 0,1-1 0,0 1 0,1 0 0,0 0 0,7-13 11,3-14-32,21-87-42,-36 123 75,0 1 0,0-1-1,0 1 1,-1 0 0,1-1-1,-1 1 1,0 0-1,0 0 1,-1 0 0,1 0-1,-1 1 1,0-1 0,0 1-1,0-1 1,0 1 0,-1 0-1,1 0 1,-1 1 0,0-1-1,0 1 1,0 0-1,0 0 1,0 0 0,0 0-1,-1 1 1,1-1 0,0 1-1,-1 0 1,-3 0-1,-164-36 116,117 28-60,-180-31 132,-622-90 511,77 62-375,-186 35-397,254 24-1352,358-3-544,-21-20-1871</inkml:trace>
  <inkml:trace contextRef="#ctx0" brushRef="#br0" timeOffset="116329.853">23823 3918 9466,'-4'-6'392,"0"0"-1,1 0 1,0 0 0,0-1-1,0 1 1,1-1 0,0 1-1,0-1 1,1 0 0,-1 0-1,1 0 1,1-5-392,0 5 62,0 0 1,1 0-1,0 1 0,1-1 1,-1 0-1,1 0 0,1 1 1,-1-1-1,1 1 0,0 0 1,1 0-1,2-4-62,4-3 0,1 0 1,1 1-1,0 0 0,1 1 1,0 0-1,0 1 1,1 1-1,1 0 0,-1 1 1,1 0-1,1 1 0,-1 1 1,1 1-1,0 0 1,1 1-1,-1 0 0,1 2 1,0 0-1,0 0 0,-1 2 1,14 1-1,-6 0-15,1 2-1,-1 1 1,0 1 0,0 1 0,-1 1 0,1 0-1,-2 2 1,1 1 0,-1 1 0,6 5 15,5 4 31,0 3 0,-2 0 0,-1 2 0,0 1 0,-2 2 0,-1 1 0,8 13-31,-3-5 25,2-2-1,1-1 1,2-1-1,1-2 1,28 16-25,-49-36 4,-1-2 0,1 0 0,1-1 1,0-1-1,0-1 0,0 0 0,1-1 0,17 1-4,49 10 28,-22-2 4,0-4 0,0-2-1,1-2 1,-1-4 0,1-2 0,20-5-32,110-28 351,-177 30-308,0-1 0,-1 0 0,0-1 0,0-1 0,0 0 0,0-1 0,-1-1 0,0 0 0,-1-1 0,9-7-43,3-6 53,-1-1-1,-1-1 1,-1-1-1,-1-1 0,-1-1 1,-2-1-1,15-27-52,-18 26-37,52-74-1053,-55 91-1656,-5-3-73</inkml:trace>
  <inkml:trace contextRef="#ctx0" brushRef="#br0" timeOffset="116660.001">26217 3297 11586,'-12'-14'3100,"24"23"1107,38 21-4340,-33-19 96,-1 0-1,0 1 1,-1 1 0,-1 0-1,0 1 1,0 0 0,-2 1-1,0 1 1,10 17 37,-15-17 18,-2 1 0,0 0 0,-1 0 0,0 0 0,-2 1 0,0-1 1,-1 1-1,-1-1 0,0 1 0,-1 0 0,-1-1 0,-1 1 0,-1-1 0,0 0 0,-1 1-18,-3 25 44,-61 314 317,33-163-890,22-67-2655,9-26 320</inkml:trace>
  <inkml:trace contextRef="#ctx0" brushRef="#br0" timeOffset="119340.401">27150 2712 5665,'-4'-8'2328,"-1"-1"1167,4 16-1503,37 215-301,37 10-1175,-37-116-422,60 78 18,-59-113 61,-23-39-68,5-12-13,-18-17 19,-6-22 31,-1-80-1416,-4 19-1488,-7-10-156</inkml:trace>
  <inkml:trace contextRef="#ctx0" brushRef="#br0" timeOffset="119646.555">27231 2698 9154,'-10'-13'2126,"9"13"-2046,0-1-1,1 1 0,-1-1 1,0 0-1,1 1 0,-1-1 1,1 0-1,-1 1 1,1-1-1,-1 0 0,1 1 1,0-1-1,-1 0 0,1 0 1,0 0-1,0 1 1,0-1-1,-1 0 0,1 0 1,0 0-1,0 0 1,0 1-1,0-1 0,0 0 1,0 0-1,1 0 0,-1 0 1,0 1-1,0-1 1,1 0-1,-1 0 0,0 1 1,1-1-1,-1 0 0,1 0 1,-1 1-1,1-1 1,-1 0-1,1 1 0,-1-1 1,1 1-1,0-1 0,-1 1 1,1-1-1,0 1 1,-1-1-1,1 1 0,0 0 1,0-1-1,0 1 1,-1 0-1,1-1 0,1 1-79,7-6 0,0 1 1,0-1-1,1 1 0,0 1 0,0 0 0,1 1 0,-1 0 0,2 0 0,38-14-31,-27 9 24,2-1 0,-1-1 1,0-1-1,0-1 0,-1-1 1,6-6 6,95-77 12,-103 79-8,0-1 0,-1-1 1,-2-1-1,17-21-4,79-70-159,-110 106-33,1 0 1,-1-1-1,1 1 0,-2-1 0,1 0 0,-1 0 0,1 0 1,-2 0-1,1-1 0,-1 1 0,0-1 0,0 0 0,0-3 192,-12-4-2127</inkml:trace>
  <inkml:trace contextRef="#ctx0" brushRef="#br0" timeOffset="119864.781">27377 3035 9146,'-26'42'5425,"1"1"-5049,72-83-152,13-34-224,28-17 48,15-2-48,0 22 40,-15 26-56,5 14 40,-22 10-40,0 6-336,-27 7 912,-4 11-3608,-18 6 1151</inkml:trace>
  <inkml:trace contextRef="#ctx0" brushRef="#br0" timeOffset="120041.867">27458 3520 10634,'-10'11'2569,"22"-13"832,15 1-3137,20-13-128,8-5-200,22-16 112,1-3-56,11-11 88,-8 4-48,7-4-312,-16 20-337,0-9-2775,-22 2 455</inkml:trace>
  <inkml:trace contextRef="#ctx0" brushRef="#br0" timeOffset="120343.752">28615 2514 9450,'-41'-53'5166,"40"52"-5139,0 1 0,1-1 0,-1 1 0,1-1-1,-1 1 1,0 0 0,0-1 0,1 1 0,-1 0-1,0 0 1,1-1 0,-1 1 0,0 0 0,0 0-1,0 0 1,1 0 0,-1 0 0,0 0 0,0 0-1,1 0 1,-1 0 0,0 1 0,0-1 0,1 0 0,-1 0-1,0 1 1,0-1 0,1 0 0,-1 1 0,0-1-1,1 1 1,-1-1 0,1 1 0,-1-1 0,0 1-1,1-1 1,-1 1 0,1-1 0,0 1 0,-1 0-1,1-1 1,-1 1 0,1 0 0,0-1 0,0 1-1,-1 0 1,1 0 0,0 0-27,-2 2 130,-112 190 1334,80-126-1421,2 2 0,4 0 0,2 2 1,4 1-1,3 1 0,-3 33-43,21-98 131,-4 12-872,-1-40-1006,2-31-1232,-2-15-111</inkml:trace>
  <inkml:trace contextRef="#ctx0" brushRef="#br0" timeOffset="120512.745">28169 2687 10010,'6'2'2297,"13"4"887,9-6-2936,22 11-56,4-7-128,25 13 72,-3-2-72,14 18 24,-7 4-96,5 23-424,-32-9-2840</inkml:trace>
  <inkml:trace contextRef="#ctx0" brushRef="#br0" timeOffset="121528.983">29272 1988 7778,'-29'-29'8164,"-15"24"-6310,-41 31-1740,76-20-84,2-1-1,-1 2 1,1-1-1,-1 1 1,2 0-1,-1 0 0,1 1 1,0 0-1,1 0 1,0 1-1,0-1 0,1 1 1,0 0-1,1 0 1,-1 1-1,1 3-29,-5 8 42,-31 79 220,5 1 1,-16 84-263,30-83 120,19-99-114,0 0-1,-1 0 1,1 0-1,1 0 1,-1 0-1,0 0 1,1 0-1,-1 0 1,1 0-1,0 0 1,0 1-1,1-1 1,-1 0-1,0 0 1,1 0-1,0 0 1,0 0 0,0 0-1,0 0 1,0 0-1,1 0 1,-1 0-1,1-1 1,0 1-1,-1 0 1,1-1-1,1 0 1,-1 1-1,0-1 1,0 0-1,1 0 1,-1 0-1,1 0 1,0-1-1,1 1-5,12 2-19,1 0 0,-1-1 0,1-2-1,0 1 1,0-2 0,0 0-1,0-1 1,-1-1 0,1 0 0,0-1-1,-1-1 1,0-1 0,0 0-1,11-6 20,22-3-384,-38 11 28,-1 0 1,0-1-1,0 0 0,0 0 1,0-1-1,0 0 1,-1-1-1,0 0 1,0-1-1,-1 1 0,0-2 1,0 1-1,4-6 356,38-54-3550</inkml:trace>
  <inkml:trace contextRef="#ctx0" brushRef="#br0" timeOffset="122377.123">29378 2085 8954,'-7'-2'693,"-8"-2"2308,19 13-1907,-3 4-1006,10 152 360,-15-97-286,20 67 210,-15-133-403,2 18 459,-3-28 516,-18-93 1444,17 96-2339,3-2 382,15 8-245,-12-2-187,1-1-1,-1 0 1,0 0 0,0 0 0,0 0 0,0-1-1,0 0 1,-1 0 0,1 0 0,-1-1-1,0 0 1,0 1 0,0-2 0,0 1 0,-1 0-1,0-1 1,3-3 1,5-6-2,259-289 35,-252 285-25,-6 8 2,0-1-1,-1 0 1,0-1-1,-1 0 1,0-1-1,0 0 1,-2 0-1,0-1 1,0 0 0,-1 0-1,-1-1 1,-1 0-1,0 0 1,0-1-1,1-14-9,-5 26 20,0 0 0,0-1 0,-1 1 0,1 0 0,-1 0 0,0-1 0,0 1 0,-1 0 0,1-1 0,-1 1 0,0 0 0,0 0 0,0 0 0,-1 0 0,0 0 0,1 0 0,-1 0 0,-1 0 0,1 1 0,0-1 0,-1 1 0,0-1 0,0 1 0,0 0 0,0 0 0,0 1 0,-1-1 0,1 0 0,-1 1 0,0 0-20,-2 1 30,1 1-1,-1 0 1,0 0-1,0 0 0,1 1 1,-1 0-1,0 0 1,1 1-1,-1-1 0,1 1 1,-1 0-1,1 1 1,0-1-1,0 1 0,0 0 1,0 0-1,0 1 1,1 0-30,-42 32 80,2 2 0,1 2 0,2 2 1,2 1-1,-23 36-80,35-45 29,13-19-17,10-11-9,0 0 1,0 1-1,1-1 1,-1 1-1,1 0 1,0-1-1,1 1 1,-1 1-1,1-1 1,0 0-1,0 1 1,1 0-4,-2 21-4,2 1-1,0 0 1,2-1 0,2 1 0,0-1 0,2 1-1,4 12 5,-1-1-11,2 0 0,1-1-1,3-1 1,3 6 11,-12-32-3,0-1 1,1 0-1,0-1 0,0 1 1,1-1-1,1 0 0,-1 0 1,1-1-1,1 0 0,-1-1 1,2 0-1,-1 0 0,1-1 1,-1 0-1,2-1 0,-1 0 1,1 0-1,4 0 3,15 2-14,0-1 1,1-2-1,-1 0 0,1-3 0,0 0 0,21-3 14,-41 2-2,0-1-1,-1 0 0,1 0 1,-1-1-1,0 0 0,1-1 1,-1 0-1,0-1 0,0 0 1,-1 0-1,1-1 0,-1 0 1,0-1-1,-1 0 0,1 0 1,4-5 2,73-93 8,-36 33-2,-2-2 1,28-62-7,75-215 45,-130 294-31,-2 0 0,-2-2 0,-4 0 0,5-39-14,-10 27 20,-2-1-1,-3 1 0,-3-1 0,-4 0 0,-9-51-19,10 106 7,0 0-1,-1 1 0,-1-1 1,0 1-1,-1 0 0,-1 0 0,0 0 1,-1 1-1,0 0 0,-9-9-6,14 19 1,-1 0 0,0 0 0,0 0 0,-1 1 0,1 0 0,-1 0 0,1 0 0,-1 0 0,0 1-1,0-1 1,0 1 0,-1 1 0,1-1 0,0 1 0,-1 0 0,1 0 0,-1 0 0,1 1 0,-1 0 0,1 0 0,-1 0 0,1 1 0,-1-1-1,1 1 1,-2 1-1,-6 2-2,0 0 0,1 1 0,-1 0 0,1 1 0,0 0 0,1 1-1,-1 0 1,1 1 0,-5 6 2,1-1-2,1 1-1,1 1 1,0 1 0,1 0-1,1 0 1,0 1-1,2 0 1,0 1 0,0 0-1,2 1 1,0 0-1,1 0 1,1 0 0,1 1-1,1-1 1,1 1-1,0 2 3,0 15-6,1 0 0,2 0-1,2 0 1,2 0-1,1-1 1,1 1 0,2-1-1,13 31 7,-16-49-7,0 1 1,2-1-1,0 0 0,1-1 0,0 0 1,2 0-1,0-1 0,1 0 1,0-1-1,1 0 0,1-1 0,1-1 1,0 0-1,0-1 0,1-1 0,1 0 1,-1-1-1,2-1 0,0-1 0,0 0 1,2 0 6,1-4-47,0 0 0,0-1 0,0-1 1,0-1-1,0 0 0,0-2 0,0-1 1,0 0-1,0-2 0,0 0 0,-1-1 1,1-2-1,-1 0 0,-1 0 47,7-6-732,-2-1-1,0 0 1,0-2 0,-2-1-1,0 0 1,-1-2 0,19-20 732,44-60-3899</inkml:trace>
  <inkml:trace contextRef="#ctx0" brushRef="#br0" timeOffset="123897.252">27031 4315 9586,'43'-7'2363,"-21"3"-1919,0 0 1,0-1 0,0-1 0,-1-1 0,0-1 0,9-6-445,422-248 32,-153 106 4,597-220-19,-589 266-2,-57 17-13,104-43 37,476-182 37,-598 234-21,-160 58-26,0-4 1,-2-2-1,2-6-29,-48 23 9,-1-1 0,-1-1 0,0-1 0,-1-1-1,-1-1 1,-1 0 0,-1-2 0,-1 0 0,0-1 0,-2-1 0,-1 0 0,-1-1 0,-1 0 0,-1-1 0,-1-1 0,1-8-9,1-38 305,-19 44 2,-9 32-94,-25 46 97,33-38-243,-74 91 412,-162 137 189,243-238-666,-24 25 95,0-2 0,-2 0 0,-1-2 0,-1 0 1,-1-3-1,0 0 0,-14 5-97,-98 36 757,98-34-349,44-40-428,83-78-89,-59 58 102,-1-1 1,-2-1-1,-1-1 0,3-13 7,-13 29-2,90-195 11,16-71-9,-105 257-1,23-60 24,-3-2 1,-5-1-1,8-58-23,-27 96 12,-3 1 0,-3-1-1,-3-29-11,-1 48-71,-2 0 1,-1 1-1,-2 0 0,-1 0 1,-2 1-1,-13-28 71,3 19-112,-3 1 0,-1 1 0,-2 1 0,-1 1 0,-3 1 0,-7-4 112,-40-53 27,66 79-26,0 0 0,2-1 1,-1 0-1,2-1 1,1 0-1,0 0 1,1-1-1,1 0 0,0-1 1,2 1-1,0-1 1,2 0-1,-1-13-1,-3-97-33,5 128 28,1 0 0,-1 1 0,0-1 1,0 0-1,0 0 0,0 1 0,0-1 0,0 0 0,0 1 1,0-1-1,-1 1 0,1-1 0,-1 1 0,1 0 0,-1 0 1,0 0-1,1 0 0,-1 0 0,0 0 0,0 0 1,1 0-1,-1 1 0,0-1 0,0 1 0,0-1 0,0 1 1,0 0-1,0-1 0,0 1 0,0 0 0,0 1 5,-63 11-94,-148 89 145,56-39-8,-2-8 1,-3-6-1,-89 11-43,-192 54 132,-61 66-96,11 26 24,47-10-48,108-62 11,29-16-39,270-105 19,30-11-4,1 1-1,1 1 1,-1 0 0,0 0-1,1 0 1,-1 1-1,1 0 1,0 0 0,-3 4 1,-69 57-6,72-55 4,-1 0 0,2 0 0,-1 1 0,1 0-1,1 0 1,0 0 0,1 1 0,0-1 0,0 1-1,2 0 1,-1 0 0,1 1 0,1-1 0,0 9 2,-2 0-4,-4 66-22,3 0 0,4 0 0,5 20 26,37 404-22,33 15 20,-53-403 8,6-1-1,5-2 0,5-1 1,15 21-6,-37-102-4,15 37-13,3-2 1,4-1-1,5 3 17,-17-43-8,-26-31 9,0-1-1,1 1 0,-1 0 1,0-1-1,1 1 1,-1-1-1,1 0 0,-1 1 1,1-1-1,-1 1 1,1-1-1,-1 0 0,1 1 1,0-1-1,-1 0 1,1 0-1,-1 0 0,1 1 1,0-1-1,-1 0 1,1 0-1,0 0 0,-1 0 1,1 0-1,0 0 1,-1 0-1,1 0 0,-1 0 1,1 0-1,0-1 1,-1 1-1,1 0 0,0 0 1,-1 0-1,1-1 1,-1 1-1,1 0 0,-1-1 1,1 1-1,-1-1 1,1 1-1,-1-1 0,1 1 1,-1-1-1,1 1 1,-1-1-1,0 1 0,1-1 1,-1 1-1,0-1 1,0 1-1,1-1 0,-1 0 1,0 1-1,0-1 1,0 0-1,0 0 0,-3-54-760,11-37-2321</inkml:trace>
  <inkml:trace contextRef="#ctx0" brushRef="#br0" timeOffset="148312.965">26902 1698 2625,'-7'-52'7937,"1"64"-4661,-3 3-3028,5-1-214,1 0 1,0 0-1,1 1 0,1-1 1,0 0-1,1 1 1,0-1-1,1 1 1,1-1-1,1 0 1,0 0-1,1 4-34,37 127-11,-15 9 1,2 83 10,-8-53 16,12 65 62,50 425 146,-63-521-123,6 0-1,8-2 1,16 37-101,-46-179 13,-1 0 0,1 0 0,1 0 0,0-1 0,0 1 0,1-1 0,-1 0 0,2 0 0,0 0-13,37 44 228,-38-49-16,15 26 110,-19-28-328,0 0 1,0 0 0,0 0 0,1 0-1,-1 0 1,0 0 0,1-1-1,-1 1 1,1-1 0,-1 1-1,1-1 1,-1 1 0,1-1-1,-1 0 1,1 1 0,0-1 0,-1 0-1,1 0 1,-1 0 0,1 0-1,-1-1 1,1 1 0,0 0-1,-1-1 1,1 1 0,-1-1 0,0 1-1,1-1 1,-1 0 0,1 0-1,-1 0 1,0 0 0,0 1-1,1-2 1,-1 1 5,10-3-1,148-43 66,142-21-65,-228 47-6,0-16-4,3 13 12,-4-21-2,82-47 18,-72 55-20,0-21-9,95-46-26,-127 73 27,2 2 0,1 3 0,1 2 0,11-1 10,227-57-40,-203 49 37,-2-4 0,44-28 3,-29 14 7,-48 25 5,5-4 8,1 3 0,53-15-20,135-19 23,7 3-15,-216 49-10,0-1 1,-1-2 0,-1-2-1,0-1 1,7-5 1,23-20-30,-1-2 0,58-50 30,-71 52-19,1 3 1,51-26 18,-54 40 24,1 1 1,1 3-1,20-3-24,14-11 52,-84 31-50,0 0 0,0-1 0,0 1 0,-1-1-1,1 1 1,-1-1 0,0 0 0,0 0 0,0 0 0,0 0 0,0 0-1,-1-1 1,0 1 0,1-1 0,-1 1 0,0-3-2,4-6 7,66-208-21,-3 12-1,-40 115 20,-26 79 50,0-1-1,-1 1 1,-1-1-1,0 1 1,-1-1-1,-1 1 1,0 0-1,-1-1 1,0 1-1,-1 0 1,-1 1-1,-1-4-54,-6-21 117,-92-342 107,62 266-175,13 40 9,4-2 0,2 0 0,-5-49-58,13 20 27,9 53 4,-2-1 1,-2 1-1,-2 0 1,-3 1-1,-13-29-31,26 75 52,1 0-1,-1-1 1,0 1-1,-1 0 1,1 1-1,-1-1 1,0 0-1,0 1 1,-1 0-1,1-1 1,-1 1-1,0 1 1,0-1-1,0 1 1,-1-1-1,1 1 1,-1 0-1,1 1 1,-1-1-1,0 1 1,0 0-1,0 0 1,-1 0-1,1 1 1,0 0-1,-1 0 1,-3 0-52,-11 2 151,0-18-71,-33-21-16,47 35-57,0 1 0,0-1 1,0 1-1,0 0 0,0 0 1,-1 1-1,1 0 0,-1 0 1,1 1-1,-1-1 0,1 1 1,-1 1-1,1-1 0,-3 2-7,-44 3 28,-83 18 115,82-15-113,5-2-55,0 3 0,1 2 0,-30 11 25,-236 98 86,250-100-28,-2-3 1,0-4-1,-1-2 0,-55 2-58,-64 10 130,28 6-130,1 7-1,2 6 1,-83 38 0,-233 112 36,231-84-36,116-48 11,-98 30-11,154-65 2,1 2 0,1 4 1,1 2-1,3 3 1,0 3-1,3 2 1,-6 9-3,-48 36 5,30-32-31,83-54 24,0 0 0,0 0 1,0 0-1,0-1 1,-1 1-1,1 0 1,0 0-1,0 0 1,0-1-1,0 1 1,0 0-1,-1 0 1,1 0-1,0 0 1,0 0-1,0 0 1,-1-1-1,1 1 1,0 0-1,0 0 1,0 0-1,-1 0 1,1 0-1,0 0 1,0 0-1,0 0 1,-1 0-1,1 0 0,0 0 1,0 0-1,-1 0 1,1 0-1,0 0 1,0 0-1,0 0 1,-1 0 1,80-40-126,465-211-51,-117 53 182,-60 57 19,-34 35-16,42-2 18,-41-27-100,-46 9 50,249-102-16,-469 204-46,31-11-151,-1-4-1,14-12 238,-21-3 24,-19-11-16,-42 36 8,-75 29 51,16 5-27,13-15 1,16 10-42,0 0 0,0 0 0,0 0 0,0 0 0,1 0 1,-1 0-1,0 0 0,0 0 0,0 0 0,0 0 0,1 0 0,-1 0 0,0 0 0,0-1 0,0 1 0,0 0 0,0 0 1,1 0-1,-1 0 0,0 0 0,0 0 0,0-1 0,0 1 0,0 0 0,0 0 0,0 0 0,0 0 0,0 0 0,0-1 1,1 1-1,-1 0 0,0 0 0,0 0 0,0 0 0,0-1 0,0 1 0,0 0 0,0 0 0,0 0 0,0-1 0,0 1 1,-1 0-1,1 0 0,0 0 0,0 0 0,0-1 0,0 1 0,0 0 0,0 0 0,0 0 0,0 0 0,0 0 0,0-1 1,-1 1-1,1 0 0,0 0 0,0 0 0,0 0 0,0 0 0,0 0 0,-1 0 0,1 0 0,0 0 0,0-1 1,0 2 0,0-1-1,0 1 1,0-1-1,0 1 1,0-1-1,0 1 1,0-1-1,0 1 1,0-1-1,1 0 0,-1 1 1,0-1-1,0 1 1,0-1-1,1 0 1,-1 1-1,0-1 1,1 0-1,-1 1 1,0-1-1,1 0 1,-1 1-1,0-1 0,1 0 1,-1 0-1,1 1 1,-1-1-1,0 0 1,1 0-1,-1 0 1,1 0-1,-1 1 1,1-1-1,-1 0 1,0 0-1,1 0 0,-1 0 1,1 0-1,-1 0 1,1 0-1,-1 0 1,1 0-1,-1-1 1,1 1-1,-1 0 1,0 0-1,1 0 1,-1 0-1,1-1 0,-1 1 1,0 0-1,1 0 1,-1-1-1,0 1 1,1 0-1,-1-1 1,0 1-1,1 0 1,-1-1-1,0 1 1,0-1 0,9-1 8,5 30-50,13 56-116,-12-19 158,2-2-1,3 0 1,19 39 0,29 46 12,-46-91-19,-3 0-1,-2 0 1,-3 2 0,2 25 7,2 8-3,29 142-28,43 127 114,-73-280-68,38 131 18,-17-111-18,-31-84-15,-1 1 0,-1 0 0,0 0 0,-2 0 0,0 0 0,1 14 0,1 10-4,31 297 98,-15-205 186,-22-129 25,-5-13 28,1 0-301,-27 5 239,-35 11-126,50-6-140,-1 1 1,1 0-1,0 2 0,0 0 0,0 0 1,1 2-1,0 0 0,0 1 0,-7 5-5,-15 6 32,-112 75 38,57-30-48,-11-11 16,-64 32 81,-31 20-67,-46-6 16,53-12-11,2 11-19,-19-22 10,-241 34 17,413-102-68,-8 0-8,1 2 0,1 2 0,0 2 0,-31 15 11,32-6 3,0 2-1,2 1 0,1 3 1,-1 3-3,23-17 0,1 0 0,1 1 0,0 1 0,1 0 0,-8 14 0,-35 42-3,41-54 7,-1 0 0,0-2 0,-1 0 0,-1-1 0,-1-1 0,0 0 0,-19 9-4,-17-14 1,-113 47 7,128-43-6,-8 4 2,0-2 0,0-3 0,-1-1 0,-4-2-4,-113 7 6,66-11 4,6-13-30,94 7 19,-3 0-6,0-1-1,0 1 0,1-1 1,-1 0-1,0 0 0,0 0 0,1-1 1,-1 1-1,0-1 0,1 0 1,0 0-1,-1 0 0,1 0 1,0-1-1,0 1 0,0-1 0,0 0 1,1 0-1,-2-2 8,-23-28 5,-27-52 22,-10-182-74,64 267 47,-10-47-2,-2 1 0,-3 1 0,-1 1 0,-12-24 2,0 13-8,2-1 0,3-1 0,2-6 8,-87-256-146,80 237-14,3-1 0,-5-39 160,-76-306-930,99 392 924,-69-271 17,75 300-12,0 1-1,0 0 0,1 0 0,0-1 1,0 1-1,0 0 0,1-1 0,0 1 1,0 0-1,1 0 0,0 0 0,0 0 1,0 0-1,1 0 0,0 0 0,0 1 1,0 0-1,1-1 0,0 1 0,0 0 1,0 1-1,0-1 0,5-3 2,10-16-5,121-142-51,-106 134 50,1 2 0,2 2 0,1 1 0,2 2 0,0 1 0,1 3-1,33-12 7,332-129-20,-97 28 19,55-71-8,6 1 14,-278 158-8,2 5 1,78-22 2,202-35-7,-31 14-1,-21-21 29,-263 84-26,0-3 0,-2-2-1,-1-3 1,-2-3 0,17-13 5,-67 42 0,8-6 1,1 0 1,-1 1 0,2 0 0,-1 1-1,1 1 1,0 0 0,14-4-2,89-6-88,-131 47-135,13-25 209,1 1 1,0 0-1,0 0 0,0-1 1,1 1-1,0 0 0,0-1 1,1 1-1,0-1 0,0 1 1,0-1-1,1 0 0,0 0 1,0 0-1,1 0 0,3 4 14,-5-7-16,174 255-2102,-99-149-729,4 8 361</inkml:trace>
  <inkml:trace contextRef="#ctx0" brushRef="#br0" timeOffset="173272.138">26870 1656 4457,'-7'-1'771,"5"1"-504,0-1 0,-1 1-1,1-1 1,0 1 0,0 0-1,0 0 1,0 0 0,0 0-1,0 0 1,-1 1 0,1-1-1,0 1 1,0-1 0,0 1-1,0 0 1,0 0-1,0-1 1,1 1 0,-1 1-1,0-1 1,0 0 0,1 0-1,-1 1 1,0-1 0,1 1-1,-1 0-266,0 5 58,0-1 0,1 1 0,-1-1 0,1 1 0,1 0 0,-1-1 0,1 1 0,0 0 0,1 0 0,0 0 0,0-1 0,0 1-1,1-1 1,0 1 0,0-1 0,1 1 0,1 2-58,-4-8 5,35 96 180,35 123 82,-20 29-25,61 251 412,-23-183-215,71 338 432,-103-349-526,-54-295-328,0 0 1,1 0-1,0 0 0,0-1 1,2 1-1,-1-1 0,1 0 1,0-1-1,6 8-17,14 21 296,-27-34 88,38 9 76,-26-13-450,0-1 1,0 0-1,0 0 0,0-1 0,0 0 0,-1-1 0,1 0 0,-1-1 0,0 0 0,0 0 0,0-1 1,2-1-11,22-10 37,8 2-21,1 1-1,1 3 1,-1 1 0,2 2-1,-1 2 1,0 1-1,36 3-15,173-22-2,-232 20-4,-1-1 1,1-1-1,-1-1 1,-1 0-1,1-1 1,-1-1-1,0-1 0,-1-1 1,0 0-1,-1-1 1,0-1-1,0 0 1,6-8 5,25-21-12,-2-1 1,36-45 11,-64 68 1,3-6 2,2 2 0,0 0-1,1 2 1,1 0 0,13-7-3,23-7 13,1 3 0,2 2 1,30-8-14,202-86 18,20-10 36,-13 22-45,-21 5 14,-219 79-22,-2-3 0,-1-3-1,8-8 0,16-18 16,-52 35-10,2 1 0,0 2 0,2 1 0,0 2 1,1 1-1,1 2 0,35-11-6,-48 22 17,61-24 3,-4 2 66,40 10-102,-118 17 19,0 0 1,0 0-1,0-1 0,0 1 1,0-1-1,0 0 0,-1 0 1,1 0-1,0 0 0,0 0 1,-1-1-1,1 1 0,-1-1 1,1 0-1,-1 1 0,0-1 1,1 0-1,-1 0 0,0-1 1,-1 1-4,6-16 40,0 0 0,-2-1 1,-1 1-1,0-1 0,1-17-40,1-3 28,15-82 69,27-85-97,-43 187 4,19-32-4,38-28 178,-54 72-165,-3 5 23,-1-1-1,0 0 0,0-1 0,0 1 0,0-1 1,0 0-1,-1 0 0,0 0 0,1 0 0,-2 0 0,1-1 1,0 0-1,-1 1 0,0-1 0,0 0 0,0 0 1,-1 0-1,0 0 0,0 0 0,0-4-35,-6-16 204,-1 0-1,-1 0 1,-1 0 0,-2 1-1,-2-2-203,-1-7 98,-82-208 141,89 222-239,-77-206 3,-66-56 59,137 257-57,1-1 0,1-1 0,1 0 0,2 0-1,-3-19-4,-40-97-18,34 105 15,10 23-2,-1 0 1,0 1-1,0 0 0,-2 0 0,1 1 1,-2 0-1,1 1 0,-2 0 1,1 0-1,-1 1 0,-1 1 0,0 0 1,-6-4 4,0 5-9,-1 1 1,0 1 0,0 0-1,0 2 1,-1 0-1,0 1 1,0 1 0,1 0-1,-1 2 1,0 0 0,0 2-1,0 0 1,-10 3 8,-77 1-26,27 0-10,0 4 0,1 2 1,1 5-1,0 2 0,1 4 0,-42 21 36,-231 88-97,288-110 23,1 3-1,1 2 1,-27 19 74,-149 101-293,92-56-155,-114 54 448,170-105-84,-2-4 1,-22 2 83,-196 60 28,35-14-27,30-24 34,-76 3-35,240-49 11,72-13-25,-12 2-26,0 0 0,0 1 1,1 1-1,-1 1 1,2 1-1,-1 0 1,1 1-1,-3 2 40,18-9-106,0 0 1,0 0-1,1 0 0,-1 0 1,0 1-1,1-1 0,-1 0 1,1 1-1,-1-1 0,1 1 1,0-1-1,0 1 0,0 0 1,0-1-1,0 1 0,0 0 0,0 0 1,0 0-1,1 0 0,-1 0 1,1 0-1,-1 0 0,1 0 1,0 0-1,0 0 0,0 0 1,0 0-1,0 0 0,0 2 106,13 0-3259,6-15 41</inkml:trace>
  <inkml:trace contextRef="#ctx0" brushRef="#br0" timeOffset="201384.993">26955 1956 5009,'-11'-8'2710,"11"7"-2593,0 0-1,-1 1 1,1-1-1,0 1 1,-1-1-1,1 0 1,-1 1-1,1-1 0,-1 1 1,1-1-1,-1 1 1,1 0-1,-1-1 1,0 1-1,1-1 1,-1 1-1,0 0 0,1 0 1,-1-1-1,0 1 1,1 0-1,-1 0 1,0 0-1,1 0 1,-1 0-1,0 0 0,0 0 1,1 0-1,-1 0 1,0 0-1,1 0 1,-1 0-1,0 1 1,0-1-1,1 0 0,-1 0 1,1 1-1,-1-1 1,0 0-1,1 1 1,-1-1-1,1 1 1,-1-1-1,1 1 0,-1-1 1,1 1-1,-1-1 1,1 1-1,-1 0 1,1-1-1,0 1 1,-1-1-1,1 1-116,-2 4 75,0 0 0,0 0-1,1 0 1,0 0 0,0 0 0,0 0 0,1 0 0,-1 1-1,1-1 1,0 0 0,1 0 0,0 4-75,-1 1 60,11 147 250,6 0 1,15 40-311,41 45 86,-25-97-71,27 143 104,-17 19 108,56 410 461,-92-634-317,-22-83-365,0 1 0,0 0 1,0-1-1,0 1 0,0-1 1,0 1-1,0-1 1,0 1-1,0-1 0,1 1 1,-1 0-1,0-1 0,0 1 1,0-1-1,1 1 1,-1-1-1,0 1 0,0-1 1,1 0-1,-1 1 0,1-1 1,-1 1-1,0-1 1,1 0-1,-1 1 0,1-1 1,-1 0-1,1 1 0,-1-1 1,1 0-1,-1 0 0,1 1 1,-1-1-1,1 0 1,-1 0-1,1 0 0,-1 0 1,1 0-1,-1 0 0,1 0 1,0 0-1,-1 0 1,1 0-1,-1 0 0,1 0 1,-1 0-1,1 0 0,-1 0 1,1-1-1,-1 1 1,1 0-1,-1 0 0,1-1 1,0 1-7,0-4 144,18 3-76,2 4-66,0-2 1,0 0 0,0-1-1,0-1 1,16-2-3,38-9-55,0-2 1,-2-4-1,0-3 0,11-7 55,55-31 10,10-49 23,-131 95-31,72-51 16,4 3-1,47-20-17,132-63-36,-4 25-52,-207 91 67,-1-3-1,-2-3 0,22-18 22,-70 44 1,83-57 21,2 3 0,49-21-22,350-152 23,-281 132 121,-5 8-153,-155 70-17,0 2 0,1 3 1,1 2-1,52-9 26,0 9 36,-99 18-33,4 1-2,1-1-1,-1-1 1,0 0 0,1-1 0,-1 0 0,0-1 0,5-2-1,16-1 14,12-8 6,4-41-44,-40 30 16,-2 0 0,-1 0 0,0-1 0,-2 1 0,-2-1 0,1-13 8,-1 16 6,3-21-6,3-24 59,-3 1 0,-2-57-59,-5 114 55,0 0 0,-1 1 0,0-1 0,-1 0 0,0 0 0,0 1 0,-1 0 0,0 0 0,-1 0 0,-3-5-55,-22-51 325,22 31-306,2 0 1,1-1-1,1 1 0,3-1 1,0 0-1,3 0 1,1-3-20,0-86 17,-4 101 7,0 0 0,-2 1 1,0-1-1,-1 1 0,-2 0 0,0 0 0,-1 1 1,-1-1-1,-1 2 0,-1-1 0,-1 1 0,-1 1 0,0 0 1,-13-13-25,-153-167 701,165 178-701,2 0-1,1 0 1,0-1 0,1-1-1,2 1 1,-2-11 0,-32-82 1,-25 11 10,62 99-12,0 1 0,0 0 0,0 0 0,-1 0 0,0 1 0,0 0 0,0-1 1,0 2-1,0-1 0,0 1 0,-1-1 0,1 1 0,-1 1 0,0-1 0,1 1 0,-1 0 0,0 1 0,0-1 0,-3 1 1,-61 0 48,-49 9-3,-171 23-50,-44 38-43,191-46 40,1 7-1,-5 8 9,-754 259-150,314-113 271,515-165-188,0 4 0,2 2 0,1 4 1,1 3-1,-56 37 67,-35 35-288,-54 51 288,60-8-1252,116-129 872,55-26-1439,18-20-1110,10-16-169</inkml:trace>
  <inkml:trace contextRef="#ctx0" brushRef="#br0" timeOffset="202582.171">27170 1688 7450,'-1'-1'108,"0"1"-38,1 0 0,-1 0 0,1 0 1,-1 0-1,0 0 0,1 0 1,-1 0-1,1 0 0,-1 0 1,1 0-1,-1 0 0,0 0 1,1 0-1,-1-1 0,1 1 1,-1 0-1,1 0 0,-1-1 1,1 1-1,-1 0 0,1-1 0,-1 1 1,1-1-1,0 1 0,-1 0 1,1-1-1,-1 1 0,1-1 1,0 1-1,0-1 0,-1 1 1,1-1-1,0 1 0,0-1 1,0 0-1,-1 1 0,1-1 0,0 1 1,0-1-1,0 1 0,0-1 1,0 0-1,0 1 0,0-1 1,0 1-1,0-1 0,1 1 1,-1-1-1,0 0 0,0 1 1,0-1-1,1 1 0,-1-1 0,0 1 1,1-1-1,-1 1 0,0-1 1,1 1-1,-1 0 0,0-1 1,1 1-1,-1-1 0,1 1 1,-1 0-1,1-1-70,150-99 297,-49 41-285,2 6-1,109-40-11,142-60-39,88-81-6,-257 136 84,65-18-39,128-27 9,-9-7 87,25-26 91,-68 31-94,-16 24 312,-260 105 172,-88 11 2008,82 20-2649,-37-13 54,-1 1 0,1 0 0,-1 1 0,1 0 0,-1 0 0,0 0 0,-1 1 0,1 0 0,-1 0 0,0 1 0,0-1 0,0 2-1,-1-1 1,0 0 0,-1 1 0,1 0 0,0 2 10,56 130-151,-59-133 148,75 241 42,-12 2 0,-8 16-39,30 118 63,0-34-15,-78-304-38,-2 0-1,-1 1 0,-2-1 0,-3 1 0,-3 34-9,-7 219 28,15-99-444,12-131-3173,-9-62 751</inkml:trace>
  <inkml:trace contextRef="#ctx0" brushRef="#br0" timeOffset="212744.774">28140 424 4977,'-55'-108'8818,"55"108"-8790,0 0 0,1 1 0,-1-1 1,0 0-1,0 0 0,0 1 0,0-1 0,0 0 1,0 1-1,0-1 0,-1 0 0,1 1 0,0-1 0,0 0 1,0 0-1,0 1 0,0-1 0,0 0 0,0 1 0,-1-1 1,1 0-1,0 0 0,0 1 0,0-1 0,-1 0 0,1 0 1,0 0-1,0 1 0,-1-1 0,1 0 0,0 0 0,0 0 1,-1 0-1,1 0 0,0 0 0,-1 1 0,1-1 1,0 0-1,0 0 0,-1 0 0,1 0 0,0 0 0,-1 0 1,1 0-1,0 0 0,-1 0 0,1 0 0,0 0-28,24 88 359,55 264 5,37 136-155,-32-205 14,-78-244 6,-1-1 0,-2 1-1,-2 0 1,-1 1-229,0-38 15,-2 10 84,-1-28-394,-7-49-2853,-1 16 670</inkml:trace>
  <inkml:trace contextRef="#ctx0" brushRef="#br0" timeOffset="213164.923">28009 1281 9090,'-26'23'4708,"27"32"-3911,0-45-712,15 65 67,3 0 0,3-1-1,18 39-151,-21-62 45,1-1 0,3-1 0,1 0 1,3-2-1,30 40-45,68 111 300,-122-192-284,-3-5-9,1 0-1,-1 1 1,0-1-1,0 0 1,1 0-1,-1 0 1,1 1-1,-1-1 1,1 0-1,-1 0 1,1 0-1,0 0 1,-1 0-1,1 0 1,0 0-1,0 0 1,0 0-1,0 0 1,0 0 0,0-1-1,0 1 1,0 0-1,0-1 1,0 1-1,0-1 1,1 1-1,-1-1 1,0 1-1,0-1 1,1 0-1,-1 0 1,0 0-1,0 0 1,1 1-1,-1-2 1,0 1-1,0 0 1,1 0 0,-1 0-1,0-1 1,0 1-1,1 0 1,-1-1-1,0 1 1,0-1-1,0 1 1,0-1-1,0 0 1,1 0-7,58-92 663,14-49 141,4-2-263,-25 13-425,-6-2 0,24-117-116,-64 220 1,-2 0 1,0-1-1,-2 0 0,-1 1 0,-2-1 0,-1 0 0,-4-28-1,-5-5-125,2 7-2816</inkml:trace>
  <inkml:trace contextRef="#ctx0" brushRef="#br0" timeOffset="-211946.635">25356 628 7098,'-36'-26'5021,"72"12"-4151,357-82-171,-56 38-672,24-3-4,21 0 13,-1 5 154,-235 36-101,294-31 129,-253 56 673,10-17-487,-173 15 1072,-195 39 61,78-62-1012,8-1-369,68 21-159,19 0-115,-61-12 247,-11 8-114,0 3 0,0 3 1,0 3-1,0 3 0,1 3 0,-36 12-15,-6-2 20,-298 40 30,147-31-42,174-10-7,1 3 0,1 4-1,2 4 1,-15 11-1,-87 22-25,103-26-28,70-30 49,-1 0 0,-1-2 1,1 1-1,-1-2 1,0 0-1,-15 2 4,5 9-33,74-18-302,632-79 80,-314 39 286,-13-3-48,-21 14-137,230 4-541,-551 27 691,0 0-1,0-1 0,-1-1 1,1 0-1,-1 0 0,1-1 1,-1-1-1,0 0 0,0 0 1,9-5 4,-11 3-30,8-5 49,-34 15 14,-138 63-98,69-41 96,-1-3-1,-1-4 1,-1-4 0,0-4 0,-78 0-31,-129 1 16,65-2-11,2 10 0,-25 15-5,29 13 0,80 1-18,128-37-19,24-8-80,166-56-323,13-5 260,356-99-563,-93 42-228,-288 67 511,63-31 460,123-61 27,-340 135-28,-19 9-3,-559 204 349,271-104-190,-117 48-89,64-35-44,-60-4-21,357-91-38,57-23 32,-1 0 1,0 0 0,0 0 0,1 0 0,-1 0-1,0 1 1,0-1 0,1 0 0,-1 0-1,0 0 1,0 0 0,1 1 0,-1-1-1,0 0 1,0 0 0,0 1 0,1-1 0,-1 0-1,0 0 1,0 1 0,0-1 0,0 0-1,0 0 1,0 1 0,0-1 0,0 0 0,0 1-1,1-1 1,-1 0 0,0 1 0,0-1-1,-1 0 1,1 0 0,0 1 0,0-1-1,0 0 1,0 1 0,0-1 0,0 0 0,0 0-1,0 1 1,0-1 0,-1 0 0,1 0-1,0 1 1,0-1 0,0 0 0,-1 0 0,1 1-1,0-1 1,0 0 0,-1 0 0,1 0 4,79-14-336,216-84-59,164-53-303,38-2-694,5-22-212,-461 163 1908,-145 27 1427,-361 63 427,-22 18-1172,21 28-730,86-8-243,323-98-17,-8 3-18,1 2-1,0 3 1,-16 11 22,72-32-29,4-4-1,1 1-1,-1-1 0,1 1 1,-1 0-1,1 0 0,0 0 1,0 1-1,0-1 0,1 1 1,-1 0-1,0-1 1,1 1-1,0 0 0,-1 1 1,1 0 30,2-2-25,0-1 1,0 0-1,1 1 0,-1-1 1,0 0-1,1 1 1,0-1-1,-1 0 0,1 0 1,0 0-1,-1 1 1,1-1-1,0 0 1,0 0-1,0 0 0,0 0 1,0 0-1,0-1 1,0 1-1,0 0 0,0 0 1,1-1-1,-1 1 1,0 0-1,1-1 1,-1 0-1,0 1 0,0-1 1,1 0-1,-1 1 1,1-1-1,-1 0 0,0 0 1,1 0-1,-1 0 1,0 0-1,2-1 25,147 2-865,-33-11 477,-2-5 1,95-25 387,-73 6-261,-2-5 0,126-55 261,270-125-440,-125 44 78,-176 107 304,-203 63 69,-23 9 214,-21 4-31,-103 37 931,-1-6-1,-80 13-1124,-249 50 742,-20 5-593,79-16-130,316-74-16,23-6 1,1 2 0,0 2 0,2 3 0,-10 5-4,54-21-9,1-1 0,-1 1 1,0 0-1,1 0 1,-1 1-1,1-1 1,0 1-1,0 0 0,0 0 1,0 0-1,0 1 1,1 0-1,-1-1 1,1 1-1,0 0 0,1 1 1,-1-1-1,0 0 1,1 1-1,0-1 0,0 1 1,1 0-1,-1 1 9,3-4-17,-1 0 0,1 0-1,0 1 1,0-1-1,0 0 1,0 0 0,0 0-1,1 0 1,-1 0-1,1-1 1,-1 1 0,1 0-1,0-1 1,-1 1 0,1-1-1,0 1 1,0-1-1,0 0 1,0 0 0,0 0-1,1 0 1,-1 0 0,0 0-1,0 0 1,1-1-1,1 1 18,-3-1-6,15 5-69,0-1 1,0 0 0,1-1 0,-1-1-1,1-1 1,0 0 0,-1-1 0,1-1-1,0-1 1,7-1 74,168-43-335,-66 5 98,86-43 237,-82 31-47,396-151-403,-428 166 318,349-125-294,-410 152 435,-37 11 2,0 0 0,0 1 0,1-1 1,-1 0-1,0 0 0,0 1 0,0-1 0,0 0 0,0 0 0,0 1 0,0-1 1,1 0-1,-1 0 0,0 1 0,0-1 0,0 0 0,0 0 0,1 0 1,-1 1-1,0-1 0,0 0 0,1 0 0,-1 0-11,-99 36 485,-229 80 629,-165 14 274,-35-35-756,-64 10-553,568-100-79,-17 2-9,1 1 0,1 3 0,-1 1 0,2 1 0,0 3 0,1 1 0,-23 14 9,22 11-306,38-41 291,0 0 1,0 0 0,0 0 0,0 0-1,0-1 1,1 1 0,-1 0-1,0 0 1,0 0 0,1 0-1,-1 0 1,0 0 0,1-1 0,-1 1-1,1 0 1,-1 0 0,1-1-1,-1 1 1,1 0 0,0-1-1,-1 1 1,1 0 0,0-1-1,-1 1 1,1-1 0,0 1 0,0-1-1,0 0 1,0 1 0,-1-1-1,1 0 1,0 0 0,0 1-1,0-1 1,0 0 0,0 0 0,0 0-1,0 0 1,-1 0 0,2 0 14,6 1-62,1-1 0,0 0 0,-1 0 0,1-1 0,-1 0 0,1 0 0,-1-1 0,1 0 0,2-2 62,-4 2-30,199-75-676,-63 15-1762</inkml:trace>
  <inkml:trace contextRef="#ctx0" brushRef="#br0" timeOffset="-210281.777">25704 656 3825,'5'-6'3528,"11"2"-2650,-16 4-830,278-40 2311,48-41-1628,38-29-567,-18 11-116,-222 74-3,1 4 0,1 7 0,0 5 0,75 5-45,89 21 403,-284-16-341,1-1 0,-1 1 0,1-1 0,-1 0 0,0-1 1,1 0-1,-1 0 0,0 0 0,1 0 0,-1-1 0,0 0 0,0-1 0,0 1 0,-1-1 1,1 0-1,0 0 0,-1-1 0,0 0 0,0 0 0,0 0 0,3-5-62,-8 10 24,0-1-1,0 1 1,-1-1-1,1 1 1,0-1-1,-1 1 1,1-1 0,0 1-1,-1-1 1,1 1-1,-1-1 1,1 0-1,0 1 1,-1-1-1,1 0 1,-1 1 0,0-1-1,1 0 1,-1 0-1,1 0 1,-1 1-1,1-1 1,-1 0-1,1 0 1,-1 0-1,0 0 1,1 0 0,-1 0-1,1 0 1,-1 0-1,0 0 1,1 0-1,-1 0 1,1-1-1,-1 1 1,1 0-1,-1 0 1,1-1 0,-1 1-1,1 0 1,-1 0-1,1-1 1,-1 1-1,1-1 1,-1 1-1,1 0 1,0-1-1,-1 1 1,1-1 0,-1 1-1,1-1 1,0 1-1,0-1 1,-1 1-1,1-1 1,0 1-1,0-1 1,0 0-1,0 1 1,0-1 0,-1 1-1,1-1 1,0 1-1,0-1 1,0 0-1,1 1 1,-1-1-24,-2 5 4,1 0-1,0-1 1,0 1 0,0 0 0,0 0 0,1 0-1,-1 1 1,1-1 0,0 0 0,1 0 0,-1 0-1,1 0 1,-1 0 0,1 0 0,0 0 0,1 0-1,-1-1 1,1 1 0,-1 0 0,1-1 0,0 1-1,1-1 1,-1 1 0,1-1 0,2 3-4,-5-6 0,15 32-10,-1 0 1,-2 1 0,-1 0-1,-2 0 1,-1 1 0,-2 1 0,-1-1-1,-2 1 1,-1 0 0,-2-1 0,-2 4 9,7 81 24,-2-57-9,2 0 0,2 0-1,4-1 1,2 0 0,3-1-1,20 50-14,-17-70 116,-38-59 423,8 5-475,1-1-1,0 0 1,1-1 0,1 0-1,1 0 1,0-1-1,-2-8-63,-41-144 38,-14-154-66,52 248-47,12 75 73,0 0-1,0-1 1,0 1-1,0 0 1,0-1-1,0 1 1,0 0-1,0 0 1,0-1-1,0 1 1,0 0 0,0 0-1,0-1 1,0 1-1,0 0 1,0 0-1,0-1 1,0 1-1,1 0 1,-1 0-1,0-1 1,0 1-1,0 0 1,0 0 0,0-1-1,1 1 1,-1 0-1,0 0 1,0 0-1,1 0 1,-1-1-1,0 1 1,0 0-1,0 0 1,1 0-1,-1 0 1,0 0 0,0 0-1,1-1 1,-1 1-1,0 0 1,1 0-1,-1 0 1,0 0-1,0 0 1,1 0-1,-1 0 1,0 0-1,0 0 1,1 0 0,-1 1-1,0-1 1,0 0-1,1 0 1,-1 0-1,0 0 1,0 0-1,1 0 1,-1 1-1,0-1 1,0 0-1,1 0 1,-1 0 0,0 0-1,0 1 1,0-1-1,0 0 1,1 0-1,-1 1 3,15 21-117,1 23 78,-1 1-1,-3 1 1,-1 0 0,-2 2 39,3 13-13,31 131 47,8-2 1,15 17-35,-30-94 104,-51-126 331,-3-14-379,1 0 0,2-2 0,0 1 0,2-2 0,1 0 0,2 0 0,0-1 0,2-1 0,2 1 0,-2-17-56,6-153-20,2 200-3,0 0-1,0 0 1,0 0-1,1 0 1,-1 0 0,0 0-1,0 0 1,0 0-1,0 0 1,1 0-1,-1 0 1,0 0 0,0 0-1,0 0 1,0 0-1,1 0 1,-1 0 0,0 0-1,0 0 1,0 0 23,7 27-1016,0 48-3095,-6-19 1359</inkml:trace>
  <inkml:trace contextRef="#ctx0" brushRef="#br0" timeOffset="-209745.417">27938 1442 8338,'4'8'4834,"8"25"-4728,28 155 335,-34-160-382,2 0 0,0 0-1,2 0 1,1-2 0,1 1 0,2-1 0,0-1 0,2 0-1,15 17-58,-11-19 18,1-1 0,2 0-1,0-2 1,14 8-18,-19-12 19,0 0 1,-1 1-1,-1 1 0,0 0 0,-2 2 1,0-1-1,-1 2 0,7 15-19,-6-13 26,12 14 10,-25-37-32,0 1 0,0-1 0,0 1-1,0-1 1,0 1 0,1-1 0,-1 0 0,0 1 0,0-1-1,1 0 1,-1 0 0,0 0 0,0 0 0,1 0-1,-1 0 1,0 0 0,1-1 0,-1 1 0,0 0 0,0-1-1,0 1 1,1-1 0,-1 1 0,0-1 0,0 0 0,0 1-1,0-1 1,0 0 0,0 0 0,0 0 0,0 0-1,-1 0 1,1 0 0,0 0 0,0 0 0,-1 0 0,1 0-1,-1 0 1,1 0 0,-1 0 0,1-1 0,-1 1 0,0 0-1,1 0 1,-1 0 0,0-1 0,0 1 0,0-1-4,2-2 16,107-267 907,-90 210-689,-4-1 0,6-50-234,-15 77 27,-1 10-7,10-64 49,4 2-1,29-80-68,-7 90 47,-33 64-675,1 9-1965,0-7 139</inkml:trace>
  <inkml:trace contextRef="#ctx0" brushRef="#br0" timeOffset="-199474.483">1513 1522 4929,'-12'-44'5527,"-3"62"-4007,5 7-1396,2 0 0,1 0-1,1 1 1,1-1 0,1 1 0,1 14-124,-1-14 45,-60 630 601,28-301-142,8 36 292,-11 57-391,-40 27-327,6-70-10,31-46 0,0-21-15,-25 48 8,57-338-41,-8 38 84,3 1 0,5 1 0,2 21-104,7-99 17,1-4-9,-1 0 1,1 1-1,0-1 1,0 0-1,0 1 1,1-1-1,0 0 1,1 0-1,-1 0 1,1 0-1,0 0 1,1 0-1,-1 0 1,1 0-1,3 3-8,-5-8 3,0 0 0,1 0 0,-1 0 0,0-1 0,1 1-1,-1 0 1,0-1 0,1 1 0,-1-1 0,1 0-1,-1 1 1,1-1 0,-1 0 0,1 0 0,-1 0 0,1 0-1,0 0 1,-1 0 0,1-1 0,-1 1 0,1 0 0,-1-1-1,0 1 1,1-1 0,-1 1 0,1-1 0,-1 0 0,0 0-1,1 0 1,-1 1 0,0-1 0,0 0 0,0-1-1,0 1 1,0 0 0,0 0 0,0 0 0,0-1 0,0 1-1,-1 0 1,1-1 0,0 1-3,1 0 1,1 0 0,-1 1 0,1-1 1,-1 1-1,1-1 0,0 1 0,-1 0 0,1 0 0,0 0 0,-1 0 1,1 1-1,0-1 0,-1 1 0,1 0 0,-1-1 0,1 1 0,-1 0 0,1 0 1,-1 1-1,0-1 0,0 0 0,1 1 0,-1 0 0,0-1 0,0 1 0,-1 0 1,1 0-1,0 0 0,-1 0 0,2 2-1,2 0 3,9 8 0,1-1-1,0 0 1,0-1-1,1-1 0,0-1 1,1 0-1,-1-1 1,2 0-1,-1-2 0,17 4-2,-1-4-6,0-1 0,1-1-1,-1-2 1,15-1 6,258-27 28,-245 23-21,1 3-1,54 7-6,149 26-1,24-3 10,-172-28-42,105-13 33,170-45-13,-248 37 23,144-2-10,-176 25 8,-1 3 0,101 21-8,226 56-6,11 6 19,17-21-12,-326-57 2,0-6 0,28-7-3,286-28-18,-293 25 34,138 13-16,184 42-2,18 8 14,-281-41 1,75-10-13,-70-17-5,76-17 5,233-16-12,-286 42 33,13 11-21,-246-9 0,527 17-15,17-40 17,26-35-29,-16-10 19,-1 30 32,-367 36 1,120 17-25,162 29 23,-352-36-24,0-5-1,57-9 2,249-31 7,-21 1-16,-15 5 19,-26 16 2,-17 19 2,-19 14-37,-4-14 27,-6-34-12,-22-1 4,358 2 25,-391 20-7,-15 14-1,17 0-22,-18-3 17,203-4-58,-177 6 49,7 2 12,-25 14-7,28-17-10,11-28 4,-40 14 16,179 18-14,-77 2 2,4-7-16,15-5 18,12 6-5,-16 18 2,4-21-3,-32-22 7,-349 20-5,148-8 3,1 7 1,98 13-4,21 12 9,-148-26 16,-23-10 58,-21-2 279,-31-15-324,1-9-28,-38 27-7,-1 0 1,0-2 0,-1 1 0,-1-1 0,0-1 0,-1 0 0,0 0 0,-1-1-1,-1 0 1,-1-1 0,3-10-4,9-26 14,-3-2 1,-2 1-1,5-54-14,-15 64 19,-3-1 0,-1 1 0,-2 0 0,-2 0 0,-5-20-19,-2-20 21,9 66-13,0-16-4,-1-1 0,-2 2 0,-1-1 1,-2 1-1,-2 0 0,0 1 0,-2 0-4,5 21 30,0 1 1,-1 0-1,0 0 0,-1 1 0,0 0 0,0 1 1,0 0-1,-1 1 0,-1 0 0,1 1 0,-1 0 1,0 0-1,0 2 0,-4-2-30,-45-17 160,0 2-1,0 2 1,-2 4 0,-4 1-160,-65-13 128,-119-41-128,186 47 38,-1 2 0,-1 3 0,0 3 0,-1 4 1,-49-1-39,-188 13 186,9 2 29,218-6-186,-1-4-1,1-4 1,0-2-1,1-4 1,-51-19-29,-19-17-378,2-7 1,-113-65 377,200 91-147,2-3 0,-50-40 147,100 69 0,-1-1-1,1-1 0,1 1 0,-1-1 0,1 0 0,1 0 0,-1-1 1,1 1-1,1-1 0,-1 0 0,2 0 0,-1 0 0,1 0 0,1-1 0,-1 1 1,2-1-1,-1 1 0,1-1 0,1 1 0,0 0 0,0-1 0,1 1 0,0-3 1,2-16-21,1 0 0,2 1 0,0-1 0,2 1 0,1 1 0,1 0 0,1 0 0,11-15 21,16-17-45,3 1-1,2 3 1,23-20 45,-48 53-6,-14 15 3,11-14-2,2 0 0,0 1 0,1 1-1,1 1 1,1 0 0,0 2 0,1 0 0,1 1-1,0 1 6,17 1-11,1 1 0,-1 2 0,2 2-1,-1 2 1,1 1 0,-1 2 0,19 3 11,207-4-42,65-3 20,4-16 14,-5-12 16,-21 13 4,-189 18-19,-1-6 1,0-4 0,0-6-1,35-14 7,-34-7 6,-2-4 0,-2-6 0,34-24-6,-98 48 4,1 1 0,1 3 0,0 2 0,2 3 1,0 2-1,1 2 0,17 1-4,7 5 4,-46 5 0,0-1 1,-1-2-1,1-2 1,-1-1-1,0-1 1,0-3-5,-30 11 3,-1-1 0,1 0 0,-1 0 0,1 0-1,-1-1 1,0 0 0,0 0 0,0 0 0,0 0 0,-1 0 0,1-1 0,-1 0 0,0 0 0,0 0 0,0 0 0,-1 0 0,1 0 0,-1-1 0,2-3-3,0-16 18,-2-1 0,0 1 0,-1-1-1,-1 1 1,-2-1 0,0 1 0,-2-1 0,0 1 0,-6-15-18,4 12 31,-2-1 0,0 1 0,-2 1 1,-1 0-1,-1 0 0,-1 1 0,-1 0 0,-1 2 0,-9-11-31,-59-30 434,66 54-317,-12-6-24,-1 3 1,-1 0-1,0 2 0,0 1 1,-12-1-94,-125-47-68,78 10-122,53 26 72,0 2 1,-2 1 0,-1 3 0,0 1 0,-30-7 117,-224-15-74,275 35 79,-344-27 44,-61-13-108,-70-7-48,-93 12-58,-74 20 118,-73 18 82,-31-1 37,-44-8-67,-50 8-30,-50 8 18,2-19 70,-28 6 27,4 12-40,-15-3-55,25-13 59,-16 21-24,19 27-38,-18 23-22,26-14 60,5-26-14,7-22-4,-20-2-127,-7 19-71,-2-6 109,42-13 158,13-25 119,25-4 143,24 16 93,73 42-169,121 39 1265,449-54-4248</inkml:trace>
  <inkml:trace contextRef="#ctx0" brushRef="#br0" timeOffset="-194641.057">1270 6527 8298,'-6'10'5876,"12"23"-6042,-3-18 514,13 422 76,4 115 309,-2-269 548,-2-41-758,-16-239-518,0 1 0,0 0 1,0-1-1,1 1 0,-1-1 0,1 1 0,0-1 1,0 1-1,0-1 0,1 0 0,-1 1 0,1-1 1,0 0-1,0 0 0,0 0 0,0 0 0,0 0 0,1-1 1,-1 1-1,1-1 0,0 0 0,-1 1 0,1-1 1,0 0-1,1-1 0,-1 1 0,0 0 0,1-1-5,272-22 276,120 9-215,-186 11-38,62-7-20,36 2 12,53 16-15,-29-5 6,27-27-30,13 9 12,-14 31 26,14 5-14,-11-8 8,-8 11-8,-9 17 54,7 3 388,14-14 69,17 3-363,-3 24-111,-214-35-37,69-4 0,-35-16 21,38-11-21,205-25 11,-16-1 13,8 15-27,0-4 38,12-17-6,-13-7-13,-11 9-41,-26 1 30,-15 14-2,-29 0 14,-18 10 62,-26 15 30,-30 13-46,84-11-48,-246-4 59,-1-6 0,0-5 0,0-4 0,-1-6 1,2-6-75,67-17 177,-170 41-177,-1 0 0,1-2 0,-1 1 1,1-2-1,-1 0 0,-1 0 0,1-1 0,-1 0 0,0-1 1,0-1-1,-1 1 0,1-2 0,-2 1 0,0-1 0,0-1 1,0 0-1,-1 0 0,-1-1 0,0 1 0,0-2 0,-1 1 1,0-1-1,-1 0 0,0-3 0,3-18 12,-2 0 1,-1-1-1,-1 0 0,-2 0 1,-2 0-1,-1 0 1,-1 0-1,-2 0-12,0-12 5,1-16-5,4 34 2,-2-1-1,-1 0 1,-2 0 0,0 1-1,-2 0 1,-2 0-1,0 0 1,-1 1 0,-7-12-2,12 32 18,0 0 1,0 0-1,-1 1 1,1 0-1,-1-1 1,-1 2-1,1-1 1,-1 1 0,0 0-1,0 0 1,-5-2-19,-10-5 99,-1 2 1,-1 0 0,1 1 0,-1 2-1,-22-5-99,-141-35-9,40 19 6,-1 7 1,-1 6-1,-93 5 3,-55 2-28,-26-4-75,-59 1-23,-59 14 54,-35 8 78,-19-23 10,-1-18-46,-39-1-20,-14 12-7,-28 5 36,-15-7 30,-19 3 27,-5 21-28,-7 10-9,17-13-85,-14-20 42,15 8 40,-13 30 15,27 2 1,23-14-15,26 0 62,21 20 140,56 30-91,63-11-610,156-38-4135,125-16 1137</inkml:trace>
  <inkml:trace contextRef="#ctx0" brushRef="#br0" timeOffset="-157452.508">1577 8152 8378,'-53'-18'3205,"0"0"-5786,18-9-3066,17 4 7050,24 19 5368,29 13-6103,-15-3-305,-12-4-315,1 0 0,0-1 1,-1-1-1,1 1 0,0-1 0,0-1 1,-1 1-1,1-2 0,0 1 0,-1-1 1,1 0-1,3-3-48,13-6 138,0 2 0,1 0-1,0 1 1,0 2 0,21-2-138,280-19 574,-182 19-265,0 7 1,1 6 0,104 19-310,-220-21 83,507 25 301,-479-26-376,268-1-35,16-5 37,23-16 10,19-9-34,-244 29 30,118 16-16,129 34 32,-229-33-85,104-4 53,169-35-3,-5 3 14,-26 11-16,-11 24 10,-2 24 116,0-1 325,10-22-147,33-6-154,-39-8-80,-44 12-55,-49-14-21,-276-2 14,188-11 87,29-12-90,-206 20 147,1 1 0,0 1-1,0 2 1,0 1 0,-1 2-1,1 2 1,-1 1 0,15 5-147,44 13 141,0-3 0,1-5 0,1-4 0,10-3-141,61-21-125,107-61-625,-168 55 770,-14 2 35,-66 12-114,-24 4 56,0 0 1,1 0-1,-1 0 0,0 1 1,1-1-1,-1 0 0,0 0 0,1 0 1,-1 0-1,0 0 0,1 0 0,-1 0 1,1 0-1,-1 0 0,0 0 0,1 0 1,-1 0-1,0 0 0,1 0 1,-1 0-1,0 0 0,1 0 0,-1 0 1,0 0-1,1 0 0,-1-1 0,0 1 1,1 0-1,-1 0 0,0 0 1,0-1-1,1 1 0,-1 0 0,0 0 1,0-1-1,1 1 0,-1 0 0,0-1 1,0 1-1,0 0 0,1-1 1,-1 1-1,0 0 0,0-1 0,0 1 1,0 0-1,0-1 0,0 1 0,0 0 1,0-1-1,0 1 0,0 0 1,0-1-1,0 1 0,0 0 0,0-1 1,0 1-1,0 0 0,0-1 0,-1 1 1,1 0-1,0-1 3,-4-27-17,3 26 18,-65-280-71,45 118 126,-18 0-73,29 135 20,2 0 0,0 0-1,2-1 1,0-18-3,4-44 38,-4 22-2,-48-48-12,48 108-18,0-1 2,0 1-1,-1 0 1,1 0-1,-2 1 1,1 0 0,-2 0-1,-6-6-7,11 14 51,1 0 0,-1 0-1,0 0 1,1 0 0,-1 0-1,0 1 1,1 0 0,-1 0-1,0 0 1,1 0 0,-1 1-1,0-1 1,1 1 0,-4 1-51,-2-1 32,-2 0-56,-1-1 0,0 0 0,0-1 1,0 0-1,0 0 0,1-2 1,-1 1-1,0-2 24,-38-6-97,-98-15 170,107 15 67,0 2 0,0 1 0,-1 3-1,0 1 1,-20 2-140,-136-4 101,81 3-70,-99-16-31,-217-2 23,262 13-17,-5 12-14,38-3 6,0-5 0,-12-8 2,-528-56 402,543 56-408,2-6 0,-101-27 6,163 30 84,-1 3-1,0 3 1,0 3 0,-34 4-84,1 1 56,1-5 1,-1-4 0,-79-19-57,-696-121 28,773 133-30,35 4 1,-208-21 12,19 37 80,28 5-30,129-12-149,0-4 0,-48-12 88,-120-20-25,179 36 120,0 3 0,0 5 0,0 4 0,-62 15-95,-61 5-71,-21 0 0,0 0 57,-121-5 14,-59-29-73,-647 49-41,944-33 146,1 5-1,1 5 1,-92 30-32,128-29 8,80-21-20,0 0 0,0 1 0,0-1 0,0 1 0,1-1 0,-1 1 0,0 0 0,1 0 0,-1-1 1,1 1-1,0 0 0,0 0 0,0 0 0,0 1 0,0-1 0,0 0 0,0 0 0,1 0 0,-1 1 0,1-1 0,0 0 0,-1 1 0,1-1 0,0 0 0,0 1 0,1-1 0,-1 0 0,1 2 12,-3 24-77,-9 154 73,3-83 7,4 1 1,6 52-4,10 39 38,14 21-36,-21-82 0,-18 34 10,2-56 44,6-85 20,4-22-63,0 1 0,0-1 0,1 1 0,-1-1 0,0 1-1,1-1 1,-1 1 0,1-1 0,0 1 0,0-1 0,-1 1 0,1-1 0,0 1 0,0 0 0,0-1 0,1 1 0,-1-1-1,0 1 1,1-1 0,-1 1 0,0-1 0,1 1 0,0-1 0,-1 1 0,1-1 0,0 1 0,0-1 0,0 0-1,0 0 1,0 1 0,0-1 0,0 0 0,0 0 0,2 1-13,48 22 16,69-12 16,-50-1-31,27 4-21,0-4 0,66-2 20,102-22-32,-144 5 36,0 5-1,106 11-3,-73 10 8,-29-2-15,0-6 1,15-4 6,151-10-16,9 27-7,0 20 20,5 5-13,214-6-80,-193-20 39,3 17 58,-3 6-9,42-20 6,33-25-65,31-9-1,-16-13-303,0 0-160,-21 2 349,-21-22-73,-13-19-114,-158 34 367,1 8 0,55 8 2,-159 13 6,0 5 1,8 5-7,189 49 100,10 13 85,64 14-110,-294-71-102,-1-4 1,2-3-1,-1-4 0,1-3 1,29-4 26,-64-3-21,0-3 0,0-1 0,-1-1 1,0-3-1,-1-2 0,0-1 0,-1-2 1,-1-2-1,8-6 21,79-45 351,-104 42-223,-21 26-120,0-1 0,1 1 1,-1 0-1,1-1 0,-1 1 0,1 0 0,0 0 1,0 0-1,0 0 0,0 1 0,0-1 0,0 1 1,1-1-1,-1 1 0,0 0 0,1-1 1,-1 1-1,2 0-8,5-1 47,-6 2-42,-1-1 1,1 1 0,-1-1-1,1 1 1,-1-1-1,0 0 1,1 0-1,-1 0 1,0 0 0,0 0-1,0-1 1,0 1-1,0-1 1,0 1 0,0-1-1,0 0 1,0 0-1,-1 0 1,1 0-1,-1 0-5,1-1-22,3-10-29,0 0 0,0 0-1,-1-1 1,-1 1 0,0-1-1,-1 1 1,0-1 0,-1 0-1,-1-6 52,-9-63-80,-3 1-1,-5 1 1,-14-40 80,9 41-72,-4 2 0,-30-63 72,18 61 29,-3 2 0,-3 2 0,-4 2-1,-3 2 1,-4 3 0,-3 0-29,6 19 258,39 10-198,11 22-264,-32 6 292,23 11-51,-106-20 105,1 0-217,-1 5 0,-2 5 75,-660-52-264,350 6-81,312 44 299,0 5 1,-77 7 45,-200 38 531,-25 1-163,-94-23-390,-69-28-7,-39-24 12,46 28 125,12 26 122,-52-23-208,-57-32-85,26-11 58,88 5 5,386 36-119,-114 11 119,200 3-186,1 4 0,-1 3 1,-25 10 185,85-17-257,1 1 1,0 1-1,0 1 1,0 1-1,1 2 1,1 0-1,0 1 1,1 2 0,0 0-1,1 1 257,-32 50-3119,18 5-142</inkml:trace>
  <inkml:trace contextRef="#ctx0" brushRef="#br0" timeOffset="-156116.13">15495 7763 9082,'-2'0'154,"-1"-1"0,1 1 0,0 0 0,0 0 0,0-1 0,0 1 0,0-1 0,0 0 0,0 1 0,0-1 0,0 0 0,0 0-1,0 0 1,0-1 0,1 1 0,-1 0 0,0-1 0,1 1 0,-1-1 0,1 1 0,0-1 0,-1 0 0,1 0 0,0 0 0,0 1 0,0-1 0,0 0 0,0 0 0,1 0 0,-1-1 0,1 1 0,-1 0 0,1 0 0,0 0 0,0 0 0,0 0 0,0-1 0,0 1 0,0 0 0,1-2-154,2-12 62,1 0 1,0 0-1,1 0 1,1 0-1,1 1 1,0 0-1,1 0-62,34-63 37,3 3 0,3 1 0,16-14-37,97-103 9,-152 181-16,0 0 0,1 1-1,0 0 1,0 0 0,1 1 0,1 1 0,-1 0-1,1 0 1,0 1 0,10-3 7,-18 9-7,0 0-1,1-1 1,-1 2 0,0-1-1,0 0 1,1 1-1,-1 0 1,0 0 0,0 0-1,0 0 1,0 1 0,0-1-1,0 1 1,0 0-1,-1 0 1,1 1 0,-1-1-1,1 1 1,-1 0 0,0 0-1,0 0 1,0 0-1,0 0 1,-1 1 0,0-1-1,1 1 1,-1 0 0,0-1-1,-1 1 1,1 0-1,-1 0 1,1 1 0,-1-1-1,0 3 8,46 116-38,-40-97 65,1 1 0,2-2-1,0 1 1,2-1 0,1-1 0,1 0-1,0-1 1,2-1 0,1 0 0,16 15-27,-22-29 21,0-1 0,1 0 1,0-1-1,0 0 0,0-1 0,1-1 1,0 0-1,0 0 0,0-1 1,0-1-1,0-1 0,1 1 0,-1-2 1,0 0-1,1-1 0,-1 0 1,1-1-1,-1 0 0,0-1 0,0-1 1,0 0-1,-1 0 0,1-1 1,-1-1-1,3-2-21,45-23-118,-1-3 1,-1-2-1,-2-2 0,-2-3 1,-1-3-1,15-18 118,-33 31-2703,-25 16-11</inkml:trace>
  <inkml:trace contextRef="#ctx0" brushRef="#br0" timeOffset="-155827.346">16904 6776 8858,'-3'-10'7531,"3"0"-4121,75 19-3447,-74-9 36,5-1-15,1 0 0,-1 1-1,0 0 1,1 0-1,-1 0 1,1 0 0,-1 1-1,1 0 1,-1 1 0,0 0-1,0 0 1,0 0-1,0 0 1,0 1 0,0 0-1,0 0 1,-1 1 0,0 0-1,1 0 1,-1 0-1,-1 0 1,1 1 0,-1 0-1,0-1 1,0 2 0,0-1-1,-1 0 1,2 4 16,1 26-29,-1 1 1,-1 0-1,-2 1 1,-2-1-1,-2 0 1,-1 1-1,-1-1 0,-2-1 1,-2 1-1,-9 24 29,-53 171 64,47-173-70,3 2-1,3 0 0,-1 12 7,9 34-3768,12-80 870</inkml:trace>
  <inkml:trace contextRef="#ctx0" brushRef="#br0" timeOffset="-155086.124">17795 6617 9402,'-104'-30'6597,"103"29"-6586,0 1 0,0-1 0,1 1 0,-1 0-1,0-1 1,0 1 0,0 0 0,0 0 0,0 0-1,0-1 1,1 1 0,-1 0 0,0 0 0,0 0-1,0 1 1,0-1 0,0 0 0,0 0 0,0 0-1,0 1 1,1-1 0,-1 0 0,0 1-1,0-1 1,0 1 0,1-1 0,-1 1 0,0-1-1,0 1 1,1-1 0,-1 1 0,1 0 0,-1-1-1,0 1 1,1 0 0,-1 0 0,1 0 0,0-1-1,-1 1 1,1 0 0,0 0 0,-1 0 0,1 0-1,0 0 1,0-1 0,0 1 0,0 0 0,0 1-11,-2 1 2,-33 76 2,3 0 0,-19 81-4,23-31 32,27-125-33,0-1 0,0 0 0,1 0 0,-1 0 0,1 0 0,0 0 0,0 1 0,0-1 0,0 0 0,0 0 0,1 0 0,-1 1 0,1-1 0,0 0 0,0 0 0,0 0 0,0 0 0,1 0 0,-1 0 0,1-1 0,0 1 0,-1 0 0,1-1 0,1 1 0,-1-1 0,0 0 0,0 0 0,1 0 0,0 0 0,-1 0 0,1 0 0,0-1 0,0 1 0,0-1 0,-1 0 1,2 0-1,1 1 1,46-1-11,-45-2 13,-1 0-1,0 1 1,0-1-1,1 1 1,-1 0-1,0 1 0,0-1 1,1 1-1,-1 0 1,0 0-1,0 1 1,0 0-1,0 0 1,0 0-1,-1 0 0,1 1 1,-1-1-1,1 1 1,-1 0-1,0 1 1,0-1-2,2 6 2,0 1 0,-1-1 0,0 1 0,-1 0 1,0 0-1,-1 0 0,0 1 0,0-1 0,-1 1 1,-1 0-1,0-1 0,0 1 0,-1 0 0,0 0 1,-1 0-1,0-1 0,-1 1 0,0 0 0,-1-1 1,0 1-1,0-1 0,-1 0 0,-1 0 1,0-1-1,0 1 0,0-1 0,-2 0 0,1 0 1,-6 5-3,-5 4 12,0-1 1,-1-1 0,-1-1 0,0-1 0,-1 0 0,0-2-1,-1 0 1,-7 2-13,24-12-7,2-1-3,1 1 0,-1-1 0,1 0 0,-1 1 0,0-1 0,1 0 0,-1 0 0,0 0 0,0 0 0,0 0 0,0-1 1,0 1-1,0 0 0,0-1 0,0 0 0,0 1 0,0-1 0,0 0 0,0 0 0,0 0 0,0 0 0,-1-1 0,1 1 0,0 0 0,0-1 0,0 0 0,0 1 0,0-1 0,0 0 0,1 0 0,-1 0 1,0 0-1,0 0 0,1-1 0,-1 1 0,1 0 0,-1-1 0,1 0 10,0-7-149,1 0 1,0 0-1,1-1 1,0 1 0,0 0-1,1 0 1,1 0-1,-1 0 1,1 0-1,1 1 1,2-6 148,1-4-214,24-60-521,3 1 0,3 1 0,44-62 735,177-306-2228,-229 395 3873,-26 82 731,1-7-2174,1 0 0,1 0 0,2-1 0,0 0 0,2 0 0,1-1 0,0 0 0,10 13-202,19 43 124,-29-57-99,-1-3-10,-1 0 0,0 1 1,-2 0-1,0 1 0,-1-1 1,-1 1-1,-2 1-15,-2-21-10,-1 0 1,0 0-1,1 0 0,-1-1 1,0 1-1,-1 0 0,1 0 1,0 0-1,0 0 0,-1 0 0,1 0 1,-1-1-1,1 1 0,-1 0 1,0 0-1,0-1 0,0 1 1,0-1-1,0 1 0,0-1 1,0 1-1,-1-1 0,1 1 0,0-1 1,-1 0-1,1 0 0,-1 0 1,0 0-1,1 0 0,-1 0 1,0 0-1,1 0 0,-1-1 1,0 1-1,0-1 0,0 1 1,1-1-1,-1 0 0,0 0 0,0 0 1,0 0-1,0 0 0,0 0 1,0 0-1,0-1 10,-51-17-3539,24-2 874</inkml:trace>
  <inkml:trace contextRef="#ctx0" brushRef="#br0" timeOffset="-154915.455">17839 7027 7610,'-2'-6'3080,"2"3"65,14 0-1729,7 1-1104,14 0-144,5-2-152,16-8-336,6 1-2800,-6-19-17,-13-5-1272</inkml:trace>
  <inkml:trace contextRef="#ctx0" brushRef="#br0" timeOffset="-154083.471">18463 6775 11715,'-12'32'5372,"-1"-2"-3766,-9 26-1554,22-55-51,-11 28-55,1 0 0,2 1 1,1-1-1,1 1 1,2 1-1,0 16 54,3-45-24,1 0 1,-1-1-1,1 1 1,0 0-1,-1 0 1,1 0-1,0 0 1,0 0-1,1 0 1,-1 0-1,0 0 1,1 0-1,-1 0 1,1 0-1,0 0 1,-1 0-1,1 0 0,0-1 1,0 1-1,0 0 1,0-1-1,0 1 1,1-1-1,-1 1 1,1-1-1,-1 1 1,1-1-1,-1 0 1,1 0-1,-1 0 1,1 0-1,0 0 1,0 0-1,0 0 1,-1-1-1,1 1 1,0 0-1,0-1 0,0 0 1,0 1-1,0-1 1,0 0-1,0 0 1,0 0-1,0 0 1,0-1-1,0 1 1,0 0-1,0-1 1,0 0 23,-1 1 9,-1 0 1,1 0-1,-1-1 1,1 1-1,0 0 1,-1 0-1,1-1 1,-1 1-1,1-1 1,-1 1-1,1 0 1,-1-1-1,0 1 1,1-1-1,-1 1 1,1-1 0,-1 0-1,0 1 1,1-1-1,-1 1 1,0-1-1,0 0 1,0 1-1,1-1 1,-1 1-1,0-1 1,0 0-1,0 1 1,0-1-1,0 0 1,0 1-1,0-1 1,0 0-1,0 1 1,-1-1-1,1 0 1,0 1-1,0-1 1,0 1-1,-1-1 1,1 0-1,0 1 1,-1-1 0,1 1-1,0-1 1,-1 1-1,1-1 1,-1 1-1,1-1 1,-1 1-1,1 0 1,-1-1-1,1 1 1,-1 0-1,0-1 1,1 1-1,-1 0 1,0 0-10,2 0 955,29 59-717,-30-56-238,0-1 0,1 1 0,-1 0 0,1 0 0,0 0-1,0-1 1,0 1 0,0 0 0,1-1 0,-1 1 0,0-1-1,1 1 1,0-1 0,0 0 0,0 0 0,0 0 0,0 0 0,0 0-1,0 0 1,1 0 0,-1-1 0,0 1 0,1-1 0,0 0-1,-1 0 1,1 0 0,0 0 0,-1 0 0,1 0 0,0-1-1,0 1 1,0-1 0,0 0 0,0 0 0,-1 0 0,1 0 0,0-1-1,0 1 1,0-1 0,0 0 0,-1 1 0,3-2 0,6-6 4,0 0 1,-1-1-1,0 0 1,0-1-1,-1 0 0,0 0 1,-1-1-1,0 0 1,1-3-5,30-43 35,-3-3 1,-3-1-1,-2-1 0,-2-2 1,-4-1-1,-3 0 1,-1-7-36,-16 57 98,-1 0 0,0 0 0,-2-1 0,1 1 0,-2-1 0,0 1 0,-1-1 0,-1 1 1,0-1-1,-1 1 0,-1-2-98,0-5 661,4 20-661,0-1 0,0 0 0,-1 0 0,1 0 1,-1 0-1,1 0 0,-1 0 0,0 0 0,0 0 0,0-1 0,0 1 0,-1 0 0,0 0 0,1 0 0,-1 1 0,0-1 0,0 0 0,0 0 0,-1 0 0,1 3 0,0 1-1,0-1 0,0 1 0,0-1 0,0 1 0,0 0 0,0-1 1,0 1-1,0 0 0,0 0 0,0 0 0,0 0 0,1-1 0,-1 1 0,0 0 1,1 0-1,-1 1 0,0-1 0,1 0 0,-1 0 0,1 0 0,0 0 0,-1 0 1,1 0-1,0 1 0,0-1 0,0 0 0,0 0 0,0 1 1,-3 27-4,2 0 0,1 0-1,2-1 1,0 1 0,2 0 0,1-1 0,1 0-1,9 23 5,-13-43-1,85 242-5,-87-248 4,22 48 11,-15-44 29,-8-33 17,-9-120 41,8 14 9,10 124-20,4 27-48,-10-15-32,21 41-14,-10-17 10,2-1 0,0-1 0,2 0 1,10 12-2,-22-32-9,0 1 0,0-1 0,0 0 0,1 0 0,0 0 0,0-1 0,0 0 0,1 0 0,-1 0 0,1-1 0,0 0 0,0 0 0,0-1 0,0 0 0,0 0 0,1-1 0,-1 0 0,0 0 0,1-1 0,1 0 9,2-2-18,0-1 1,-1 0-1,1-1 0,-1 0 1,0 0-1,0-1 0,-1-1 1,1 0-1,-1 0 0,0 0 1,-1-1-1,1-1 1,-2 0-1,1 0 0,-1 0 1,0-1-1,-1 0 0,0 0 1,0 0-1,-1-1 0,0 0 1,2-7 17,-3 9 34,0 0 0,-1 0-1,0 0 1,0-1 0,-1 1 0,0-1 0,0 1 0,-1-1 0,0 0 0,-1 1-1,0-1 1,0 0 0,-1 0 0,0 1 0,0-1 0,-1 0 0,0 1 0,-1 0-1,0-1 1,-2-3-34,4 11 16,1 0-1,-1 1 1,1-1-1,-1 0 0,1 1 1,-1-1-1,1 1 1,-1-1-1,0 1 1,1-1-1,-1 1 1,0-1-1,0 1 0,1-1 1,-1 1-1,0 0 1,0 0-1,1-1 1,-1 1-1,0 0 0,0 0 1,0 0-1,0 0 1,1 0-1,-1 0 1,0 0-1,0 0 0,0 0 1,0 0-1,1 0 1,-1 1-1,0-1 1,0 0-1,0 1 1,1-1-1,-1 0 0,0 1 1,1-1-1,-1 1 1,0-1-1,1 1 1,-1 0-1,0-1 0,1 1 1,-1 0-1,1-1 1,-1 1-1,1 0 1,0-1-1,-1 1 1,1 0-1,0 0 0,-1-1 1,1 1-1,0 0 1,0 0-1,0 0 1,0 0-1,0-1 0,0 1 1,0 0-1,0 0 1,0 0-1,0 0 1,0-1-1,0 1-15,2 18 4,0-1-1,2 0 1,0 0-1,0-1 1,2 1-1,0-1 1,1 0-1,1-1 1,1 1-1,0-2 1,1 1-1,0-1 1,1-1-1,6 5-3,-11-11-238,0-1 0,1 0-1,0 0 1,0-1 0,1 0-1,0 0 1,0-1-1,9 5 239,-16-9-175,1 0 0,-1 0 0,1 0-1,-1-1 1,1 1 0,0 0 0,0-1-1,-1 0 1,1 1 0,0-1 0,0 0-1,-1 0 1,1 0 0,0 0 0,0 0-1,-1 0 1,1 0 0,0-1-1,0 1 1,-1-1 0,1 1 0,0-1-1,-1 0 1,1 1 0,-1-1 0,1 0-1,-1 0 1,1 0 0,-1 0 0,1 0-1,-1-1 1,0 1 0,0 0 0,0-1-1,0 1 1,1-1 175,9-37-4637</inkml:trace>
  <inkml:trace contextRef="#ctx0" brushRef="#br0" timeOffset="-153813.4">19591 6306 10746,'-49'-4'7668,"38"5"-8118,-3 12-1755,-27-3-435,38-9 2644,1 0 1,-1 0 0,0 1-1,1-1 1,-1 1-1,1-1 1,-1 1-1,1 0 1,0 0-1,0 0 1,0 0 0,0 0-1,0 1 1,0-1-1,1 1 1,-1-1-1,1 1 1,0-1 0,-1 1-1,1 0 1,0 0-1,1-1 1,-1 1-1,0 0 1,1 0 0,0 1-6,39 14 171,-30-17-413,0 0 1,0 0-1,0-1 0,0 0 1,0 0-1,0-1 0,0 0 1,0-1-1,0 0 0,6-3 243,-14 5-64,38-7-1914</inkml:trace>
  <inkml:trace contextRef="#ctx0" brushRef="#br0" timeOffset="-153481.802">19796 6373 4961,'18'18'9358,"-34"33"-5924,11-38-3137,2-6-243,1 0-1,-1 0 0,0 0 1,0 0-1,-1 0 0,0-1 1,0 1-1,-1-1 1,1 0-1,-1-1 0,-1 1 1,1-1-1,-6 4-53,10-9 0,1 1 0,-1-1 0,1 0 0,-1 1 1,1-1-1,-1 1 0,1-1 0,-1 1 0,1-1 0,-1 0 0,1 1 0,0 0 0,-1-1 1,1 1-1,0-1 0,-1 1 0,1-1 0,0 1 0,0 0 0,0-1 0,-1 1 0,1-1 0,0 1 1,0 0-1,0-1 0,0 1 0,0 0 0,0-1 0,0 1 0,0-1 0,1 1 0,-1 0 1,0-1-1,0 1 0,0-1 0,1 1 0,-1 0 0,0-1 0,1 1 0,-1-1 0,0 1 1,1-1-1,-1 1 0,1-1 0,-1 1 0,1-1 0,-1 0 0,1 1 0,-1-1 0,1 0 0,-1 1 1,1-1-1,0 0 0,-1 0 0,1 1 0,-1-1 0,1 0 0,0 0 0,-1 0 0,42 16 1,192 21-1046,-181-22 543,-52-12 511,1-1 1,-1 0 0,0 1 0,0-1 0,0 1 0,-1-1-1,1 1 1,0-1 0,-1 1 0,0 0 0,0-1-1,0 1 1,0 0 0,0-1 0,0 1 0,-1-1 0,1 1-1,-1 0 1,1-1 0,-1 1 0,0-1 0,0 1-1,-1-1 1,1 0 0,0 1 0,-1-1 0,1 0 0,-1 0-10,0 2 25,-87 148 906,-49 42 19,109-176-2209,15-34-3236,7-3 698</inkml:trace>
  <inkml:trace contextRef="#ctx0" brushRef="#br0" timeOffset="-149963.557">20048 6194 8210,'-6'-29'4874,"6"29"-4846,0 0 1,0-1-1,0 1 1,0 0-1,0-1 0,0 1 1,0 0-1,1 0 0,-1-1 1,0 1-1,0 0 0,0 0 1,1-1-1,-1 1 0,0 0 1,0 0-1,1-1 0,-1 1 1,0 0-1,1 0 1,-1 0-1,0 0 0,1 0 1,-1-1-1,0 1 0,1 0 1,-1 0-1,0 0 0,0 0 1,1 0-1,-1 0 0,1 0 1,-1 0-1,0 0 0,0 0 1,1 0-1,-1 0 0,0 0 1,1 1-1,-1-1 1,0 0-1,1 0 0,-1 0 1,0 0-1,1 1 0,-1-1 1,0 0-1,0 0 0,1 0 1,-1 1-1,0-1 0,0 0 1,0 0-1,1 1-28,3 5 9,1 0 0,-1 0 1,0 0-1,0 1 0,-1-1 0,0 1 0,0 0 1,0 0-1,-1 0 0,0 0 0,0 4-9,3 5 75,74 318 1224,-71-302-1246,1 0-1,2-1 1,1-1 0,1 0-1,2 0 1,8 12-53,10-12 84,-32-29-80,0-1 0,0 0-1,0 0 1,0 0 0,0 0 0,0 0-1,0 0 1,0 0 0,0 0 0,0 0-1,0 0 1,0-1 0,0 1 0,0 0-1,0-1 1,0 1 0,0-1 0,-1 1-1,1-1 1,0 1 0,0-1 0,0 0-1,-1 1 1,1-1 0,0 0-1,0 0 1,-1 1 0,1-1 0,-1 0-1,1 0 1,-1 0 0,1 0 0,-1 0-1,0 0 1,1 0 0,-1 0 0,0 0-1,0 0 1,0 0 0,1 0 0,-1-1-4,4-19 91,0-1 0,-2 0 1,0 0-1,-1 0 1,-1 0-1,-1 0 1,-2 0-1,0 1 0,-1-2-91,2 7 226,-1-1 0,-1 1 0,-1 0 0,0 1 0,-1-1 0,0 1 0,-9-13-226,15 27 20,0 0 0,0 1 0,0-1 0,0 1 0,0-1 0,0 1 0,0-1 0,0 0 0,0 1 0,-1-1 0,1 1 0,0-1 0,0 1 1,-1-1-1,1 1 0,0-1 0,-1 1 0,1-1 0,0 1 0,-1 0 0,1-1 0,-1 1 0,1-1 0,-1 1 0,1 0 0,-1-1 0,1 1 0,-1 0 0,1 0 0,-1-1 0,1 1 0,-1 0 0,1 0 0,-1 0 0,1 0 0,-1 0 0,0 0 0,1 0 0,-1 0 0,1 0 0,-1 0 0,1 0 0,-1 0 0,0 0 0,1 0 0,-1 1 1,1-1-1,-1 0 0,1 0 0,-1 1 0,1-1 0,-1 0 0,1 1 0,-1-1 0,1 0 0,-1 1-20,-4 32 377,7-17-371,0 0 0,1 0-1,1 0 1,1 0 0,0-1 0,1 1 0,0-1-1,1 0 1,8 10-6,-14-22-20,1 0 0,0 0 1,-1 0-1,2 0 0,-1-1 0,0 1 0,0 0 0,1-1 1,-1 0-1,1 0 0,0 1 0,0-1 0,0-1 1,0 1-1,0 0 0,0-1 0,0 0 0,0 0 0,1 0 1,-1 0-1,1 0 0,-1 0 0,0-1 0,1 0 0,-1 0 1,1 0-1,-1 0 0,1 0 0,-1-1 0,3 0 20,5-5-93,0-1 1,-1 0-1,-1-1 0,1 0 0,-1-1 0,-1 1 0,1-2 0,-1 1 1,-1-1-1,0 0 0,0-1 0,-1 0 0,-1 0 0,0 0 0,0-1 1,2-9 92,-5 16 43,1 0 0,-1 0-1,0 0 1,-1-1 0,0 1 0,1 0 0,-2-1 0,1 1 0,-1-1 0,1 1 0,-2-1 0,1 1 0,0-1 0,-1 1 0,0-1 0,-1 1 0,1 0 0,-1 0 0,-1-3-43,2 7 26,0 0 1,0 1 0,0-1-1,0 1 1,0 0 0,0-1 0,0 1-1,0 0 1,0 0 0,0-1-1,0 1 1,-1 0 0,1 0-1,0 0 1,0 1 0,0-1-1,0 0 1,0 0 0,0 0-1,0 1 1,0-1 0,0 1-1,0-1 1,0 1 0,0-1-1,0 1 1,0-1 0,0 1-1,0 0 1,0 0 0,0-1-1,1 1 1,-1 0 0,0 0-1,1 0 1,-1 0 0,1 0-1,-1 0 1,1 0 0,-1 0-1,1 0 1,-1 0 0,1 0-1,0 0 1,0 0 0,0 0-1,0 0 1,-1 0 0,1 1-1,1-1 1,-1 0 0,0 0-1,0 0 1,0 0-27,0 18 34,0 0 1,1 0-1,1 0 0,0-1 1,2 1-1,0-1 0,1 0 1,1 0-1,1 0 1,0-1-1,1 0 0,3 4-34,-4-7-64,1 1 1,1-1-1,0 0 0,1-1 0,0 0 1,1 0-1,0-1 0,1-1 0,0 0 0,1-1 1,7 5 63,-17-13-184,0-1 0,1 1-1,-1 0 1,0-1 0,0 0 0,1 0 0,-1 0 0,0 0 0,1-1 0,-1 1 0,1-1 0,-1 0 0,1 0 0,-1 0-1,1 0 1,-1-1 0,1 0 0,-1 1 0,0-1 0,1 0 0,-1 0 0,0-1 0,0 1 0,0-1 0,0 0-1,0 0 1,0 0 0,1-1 184,31-38-3961</inkml:trace>
  <inkml:trace contextRef="#ctx0" brushRef="#br0" timeOffset="-149653.781">20488 6233 10858,'-14'-6'2713,"7"-11"808,7 5-2993,0 5-528,3-4-496,-3 8-329,6 17-2695,-4-5 295</inkml:trace>
  <inkml:trace contextRef="#ctx0" brushRef="#br0" timeOffset="-149467.541">21104 6332 9074,'0'-1'189,"-1"0"-1,1 0 1,0 0 0,-1 0-1,1 0 1,-1 0 0,0 0-1,1 0 1,-1 0 0,0 0 0,0 0-1,1 0 1,-1 1 0,0-1-1,0 0 1,0 1 0,0-1-1,0 1 1,0-1 0,0 1-1,0-1 1,0 1 0,0 0-1,0-1 1,-1 1 0,1 0 0,0 0-1,0 0 1,0 0 0,0 0-1,0 0 1,0 0 0,-1 0-1,1 0 1,0 1-189,-11 6 99,2 0 0,-1 1 0,1 1 0,0-1 0,1 2 0,0-1 0,1 1 0,0 1 0,0-1 0,1 1 0,1 1 0,-1-1 0,2 1 0,0 0 0,0 1 0,1-1 0,-1 8-99,-10 27 51,1 1 0,3 0 0,-4 41-51,16 4 44,1-91-44,-1 1 0,1 0 0,0-1 0,0 1 0,0-1 0,0 0-1,0 0 1,0 0 0,1 0 0,-1 0 0,1 0 0,-1-1-1,1 1 1,0-1 0,0 1 0,0-1 0,0 0 0,-1 0 0,1-1-1,0 1 1,1-1 0,-1 1 0,0-1 0,0 0 0,0 0-1,0 0 1,0 0 0,0-1 0,0 1 0,0-1 0,0 0 0,0 0-1,0 0 1,0 0 0,-1-1 0,1 1 0,0-1 0,-1 1-1,1-1 1,-1 0 0,1 0 0,-1 0 0,0 0 0,1-2 0,13-8-539,0-1 1,-2 0 0,1-1 0,-2 0-1,0-1 1,-1-1 0,0 0 0,6-12 537,16-31-3034</inkml:trace>
  <inkml:trace contextRef="#ctx0" brushRef="#br0" timeOffset="-148967.813">21643 6268 8978,'-4'-5'5134,"-10"14"-3395,10-6-1485,-96 61 899,72-42-1017,1 0-1,2 2 0,0 0 0,2 2 0,-12 17-134,33-42 7,1 0 1,-1 0-1,1 1 1,-1-1-1,1 0 1,0 1-1,0-1 1,0 1-1,0-1 1,0 1 0,0 0-1,0-1 1,1 1-1,-1 0 1,0 0-1,1-1 1,0 1-1,-1 0 1,1 0 0,0 0-1,0 0 1,0-1-1,0 1 1,0 0-1,0 0 1,1 0-1,-1 0 1,1-1 0,-1 1-1,1 0 1,0 0-1,-1-1 1,1 1-1,0 0 1,0-1-1,0 1 1,0-1 0,1 1-1,-1-1 1,0 0-1,1 1-8,55-11 4,23-18 52,58-10 10,-135 36-69,0 1 1,-1 0 0,1-1-1,0 1 1,0 0 0,0 0-1,0 0 1,0 1 0,0-1-1,-1 1 1,1 0 0,0 0-1,0-1 1,-1 2 0,1-1-1,0 0 1,-1 1 0,1-1-1,-1 1 1,0-1 0,1 1-1,-1 0 1,0 0 0,0 0-1,0 1 1,-1-1 0,1 0-1,0 1 1,-1-1 0,0 1-1,1-1 1,0 3 2,-1 5 75,0 0-1,0 0 1,0 0 0,-1 0-1,-1 0 1,0 0 0,0-1-1,-1 1 1,0 0 0,-1 0-1,0-1 1,0 1 0,-1-1-1,0 0 1,-1 0 0,0-1 0,0 1-1,-1-1 1,0 0 0,-1 0-1,0-1 1,0 0 0,0 0-1,-1-1 1,0 0 0,0 0-1,0-1 1,-1 0 0,0 0-1,0-1 1,-9 3-75,0-2 145,0-1 1,0 0-1,-1-1 0,1-1 0,-1-1 0,1 0 1,-6-2-146,-31 2 46,55-1-135,0 0 0,0 1 0,1-1 0,-1 0 0,0 0 0,0 0 0,0 1 0,0-1 0,1 0 0,-1 0 0,0 0 0,0 1 0,0-1 0,0 0 0,0 0 0,0 1 0,0-1 0,1 0 0,-1 1 0,0-1 0,0 0 0,0 0 0,0 1 0,0-1 0,0 0-1,0 0 1,0 1 0,-1-1 0,1 0 0,0 1 0,0-1 0,0 0 0,0 0 0,0 1 0,0-1 0,-1 0 89,24-7-3907,7-12-565</inkml:trace>
  <inkml:trace contextRef="#ctx0" brushRef="#br0" timeOffset="-148382.487">22732 6092 8458,'1'43'5642,"-8"1"-3297,1 10-1478,5 30-247,4-1 0,11 63-620,-8-94 41,2 0 0,2-1 0,3 0 0,1-1 0,17 35-41,-21-60 23,-11-26-26,1 1 0,0 0 0,0 0 0,0 0 0,-1 0 0,1 0 1,0 0-1,0 0 0,-1-1 0,1 1 0,0 0 0,0 0 0,-1 0 0,1 0 0,0 0 0,0 0 0,0 0 0,-1 0 0,1 0 0,0 0 0,0 0 1,-1 1-1,1-1 0,0 0 0,0 0 0,-1 0 0,1 0 0,0 0 0,0 0 0,0 0 0,-1 1 0,1-1 0,0 0 0,0 0 0,0 0 1,0 0-1,-1 1 0,1-1 0,0 0 0,0 0 0,0 0 0,0 1 0,0-1 0,0 0 0,0 0 0,0 1 0,0-1 0,0 0 0,-1 0 1,1 0-1,0 1 0,0-1 0,0 0 0,0 0 0,1 1 0,-1-1 0,0 0 0,0 0 0,0 1 0,0-1 0,0 0 0,0 0 0,0 0 1,0 1-1,0-1 0,1 0 0,-1 0 0,0 0 0,0 1 0,0-1 3,-20-12-572,19 12 560,-59-49-4180,17 1 1115</inkml:trace>
  <inkml:trace contextRef="#ctx0" brushRef="#br0" timeOffset="-147831.984">22363 6487 7978,'-28'-80'6777,"36"21"-5363,65-51-766,-15 46-521,3 1-1,69-53-126,48-19 598,-168 128-516,0 1 0,1 0 0,-1 1 0,1 0-1,0 1 1,1 0 0,-1 0 0,1 1 0,11-1-82,-21 4 19,0 0 0,0 0-1,0-1 1,0 2-1,0-1 1,0 0 0,0 0-1,0 1 1,0-1 0,0 1-1,0-1 1,0 1 0,0 0-1,0 0 1,-1 0-1,1 0 1,0 0 0,-1 0-1,1 1 1,0-1 0,-1 1-1,0-1 1,1 1 0,-1-1-1,0 1 1,0 0-1,0-1 1,0 1 0,0 0-1,0 0 1,0 0 0,0 0-1,-1 0 1,1 0 0,-1 1-19,-3 70 621,-73 198 2165,77-267-2788,0 0 1,0 0-1,0-1 1,0 1-1,1 0 0,-1 0 1,1-1-1,0 1 1,0-1-1,0 1 1,1-1-1,-1 0 0,1 0 1,0 0-1,0 0 1,0 0-1,0-1 1,0 0-1,1 1 1,-1-1-1,1 0 0,-1 0 1,1-1-1,0 1 1,-1-1-1,1 0 1,0 0-1,0 0 0,0-1 1,0 1-1,0-1 1,2 0 1,7 4-5,126 26-64,-112-27 50,0 1 0,-1 2 0,0 0-1,0 2 1,-1 1 0,0 1 0,0 1-1,-1 1 1,0 1 0,1 3 19,-16-7-9,0 1 0,-1 0 0,-1 1 0,0-1 1,0 1-1,-1 1 0,-1-1 0,1 1 0,-2 0 1,0 0-1,0 1 0,-1-1 0,-1 1 0,0 0 1,-1 0-1,0-1 0,-1 1 0,0 0 0,-1 0 0,-1 0 1,0 0-1,0-1 0,-3 7 9,1-1 38,0 0 0,-1 0-1,-1-1 1,-1 0 0,-1 0 0,0-1-1,-1 1 1,0-2 0,-2 1 0,0-2-1,0 1 1,-2-1 0,1-1 0,-2-1-1,0 1 1,0-2 0,-1 0 0,0-1 0,-5 2-38,-24 14 165,-2-2 0,-1-1 0,-1-3 0,0-2 0,-2-2 1,0-2-1,-1-2 0,0-2 0,0-3 0,-1-2 0,0-2 1,0-3-1,0-2 0,-2-2-165,-36-10-280,1-4 1,1-4-1,-34-15 280,104 32-110,13 4-183,0 0-1,0 0 1,0-1 0,1 1 0,-1-1 0,0 0-1,1-1 1,0 1 0,-1-1 0,1 0-1,0 0 1,0 0 0,-3-3 293,-7-30-4548</inkml:trace>
  <inkml:trace contextRef="#ctx0" brushRef="#br0" timeOffset="-146996.416">17261 6235 11618,'-2'3'202,"-3"2"298,1 1 0,1-1 0,-1 1-1,1 0 1,0 0 0,0 0 0,0 1-1,1-1 1,0 1 0,0 0 0,1-1-1,0 1 1,0 5-500,11 155 102,53 320-149,-14 106 15,-35-124 36,-9-400-20,-4-77-111,1-59 1415,4-1-3397,1-13 764</inkml:trace>
  <inkml:trace contextRef="#ctx0" brushRef="#br0" timeOffset="-145633.438">17536 6223 11282,'5'-5'388,"0"1"0,1 1-1,0-1 1,0 1-1,0 0 1,0 0-1,1 1 1,-1 0-1,0 0 1,1 0-1,0 1 1,-1 0 0,1 0-1,0 1 1,1 0-388,6-2-84,114-8 50,98 7 34,-40 1-14,-33-5-8,135-24 22,199-65-44,26-36 46,18-18-1,13 22 46,26-9-47,-8-21 26,-80 6-6,-365 114-11,1 5 0,2 5 0,72-5-9,40 15 368,6 11 136,-191 8-459,-14-2-33,0 2 0,-1 1 0,1 1 0,-1 2 0,0 2 1,24 8-13,-47-11 2,-1 0 0,0 1 1,1 0-1,-2 0 1,1 1-1,-1 0 0,1 0 1,-2 1-1,1 0 1,-1 0-1,0 1 0,0 0 1,-1 0-1,0 0 1,-1 1-1,1 1-2,46 145 100,-25-24 429,8 111-529,-20-117 207,6-1 0,12 26-207,60 132 85,-47-129-40,-6 2 0,7 81-45,-43-218 2,23 118 22,2-61 10,-15-53 104,-24-29 664,-26 16-724,2 2 0,-1 1-1,1 2 1,1 2 0,-7 5-78,-29 12 32,-156 69-14,77-45 94,-94 19-112,65-21 57,-140 47 32,-23-6-98,-13-12-2,-46 7 15,2 38 22,7-14-18,10-23 6,286-76-14,0-4 0,0-4-1,-25-4 1,-299-29 20,-4-9-15,4 14 18,4-6-30,13-8 11,-21 15-22,19 2 42,299 13-189,-1 4 0,1 5 1,0 5-1,0 4 165,34-4-972,-9-27-2576</inkml:trace>
  <inkml:trace contextRef="#ctx0" brushRef="#br0" timeOffset="-72508.148">551 9582 10450,'-12'-5'2771,"8"1"755,14 3-3158,5 0-393,207-26 56,44 35 1197,277 33-133,-231-21-1040,61-13-55,-112-10 8,253 2 743,111 30-751,-321-2 18,335-4 8,-315-10-22,1 14 80,15-9 45,-27-15-116,-211-8 0,-1-4 0,0-5 0,-1-3 0,58-21-13,43-24 39,-107 33 7,-48 16 34,0-1-1,-2-3 0,0-2 0,0-2-79,78-38 276,-114 55-13,-7 4-184,-1 0-76,0 0 1,0 1-1,0-1 1,1 0-1,-1 0 1,0 0-1,0 1 1,1-1 0,-1 0-1,0 0 1,0 0-1,1 0 1,-1 1-1,0-1 1,1 0-1,-1 0 1,0 0-1,1 0 1,-1 0-1,0 0 1,1 0-1,-1 0 1,0 0-1,1 0 1,-1 0-1,0 0 1,0 0-1,1 0 1,-1 0-1,0 0 1,1-1-1,-1 1 1,0 0-1,1 0 1,-1 0-1,0 0 1,0-1-1,1 1 1,-1 0-1,0 0 1,0-1-1,0 1 1,1 0-1,-1 0 1,0-1 0,0 1-1,0 0 1,0 0-1,1-1 1,-1 1-1,0 0 1,0-1-1,0 1 1,0 0-1,0-1 1,0 1-1,0 0 1,0-1-1,0 1 1,0 0-1,0 0 1,0-1-1,0 1 1,0 0-1,0-1 1,0 1-1,-1-1-3,0-10-16,0 0-1,-1 0 0,0 1 1,-1-1-1,0 0 0,-1 1 1,0 0-1,-5-8 17,-9-25-55,-91-266-239,77 223 374,22 64 16,-4-8-48,4 23-48,-1 0 1,0 1 0,0 0 0,-1 1-1,1 0 1,-1 1 0,0 0 0,-1 1-1,0 0 0,-221-10-24,-51-22-37,187 35 35,-32-1-16,-88-13 42,-11-15 27,-129-9 73,100-2-66,155 25-41,0 4-1,-1 5 1,-50 6 7,-64-3 1,-208-29-1,155 8 15,-14 8 1,13-8-24,59 8 22,-166 10-14,-72 10 128,-151-1-197,525 4 58,-1 3 0,1 4-1,-37 13 12,22-6-7,-6-6-3,-56 17-28,149-28 40,-1-1 0,1 1 1,0-1-1,-1 2 0,2-1 1,-1 0-1,0 1 0,1 0 1,0 0-1,0 0 1,1 1-1,-1-1 0,1 1 1,0 0-1,1 0 0,-1 0 1,0 3-3,-10 19-6,2-8 9,2-1 1,0 2-1,1-1 0,1 1 0,1 1 0,0-1 0,2 1 0,1 0 0,1 0-3,-1 41 12,4 0 0,2 0 0,3 1-12,11 63 36,10-9-10,-6-35 72,-19-78-173,2 5 232,-2-16-1838,-4-39-2099</inkml:trace>
  <inkml:trace contextRef="#ctx0" brushRef="#br0" timeOffset="-48339.045">1472 10864 9170,'-32'9'4745,"28"-8"-4659,1 1-1,-1-1 1,0 0 0,1 0 0,-1 0 0,0 0-1,0 0 1,1-1 0,-1 0 0,0 0 0,0 0-1,0 0 1,0-1 0,1 1 0,-1-1 0,0 0-1,0 0 1,0-1-86,-10-7 70,1-1 0,0-1 0,0 0 0,1 0-1,0-2 1,-4-6-70,-12-11 123,13 15-31,-1 1 0,0 1 0,-1 0 0,0 1 1,-1 0-1,0 2 0,-1 0 0,0 1 0,-19-5-92,-22-9 0,30 14 80,0-2 1,1-1-1,0-2 0,1 0 1,1-2-1,0-1 1,1-1-1,-14-14-80,-3-16 23,3-1 0,1-3 0,3-1 0,3-1 0,1-2-1,-14-39-22,-56-151 19,62 149 46,-4 2 1,-17-22-66,27 52 8,3-3 1,3 0 0,3-2-1,3-1 1,3-1 0,3 0-1,3-1 1,-1-49-9,8 41 113,3-1 0,5-38-113,28-159 168,29-21-151,17-53-18,-9-20 6,-3 41 30,14 36-45,-4 49 10,-18 70-17,26-161 17,-28-82-65,-29-8 22,-14 12 26,-17 68-11,-3 9-150,10 239 129,5 0 1,8-25 48,-2 53-3,4 0 0,3 1 0,3 0 0,3 2 0,4-2 3,-20 52-2,1 0-1,0 1 1,1 0-1,1 1 0,1 0 1,1 1-1,0 0 1,1 2-1,0-1 1,16-10 2,89-75-731,-49 25-3573,-46 32 989</inkml:trace>
  <inkml:trace contextRef="#ctx0" brushRef="#br0" timeOffset="-47786.494">574 2561 9034,'-1'-1'291,"-1"-1"0,1 0-1,-1-1 1,1 1 0,0 0 0,0 0 0,0 0 0,1-1 0,-1 1-1,0 0 1,1-1 0,0 1 0,-1-1 0,1 1 0,0 0-1,0-1 1,0 1 0,1-1 0,-1 1 0,1 0 0,-1-1 0,1 1-1,0-1-290,42-57 406,4 10-422,1 2 1,3 2 0,2 3-1,27-17 16,42 1 30,-117 57-34,0 0 1,0 0 0,0 1 0,1 0-1,-1-1 1,1 2 0,-1-1 0,1 1-1,-1 0 1,1 0 0,-1 0-1,1 1 1,-1 0 0,0 0 0,1 0-1,-1 1 1,0 0 0,0 0-1,0 0 1,0 0 0,0 1 0,0 0-1,-1 0 1,1 0 3,10 13 56,0 0-1,0 0 1,-2 2 0,0-1-1,-1 2 1,-1 0 0,0 0-1,-2 1 1,5 14-56,14 23 234,9 11 60,4-1 0,43 54-294,-54-81-147,-1 2 0,-3 1 1,-1 1-1,-2 1 0,-3 1 0,-1 0 0,-2 2 0,-3 0 0,5 28 147,-11 3-2939,-13-13-99</inkml:trace>
  <inkml:trace contextRef="#ctx0" brushRef="#br0" timeOffset="-46677.816">685 10572 11250,'-29'4'5150,"-1"0"-4072,32 0-1639,57 81 290,-32-34 288,-7-9 37,2-2-1,1 0 1,2-1-1,2-1 0,2-2 1,1 0-1,1-3 0,14 11-53,-40-40 15,-1 0 0,1-1 0,0 0 0,-1 0 0,1 0 0,1 0 0,-1-1 0,0 0-1,1 0 1,-1-1 0,1 1 0,-1-1 0,1 0 0,-1-1 0,1 1 0,0-1 0,0 0 0,-1-1-1,1 1 1,0-1 0,-1 0 0,1-1 0,-1 1 0,1-1 0,-1 0 0,0 0 0,0-1 0,0 0-1,2-1-14,5-7 52,0 0 1,-1-1-1,-1 0 0,0-1 0,-1 0 0,0-1 0,-1 0 0,0 0 0,-1-1 0,-1 1 0,0-2 0,3-13-52,-3 13 48,21-59 166,-8 20 61,2 0 0,3 1 0,2 1 0,2 1 0,13-13-275,148-164 510,-182 220-578,0-1 1,0 0 0,-1 0-1,-1 0 1,0-1 0,0 0 0,-1 0-1,0 0 1,-1 0 0,0-1-1,-1 1 1,0-1 0,-1 1-1,-1-1 1,0-7 67,-2-16-671,-3 1 1,0-1-1,-3 1 0,0 1 0,-4-6 671,-37-121-2527</inkml:trace>
  <inkml:trace contextRef="#ctx0" brushRef="#br0" timeOffset="-35572.081">2296 10087 5273,'1'-1'293,"-1"-1"0,1 1-1,-1 0 1,1-1 0,-1 1-1,1 0 1,-1-1 0,0 1-1,0 0 1,0-1 0,0 1 0,0-1-1,0 1 1,0 0 0,0-1-1,-1 1 1,1 0 0,0-1 0,-1 1-1,1 0 1,-1-1 0,0 1-1,1 0 1,-1 0 0,0 0-1,0-1 1,0 1-293,-15 9 1452,-82 17 425,18-32-1546,-37-7 438,75 21-578,1 2 0,1 2 0,0 2 0,0 1-1,1 2 1,1 1 0,1 3 0,-29 19-191,50-30 17,11-7-18,0 0 0,1 0-1,-1 0 1,1 1-1,-1 0 1,1-1-1,0 2 1,0-1-1,0 0 1,1 1-1,-1 0 1,1 0 0,0 0-1,0 0 1,0 0-1,1 1 1,-1-1-1,1 1 1,0 0-1,0-1 1,1 1-1,0 0 2,0 22-11,1-1 0,1 0-1,1 0 1,2 1 0,1-2 0,0 1-1,2 0 1,1-1 0,1-1-1,5 9 12,0 5-11,27 106-3,-6 2-1,-7 2 0,-6 0 1,-6 2-1,-5 146 15,7-40 16,-7-119 19,-5 91-35,-17-72 5,-22 102-5,25-203 29,8-49-15,0 1 0,-1-1-1,0 1 1,0-1-1,-1 0 1,0 1-1,0-1 1,0 0 0,-1 0-1,0 0 1,0-1-1,0 1 1,-1-1-1,0 1 1,0-1 0,0-1-1,-4 4-13,8-7 1,-1-1 0,0 1 0,0 0 1,0 0-1,1 0 0,-1 0 0,0-1 0,1 1 0,-1 0 0,1 0 0,-1 0 0,1 0 1,0 1-1,-1-1 0,1 0 0,0 0 0,0 0 0,0 0 0,-1 0 0,1 0 0,0 0 1,1 0-1,-1 1 0,0-1 0,0 0 0,0 0 0,1 0 0,-1 0 0,0 0 0,1 0 1,-1 0-1,1 0 0,-1 0 0,1 0 0,0 0 0,-1 0 0,1-1 0,0 1 0,0 0 1,0 0-1,-1-1 0,1 1-1,10 9-5,-1 0-1,1-1 1,0 0 0,1-1 0,0 0 0,0-1 0,1 0-1,0-1 1,0-1 0,1 0 0,-1 0 0,1-2 0,0 1-1,0-2 1,5 0 5,30 10-6,297 65 38,120 2-91,-185-29 114,15 8-39,-197-40-18,2-5 0,21-4 2,-22-6 7,-1-4 0,59-10-7,-35-5 94,106-30-94,123-27 33,-289 66-16,0 2 1,1 3-1,-1 3 0,7 3-17,259 37 233,35-3-95,-240-36-119,-1-5 0,22-8-19,245-31 34,-28 14-20,-291 26-16,0 3 1,1 3 0,26 6 1,242 53 17,-80-11 3,394 56 8,-434-60 0,-98-18-30,0-5 0,2-6 0,1-5 0,2-5 2,180-24-29,-8-16 37,-220 27-1,1 4 1,-1 3-1,40 8-7,145 14-13,156-26-45,-171-4 88,-133 10 4,100 17-34,105 6 14,-217-30-42,-1-4 0,19-7 28,108-26-157,-2-10 1,52-26 156,393-87-510,-281 60 478,-383 100 30,0 0 1,-1-1-1,1 0 1,0 0-1,-1-1 0,0 0 1,0-1-1,0 0 1,0 0-1,-1 0 0,0-1 1,0 0-1,0-1 1,-1 1-1,0-1 0,0-1 1,-1 1-1,0-1 1,0 0-1,-1 0 0,0 0 1,0 0-1,-1-1 1,0 0-1,0-1 2,-5-199-572,-29-53-931,-17-89 125,14 36 992,29 282 532,-1 0 1,-2 1 0,-1-1 0,-2 2 0,-1-1 0,-1 2-1,-2 0 1,-1 0 0,-1 1 0,-11-11-147,-243-285 1028,269 321-1038,-1 0 1,0 0-1,0 1 0,0-1 0,0 1 1,0-1-1,-1 1 0,0 0 0,1 1 1,-1-1-1,0 1 0,0-1 0,-1 1 1,1 0-1,0 1 0,-1-1 0,1 1 1,-1 0-1,-1 0 10,-260-42-462,-191-59 268,369 85 416,-2 3 0,-41 1-222,-223 11 409,-44 11-381,-17-19 85,15-29 574,-34-33-181,5 0-345,-88 32 770,152 9-595,19-14-317,-426-91 3,647 107-43,-192-47 78,-398-72 209,493 107-198,53 14-94,-562-47-278,344 59 399,106-2 141,10-4-205,-21 13-73,-6 16 44,208-4 3,-220-4-2,14-32 30,17 13 135,161 19-72,1 5 0,0 6 0,-86 19-96,-37 27 27,-3-16-14,159-33-16,-1-4 0,0-4-1,-39-6 4,-83 0 0,173 6-22,0 2 0,1 1 1,-1 2-1,1 1 1,-6 4 21,-22 6-629,5 1-483</inkml:trace>
  <inkml:trace contextRef="#ctx0" brushRef="#br0" timeOffset="-27373.711">3868 10066 7090,'-225'-21'5845,"217"21"-5800,1 0 1,0-1 0,-1 0-1,1 0 1,0 0 0,-1-1-1,1 0 1,0-1-1,0 0 1,0 0 0,1 0-1,-1-1 1,1 0 0,-1 0-46,-24-26 81,23 22-32,0 0-1,0 0 0,-1 0 0,0 1 0,0 1 1,-1-1-1,0 2 0,0-1 0,0 1 1,-8-2-49,3 3 133,0 1 0,-1 1 0,1 0 1,-1 1-1,0 1 0,1 0 0,-1 1 1,1 1-1,-1 0 0,1 1 0,-3 2-133,-226 58 1511,44 0-613,88-31-538,69-19-307,-1-3 0,-1-1 1,1-2-1,-44 0-53,42-3 8,12 1-3,1 1-1,0 2 0,1 1 0,-1 1 1,2 2-1,0 1 0,0 1 0,1 2 0,1 1 1,1 2-1,-13 11-4,-163 118 71,86-57 21,115-86-93,0 0 1,0 0-1,0 1 1,1-1 0,-1 1-1,1 0 1,1 0-1,-1 0 1,1 0 0,0 0-1,0 0 1,1 0-1,0 0 1,0 0 0,1 0-1,-1 0 1,1 0-1,0 1 1,0 2-3,11 194-16,-12-190 16,0 1 1,0 0 0,0 0 0,2 0 0,-1 0 0,2 0 0,0 0 0,1 0-1,0-1 1,1 1 0,0-1 0,1-1 0,1 1 0,0-1 0,0 0 0,2 1 2,161 120-2,-151-117 2,-2 0-1,1 0 0,0-2 0,2 0 0,-1-1 0,16 7 1,-11-10-9,1 0-1,0-2 1,0-1 0,1-1 0,0-1-1,0-1 1,1-2 0,-1 0 0,25-3 9,38-5-25,-1-4 1,27-9 24,-65 11 15,192-28 55,3 30-41,126-9-50,-259-2 60,95-25-39,121-39 4,-235 63 15,1 4 1,48 1-20,-49 13 3,0 5 0,-1 4 0,21 7-3,199 15 23,-219-33-15,1-3 1,58-12-9,169-49-3,-14 1 30,-233 53-24,0 4-1,60 2-2,150 17 26,-120-5-14,1-7 1,95-16-13,-239 15-1,122-11 10,-1-5-1,-1-7 0,15-10-8,-147 33 13,0 0 1,0-1-1,0 0 0,0 0 1,-1-1-1,0 0 0,1 0 1,-1-1-1,-1 0 0,1-1 1,-1 1-1,0-1 0,0-1 1,-1 0-1,0 0 0,0 0 1,0 0-1,-1-1 0,0 0 1,-1 0-1,3-5-13,-5 5 41,0 0 0,0 0 1,-1 0-1,0 0 0,0 0 0,-1 0 0,0-1 0,-1 1 0,0 0 1,0 0-1,-1 0 0,1 0 0,-2 0 0,1 1 0,-1-1 1,0 1-1,-1-1 0,0 1 0,0 0 0,-1 0 0,1 1 0,-1-1 1,-1 1-1,1 0 0,-1 1 0,0-1 0,-1 1 0,1 0 0,-1 1 1,0 0-1,0 0 0,0 0 0,-1 1 0,1 0 0,-5-1-41,-159-40 880,86 27-849,-382-73 32,229 39 173,110 22-107,-85-8-129,-107 16 42,149 20-23,31 1 12,-126-17-31,-104-40 48,-32 11-70,260 40-1,-138 11 23,135 9-39,-138 31 39,-155 41 62,306-63 0,0-5 0,-17-5-62,-23-9 60,-56-10-60,60 0-75,-85 11 75,119 4-245,1 7 1,-75 19 244,-156 58-5147,171-48 1284</inkml:trace>
  <inkml:trace contextRef="#ctx0" brushRef="#br0" timeOffset="-5947.891">1750 13320 8410,'14'-27'3252,"1"-8"-807,-43 55-1850,22-14-563,1-1 0,-1 1 1,1 0-1,0 1 0,1-1 1,0 1-1,0 0 0,0 0 0,1 0 1,0 0-1,0 1 0,1-1 1,0 1-1,-1 4-32,-85 384 863,72-337-290,4 1 1,2 0-1,-1 41-573,12 332 450,-1-388-422,3 0 1,1 0 0,3 0-1,1 0-28,-3-16 88,24-28 782,104 11-590,-53-12-273,-1-3-1,0-4 1,28-7-7,-37 8 23,1 3 1,0 3-1,60 9-23,-16-2-46,426-28 93,-291 31-58,569 18 36,-531-28-26,123-41 41,-87 21-36,21 7 0,1 5-11,17 11 6,4-1-19,9-1 32,-10 10 71,-10 8 67,396 18-39,-194-46-54,-402 3-41,1 7-1,1 7-15,-77-3 53,1-4 1,-1-3-1,1-4 0,77-16-53,24-29 259,-126 40-156,-51 11-102,0 0 1,1-1-1,-1 0 0,0 0 0,0 0 0,0-1 0,0 0 1,-1 0-1,1 0 0,0-1 0,-1 0 0,0 0 0,1 0 1,-1-1-1,0 0 0,-1 0 0,1 0 0,-1-1 0,3-2-1,0-6-17,0 0 0,-1-1-1,0 1 1,-1-1 0,0 0-1,-1 0 1,0-5 17,1-16-18,-1 1 0,-1-1 1,-2 0-1,-1 1 0,-3-15 18,2 27 1,-4-54 161,-2 1 0,-16-66-162,18 65 177,6 54-172,0 19-3,0 0 0,-1-1 1,1 1-1,-1-1 1,0 1-1,0-1 0,0 0 1,0 1-1,-1-1 0,1 1 1,-1-1-1,0 1 0,0 0 1,0-1-1,-1 1 0,1 0 1,-1 0-1,1 0 0,-1 0 1,0 0-1,-1 0 0,1 0 1,0 1-1,-1-1 0,1 1 1,-2-2-3,-72-30 203,-39-5-374,-182 7 208,-53-5-153,-74 16 81,-33 31-6,39 24 49,115-5 32,18-12-32,-28 13 27,11-8 42,1-3-27,17-17-77,133-9-86,-1-6 0,2-7 0,-88-25 113,38-1-40,-3 10 0,-89-1 40,-61 11 141,1-8-67,4-7-52,7-5 20,240 35 45,0 4 1,-27 5-88,-182 15 186,22 8-126,250-17-62,-202 16 223,-11-11-221,9-20-2645,175 8-1225</inkml:trace>
  <inkml:trace contextRef="#ctx0" brushRef="#br0" timeOffset="-10260.591">6570 1075 7906</inkml:trace>
  <inkml:trace contextRef="#ctx0" brushRef="#br0" timeOffset="-8558.967">6546 1075 9642,'-162'99'2086,"117"-72"-1009,-76 79-731,13 28-300,-96 75-74,175-181 173,1 2-1,1 1 1,1 2-1,-17 28-144,-82 98 407,66-92-401,53-58 58,-1-1 0,1 1 0,0 0 0,1 0 0,0 1 0,0-1 0,1 1 0,1 0 0,-1 1 0,2-1 0,-1 0 0,2 1 0,-1-1 0,1 1 0,1 0-1,0-1 1,0 1 0,1 0 0,1 1-64,4 19 84,2-1 0,1 0 0,2 0 0,0-1 0,2-1-1,1 0 1,2 0 0,8 10-84,36 43 91,-13-15 150,-43-61-214,0 0 1,1 0-1,0-1 0,0 1 1,0-1-1,0-1 0,1 1 1,0-1-1,-1 1 0,1-2 0,2 2-27,20 10 106,91 49 238,-72-40-272,1-1 0,1-2 1,0-3-1,2-2 1,0-2-1,0-2 0,51 3-72,213 40 97,-241-39-40,104 14 176,6-15-179,0-7 0,0-8 0,45-12-54,51 0 34,-8 20 65,-186 1-77,211 9-12,2-36-59,92 1 30,-94 15 34,17 2-31,-15-5 22,14 22 5,4 17 18,15-18-74,-14-33-24,-6 9 85,-257 7-4,162-16 10,35-35-90,-189 30 49,-1-4 0,-1-2 1,-2-2-1,-1-3 0,-1-3 0,1-5 19,108-67 280,-156 102-280,0-1 0,0 0 0,-1-1 0,0 0 0,0-1 1,-1 0-1,-1 0 0,0 0 0,0-1 0,-1 0 0,0-1 0,-1 1 0,0-1 0,-1 0 1,0 0-1,-1-1 0,0 1 0,-1-1 0,0-4 0,1-25-31,-1-1-1,-3 0 1,-1 1 0,-2-1-1,-2-1 32,4 18 3,-2 1 0,0 0-1,-2 0 1,-1 0 0,0 1-1,-2 0 1,-2-1-3,6 17 19,0 0 0,-1 1 0,0 0 0,-1 0 0,1 0 0,-1 1 0,0 0 0,-1 1 0,-3-3-19,-13-10 21,-40-36-49,26 21-36,-1 1 1,-2 1-1,-1 3 0,-1 1 0,-4 1 64,-225-74-20,-29 2 108,207 69-19,-2 4-1,0 4 0,-1 4 1,-40 1-69,-207 6 93,-74 19-464,-69 18 16,-19 14 337,39-2 55,55-12-85,-35 5-285,185-6-153,-19 15 486,-324 79-142,552-107 141,-69 17-101,-2-5 1,-69 2 101,2-19-908,68-25-2567,63-3 540</inkml:trace>
  <inkml:trace contextRef="#ctx0" brushRef="#br0" timeOffset="-5994.767">9893 3646 8482,'-24'73'6368,"6"-30"-5721,10-6-674,1 1 0,2 1 1,2-1-1,2 1 1,1-1-1,2 1 1,1 0 26,-2-28-8,-1 13 73,1 0 0,1 1 0,2-1 0,0 0 0,2 0-1,0-1 1,2 0 0,0 0 0,1 0 0,2-1 0,4 6-65,-1-5 31,0 0 1,2-1-1,0-1 0,2-1 1,0-1-1,1 0 1,1-1-1,0-1 0,2-1 1,0-1-1,2 0-31,23 6 27,0-3-1,2-1 0,17 1-26,-47-12 7,203 31 3,114-27 123,-318-10-128,73-3 51,-1-3 0,48-12-56,226-38 2,9 30-24,3 23 56,-15 13 40,-14 25 239,-9 3-33,15-22-276,-78-37-47,-189 10 10,293-22 25,-305 33 24,1 3 1,-1 4-1,59 12-16,505 133 172,-474-129-328,1-8-1,16-6 157,-80-4-60,97 10 143,-138-11-29,-37-2-11,1-1 1,0 0-1,-1-2 0,1-1 0,15-3-43,-16-2-3,-1-1 0,-1-1 0,1-1 0,-1-1 0,6-5 3,-17 10-1,-10 6 1,24-11 14,0-2 0,-1-1 0,-1-1 0,0-1-1,-1-1 1,-1-1 0,0 0 0,-2-2-1,8-10-13,82-128 27,-97 133-18,-1 0 0,-1-1 0,-2 0 0,0-1 0,-2 0-1,-1 0 1,-1 0 0,-1-18-9,7-41 10,13-55-129,7 1 0,17-39 119,-41 160-72,-1 0 1,-1 0-1,0 0 1,-2 0-1,0-1 1,-1 1-1,-1 0 1,-4-19 71,4 36 16,-1-1-1,1 1 1,-1 0 0,0 0 0,0 0 0,0 0 0,0 0 0,0 0 0,0 1 0,0-1 0,-1 1-1,1 0 1,-1-1 0,1 1 0,-1 0 0,1 0 0,-1 1 0,0-1 0,1 1 0,-1-1 0,-2 1-16,-4-3 26,-137-28 112,-26 1-205,-104-26-110,-185-83-5,410 128 165,0 2-1,-1 2 1,0 3 0,0 2 0,-28 3 17,-29 10-76,1 5-1,-70 21 77,-102 16-80,169-38 58,-1-6 0,-16-4 22,-203-24-9,14 1 18,12 6 12,-35-14-25,-45-13-457,-34 1-438,317 34 989,-1 4 0,-43 7-90,-144 21 978,12-9-673,3 8-501,-7-20-8,-147-41 579,378 31-975,19 6-2641,4 3 324</inkml:trace>
  <inkml:trace contextRef="#ctx0" brushRef="#br0" timeOffset="-4080.26">5493 4980 9034,'-76'10'6188,"74"-10"-6169,-1 0-1,1 1 1,-1-1 0,0 1 0,1-1-1,-1 1 1,1 0 0,0 0 0,-1 0-1,1 0 1,0 1 0,-1-1 0,1 1-1,0-1 1,0 1 0,0 0 0,0 0-1,1 0 1,-1 0 0,0 0 0,1 0-1,0 0 1,-1 1 0,1-1 0,0 0-1,0 1 1,0-1 0,0 1 0,1-1-1,-1 1 1,1-1 0,-1 1 0,1 1-19,0 13 3,1 0 0,1 0 0,0-1-1,1 1 1,0-1 0,4 6-3,-1 4 5,119 432 38,-121-440-74,12 48 277,3-1 0,3-1 0,2-1 0,3 0 1,3-2-1,13 17-246,-28-61 13,0 0 1,2-1-1,0-1 1,1-1-1,0 0 1,1-1-1,1-1 1,0-1-1,0 0 1,1-2 0,0-1-1,1 0 1,0-1-1,21 3-13,37 16 25,204 81-6,-200-77-17,1-3-1,1-3 1,2-5 0,0-3-1,1-4 1,0-4 0,0-4-1,1-4 1,49-7-2,243-45-28,7-8 101,13 11-88,-10 28 19,-6 13-12,11-29-22,27-3-17,-7 29 80,-30 24-7,-42 28-22,-18 4-12,-251-38-44,1-3 0,-1-3 0,22-5 52,-7-7-126,-1-3 0,0-5 1,-1-3-1,22-12 126,235-64-1,-250 57-98,-83 32 57,0 0-1,0-1 1,-1-1 0,0 0-1,-1 0 1,0-1 0,-1-1-1,0-1 43,9-14-10,-3 0-1,0-2 1,-1 0-1,-2 0 1,-2-1 0,0-1-1,-2 0 1,-2 0-1,-1-1 1,-1 0-1,0-29 12,-24-304 299,20 359-291,-1 1 1,0-1-1,0 1 1,0-1-1,-1 0 1,0 1-1,-1-1 1,1 1-1,-1 0 1,0-1-1,-1 1 1,0 0-1,0 0 1,0 0-1,0 1 1,-1-1-1,0 1 1,0 0-1,-1 0 1,1 0-1,-1 1 1,0-1-1,0 1 1,-6-3-10,-29-14-63,-1 2 1,-1 2-1,0 1 1,-2 3-1,1 1 1,-2 2 62,-13 1 38,-2 2 1,1 3 0,0 2-1,-1 3 1,-26 5-39,-76 0 104,-162 1-64,-21-3-60,-19-1 38,-47-1-18,-33-2 6,-21 2 2,34-8 43,29-5-2,-10 13-43,-51 26-57,19 17 408,28-11 227,48-42-527,320 5-60,-368-5-152,0 44 1337,261-13-3179,13 2 866</inkml:trace>
  <inkml:trace contextRef="#ctx0" brushRef="#br0" timeOffset="39871.511">26724 1842 4449,'7'9'9245,"12"39"-8443,18 63 487,-21-65-1133,-1 0 1,-3 1-1,-1 1 0,1 33-156,-5-39 100,52 328 986,-48-312-870,8 44 98,4-1 0,4-1 1,41 96-315,-56-167 13,2-2 0,0 0 0,2 0 0,1-2 0,1 0 0,2-1 0,0-1 0,1 0 0,6 2-13,-11-12 20,-8-7-3,0 0 1,-1 0 0,1 1 0,-1 0 0,-1 0-1,1 1 1,-1-1 0,-1 2 0,1-1-1,1 5-17,-18 22 1159,33 4-592,-10-3-495,-27-24-101,33 92 30,-5 20-6,-10-77 3,2-1 0,2 1 0,12 40 2,40 28-1,-56-111 1,-2 0-8,1 0 0,0-1 1,0 1-1,0-1 0,0 1 0,0-1 0,1 0 0,0 0 1,-1 0-1,1 0 0,0-1 0,0 1 0,1-1 0,-1 0 1,0 0-1,1 0 0,0 0 0,-1 0 0,1-1 0,0 0 0,0 0 1,0 0-1,-1 0 0,1 0 0,0-1 0,0 0 0,0 0 1,0 0-1,0 0 0,0 0 0,0-1 0,0 0 0,3-1 8,12-10 12,-17 10-6,0 1 0,-1 0 0,1 0 0,0-1 0,-1 1 0,1 0-1,0 0 1,0 1 0,0-1 0,0 0 0,0 1 0,0-1 0,0 1 0,0-1-1,0 1 1,1 0 0,-1 0 0,0 0 0,0 0 0,1 1-6,195 26-22,-168-27-58,1-1 0,-1-2 0,-1-1 0,1-2-1,0 0 1,-1-2 0,-1-2 80,171-63-477,-171 61 451,0-2 1,-1-1 0,0-2 0,-1 0 0,-1-2 0,-1 0 0,-1-2 0,0-1 0,-2 0 0,9-13 25,-13 16-2,162-184 22,-167 188-16,1 0-1,0 0 0,1 1 0,1 1 0,0 0 1,1 2-1,0-1 0,1 2 0,0 0 0,10-3-3,20-2 8,-1 2 0,2 1 0,32-1-8,-20 2-1,38-7-3,0-5 0,33-15 4,-27-2-138,-1-5 0,66-41 138,212-139-616,-68 20 481,-288 184 147,2 2-1,0 0 1,2 3-1,-1 0 1,2 1-1,0 2 1,1 1-1,0 2 0,1 1 1,1 1-12,104-8 60,106-20-39,-85-9 22,-158 45-28,0 0-1,-1 0 1,1 0-1,0 0 1,-1-1 0,1 1-1,0 0 1,0 0 0,-1 0-1,1-1 1,0 1-1,0 0 1,-1-1 0,1 1-1,0 0 1,0 0-1,0-1 1,0 1 0,-1 0-1,1-1 1,0 1 0,0 0-1,0-1 1,0 1-1,0-1 1,0 1 0,0 0-1,0-1 1,0 1-1,0 0 1,0-1 0,0 1-1,0 0 1,0-1 0,0 1-1,1 0 1,-1-1-1,0 1 1,0 0 0,0-1-1,0 1 1,1 0-1,-1 0 1,0-1 0,0 1-1,1 0 1,-1-1-1,0 1 1,0 0 0,1 0-1,-1 0 1,0 0 0,1-1-1,-1 1 1,0 0-1,1 0 1,-1 0 0,0 0-1,1 0 1,-1 0-1,0 0 1,1 0 0,-1 0-15,-7-5 174,4-23-279,9-72-216,-5 72 268,7-100-128,-6 0-1,-8-58 182,-31 18 38,28 87-58,3 1 1,5-47 19,2 71 12,-2 0 0,-2 0 0,-3 0 0,-2 1 0,-3 0 0,-9-26-12,-119-225 962,103 176-1354,16 68 145,14 48 239,5 10 6,0 1 0,0 0 0,0 0-1,0 0 1,-1 0 0,1 0 0,-1 0 0,0 0 0,0 0 0,0 1-1,0-1 1,0 1 0,0-1 0,-1 1 0,1 0 0,-1 0 0,0 0-1,0 0 1,0 1 0,-1-1 2,-7-2 4,-8-3-11,0 1-1,-1 0 1,0 2 0,0 0-1,0 1 1,-15 0 7,-88 9 20,2 5 0,-41 12-20,-107 28 27,-47 24-27,-43 9-11,-31-6 10,3 17 9,-8 39-7,25-9 6,43-22 10,229-69-13,16-9 5,1 5 0,1 2 0,2 5 0,-33 22-9,103-55-21,-1 1 0,2 1 0,-1 0 0,1 0 0,-1 0 0,2 1 0,-1 0 0,1 0-1,0 1 1,-5 7 21,11-14-95,-1-1-1,1 0 0,0 1 0,-1-1 1,1 0-1,0 1 0,-1-1 0,1 1 0,0-1 1,-1 0-1,1 1 0,0-1 0,0 1 0,0-1 1,-1 1-1,1-1 0,0 1 0,0-1 1,0 1-1,0-1 0,0 1 0,0-1 0,0 1 1,0-1-1,0 1 0,0-1 0,0 1 0,0-1 1,0 1-1,1-1 0,-1 1 0,0-1 1,0 1-1,0-1 0,1 0 0,-1 1 0,0-1 1,1 1-1,-1-1 0,0 0 0,1 1 1,-1-1-1,0 0 0,1 1 0,-1-1 96,8-8-3241</inkml:trace>
  <inkml:trace contextRef="#ctx0" brushRef="#br0" timeOffset="94280.464">1372 1806 9482,'-156'182'6115,"130"-141"-6057,3 1 1,1 1 0,3 1-1,1 1 1,-6 26-59,7-12 4,2 1 0,3 0 0,3 1 0,-1 49-4,11 282 12,16 46-9,4 60 59,27 23 205,30-10-25,-59-412-210,3-1 1,5-1-1,4-1 1,4-2-1,29 54-32,-26-80 90,3-1 0,24 27-90,54 52 441,-110-137-429,1-1 1,-1 0-1,1 0 1,1-1-1,-1-1 1,1 1-1,1-2 1,-1 1-1,1-2 1,0 0-1,0 0 1,0-1-1,11 2-12,-2-6 12,-1 0 0,0-2-1,1 0 1,-1-1 0,0-1 0,-1 0-1,1-2 1,-1 0 0,-1-2 0,1 0 0,-1-1-1,-1 0 1,0-2 0,0 0 0,-1-1-1,-1 0 1,6-8-12,79-76 15,-4-4 0,-4-5 0,-6-3 0,-4-4 0,-3-6-15,71-95 16,-67 101-10,61-114-6,-94 129 3,-4-2 0,-5-1-1,5-31-2,4-33-2,-8-2 0,4-64 2,-22 67 34,-6 0 0,-5-143-34,-16 205 71,-4 1 0,-4 0 0,-5 1-1,-20-68-70,6 59 245,-4 1-1,-4 2 1,-28-49-245,32 84 172,-4 2 0,-2 1 0,-3 2 0,-3 2 0,-3 2-172,4 7 171,-3 2 1,-3 1-1,-1 4 1,-2 1-1,-34-20-171,54 46 73,-1 1-1,-1 2 1,0 2-1,-1 1 1,-1 2-1,-12-1-72,17 5 29,-1 3-1,1 1 1,-2 1-1,1 2 1,0 1 0,0 2-1,-34 4-28,31 1-43,0 2-1,1 1 1,0 1-1,0 2 1,1 2-1,1 1 1,0 2-1,-12 9 44,5 1-399,1 2 1,1 2-1,1 1 0,2 2 0,2 2 1,-25 32 398,-65 88-3760</inkml:trace>
  <inkml:trace contextRef="#ctx0" brushRef="#br0" timeOffset="97297.035">3917 6476 9138,'-200'2'5105,"1"20"-3601,67 0-1207,-1 2-173,-1-7 1,-65-1-125,-301-25-315,200 7 396,223 6 135,0 3-1,-36 10-215,-127 44 515,-71 46-339,150-42-192,157-62 17,-1 1-1,1 0 1,0 0-1,0 1 1,1-1-1,-1 1 1,1 0-1,0 0 1,0 0-1,1 0 1,0 0-1,0 1 1,0-1-1,0 1 1,1-1-1,0 1 1,0-1-1,0 1 1,1 0-1,0 0 1,0-1-1,0 1 1,1 0-1,0 0 1,0-1-1,1 1 1,-1-1-1,2 3 0,-1 7 1,34 441 13,-35-429-22,1-1-1,1 1 0,1-1 0,2 1 0,0-2 0,2 1 0,1-1 1,8 16 8,-10-26-2,1 0 1,1-1 0,0 0-1,1 0 1,1-1 0,0-1-1,11 9 2,7 1 7,1-2 0,1-2 0,1-1 0,0-1 0,1-2 1,1-1-1,0-1 0,1-2 0,0-2 0,1-1 0,5-1-7,34 1 16,0-3 1,0-3 0,-1-4-1,1-3 1,-1-3 0,1-3-17,236-47 32,-204 42-22,1 5 1,0 5 0,0 4-1,42 7-10,218 27 4,28 2 10,35-30-2,4-17-26,0 22 17,6 27-4,45-13 6,14-22 16,-2 13-30,-36 18-2,7 8 17,14-23-13,-9-8 12,-42 9-11,-264-2 2,75 20 4,125 38 12,-21-30 2,-256-36-12,1-4 0,-1-4-1,1-4 1,76-15-2,-95 7 7,0-4 1,-1-3-1,-1-4 0,-1-2 0,-1-3 0,-2-3 1,5-7-8,228-126 70,-280 151-69,0-2 0,0-1 0,-2 0-1,0-1 1,-1-1 0,-1-1-1,-1 0 1,-1-1 0,1-3-1,-9 15 1,36-61-5,-40 63 10,0 0-1,-1 0 0,0 0 1,-1 0-1,1 0 0,-1 0 1,-1-1-1,1 1 0,-1 0 1,-1 0-1,1 0 0,-1 0 1,0 1-1,-1-1 0,0-1-5,0-3-8,-80-203 66,78 201-43,0 1 0,-1 0 0,0 0 0,-1 0 0,0 1 0,-1 0 0,0 0 0,0 1 0,-1 0 0,-1 0 0,0 1 0,0 1 0,-1 0 0,0 0 0,0 1 0,-1 0 0,0 1 0,0 0 0,0 1 0,-1 1 0,0-1-15,-160-16 104,95 15-66,-318-53-88,153 52-25,-33-1 170,-40-4 19,-32-8-67,-39-3-4,-47 10-82,-43 12 40,-32 6 75,-22 3-102,-33-7-97,-28 20 64,-34 13 142,9-27-16,-15-12-71,-1-14-27,-15 16 44,18 12 71,13 1 60,223-24-1285,4-26-5205,201 15 1721</inkml:trace>
  <inkml:trace contextRef="#ctx0" brushRef="#br0" timeOffset="117034.896">1547 6889 8258,'-1'0'97,"-35"4"4502,12 24-3567,4 114-976,19-119-59,-13 273 40,3-186 61,-4 0-1,-14 39-97,-39 130 1478,48-220-945,-7-13-106,22-33-353,0 1 0,2-1 1,0 1-1,0 0 0,1 0 0,1 0 1,0 0-1,1 0 0,1 0-74,20 55 45,-16-58-39,-3-7-6,-1 0 0,1 0 0,0 0 0,0 0 0,0 0 0,0 0 1,1-1-1,0 1 0,-1-1 0,1 0 0,0 1 0,1-1 0,-1-1 0,1 1 0,-1 0 1,1-1-1,0 0 0,0 0 0,0 0 0,0 0 0,0-1 0,0 1 0,2-1 0,5 0-4,0-1 0,-1 0 0,1 0 0,0-1 0,-1-1 0,1 0 0,-1 0 0,10-4 4,-20 6 0,57-17-6,-33 9 12,-1 2 1,1 0 0,0 1-1,0 1 1,19 0-7,241 18 13,-202-25-24,-1-4 0,-1-3 0,-1-4 0,56-24 11,160-51 18,-225 78-14,2 3 1,0 3 0,0 3-1,3 3-4,182 3 10,-135 13 1,7 0-9,1-4 1,62-9-3,136-40 12,21 4 1,-7 22-12,4 20 6,5-3 1,27-28-24,28-37 20,19 0 4,-259 52 7,61 8-15,128 15 12,-18 24 37,31-6 0,20-27-10,-4-6 22,-317 8 22,0 4 0,0 2 0,-1 3-1,8 5-82,249 86 360,-250-79-325,2-3 0,0-4-1,34 2-34,30-5 22,100-6-22,147-22 17,-29 5-1,-68 18 23,-43 10-31,-161-10 36,0-3 1,0-4-1,0-3 1,0-4-1,12-6-44,-44 1 20,-110-16 243,44 14-304,1-1 0,0-1 0,0 0 0,2 0 0,0-1 0,0 0 0,2-1 0,0 0 0,1-1 0,1 1 0,0-2 41,-65-332-284,6 168 990,55 128-715,1 0 0,3-1 1,3 1-1,2-36 9,5-58-61,-4 146 82,0 1 0,-1 0 0,1 0 0,-1 0 0,1 0 0,-1 0 0,0 0 0,1 0 0,-1 0 0,0 0 0,0 0 0,0 0 0,-1 1 1,1-1-1,0 0 0,-1 1 0,1-1 0,-1 1 0,0-1 0,1 1 0,-1 0 0,0 0 0,0 0 0,0 0 0,0 0 0,1 0 0,-2 0 0,1 0 0,0 1 0,0-1 0,0 1 1,0 0-1,-1 0-21,-93 2 584,-241-4-156,184 19-86,-51 3-321,-392 58-495,272-71 513,-522 8 113,448-5-252,-18-19-220,-46-6 62,-17 13 256,-15 29 131,15 15-14,13-6-71,24-13-39,8-25 14,38-39-21,13-7 57,10 12 172,-2 10 6,6 0-257,-9-21-152,17-10 115,32 17 397,207 34 583,-117 11-919,224-3-28,-13 0-853,10-7-2721,-3-10-733</inkml:trace>
  <inkml:trace contextRef="#ctx0" brushRef="#br0" timeOffset="122905.523">7573 6720 6177,'1'-30'4795,"18"-12"-4915,-12 30 641,-7 13-486,0-1 0,1 0 0,-1 1 0,0-1 0,0 0 0,0 0 1,0 1-1,1-1 0,-1 0 0,0 0 0,0 1 0,1-1 0,-1 0 0,0 0 0,0 0 0,1 1 0,-1-1 0,0 0 0,0 0 0,1 0 0,-1 0 0,0 0 0,1 0 1,-1 0-1,0 0 0,1 0 0,-1 0 0,0 0 0,1 0 0,-1 0 0,0 0 0,1 0 0,-1 0 0,0 0 0,0 0 0,1 0 0,-1 0 0,0 0 0,1 0 0,-1-1 1,0 1-1,0 0 0,1 0 0,-1 0 0,0-1 0,0 1 0,1 0 0,-1 0 0,0-1 0,0 1 0,0 0 0,1 0 0,-1-1-35,3 11 156,0 1-23,-1 1 0,0-1 0,-1 1 0,0 0 0,-1-1 0,0 1 0,-1 0 0,0-1 0,-1 1 0,-3 10-133,3-9 65,-29 145 679,16 283-168,18-243 387,-9-126-662,-8-3-79,15-59-181,-1-9-28,-1 0 0,1 1 0,0-1 0,0 0 0,0 1-1,0-1 1,0 0 0,0 0 0,1 1 0,-1-1-1,0 0 1,0 0 0,1 0 0,-1 1 0,1-1 0,-1 0-1,1 0 1,0 0 0,-1 0 0,1 0 0,0 0-1,0 0 1,0 0 0,0 0 0,0 0 0,0 0 0,0-1-1,0 1 1,1 0-13,28-18 202,23-12-129,-42 22-73,0 0 0,0 1 0,1 1 1,0 0-1,0 0 0,0 1 0,0 1 0,1 0 0,-1 0 1,3 1-1,5-2-2,49-13 2,1 2 1,1 4-1,0 3 0,0 3 1,0 3-1,1 3 0,-1 3 1,59 12-1,-13 11 0,-28-5 3,1-3 0,1-5 0,51 1-3,247-10 23,-225-13-20,-87 3 0,0 3 1,58 7-4,45 18 17,-97-10 1,1-4 1,0-4-1,64-4-18,403-74-69,-359 70 77,124-10 8,3-29-9,-204 18 462,-96-3-397,-13 8-17,-80-139 145,67 129-192,2 0-1,0 0 1,2-1 0,2 1-1,0-1 1,3-17-8,-1-10-5,-1 47 29,1 0-1,-2 0 0,1 0 1,-1 0-1,-1 0 1,1 0-1,-2 0 1,0 1-1,0-1 1,0 1-1,-1 0 0,-1-1 1,1 2-1,-2-1 1,1 1-1,-1-1 1,0 2-1,-1-1 1,-1-1-24,-12 0 334,17 6-333,-1-1 0,0 1-1,0 0 1,0 0 0,0 0-1,-1 1 1,1 0 0,-1 0-1,1 0 1,-1 0 0,0 0-1,0 1 1,0 0 0,0 0-1,0 1 1,-3-1-1,-50 0 33,0 2 1,1 3-1,-38 8-33,-52 3 40,-611 26 132,466-41 12,5-9-75,-24-4-79,-3-3-17,-21 7 66,36-4 286,-70 1 26,-16-16-238,73-18-1157,85-3-4472,93 25 1379</inkml:trace>
  <inkml:trace contextRef="#ctx0" brushRef="#br0" timeOffset="134764.775">17270 6432 8618,'-23'0'6297,"16"19"-5501,23 117-582,12 136 1140,-10 114-1354,-15-303 301,-7 236 659,-15 7-13,16-56-232,8-221-655,2-1 0,3 0 0,1 0 0,3-1 0,14 35-60,-26-78-5,-1 0 0,1 0 0,0-1 0,0 1 0,0-1 0,0 0 0,0 1 0,1-1 0,0 0 0,-1-1 0,1 1 0,0 0 0,0-1 0,1 1 0,-1-1 0,0 0 0,1 0 0,0-1 0,-1 1 0,4 1 5,22 6 15,-1 0 1,2-2 0,-1-1 0,1-1-1,-1-2 1,19 0-16,8 2 10,188 10-26,-172-16 14,-1-4 0,0-3 0,33-8 2,254-58 40,-8 8-22,0 32 3,9 12-1,27-22-39,-221 15-5,78-27 24,172-58-14,-13 14 12,-17 23 24,-28 2-24,-246 45-36,-1-5-1,4-8 39,181-87-76,95-29 79,-210 90 7,-32 21 68,-90 21-58,-49 23-13,-11 3-468,-8 0-474,-25-6-2447,-14 1-34</inkml:trace>
  <inkml:trace contextRef="#ctx0" brushRef="#br0" timeOffset="136308.17">23165 6027 6497,'20'-54'5335,"-19"49"-5235,0 0 0,0 0 0,0 0 0,0 0 0,-1 0 0,0-1 0,0 1 0,-1 0 0,1 0 0,-1 0 0,0 0 0,0 0 0,-1 0 0,1 0 0,-1 0 0,0 0 0,-1 1 0,1-1 0,-1 1 0,0 0 0,0-1 0,0 1 0,0 1 0,-2-2-100,-11-6 235,1 2-1,-2 0 0,1 0 1,-1 2-1,0 0 0,-1 1 1,0 1-1,0 0 0,0 2 1,0 0-1,-1 1 0,1 0 1,-1 2-1,1 0 0,-1 1 0,-9 3-234,11-4 46,-549 24 411,376-14-250,2 8-1,-86 24-206,-398 122 387,-12 1-314,288-84-45,-729 166 50,880-187-43,194-38-6,51-21-28,-189 111 167,-29 15-121,56-25-90,-10 16-61,-20 27 104,27 2-28,93-45-20,55-75 32,0 0-1,2 2 1,1 0 0,2 1-1,0 0 1,2 0-1,2 2 1,0-1 0,2 1-1,0 18 17,7-38 3,0 1 0,1 0 0,1 0 0,0-1 1,1 0-1,0 1 0,1-1 0,0-1 0,1 1 0,0-1 0,1 0 0,0 0 0,1-1 0,0 0 0,0 0 0,3 1-3,10 10 2,1-1-1,0-1 0,2-1 1,0-1-1,1-1 0,1-1 1,0-1-1,22 8-1,12 1-81,1-3 0,0-3 0,2-2 0,-1-3 0,2-3-1,34 0 82,13-5-103,0-5 0,30-7 103,-94 6-10,404-33 2,44-16 134,37-23 0,-278 26-78,29-20-48,-40 1 20,67-35-20,-46-2 6,17-22-6,-44 9-6,26-27 6,-68 19 59,12-22-59,-204 145 1,335-224 289,-57 43 91,-15-13-243,-47 17-120,-210 172-8,0-1 1,0 0-1,0 0 0,-1-1 0,-1 0 0,1 0 0,-1-1 1,-1 1-1,0-2 0,0 1 0,-1-1 0,0 0 1,-1 0-1,0 0 0,-1 0 0,0-1 0,-1 0 0,-1 1 1,1-8-11,-7-3 19,-1 0 0,-2 0 0,0 1 0,-1 0 0,-1 0 0,-1 1 0,0 1 0,-2 0 0,0 0 0,-1 1 0,-1 1 0,-1 0 0,-1 1 0,0 1 1,0 1-1,-2 0 0,0 1 0,0 1 0,-1 1 0,0 1 0,-1 1 0,-1 0 0,1 2 0,-4-1-19,-35-9 97,-1 2-1,-1 3 1,0 3 0,-5 2-97,-87-3 353,-79 7-353,-235 20 128,-94 23-137,-130 4-43,619-40 43,-590 43-38,474-26 98,-123 34-51,138-11-4,2 9 0,2 6 1,-116 61 3,4 27-483,-23 40-1303,7 12-2048</inkml:trace>
  <inkml:trace contextRef="#ctx0" brushRef="#br0" timeOffset="146236.539">10071 6876 8586,'12'-174'4162,"-3"39"-3822,25-34-323,-29 152-17,146-425 8,85-193-25,25-43-24,3 55 137,14 81 284,53-2-143,75-54-199,41-7 6,-271 387-28,24-7-16,-137 159 174,2 3 1,3 3 0,17-8-175,-74 59 64,1 0 1,1 1 0,-1 1-1,1 0 1,0 0 0,1 2-1,0 0 1,0 0-1,0 1 1,0 1 0,1 0-1,-1 1 1,5 0-65,55-1 210,-39 3-160,0-2 1,0-1-1,0-2 1,10-4-51,-9-4 25,0-1 0,-1-2 0,-1-1 0,0-2-1,-1-1 1,5-6-25,-18 13-42,-1 0 0,0-2 0,-1 0 0,0-1 0,-1 0 0,-1-1 0,-1-1 0,0-1 0,-2 0 0,0-1 0,-1-1 0,0-1 42,-11 19-115,0 0-1,0 1 0,0-1 1,-1 0-1,1 0 0,-1 0 1,1 0-1,-1 0 1,0 0-1,0 0 0,0 0 1,-1 0-1,1 0 0,-1 0 1,0 0-1,0 0 1,0 0-1,0 0 0,0 1 1,0-1-1,-1 0 0,1 1 1,-1-1-1,0 1 1,0 0-1,0-1 0,0 1 116,-38-28-2427</inkml:trace>
  <inkml:trace contextRef="#ctx0" brushRef="#br0" timeOffset="147016.54">9650 5622 5537,'-9'-60'5636,"20"2"-3333,-4 44-1261,-1 42-539,25 194 327,-8 233-338,-23 9-314,9-132 97,-8-314-208,1 0 0,0 0 0,2 0 0,0-1 0,1 1 0,5 10-67,-7-22 20,0 0 0,0 0-1,0 0 1,0-1-1,1 1 1,0-1 0,1 0-1,-1-1 1,1 1 0,-1-1-1,2 0 1,-1 0 0,0 0-1,1-1 1,-1 1 0,1-1-1,0-1 1,0 1 0,6 1-20,-1-3 3,0 0 1,-1 0-1,1-1 1,0-1-1,-1 0 1,1 0-1,0-1 1,-1 0-1,1-1 1,-1 0-1,0-1 1,0 0-1,-1 0 1,1-1-1,-1 0 1,0-1-1,0 0 1,0-1-1,5-5-3,40-29 32,-3-3-1,-1-1 0,12-17-31,348-393 150,29-3-136,-161 183-3668,-153 141 918</inkml:trace>
  <inkml:trace contextRef="#ctx0" brushRef="#br0" timeOffset="169036.54">1665 10324 7042,'-21'-10'6621,"2"16"-4729,-8 8-1394,-5 29 33,23-13-489,1 1 0,1 0 1,2 1-1,1-1 1,1 1-1,2 17-42,34 377 140,-26-51 12,-7-201 46,7 0-1,13 50-197,29 89 313,-33-213-222,8 31 248,-7 0-1,-5 1 1,-6 0 0,-6 9-339,-18 199 218,18-338-216,0 6 10,-1-1-1,1 1 1,0-1 0,1 1-1,0 0 1,0-1 0,1 0-1,0 1 1,0-1 0,1 0 0,-1 0-1,4 5-11,-3-10-4,-1-1 1,1 1-1,0-1 0,-1 0 0,1 0 1,0 0-1,0 0 0,0-1 1,0 1-1,0-1 0,0 1 0,0-1 1,0 0-1,0-1 0,0 1 0,0 0 1,0-1-1,0 0 0,0 1 0,0-1 1,0 0-1,-1 0 0,1-1 0,0 1 1,-1-1-1,1 1 0,-1-1 0,1 0 1,-1 0-1,0 0 0,2-2 4,172-140 124,-157 133-112,0 2-1,0 0 0,1 1 1,0 1-1,0 0 0,1 2 1,-1 1-1,1 0 1,15 0-12,38-8 15,359-71-29,-357 76 19,1 3 0,0 3-1,0 3 1,24 7-5,115 2 12,67-20 5,23-15-25,8-14 18,-13-3-5,-13 4 4,74 27-9,-165 11 16,44-12-16,298-1 10,-326 7-10,-8 2 17,25-7 3,-143 4-5,0 4 1,0 3 0,33 8-16,21 8 89,10 3-58,1-7 0,0-6 0,42-7-31,264-53 7,-155 13 0,-31 13 1,-16 25 2,153 22-10,-150-5 12,21 4-20,-2 10 23,-1-11-23,3-14-4,586-6 32,-689-3-28,56-1 11,25-14-3,4-10 21,-233 27-24,-1-1 1,1-1-1,-1-2 1,0 0-1,0-2 1,-1-2-1,0 0 1,-1-1-1,15-11 3,112-86 24,-106 59-57,44-68-27,-20 38-164,-5-32 87,-19 3 122,-28 66-38,-1 0 0,-1-1 0,-3-1 0,7-43 53,-15 45-24,-3 0 0,-2 0 0,-1 0-1,-2 0 1,-3 0 0,-1 0 0,-2 0 0,-1 1 0,-3 0 0,-2 1 0,-1 1 0,-2 0-1,-2 1 25,-15-31-3,-3 1 0,-4 3-1,-2 1 1,-18-18 3,52 73-10,0 1 0,0 0 0,-1 0 0,0 0-1,0 1 1,-1 1 0,0 0 0,0 1 0,-1 0 0,1 0-1,-1 1 1,-1 1 0,1 0 0,-1 1 0,0 0 0,1 1 0,-10-1 10,-25 0 8,0 3 1,0 1 0,0 3-1,-13 3-8,-25 2 49,7-7-69,-1-4 1,1-3 0,0-3 0,-16-7 19,-73-7-58,-79-7 65,53 0 59,1-8 0,-76-29-66,-42-22 54,3 21 108,-14 9 0,4 12-112,-15-12-43,3-4-19,-22 15 26,1 12 94,-23 11 78,-5-3-6,-14 10 209,-6 14 30,-14 1-142,14 1-243,0-7-90,-2-9 6,-19 10 59,1 8 14,1 5-28,17 0 3,-11-10 4,-9 5 3,-17 17-13,-3-1-159,418-16 149,-173 1-5306,-47-11 5324,90-9-3675</inkml:trace>
  <inkml:trace contextRef="#ctx0" brushRef="#br0" timeOffset="186796.539">1493 11729 8930,'-109'22'6279,"120"-23"-6259,-1 1 1,0 0-1,1 0 1,-1 1-1,1 0 1,-1 1-1,0 0 1,7 3-21,55 7 517,198-7 865,130-22-1236,-394 16-138,107-3 102,1-5 0,45-12-110,214-70 721,-323 77-506,1 1 0,1 3 0,0 2 1,0 2-1,9 2-215,137 6 359,-117 2-302,0-4 0,0-3-1,72-14-56,118-49 26,-252 61-27,46-14 6,1 4 1,0 2-1,1 3 1,58-1-6,266 33 466,-116-2-236,156-17-151,122 5-71,-256 22-3,20 5-2,33-18 25,142-41-31,-238 7 7,133-5-8,4 6 17,0 8-10,7-4 9,-8 0-12,-6 5 7,-29 9-14,-22 10 14,-8-9-6,-5-2 15,-10 12-8,-15 7 0,243 3-8,-397-18 67,0 6-1,39 12-66,37 11 517,-181-27-424,0 3 0,0 1 0,-1 1 0,10 7-93,-32-15 5,0-1 0,0 0 0,1 0-1,-1-1 1,1-1 0,0 0 0,-1-1 0,1-1 0,-1 0 0,1-1 0,3-1-5,62-3 32,-57 8 51,-20-2-64,1 1 0,-1-1 0,0 0-1,0 0 1,0 0 0,0 0 0,0 0 0,1 0 0,-1-1-1,0 1 1,0-1 0,0 0 0,0 1 0,0-1 0,0 0-1,0 0 1,0 0 0,-1 0 0,1-1 0,0 1 0,0 0-1,-1-1 1,1 1 0,0-2-19,3-4-22,-1 0 1,-1 0-1,1 0 0,-1 0 0,0 0 1,-1 0-1,0-1 0,0 0 0,0 1 0,-1-1 1,0-6 21,2-4-45,-4-119-92,-3 83 113,-25-250 1,10 122 8,-7-10 43,-29 103 56,24 52-42,7 32-18,-93-28-496,-280-73 209,214 77 260,-326-21 31,-15 9-10,50 24 18,-177 8-27,-207-17-117,557 17 57,-271-6-45,292 5 107,7-11-23,-1 0-4,18-3 8,75 13 23,-172-18-21,160 7 14,0 9 0,-24 8-8,-43 14 76,-85 12 19,-104-5-96,180 11-2,-19-11-5,-176 22 16,-547 47 7,176-40-74,193-12-4,38 4 17,556-33 88,0 1 1,0 3 0,1 2-1,0 2 1,1 2 0,-16 8-43,-36 23-147,50 9-218,47-53 340,0 0 1,0 0 0,0 0 0,1 0 0,-1 1 0,1-1 0,-1 0 0,1 0-1,-1 1 1,1-1 0,0 0 0,-1 1 0,1-1 0,0 0 0,0 0 0,0 1-1,0-1 1,0 0 0,0 1 0,1-1 0,-1 0 0,0 1 0,1-1 0,-1 0-1,1 0 1,0 1 24,-2 27-593,2-9 517,6-10 92,-2 0-1,1 0 1,-1 1-1,-1-1 1,0 1-1,0 0 1,-1 1-1,1 9-15,10 59 383,3-1 0,16 41-383,8 33 210,27 173-75,-13-19-112,0-40-361,-54-264 296,-1-1-183,1 1 0,0-1 1,-1 1-1,0-1 0,1 1 0,-1 0 0,0-1 1,0 1-1,0-1 0,-1 1 0,1-1 0,-1 1 1,1 0-1,-1-1 0,0 0 0,0 1 0,0-1 0,0 1 1,-1-1-1,1 0 0,0 0 0,-1 0 0,0 1 225,-25 9-3784</inkml:trace>
  <inkml:trace contextRef="#ctx0" brushRef="#br0" timeOffset="193576.54">1598 13448 4817,'-8'9'3586,"-6"9"1924,15-2-5133,39 77-275,-38-80-93,-1 1 0,-1-1 0,-1 1 1,0-1-1,0 1 0,-1-1 0,-1 1 0,0-1 0,-1 0 0,-1-1 0,0 1 0,-4 7-9,-8 26 201,4-6 152,1 1-1,2 0 1,2 1 0,2 0 0,1 0-1,3 1 1,1-1 0,3 21-353,45 278 432,-51-268 124,32-72 243,155-34-686,-158 31-110,-1 1 1,1 1-1,0 1 0,0 1 0,-1 2 1,1 0-1,-1 2 0,0 0 0,0 2 1,-1 0-1,20 11-3,51 15 5,-30-14-5,1-3 0,1-3 0,0-2-1,1-3 1,47-1 0,64-5-16,177 28 16,-196-13-6,1-7-1,0-7 1,0-6 0,73-15 6,-137 6-6,-14 1 18,0 4 1,0 3 0,37 4-13,-26 8 19,188 4 6,-42-24-21,324 12 23,-372-10-31,135-25 4,-169 13 14,1 8 0,12 6-14,996-59 45,-804 37-38,-8 5 1,-21 7-6,-22 8 1,20-3 14,23-14-10,-230 11 2,0-4 1,14-10-10,20 4 22,-156 25-7,-1 1 1,0-1-1,1 0 0,-1-1 1,0 1-1,1 0 0,-1 0 0,0-1 1,1 1-1,-1 0 0,0-1 0,1 1 1,-1-1-1,0 0 0,0 1 0,0-1 1,0 0-1,0 0 0,0 0 1,0 0-1,0 0 0,0 0 0,0 0 1,0 0-1,0 0 0,-1 0 0,1 0 1,0-1-1,-1 1 0,1 0 0,-1 0 1,0-1-1,1 1 0,-1 0 1,0-1-1,0 1 0,0-1 0,0 0-15,-8-198 33,10 157-94,-2-1 1,-3 1 0,-1 0 0,-2-5 60,-2 14-1,-1 1-1,-2 0 0,-1 0 0,-1 1 1,-2 0-1,-1 2 0,-1 0 0,-2 0 1,-1 2-1,-1 0 0,-2 2 0,0 0 1,-6-2 1,13 16 1,-1 1 1,0 0-1,0 1 1,-1 1 0,-1 1-1,1 1 1,-1 0 0,-7 0-2,0-2-35,-93-34-45,-2 5-1,-2 6 1,-101-12 80,-286 0 64,492 43-66,-829-51-37,45 43 77,353-6-64,-39 0 23,-16 18 82,-22 10 71,-1-9-24,-6-7-98,7 1-22,303 16 88,-85 21-94,-126 52 255,361-70-209,-426 97-307,136-55-4484,162-39 1119</inkml:trace>
  <inkml:trace contextRef="#ctx0" brushRef="#br0" timeOffset="-29210.189">18297 6045 8122,'-3'-2'986,"2"1"-893,1 1 0,0-1-1,-1 0 1,1 1 0,-1-1-1,1 0 1,-1 1 0,1-1-1,-1 1 1,0-1 0,1 1-1,-1-1 1,0 1 0,1 0-1,-1-1 1,0 1 0,1 0-1,-1-1 1,0 1 0,0 0 0,1 0-1,-1 0 1,0 0 0,0 0-1,0 0 1,1 0 0,-1 0-1,0 0 1,0 0 0,1 0-1,-1 0 1,0 0 0,0 1-1,1-1 1,-1 0 0,0 1-1,0-1 1,1 0 0,-1 1-1,0-1 1,1 1 0,-1-1-1,1 1 1,-1-1 0,1 1 0,-1 0-1,1-1 1,-1 1 0,1 0-1,-1-1 1,1 2-93,-1 76 120,-3 0-1,-3 0 1,-6 8-120,-9 32 343,1-10 364,4 1-1,2 42-706,20 240 113,2-150-79,-33 640 1039,32-560-958,12-14-63,-1 10 127,5 591 456,-15-607-247,56 528-182,-63-829-206,21 381 196,-19-182 60,-1 303 46,25-41-23,-11-127-206,-21 70-40,-24-15 21,-26 179 2,26-171-76,30-392 14,-1 0 0,1 0 0,0 0 1,1 1-1,-1-1 0,1 0 0,0 0 1,0 0-1,1 0 0,0 0 0,-1-1 1,2 1-1,-1 0 6,-7 6-1372,2-13-4494,-1-25 2727</inkml:trace>
  <inkml:trace contextRef="#ctx0" brushRef="#br0" timeOffset="-24200.189">18420 6740 7930,'-58'-38'2438,"48"-15"-78,21 39-1296,-8 14-966,19 8-30,7 31-59,-24-31-9,-1 0 0,1-1 0,0 0-1,1 0 1,0 0 0,0-1 0,0 0 0,1 0 0,0 0 0,3 1 0,-2-5 0,0-1 0,0 0 1,0-1-1,0 1 0,0-2 1,0 1-1,0-1 1,0 0-1,0-1 0,0 1 1,-1-2-1,1 1 0,5-3 0,23-6 2,270-52 20,3 13 0,39 10-22,-180 26 11,64 6-11,208 21-15,8 6 23,-300-11 8,1-7-1,0-6 0,-1-7 1,0-7-1,-2-5 0,25-14-15,-166 37 6,62-18 299,-1-3 0,54-26-305,-60 17 1390,-49 33 869,-13 1-2247,0-1 0,0 1 0,1 0 0,-1 0 0,1 0 0,0 0 0,0 1 0,0-1 0,0 0 0,0 0 0,1 1 0,-1-1 0,1 0 0,0 1 0,0-1 0,0 0 0,1 1 0,-1-1 0,1 0 0,0 4-12,0 10-29,51 686 53,-14-344 3,-6 7 10,-25 23-12,-5 13 179,9 24 174,16-47-220,13-32-97,-9 16-16,-24-26-12,-20-5 18,15 22 68,2-165-57,-8 0 1,-16 82-63,-22 22 61,5-15 138,5-30-47,9 17-120,-31 220 17,32-203 27,12 14-76,8-226 6,-4 300 54,-6 30 144,26 346-38,-14-702-153,-2 1-1,-1-1 0,-3 0 1,-1 0-1,-2-1 0,-2 0 1,-3 0-1,-2 3-12,-42 129 80,56-166-87,-1-1 0,1 1 0,-2 0 0,1-1-1,-1 1 1,0-1 0,-1 0 0,0-1 0,0 1 0,-1-1-1,0 0 1,0 0 0,-1-1 0,1 0 0,-2 0 0,1 0-1,0-1 1,-1 0 0,-2 1 7,-56 33-100,-90 42 0,128-71 90,0-2 1,-1 0-1,0-3 0,-1 0 1,1-2-1,-1-1 0,-5-1 10,-457-40 81,220 20-54,-601-62-24,667 48-216,75 10-195,-1 6-1,-19 5 409,50 13 23,1 5 0,-9 5-23,45-5 25,45-2-38,0-2 0,0 0 0,-1-1 1,1-1-1,0-1 0,0 0 0,-1-2 0,1 0 1,1-1-1,-1-1 0,1-1 0,-1 0 0,2-1 1,-1-1-1,-11-8 13,7-6-32,1 0 0,1-2 0,1 0 0,1-1 0,1-1 0,2-1 0,0 0 1,2-1-1,1 0 0,2-1 0,0 0 0,2-1 0,1 0 0,1-1 32,-22-106-48,-9-114 48,8 43-16,-17-135 15,17-50 17,11-36-18,10-32-8,13-13 20,23-35-28,20-22 10,0-12-94,-4-14-251,-12-12-314,-4 37 391,17 72 285,23-2-30,12-15-155,-11 132 45,-43 226 138,-5-2-1,-5-1 0,-2-98-6,-2 45-33,-6 108-16,-2 0 0,-5-54 49,0 108-29,0 0 0,0 0 0,-2 0 0,1 0 0,-2 1 0,0-1 0,0 1 0,-1 0 0,-1 0 0,0 1 0,0-1 0,-1 1 0,-1 1 0,0-1 0,0 1 0,-7-5 29,-50-74 22,64 88-27,1 1 1,1 0 0,-1 0 1,1 0-1,-1 0 0,0 0 1,1 0-1,-1 0 0,0 0 1,1-1-1,-1 1 0,0 0 1,1 0-1,-1 0 0,0-1 1,0 1-1,1 0 0,-1 0 1,0-1-1,0 1 0,1 0 0,-1-1 1,0 1-1,0 0 0,0-1 1,0 1-1,0 0 0,1-1 1,-1 1-1,0 0 0,0-1 1,0 1-1,0 0 0,0-1 1,0 1-1,0 0 0,0-1 1,0 1-1,0 0 0,0-1 1,0 1-1,-1-1 0,1 1 1,0 0-1,0-1 0,0 1 1,0 0-1,0 0 0,-1-1 1,1 1-1,0 0 0,0-1 1,-1 1-1,1 0 0,0 0 1,0-1-1,-1 1 0,1 0 0,0 0 1,-1 0-1,1 0 0,-1-1 4,5 0 4,95-41-61,-44 18 45,0 1-1,2 3 0,1 3 0,14-1 13,491-90-38,-225 37 42,25 11-12,3 24 12,27 10-10,-17 2 18,-56-18-10,-45 4 4,-250 35 3,-20 2-6,0 0 1,0 0-1,0 0 0,0 1 1,0 0-1,0 0 1,1 0-1,-1 0 0,0 1 1,0 0-1,0 0 1,0 1-1,0-1 1,-1 1-1,1 0 0,0 0 1,-1 1-4,44 38 123,-42-28-124,0 1 0,-1 1 1,-1-1-1,0 0 1,-1 1-1,-1 0 1,0 0-1,-1 0 0,-1 0 1,-1 12 0,2 17 12,4 247 68,9 97-9,4 52-34,5 34-1,4 88-25,-3-167 4,-9-170 14,24 90-29,19 33 3,41 177 10,-71-324 27,-1 103-40,-19 222 41,-26 3 101,18-15 22,22-14-110,-15-25-3,-25-32 2,-10-6 131,-5-52 102,8-243-184,-6-1-1,-6-2 1,-43 103-102,52-160 28,-92 388 74,115-448-100,-1-1 0,-1 0 0,0 0 0,-2-1 1,-1 0-1,0 0 0,-2-1 0,0-1 0,-1 0 0,0 0 1,-10 7-3,-154 150 352,149-139-362,-2-2 0,-2 0 1,-1-2-1,-1-2 0,-1-1 0,-2-2 1,-23 12 9,39-30-30,0 0 1,-1-2-1,0-1 1,0-1-1,0-1 1,-1 0 0,1-2-1,-1-1 1,0 0-1,0-2 1,1-1-1,-1 0 1,-9-4 29,-40-8-81,1-4 1,1-2-1,-23-12 81,44 15-19,-356-118 75,10 30 165,23 18-30,17-10-155,9-49-48,308 128 12,-20-10-4,-1 4 0,-1 1 0,-26-4 4,29 15-1341,0 1 0,-1 3 0,-55 0 1341,16 9-2954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11:53:59.7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2208 12472 5977,'-3'0'3801,"13"14"-672,15 13-537,8 2-2296,14 7-72,8-1 0,17-5-7,3-10-65,20-11-48,1-9 48,13-15 3072,-10 0-6576,-7-6 3304</inkml:trace>
  <inkml:trace contextRef="#ctx0" brushRef="#br0" timeOffset="505.644">3893 12003 8682,'17'-65'5914,"-17"63"-5845,-1 1 0,1 0-1,-1 0 1,1 0-1,-1 0 1,1 0-1,-1 0 1,0 0-1,0 0 1,1 1-1,-1-1 1,0 0-1,0 0 1,0 1-1,0-1 1,0 0-1,0 1 1,0-1-1,0 1 1,0-1-1,0 1 1,-1 0 0,1-1-1,0 1 1,0 0-1,0 0 1,0 0-1,-1 0 1,1 0-1,0 0 1,0 0-1,0 0 1,-1 0-1,1 1 1,0-1-1,0 0 1,0 1-1,0-1 1,0 1-1,0-1 1,0 1 0,0 0-1,0-1 1,0 1-1,0 0 1,0 0-1,0-1 1,1 1-1,-1 0 1,0 0-1,0 1-68,0-2 25,-25 15 107,0 1 1,1 1-1,1 1 1,1 1-1,0 1 1,2 1-1,0 1 0,1 1 1,2 1-1,0 1 1,2 0-1,0 1 1,-8 21-133,16-31 27,1 0 0,1 0 0,0 0 0,1 0 0,1 1 0,-2 15-27,5-28 2,0-1 0,1 1-1,-1-1 1,1 1 0,0-1-1,0 1 1,1-1-1,-1 1 1,1-1 0,-1 1-1,1-1 1,0 1 0,0-1-1,1 0 1,-1 0 0,1 1-1,-1-1 1,1 0 0,0-1-1,0 1 1,1 0 0,-1 0-1,1-1 1,-1 1-1,1-1 1,0 0 0,-1 0-1,1 0 1,0 0 0,1-1-1,-1 1 1,0-1 0,0 1-1,1-1-1,13 3 6,0-1-1,1-1 1,-1 0-1,1-1 1,-1-1-1,16-2-5,56 3 47,-77-1-46,0 1-1,0 0 0,0 0 0,0 2 0,0 0 1,-1 0-1,1 1 0,-1 0 0,0 1 0,0 0 1,-1 1-1,1 0 0,-1 0 0,-1 2 0,1-1 1,-1 1-1,0 0 0,-1 1 0,0 0 1,0 0-1,-1 1 0,-1 0 0,1 0 0,-1 0 1,0 4-1,-3-6 69,-1 0 0,0 0 0,0 1 0,-1-1 0,0 1 1,0-1-1,-1 1 0,0-1 0,0 1 0,-1-1 0,-1 1 1,1-1-1,-1 1 0,-1-1 0,1 0 0,-2 0 0,1 0 1,-1 0-1,0-1 0,0 1 0,-1-1 0,0 0 0,0-1 1,-1 1-1,0-1 0,0 0 0,-1 0 0,1-1 0,-1 0 0,0 0 1,-1-1-1,1 0 0,-1 0 0,0 0 0,0-1 0,-7 2-68,-2-1 71,1 0 0,-1-1 0,0-1 0,0 0 0,0-2 0,0 0 0,0 0 0,0-2 0,1 0 0,-1-1 1,0-1-1,1 0 0,-1-1 0,1-1 0,1 0 0,-8-5-72,20 9-50,0 1-1,0-1 1,0 0-1,0 0 0,0 0 1,0 0-1,1 0 1,-1-1-1,1 1 1,-1-1-1,1 0 1,0 1-1,0-1 1,0 0-1,1 0 1,-1-1-1,1 1 51,1 1-83,1 1-1,-1 0 1,1 0-1,-1-1 1,1 1 0,0 0-1,0 0 1,-1 0-1,1 0 1,0 0-1,0 0 1,0 0-1,0 0 1,0 0-1,1 0 1,-1 0 0,0 1-1,0-1 1,1 0-1,-1 1 1,0-1-1,1 1 1,-1 0-1,0-1 1,1 1-1,-1 0 1,0 0 0,1 0-1,-1 0 1,1 0-1,0 0 84,-1 0-103,104-4-6254,-33 5 2264</inkml:trace>
  <inkml:trace contextRef="#ctx0" brushRef="#br0" timeOffset="6077.733">2640 14704 9802,'14'6'2193,"5"-2"935,12 1-2768,26-8-120,7-8 72,35-7 73,10-3-57,11-6-40,-6 8-128,10 13-344,-21 14-2657,-21 2-616</inkml:trace>
  <inkml:trace contextRef="#ctx0" brushRef="#br0" timeOffset="836.045">4619 12341 9882,'-2'-6'3769,"1"11"232,-2 12-2737,-10 21-320,-3 7-576,-6 16-176,4 1-16,-3 11-56,9-14-8,9-6-56,4-20 24,5-14-504,7-24-608,8-27-3161,5-10 368</inkml:trace>
  <inkml:trace contextRef="#ctx0" brushRef="#br0" timeOffset="1130.073">4608 11992 9002,'-12'-7'3873,"1"14"-64,2 9-1961,5 3-1480,-2 4-176,6-2-1024,-7-1-2985,-8-14 760</inkml:trace>
  <inkml:trace contextRef="#ctx0" brushRef="#br0" timeOffset="1564.655">5491 12290 9114,'-50'-14'6168,"1"33"-4010,-33 57-1507,76-69-355,-107 144 698,45-25-613,67-125-380,1-1 0,-1 1 0,1-1 0,0 1 0,-1-1 0,1 1 1,-1 0-1,1-1 0,0 1 0,0 0 0,-1-1 0,1 1 1,0 0-1,0-1 0,0 1 0,0 0 0,0-1 0,0 1 0,0 0 1,0 0-1,0-1 0,0 1 0,0 0 0,0-1 0,0 1 1,0 0-1,1-1 0,-1 1 0,0 0 0,1-1 0,-1 1 0,0-1 1,1 1-1,-1 0 0,1-1 0,-1 1 0,1-1 0,-1 1 1,1-1-1,-1 0 0,1 1 0,0-1 0,-1 1 0,1-1 1,-1 0-1,1 0 0,0 1 0,-1-1 0,1 0 0,0 0 0,-1 0 1,1 0-1,0 0 0,0 0 0,-1 0 0,1 0 0,0 0 1,-1 0-1,1 0 0,0 0 0,-1 0 0,2-1-1,41-18 17,-32 12-11,7-5 16,0 1 1,0 0 0,1 2 0,0 0 0,11-2-23,-24 9-2,-1 1 0,0-1 0,0 1 0,1 1 1,-1-1-1,0 1 0,1 0 0,-1 0 0,0 0 0,1 1 1,-1 0-1,0 0 0,0 0 0,1 1 0,-1 0 0,0 0 0,-1 0 1,1 0-1,0 1 0,-1 0 0,1 0 0,-1 0 0,0 1 1,1 0 1,5 7-16,-1 1 0,-1 0 1,0 0-1,-1 1 1,0 0-1,-1 0 0,0 0 1,-1 1-1,-1 0 1,0 0-1,-1 0 0,-1 0 1,1 4 15,3 14 116,-1 0 0,-2 0 0,0 0 0,-3 0 0,0 1 0,-2-1 0,-2 0 0,-1 0 0,-1-1 0,-2 1 0,-1-1 0,-1-1 0,-2 0 0,-1 0 0,-1-1 0,-1-1 0,-2 0 0,-1-1 0,-18 20-116,-24 4 647,58-50-620,-1 1-1,1-1 1,0 1-1,-1-1 1,1 0-1,-1 0 1,1 0-1,-1-1 0,1 1 1,-1 0-1,0-1 1,1 0-1,-1 1 1,0-1-1,1 0 1,-1-1-1,0 1 1,1 0-1,-1-1 1,0 0-1,1 1 0,-1-1 1,1 0-1,-1 0 1,1 0-1,-2-1-26,1-1 17,1 0-1,-1 0 1,1-1-1,-1 1 1,1-1-1,0 1 1,0-1-1,1 1 1,-1-1-1,1 0 1,-1 0-1,1 0 0,1 0 1,-1 0-1,0 0 1,1 0-1,0-3-16,-1-12 8,2 1-1,0 0 1,1-1 0,0 1-1,2 0 1,2-6-8,14-37-189,3 1 1,2 1-1,3 1 1,3 1 0,2 2-1,2 1 1,3 2-1,2 2 1,2 1-1,32-28 189,11-8-7515,-63 59 1945</inkml:trace>
  <inkml:trace contextRef="#ctx0" brushRef="#br0" timeOffset="2131.48">6078 11868 7826,'0'-1'89,"1"1"1,-1-1-1,0 1 0,0-1 1,0 0-1,0 1 1,0-1-1,0 0 1,0 1-1,0-1 1,0 0-1,-1 1 1,1-1-1,0 0 0,0 1 1,0-1-1,-1 1 1,1-1-1,0 1 1,-1-1-1,1 1 1,-1-1-1,1 1 1,0-1-1,-1 1 0,1-1 1,-1 1-1,1-1 1,-1 1-1,0 0 1,1-1-1,-1 1 1,1 0-1,-1 0 1,1-1-1,-1 1 0,0 0 1,1 0-1,-1 0 1,0 0-1,1 0 1,-1 0-1,0 0 1,1 0-1,-1 0 1,0 0-1,1 0 0,-1 0 1,1 0-1,-1 1 1,0-1-1,1 0 1,-1 0-1,1 1 1,-1-1-1,0 0 1,1 1-1,-1-1 0,1 1 1,-1-1-1,1 0 1,0 1-1,-1-1 1,1 1-1,-1 0 1,1-1-90,-3 3 31,-1 0 1,1-1 0,0 1-1,0 1 1,0-1 0,1 0 0,-1 1-1,1-1 1,0 1 0,0-1 0,0 1-1,0 0 1,1 0 0,-1 0-1,1 0 1,0 0 0,0 1 0,1-1-1,-1 0 1,1 0 0,0 0-1,0 1 1,1-1 0,-1 0 0,1 0-1,0 0 1,0 1 0,1 2-32,5 16-799,-7-19-1087,4 6-341</inkml:trace>
  <inkml:trace contextRef="#ctx0" brushRef="#br0" timeOffset="2831.897">5886 12244 7642,'4'-20'2803,"-4"20"-2689,0 1 0,0-1 0,0 0 0,0 0 0,1 0 1,-1 0-1,0 0 0,0 0 0,0 0 0,0 0 0,0 0 0,0 0 0,1 1 0,-1-1 1,0 0-1,0 0 0,0 0 0,0 0 0,1 0 0,-1 0 0,0 0 0,0 0 0,0 0 1,0 0-1,0-1 0,1 1 0,-1 0 0,0 0 0,0 0 0,0 0 0,0 0 0,0 0 1,1 0-1,-1 0 0,0 0 0,0 0 0,0 0 0,0-1 0,0 1-114,2 21 670,-44 320 1710,41-335-2360,1 0 1,0-1-1,0 1 0,0 0 0,0 0 1,1-1-1,0 1 0,1-1 0,-1 1 0,1-1 1,0 1-1,1 0-20,-3-5 4,1 0 1,0-1-1,0 1 1,0 0-1,0-1 1,0 1-1,1 0 1,-1-1-1,0 1 1,0-1-1,0 0 1,0 1-1,1-1 1,-1 0-1,0 0 1,0 0-1,1 0 1,-1 0-1,0 0 0,0 0 1,1 0-1,-1 0 1,0 0-1,0-1 1,0 1-1,1-1 1,-1 1-1,0-1 1,0 1-1,0-1 1,0 1-1,0-1 1,0 0-1,0 0 1,0 0-1,0 1 1,0-1-1,-1 0 1,1 0-5,18-15 36,0-1 1,-2-1 0,0 0 0,-1-1-1,-1 0 1,-1-2 0,1-1-37,12-18 36,41-53-20,-68 93-18,0 0 0,0 1-1,0-1 1,0 0 0,0 0 0,0 1-1,0-1 1,-1 0 0,1 0 0,0 1-1,0-1 1,1 0 0,-1 1 0,0-1-1,0 0 1,0 0 0,0 1 0,0-1-1,0 0 1,0 0 0,0 1 0,0-1 0,1 0-1,-1 0 1,0 1 0,0-1 0,0 0-1,0 0 1,1 0 0,-1 1 0,0-1-1,0 0 1,1 0 0,-1 0 0,0 0-1,0 0 1,0 0 0,1 1 0,-1-1 0,0 0-1,1 0 1,-1 0 0,0 0 0,0 0-1,1 0 1,-1 0 0,0 0 0,0 0-1,1 0 1,-1 0 0,0 0 0,1 0-1,-1 0 1,0-1 0,0 1 0,1 0 0,-1 0-1,0 0 1,0 0 0,0 0 0,1 0-1,-1-1 1,0 1 0,0 0 0,0 0-1,1-1 3,-1 36-30,0-24 32,15 106 446,-15-114-428,1-1-1,0 0 1,-1 0-1,1 0 1,0 0-1,0 0 1,0-1-1,1 1 1,-1 0-1,0 0 1,1-1-1,-1 1 1,1-1-1,-1 1 1,1-1-1,0 0 1,-1 1-1,1-1 1,0 0-1,0 0 1,0 0-1,0-1 1,0 1-1,0 0 1,0-1-1,0 1 1,0-1-1,0 0 1,1 1-1,-1-1 1,0 0-1,0-1 1,0 1-1,0 0 1,0 0-1,1-1 1,-1 0-1,0 1 1,0-1-1,0 0-19,81-57 430,-64 40-364,0-1 0,-2 0 0,0-1 0,-1-1 0,-1 0 0,-1-1 0,6-14-66,-8 3 73,-9 26-78,-1 26-33,20 137 47,2-51 187,-23-104-198,-1 0 0,1 0 1,0-1-1,0 1 0,0 0 0,-1 0 0,1-1 1,0 1-1,0-1 0,0 1 0,0-1 0,0 1 0,0-1 1,0 1-1,0-1 0,1 0 0,-1 0 0,0 1 0,0-1 1,0 0-1,0 0 0,0 0 0,0 0 0,0 0 1,1-1-1,-1 1 0,0 0 0,0 0 0,0-1 0,0 1 1,0-1-1,0 1 0,0-1 0,0 1 0,0-1 0,0 0 1,0 1-1,-1-1 0,1 0 0,0 0 0,0 0 1,-1 1-1,1-1 0,0 0 0,-1 0 0,1 0 0,-1 0 1,1 0-1,-1-1 2,46-72-5185,-20 8 1306</inkml:trace>
  <inkml:trace contextRef="#ctx0" brushRef="#br0" timeOffset="3119.211">6667 11848 9818,'-17'-4'4033,"7"11"112,2 7-2089,3-3-1632,-1 4-144,8-8-144,6-2-96,1-8-536,15 6-3697,2 2 1049</inkml:trace>
  <inkml:trace contextRef="#ctx0" brushRef="#br0" timeOffset="7186.929">4430 14321 8738,'12'-48'6345,"-5"65"-3954,-7 73-1554,-12 88-535,4-84-34,4 0-1,4 17-267,13-35 176,-12-74-170,-1 0-1,1-1 1,0 1 0,-1 0 0,1 0-1,0-1 1,0 1 0,0-1 0,0 1-1,1-1 1,-1 1 0,0-1 0,1 0-1,-1 0 1,1 0 0,-1 0 0,1 0 0,-1 0-1,1 0 1,0 0 0,-1 0 0,1-1-1,0 1 1,0-1 0,0 1 0,-1-1-1,1 0 1,0 1 0,0-1 0,0 0-1,0 0 1,0-1 0,0 1 0,-1 0 0,3-1-6,4-3 14,1 0 0,-1 0 0,1-1 1,-1 0-1,-1-1 0,1 0 0,-1 0 1,0-1-1,0 1 0,-1-1 0,0-1 1,0 1-1,2-5-14,42-57 59,-3-3-1,-4-1 1,-2-2 0,-4-1-1,-3-3 1,9-39-59,-34 94 6,-1 1 1,-1-1-1,-1 0 1,-1-1-1,-2 1 1,1-17-7,-16 56-138,-3 31 69,3 0-1,1 1 1,3 0 0,0 15 69,4-34 1,-12 100 385,5 0 0,6 51-386,16-99 296,-11-79-293,0-1 0,0 1 0,1-1-1,-1 1 1,0-1 0,0 1 0,1-1-1,-1 0 1,0 1 0,1-1 0,-1 1-1,1-1 1,-1 0 0,1 1 0,-1-1-1,0 0 1,1 0 0,-1 0 0,1 1-1,-1-1 1,1 0 0,-1 0 0,1 0-1,-1 0 1,1 0 0,-1 0 0,1 0-1,0 0 1,-1 0 0,1 0 0,-1 0-1,1 0 1,-1 0 0,1 0 0,-1 0 0,1 0-1,-1-1 1,1 1 0,-1 0 0,1 0-1,-1-1 1,0 1 0,1 0 0,-1-1-1,1 1 1,-1 0 0,0-1 0,1 1-1,-1-1 1,0 1 0,1-1 0,-1 1-1,0-1 1,0 1 0,0-1 0,1 1-1,-1-1 1,0 1 0,0-1 0,0 1-1,0-1 1,0 1 0,0-1-3,18-88 165,-17 69-214,-1 0-1,0 0 1,-2 0-1,0 0 1,-1 0 0,-1 0-1,-1 1 1,-1-1-1,0 1 1,-2 1-1,0-1 1,-1 1 0,0 1-1,-2-1 1,0 2-1,-3-3 50,12 16-29,0 0 0,-1 1 0,1 0-1,0-1 1,-1 1 0,1 0-1,-1 0 1,0 0 0,0 1 0,0-1-1,1 1 1,-1-1 0,-1 1 0,1 0-1,0 0 1,0 0 0,0 1 0,-1-1 29,3 2-10,0 0 1,0 1 0,0-1 0,0 0 0,-1 0 0,2 1 0,-1-1 0,0 1 0,0-1 0,0 1 0,1-1 0,-1 1 0,1 0 0,-1-1 0,1 1-1,0-1 1,-1 1 0,1 0 0,0 0 0,0-1 0,0 1 0,0 0 0,1-1 0,-1 1 0,0 0 0,1-1 0,-1 1 0,1-1 0,0 1 0,-1-1-1,1 1 1,0-1 0,0 1 0,0-1 0,0 1 0,0-1 0,0 0 0,0 0 0,1 0 0,-1 1 9,3 6 1,1 1-1,0-1 1,1 0 0,0 0 0,0-1 0,1 1-1,0-2 1,0 1 0,0-1 0,1 0-1,0 0 1,0-1 0,1 0 0,-1 0 0,1-1-1,0 0 1,1-1 0,-1 0 0,0 0-1,1-1 1,-1 0 0,1-1 0,0 0 0,0-1-1,-1 0 1,1 0 0,0-1 0,0 0-1,9-3 0,-3-1 27,0-1-1,0 0 1,0-2 0,-1 0-1,0 0 1,0-2-1,-1 1 1,-1-2-1,0 0 1,0 0-1,-1-2 1,0 1-1,-1-1 1,-1-1-1,0 0 1,3-6-27,-10 14 16,0 0 0,0 0 0,0 0 1,-1 0-1,0-1 0,0 1 0,0-1 1,-1 1-1,0-1 0,-1 1 0,1-5-16,-10 145-100,8-115 100,8 123 130,-7-139-122,1-1-1,-1 1 1,0 0 0,1-1 0,0 1 0,-1-1 0,1 1 0,0-1 0,1 1 0,-1-1-1,0 0 1,1 0 0,-1 1 0,1-1 0,-1 0 0,1 0 0,0 0 0,0-1 0,0 1 0,0 0-1,0-1 1,1 1 0,-1-1 0,0 0 0,1 0 0,-1 0 0,1 0 0,-1 0 0,1 0-1,-1-1 1,1 1 0,0-1 0,-1 0 0,1 0 0,-1 0 0,1 0 0,1 0-8,10-5 32,-1-1 1,-1 0-1,1-1 1,-1 0 0,-1-1-1,1 0 1,-1-1-1,0 0 1,-1 0 0,0-1-1,-1-1 1,0 0-1,3-5-32,26-26 99,-37 40-99,0 0 0,0 0 0,1 0 0,-1 0 0,1 0 0,0 0 0,-1 1 0,1-1 0,0 1 0,0-1 0,0 1 0,0 0 0,0 0 0,0 0 0,0 0 0,1 0 0,-1 0 0,0 0 0,0 1 0,1-1 0,-1 1 0,1 0 0,-1 0 0,0-1 0,1 2 0,-1-1 0,0 0 0,1 0 0,-1 1 0,0-1 0,1 1 0,-1 0 0,0 0 0,0 0 0,1 0 0,-1 0 0,2 1 0,5 11-18,0 0-1,-1 1 1,0 0-1,-1 0 0,-1 0 1,0 1-1,-1 0 0,-1 0 1,2 7 18,-4-14-7,11 41 51,-2 1 0,-2 0-1,-3 0 1,-1 1 0,-3 0 0,-2-1 0,-2 1 0,-3 0 0,-2-1 0,-9 35-44,11-64 186,-1 0 0,-1 0 0,-1 0 1,-1-1-1,-1 0 0,0 0 1,-3 0-187,12-18 27,0 0 0,-1 1 0,1-1 1,-1 0-1,0-1 0,1 1 0,-1 0 1,0 0-1,0-1 0,0 1 0,-1-1 0,1 1 1,0-1-1,0 0 0,-1 0 0,1 0 1,-1 0-1,1-1 0,-1 1 0,1-1 1,-1 1-1,1-1 0,-1 0 0,1 0 0,-1 0 1,0 0-1,1 0 0,-1-1 0,1 1 1,-1-1-1,1 0 0,-1 1 0,1-1 0,0 0 1,-1-1-1,1 1 0,0 0 0,0-1 1,0 1-1,0-1 0,0 0 0,0 1 0,0-1 1,1 0-1,-1 0 0,0-1-27,-5-7 37,0-1 0,1 0 1,0-1-1,1 0 0,0 1 0,1-2 0,-2-10-37,0-1-13,1-1 0,1 0 0,1-1 0,1 1 0,2 0 0,0-1 0,2 1 0,1 0 0,1 0 0,1 0 0,6-19 13,-6 31-123,-1 0 0,2 1-1,0-1 1,0 1-1,1 0 1,1 1 0,0-1-1,1 2 1,0-1-1,0 1 1,1 0 0,4-2 123,85-62-4727,-75 57 2882,50-36-2555</inkml:trace>
  <inkml:trace contextRef="#ctx0" brushRef="#br0" timeOffset="8013.765">6172 14358 8370,'-8'-32'6153,"2"35"-4566,-6 53-171,-22 403-598,24-262-295,5-19 413,8-155-659,6-21-18,29-84 160,43-148 114,31-163-533,-99 347 20,-8 26-13,36-88 28,-40 105-39,1 1 1,0-1-1,0 1 1,0 0-1,0-1 0,0 1 1,0 0-1,1 0 1,-1 0-1,1 0 1,0 1-1,-1-1 1,1 1-1,0 0 1,0-1-1,0 1 1,0 0-1,0 1 1,0-1-1,0 0 1,0 1-1,0 0 1,0 0-1,0 0 1,0 0-1,1 0 1,-1 1-1,0-1 1,0 1-1,0 0 1,0 0-1,0 0 1,0 0 3,2 1-5,0-1 0,0 1 1,0 0-1,0 0 1,0 0-1,0 1 1,0 0-1,-1 0 1,0 0-1,1 0 0,-1 1 1,0-1-1,-1 1 1,1 0-1,-1 1 1,0-1-1,0 0 1,0 1-1,0 0 0,-1 0 1,0 0-1,0 0 1,0 0-1,0 0 1,-1 0-1,0 0 1,0 1-1,-1-1 1,1 1 4,-5 9 51,0-1 0,-2 0 1,1 0-1,-1 0 0,-1-1 1,-1 0-1,0 0 0,0-1 1,-1 0-1,-6 5-51,11-10 21,-1-1 0,0 1 0,0-1 0,0 0 0,-1 0 0,0-1 0,0 1 0,-1-1 0,1-1 0,-1 1 0,0-1 0,0-1 0,-1 1 0,1-1 0,-1 0 0,0-1 0,-3 1-21,10-3-25,0 0-1,0-1 0,0 1 0,0 0 0,0-1 0,0 1 0,0 0 1,0-1-1,0 0 0,0 1 0,0-1 0,0 1 0,0-1 0,0 0 1,1 0-1,-1 0 0,0 1 0,1-1 0,-1 0 0,0 0 1,1 0-1,-1 0 0,1 0 0,-1 0 0,1 0 0,0 0 0,-1 0 1,1 0-1,0 0 0,0-1 0,0 1 0,0 0 0,0 0 1,0 0-1,0 0 0,0 0 0,0 0 0,1 0 0,-1 0 0,0 0 1,1 0-1,-1 0 0,1 0 0,-1 0 0,1 0 0,-1 0 0,1 0 1,0 0-1,-1 0 0,1 0 0,0 1 0,0-1 0,0 0 1,-1 1-1,1-1 26,5-7-274,0 0 1,1 1 0,0-1 0,0 1 0,0 1-1,1 0 1,0 0 0,0 0 0,4-1 273,47-30-2260</inkml:trace>
  <inkml:trace contextRef="#ctx0" brushRef="#br0" timeOffset="8359.464">6983 14212 9194,'-5'-3'4671,"-8"7"-2598,13-4-1816,-72 45 2539,56-31-2664,1 2 0,1 0 1,0 1-1,2 0 0,0 1 0,0 0 0,2 1 0,-2 5-132,7-15 51,0 0-1,0 0 1,1 1-1,0-1 0,1 1 1,0 0-1,1 0 1,0 0-1,0 1 1,1-1-1,1 0 0,-1 1 1,2-1-1,-1 1 1,2-1-1,-1 1-50,0-10 6,-1 1 0,1-1 0,0 0-1,-1 0 1,1 1 0,0-1 0,0 0 0,0 0 0,-1 0-1,1 0 1,0 0 0,1 0 0,-1 0 0,0 0-1,0 0 1,0-1 0,0 1 0,1 0 0,-1-1 0,0 1-1,1-1 1,-1 0 0,0 1 0,1-1 0,-1 0 0,1 0-1,-1 0 1,1 0 0,-1 0 0,0 0 0,1 0-1,-1 0 1,1 0 0,-1-1 0,0 1 0,1-1 0,0 1-6,49-29 99,-18-1-24,-1-1 1,-1-1-1,-2-2 0,2-6-75,-13 18 41,-1-1 0,-1 0 0,-2-1-1,0 0 1,4-13-41,-10-7 58,-8 43-58,0 0 1,0 0-1,1 0 1,-1 0-1,0 0 1,0 1-1,0-1 0,0 0 1,0 0-1,-1 0 1,1 0-1,0 0 1,0 1-1,0-1 1,-1 0-1,1 0 1,0 0-1,-1 1 1,1-1-1,-1 0 0,1 0 1,-1 1-1,1-1 1,-1 0-1,0 1 1,1-1-1,-1 1 1,0-1-1,1 1 1,-1-1-1,0 1 1,0-1-1,0 1 0,1 0 1,-1-1-1,0 1 1,0 0-1,0 0 1,0 0-1,1 0 1,-1 0-1,0 0 1,0 0-1,0 0 1,0 0-1,0 0 0,-2 2-3,1 0-1,0 0 1,0 0 0,0 0-1,0 0 1,0 0 0,0 1-1,1-1 1,-1 1 0,1-1-1,-1 1 1,1 0 0,0 0-1,0-1 1,0 1 0,1 0-1,-1 0 1,1 0 0,-1 0-1,1 0 1,0 0 0,0 0-1,0 0 1,1 0 0,-1 0-1,1 0 1,0 0 0,0 0 3,-2 0-29,1-1 0,0 1 1,-1-1-1,1 1 1,1-1-1,-1 1 1,0-1-1,1 1 0,-1-1 1,1 1-1,0-1 1,-1 0-1,1 1 0,1-1 1,-1 0-1,0 1 1,0-1-1,1 0 1,-1 0-1,1 0 0,0 0 1,-1-1-1,1 1 1,0 0-1,0-1 1,0 1-1,1-1 0,-1 0 1,0 1-1,0-1 1,1 0-1,-1-1 0,0 1 1,1 0-1,-1-1 1,1 1-1,-1-1 1,1 0-1,-1 0 0,1 0 1,0 0-1,-1 0 1,1 0-1,1-1 29,52-56-2193,-49 48 1756,32-51-3082,2-14 107</inkml:trace>
  <inkml:trace contextRef="#ctx0" brushRef="#br0" timeOffset="9321.846">7451 13657 7898,'6'-53'5741,"-21"96"-3235,7-18-2323,2 0 1,0 0 0,2 1-1,1 0 1,1 0-1,1-1 1,1 1 0,1 0-1,2 5-183,10 60 904,-26-111 762,9 6-1659,0 0 1,2-1-1,-1 0 0,2 1 1,0-1-1,0 0 0,2 0 1,1-14-8,-1 7-95,-1 23 86,-1-1 1,1 0-1,0 0 1,0 0-1,-1 1 0,1-1 1,0 0-1,-1 0 0,1 0 1,-1 0-1,1 0 1,0 0-1,-1 0 0,1 0 1,0 0-1,-1 0 1,1 0-1,0 0 0,-1 0 1,1 0-1,0 0 0,-1 0 1,1 0-1,-1-1 1,1 1-1,0 0 0,0 0 1,-1 0-1,1 0 1,0-1-1,-1 1 0,1 0 1,0 0-1,0-1 0,-1 1 1,1 0-1,0-1 9,-54 214-248,-23 186 1537,75-325-837,2-74-450,1 1 1,-1-1 0,1 1-1,-1-1 1,0 1 0,1-1-1,-1 1 1,1-1 0,-1 0-1,1 1 1,-1-1 0,1 0-1,-1 1 1,1-1 0,-1 0-1,1 0 1,-1 0 0,1 1-1,0-1 1,-1 0 0,1 0-1,-1 0 1,1 0 0,0 0-1,-1 0 1,1 0 0,-1 0-1,1 0 1,0 0 0,-1-1-1,1 1 1,-1 0 0,1 0-1,-1 0 1,1-1 0,-1 1-1,1 0 1,-1-1 0,1 1-1,-1 0 1,1-1 0,-1 1-1,1-1 1,-1 1 0,0-1-1,1 1 1,-1-1 0,0 1-1,1-1 1,-1 1 0,0-1-1,0 1 1,0-1 0,1 0-1,-1 1 1,0-1 0,0 1-1,0-1-2,13-20 35,0 0 0,-2 0 0,-1-2 1,0 1-1,-2-1 0,4-14-35,-12 34 1,33-113-47,-23 77-4,1 1 1,1 0-1,2 1 0,2 1 1,9-15 49,-21 44-3,1-1 0,0 1 0,0 1 0,1-1 0,0 1 1,0 0-1,0 0 0,1 1 0,0-1 0,0 1 0,0 1 1,1 0-1,0 0 0,-1 0 0,1 1 0,2 0 3,1-1-6,-1 2 7,-1 0 0,-1 0 0,1-1 0,0-1 0,-1 1 0,1-1 0,-1-1 0,0 0 0,-1 0 0,1 0 0,-1-1 1,0 0-1,0 0 0,-1-1 0,6-7-1,-9 10 4,1 0-1,-1-1 1,0 1 0,0-1 0,-1 0 0,1 0 0,-1 0 0,0 0 0,-1 0 0,1-1 0,-1 1 0,0 0 0,0-1 0,-1 1 0,0-1 0,1 1-1,-2-1 1,1 1 0,-1-1 0,0 1-4,1 4-2,0 0 0,0 0 0,-1 0 0,1 1 1,0-1-1,-1 0 0,1 0 0,0 0 0,-1 1 0,1-1 0,-1 0 0,1 1 0,-1-1 0,0 0 0,1 1 0,-1-1 0,0 1 0,1-1 0,-1 1 0,0-1 0,0 1 0,1 0 0,-1-1 1,0 1-1,0 0 0,0 0 0,1-1 0,-1 1 0,0 0 0,0 0 0,0 0 0,0 0 0,0 0 0,1 0 0,-1 0 0,0 0 0,0 1 0,0-1 0,0 0 0,1 0 0,-1 1 0,0-1 0,0 1 1,1-1-1,-1 1 2,-31 31-118,8 11 93,3 1-1,1 0 1,2 2 0,2 0-1,3 0 1,-8 43 25,3 54 40,18-141-38,-1 1-1,1 0 1,-1 0 0,1 0 0,0 0-1,0 0 1,0 0 0,1 0 0,-1 0-1,1 0 1,-1 0 0,1 0-1,0 0 1,0-1 0,0 1 0,1 0-1,-1 0 1,1-1 0,-1 1 0,1-1-1,0 0 1,0 1 0,0-1 0,0 0-1,0 0 1,1 0 0,-1-1 0,1 1-1,-1 0 1,1-1 0,0 0 0,-1 0-1,4 2-1,4-5-9,-1 1 0,1-1 1,-1-1-1,1 1 0,-1-2 0,0 1 0,0-1 0,0-1 0,-1 1 0,0-2 0,1 1 1,-2-1-1,1 0 0,-1-1 0,3-2 9,68-53-456,-76 61 447,-1 1 1,1 1 0,0-1-1,0 0 1,0 0 0,-1 1-1,1-1 1,0 1 0,-1-1-1,1 1 1,0 0 0,-1 0-1,1 0 1,-1 0 0,1 0-1,-1 0 1,1 0 0,-1 0-1,0 0 1,0 1 0,0-1-1,1 1 1,-1-1 0,0 1-1,-1-1 1,1 1 0,0-1-1,0 1 1,-1 1 8,9 8-21,-7-8 37,0-1 0,0 0 1,0 0-1,0-1 0,0 1 0,0 0 1,1-1-1,-1 0 0,1 1 0,-1-1 0,1 0 1,-1 0-1,1 0 0,0-1 0,-1 1 1,1 0-1,0-1 0,-1 0 0,1 0 0,0 0 1,0 0-1,0 0 0,-1 0 0,1-1 1,0 1-1,-1-1 0,1 0 0,0 0 0,-1 0 1,1 0-1,-1 0 0,1-1 0,-1 1 1,0-1-1,0 0 0,0 1 0,1-1 0,-1 0 1,-1 0-1,1 0 0,0-1 0,-1 1 1,2-2-17,11-15 94,0-1 1,-1 0-1,-2-1 1,0 0-1,-1-1 1,-1 0-1,-1-1 1,3-15-95,-10 36 1,0 1 1,-1 0-1,1 0 1,0-1-1,-1 1 1,1 0 0,-1 0-1,1-1 1,-1 1-1,0-1 1,0 1-1,1 0 1,-1-1 0,0 1-1,0-1 1,0 1-1,-1-1 1,1 1-1,0 0 1,0-1-1,-1 1 1,1 0 0,-1-1-1,1 1 1,-1 0-1,0-1 1,1 1-1,-1 0 1,0 0 0,0 0-1,0 0 1,0 0-1,0 0 1,0 0-1,0 0 1,0 0-1,0 0 1,0 0 0,-1 1-1,1-1 1,0 0-1,-1 1 1,1-1-1,0 1 1,-1 0-1,1-1 1,-1 1 0,1 0-1,0 0 1,-1 0-1,1 0 1,-1 0-1,1 0-1,-4 3-3,1 0 0,-1 1 0,1-1 0,0 1 0,0 0 0,1 0-1,-1 0 1,1 1 0,0-1 0,0 1 0,0 0 0,1 0 0,0 0-1,0 0 1,0 0 0,0 0 0,0 2 3,-4 10 1,1 1 0,0-1 0,2 1-1,0 0 1,0 0 0,2 0 0,0 1 0,2 12-1,-1-29 2,0 0 0,0 0 0,0 0 0,0 0 0,0 0 1,1 0-1,-1 0 0,1 0 0,-1 0 0,1 0 0,0 0 0,0 0 1,0-1-1,0 1 0,0 0 0,0 0 0,0-1 0,1 1 1,-1-1-1,1 1 0,-1-1 0,1 0 0,-1 1 0,1-1 0,0 0 1,-1 0-1,1 0 0,0 0 0,0-1 0,0 1 0,0 0 0,0-1 1,0 1-1,0-1 0,0 0 0,1 0-2,3 0-102,-1-1 0,1-1 0,-1 1 0,0-1 0,1 0 0,-1 0 0,0 0 0,0-1 0,-1 0 0,1 0 0,0 0 0,1-2 102,-5 4-72,93-73-5974,-48 31 1284</inkml:trace>
  <inkml:trace contextRef="#ctx0" brushRef="#br0" timeOffset="9634.638">8406 13894 9954,'-17'12'7139,"-5"15"-5020,9-10-1483,-49 66 467,61-82-1097,0 0 0,1 0 0,-1 0-1,0 0 1,1 0 0,-1-1 0,1 1 0,-1 1-1,1-1 1,0 0 0,-1 0 0,1 0 0,0 0-1,0 0 1,0 0 0,-1 0 0,1 0 0,0 0-1,1 1 1,-1-1 0,0 0 0,0 0 0,0 0-1,1 0 1,-1 0 0,1 0 0,-1 0 0,1 0-1,-1 0 1,1 0 0,-1 0 0,1 0 0,0 0 0,-1-1-1,1 1 1,0 0 0,0 0 0,0-1 0,0 1-1,0 0 1,0-1 0,0 1 0,0-1 0,0 1-1,0-1 1,0 0 0,0 1 0,0-1 0,0 0-1,0 0 1,1 0-6,165 11 71,-164-11-68,9 2 1,-1-1 0,0 1 1,1 1-1,-1 0 0,0 1 0,0 0 0,0 1 0,-1 0 0,4 2-4,-13-5-2,0-1 0,1 0 0,-1 0 1,0 1-1,0-1 0,0 1 0,0-1 0,0 1 1,0-1-1,-1 1 0,1-1 0,-1 1 0,1 0 0,-1-1 1,1 1-1,-1 0 0,0 0 0,0-1 0,0 1 1,0 0-1,0 0 0,0-1 0,0 1 0,0 0 0,-1 0 1,1-1-1,-1 1 0,0 0 0,1-1 0,-1 1 1,0-1-1,0 1 0,0-1 0,0 2 2,-40 47 217,-85 39 1031,85-69-996,33-27-1043,22-9-1059,-12 13 1469,25-24-3728,12-6-515</inkml:trace>
  <inkml:trace contextRef="#ctx0" brushRef="#br0" timeOffset="9900.562">8835 13909 4585,'11'-15'5257,"-4"13"-1416,-8 11-120,-5 17-2353,-3 9-688,-7 13-152,3-1-120,2 4 0,5-12-143,6-7-73,5-19-88,4-9-360,3-17-521,5-20 449,-4-8-3953,7-15 921</inkml:trace>
  <inkml:trace contextRef="#ctx0" brushRef="#br0" timeOffset="10263.46">8849 13669 8858,'-12'-18'8167,"37"47"-7227,84-4-6240,-108-25 5173,77 21-8115,-50 4 9941,-20 15 6012,-13-22-6920,-1 1 1,-1-1 0,0 0-1,-2 0 1,0-1 0,-1 0-1,0-1 1,-6 6-792,-11 18 773,27-39-774,0-1 0,1 1 0,-1 0-1,0 0 1,0-1 0,1 1-1,-1 0 1,0 0 0,1-1-1,-1 1 1,1 0 0,-1-1-1,1 1 1,-1 0 0,1-1-1,-1 1 1,1-1 0,0 1 0,-1-1-1,1 1 1,0-1 0,-1 1-1,1-1 1,0 0 0,0 0-1,0 1 1,-1-1 0,1 0-1,0 0 1,0 0 0,0 0-1,-1 1 1,1-1 0,0 0 0,0-1-1,0 1 1,-1 0 0,1 0-1,0 0 1,0 0 0,0-1-1,-1 1 1,1 0 0,0-1-1,-1 1 1,1-1 0,0 1-1,0-1 2,3 1-38,13-3-113,1 1 1,0 1-1,0 0 0,0 2 1,0 0-1,0 1 0,0 1 1,0 0-1,-1 2 0,0 0 0,0 0 1,14 8 150,-27-11 15,-1 0 0,0 0 0,0 0 0,-1 0 1,1 1-1,0-1 0,-1 1 0,0 0 0,1-1 1,-1 1-1,0 0 0,0 1 0,-1-1 0,1 0 0,-1 0 1,1 1-1,-1-1 0,0 1 0,0-1 0,-1 1 1,1-1-1,-1 1 0,0-1 0,0 1 0,0 0 1,0-1-1,0 1 0,-1-1 0,0 1 0,0-1 0,0 1-15,0 2 90,0 0 0,-1 0 0,0 0 0,0 0 0,0-1 0,-1 1 0,1 0 0,-2-1-1,1 0 1,0 0 0,-1 0 0,0 0 0,0-1 0,-1 1 0,1-1 0,-1 0-1,0-1 1,0 1 0,0-1 0,-1 0 0,1 0 0,-1 0 0,1-1 0,-1 0-1,0 0 1,0 0 0,0-1 0,0 0 0,0 0 0,0-1 0,0 1 0,-1-1 0,1-1-1,0 1 1,0-1 0,0 0 0,0-1 0,0 1 0,0-1 0,0 0 0,1 0-1,-1-1 1,-2-1-90,-40-40-5944,19 12 1613</inkml:trace>
  <inkml:trace contextRef="#ctx0" brushRef="#br0" timeOffset="4463.57">8256 11985 6033,'6'-6'736,"0"0"0,-1-1 0,1 1 0,-1-1-1,0-1 1,-1 1 0,0 0 0,0-1 0,0 0 0,-1 0-1,-1 0 1,1 0 0,-1-1 0,0 1 0,-1-1-1,0-1-735,-2 8 104,-1 0 0,1 0-1,-1 0 1,1 0-1,-1 0 1,0 0-1,0 0 1,1 1-1,-2-1 1,1 0-1,0 1 1,0 0-1,0 0 1,-1-1 0,1 1-1,0 0 1,-1 1-1,1-1 1,-1 0-1,1 1 1,-1-1-1,1 1 1,-1 0-1,1 0 1,-1 0 0,0 0-1,1 1 1,-1-1-1,1 0 1,-1 1-1,1 0 1,-1 0-1,1 0 1,0 0-1,-1 0 1,-1 1-104,-8 5 22,1 0 0,-1 1 1,1 1-1,1-1 0,0 2 0,0-1 1,0 1-1,1 1 0,1 0 0,0 0 1,1 1-1,0 0 0,0 0 1,1 0-1,1 1 0,0 1-22,-7 13 9,2-1-1,0 2 1,2-1 0,1 1 0,2 1-1,0-1 1,2 1 0,1 0 0,2 8-9,-1-34 0,0-1 1,1 1 0,-1 0 0,1 0-1,0-1 1,0 1 0,0 0-1,0 0 1,0-1 0,0 1 0,1 0-1,0-1 1,-1 1 0,1 0-1,0-1 1,0 1 0,0-1 0,1 1-1,-1-1 1,1 0 0,-1 0 0,1 1-1,0-1 1,0 0 0,0 0-1,0-1 1,0 1 0,0 0 0,0-1-1,1 1 1,-1-1 0,0 0-1,1 0 1,-1 0 0,1 0 0,0 0-1,-1 0 1,1-1 0,0 1-1,18-6-144,-1 0 0,0-1 0,-1-1 0,1-1 0,-1-1 0,-1-1 0,0 0 0,0-1 0,-1-1 0,12-12 144,-4 7-714,56-40-3096,-2-1-356</inkml:trace>
  <inkml:trace contextRef="#ctx0" brushRef="#br0" timeOffset="4919.156">8771 11867 10378,'-103'90'7967,"-23"67"-5962,125-155-1974,-1-1 1,0 1-1,1 0 1,0 0-1,-1 0 1,1 0-1,0 0 0,0 1 1,0-1-1,1 0 1,-1 0-1,0 1 1,1-1-1,-1 0 1,1 1-1,0-1 1,0 1-1,0-1 1,0 0-1,0 2-31,16-4 110,125-77 2,-75 36-55,-48 29-42,0 1 1,1 1-1,0 0 0,1 2 1,0 0-1,0 1 1,1 1-1,-1 1 0,1 1 1,1 1-1,7 0-15,-25 3-3,-1 0 1,1 1-1,-1-1 0,1 0 1,-1 1-1,1 0 0,-1 0 0,1 0 1,-1 0-1,0 1 0,1-1 0,-1 1 1,0 0-1,0 0 0,0 0 0,-1 0 1,1 1-1,0-1 0,-1 1 0,0-1 1,1 1-1,-1 0 0,0 0 0,0 0 1,-1 0-1,1 0 0,-1 1 0,1-1 1,-1 0-1,0 1 0,0-1 0,-1 1 1,1-1-1,-1 2 3,8 81 69,-8-85-65,0 0-1,1 0 1,-1 0-1,1 0 1,-1 0-1,1 0 0,-1 0 1,1 0-1,0 0 1,0 0-1,-1 0 1,1-1-1,0 1 1,0 0-1,0-1 0,0 1 1,0-1-1,0 1 1,-1-1-1,1 1 1,1-1-1,-1 1 1,0-1-1,0 0 1,0 0-1,0 0 0,0 1 1,0-1-1,0 0 1,0 0-1,0-1 1,0 1-1,0 0 1,0 0-1,1 0 1,-1-1-1,0 1 0,0 0 1,0-1-1,0 1 1,-1-1-1,1 1 1,0-1-1,0 0 1,0 1-1,0-1 1,0 0-1,-1 0 0,1 0 1,0 1-1,-1-1 1,1 0-1,0 0 1,-1 0-1,0 0 1,1-1-4,223-224 297,-224 226-297,0-1-1,1 0-1,-1 0 1,1 0-1,0 0 1,-1 0-1,1 0 0,0 0 1,-1 0-1,1 1 1,0-1-1,0 0 1,0 1-1,0-1 1,0 0-1,0 1 1,0-1-1,0 1 1,0-1-1,0 1 1,0 0-1,0-1 1,0 1-1,0 0 1,0 0-1,0 0 1,1 0-1,-1 0 1,0 0-1,0 0 1,0 0-1,0 0 1,0 1-1,0-1 1,0 0-1,1 1 1,-1-1-1,0 1 1,0-1-1,0 1 1,-1-1-1,1 1 1,0 0-1,0-1 1,0 1-1,0 1 2,10 93-81,-10-35 102,-1-58-21,0 0 0,0 0 0,-1-1 0,1 1 0,0 0 0,0 0 0,1-1 0,-1 1 0,0 0 0,1 0 0,-1-1 0,1 1 0,-1 0 0,1-1 0,0 1 0,0 0 0,-1-1 0,1 1 0,0-1 0,1 0 0,-1 1 0,0-1 0,0 0 0,0 1 0,1-1 0,-1 0 0,1 0 0,-1 0 0,1 0 0,-1-1 0,1 1 0,0 0 0,-1-1 0,1 1 0,0-1 0,-1 1 0,1-1 0,0 0 0,0 0 0,-1 0 0,1 0 0,0 0 0,0 0 0,0 0 0,10-6-17,0 0 0,0-1-1,-1-1 1,0 0 0,0 0 0,-1-1 0,2-2 17,32-26-2703,1 6 484</inkml:trace>
  <inkml:trace contextRef="#ctx0" brushRef="#br0" timeOffset="5239.566">9852 11762 9602,'-35'4'7787,"-18"19"-5135,41-17-2057,-5 3-285,1 0 0,1 0-1,-1 2 1,1 0-1,1 1 1,0 0 0,-5 8-310,18-20 1,0 1 1,0-1 0,0 1 0,0-1-1,0 1 1,1 0 0,-1 0 0,0-1-1,0 1 1,1 0 0,-1 0 0,1 0 0,-1 0-1,1 0 1,-1 0 0,1 0 0,-1 0-1,1 0 1,0 0 0,-1 0 0,1 0-1,0 0 1,0 0 0,0 0 0,0 0 0,0 0-1,0 0 1,0 0 0,0 0 0,1 0-1,-1 0 1,0 0 0,1 0 0,-1 0-1,1 0 1,-1 0 0,1 0 0,-1 0 0,1 0-1,-1 0 1,1-1 0,0 1 0,0 0-1,-1 0 1,1-1 0,0 1 0,0 0-1,0-1 1,0 1 0,0-1 0,0 1 0,0-1-1,0 0 1,0 1 0,0-1-2,10 3-78,0 0 0,0-1 0,0-1-1,1 1 1,-1-2 0,0 0 0,1 0 0,2-1 78,7 0-198,22 0-212,-23-1 270,1 1 0,0 2 0,0 0 0,0 1-1,0 1 1,0 0 0,1 3 140,-20-6 1,0 0-1,-1 1 1,1-1 0,0 1 0,0 0-1,-1-1 1,1 1 0,0 0-1,-1 0 1,1 0 0,-1 0-1,1 0 1,-1 1 0,0-1 0,0 0-1,1 1 1,-1-1 0,0 1-1,0-1 1,0 1 0,0 0-1,-1-1 1,1 1 0,0 0-1,-1-1 1,1 1 0,-1 0 0,1 0-1,-1 0 1,0 0 0,0-1-1,0 1 1,0 0 0,0 0-1,0 0 1,-1 0 0,1-1 0,-1 1-1,1 0 1,-1 0 0,1-1-1,-1 1 1,0 0 0,0-1-1,0 1 1,0-1 0,0 1-1,-1 1 0,-15 18 193,-1 1 0,-1-2 0,0-1 0,-2 0 0,0-1 0,-1-1 0,0-2-1,-4 2-192,25-17 0,-34 20 200,34-20-208,0 0 0,1 1 1,-1-1-1,0 0 0,0 1 1,1-1-1,-1 0 1,0 0-1,0 0 0,0 0 1,1 0-1,-1 0 0,0 0 1,0 0-1,0 0 1,1 0-1,-1 0 0,0 0 1,0-1-1,0 1 0,1 0 1,-1 0-1,0-1 0,0 1 1,1-1-1,-1 1 1,0-1-1,1 1 0,-1-1 1,1 1-1,-1-1 0,1 1 1,-1-1-1,1 0 1,-1 1-1,1-1 0,-1 0 1,1 0-1,0 1 0,-1-1 1,1 0-1,0 0 8,-1-4-437,1 0 0,0 1 0,0-1 0,0 0 0,1 1 0,0-1 0,0 0 0,0 1 0,0-1 0,1 1 0,-1-1 0,1 1 0,2-3 437,22-37-4186</inkml:trace>
  <inkml:trace contextRef="#ctx0" brushRef="#br0" timeOffset="5567.036">10229 11860 8522,'7'0'757,"-3"1"-423,-1-1 1,0 0 0,1 0 0,-1 0-1,0 0 1,1 0 0,-1-1 0,0 0-1,1 1 1,-1-1 0,0 0 0,0-1 0,0 1-1,0-1 1,0 1 0,0-1 0,0 0-1,0 0 1,-1 0 0,1 0 0,-1 0-1,1-1 1,-1 1 0,0-1 0,0 0-1,0 0 1,0 1 0,0-2-335,5-13 406,-1 0 0,0 0 0,-1-1 0,-1 1 0,-1-1 0,0 0 0,-1-8-406,-2 25 11,0 0 0,0 1 0,0-1 0,0 0 0,0 0 0,0 0 0,0 0 0,0 1 0,-1-1 0,1 0 0,0 0 0,-1 0 0,1 1 0,0-1 0,-1 0 0,1 0 0,-1 1 0,1-1 0,-1 0-1,1 1 1,-1-1 0,0 1 0,1-1 0,-1 1 0,0-1 0,1 1 0,-1-1 0,0 1 0,1 0 0,-1-1 0,0 1 0,0 0 0,0-1 0,0 1 0,1 0 0,-1 0 0,0 0 0,0 0 0,0 0 0,0 0 0,1 0 0,-1 0 0,0 0 0,0 0 0,0 1 0,1-1 0,-1 0 0,0 1 0,0-1 0,0 0-11,-41 20 197,41-20-196,-12 7 17,0 1 1,1 0-1,-1 1 0,2 1 1,-1 0-1,1 0 1,1 1-1,0 0 0,1 1 1,0 0-1,0 1 1,1 0-1,1 0 1,1 0-1,-1 1 0,2 0 1,0 0-1,1 1 1,0 0-1,1-1 0,0 5-17,3-14 2,0 0 1,0 0-1,0-1 1,0 1 0,1 0-1,-1 0 1,1-1 0,1 1-1,-1-1 1,0 1 0,1-1-1,0 1 1,0-1 0,1 0-1,-1 0 1,1 0 0,0 0-1,0 0 1,0-1 0,0 0-1,0 1 1,1-1 0,0 0-1,0 0 1,0-1 0,0 1-1,2 0-3,4 1-6,1-1 0,0 0 0,1 0 0,-1-1 0,0-1 0,1 0 0,-1 0 0,0-1 0,1-1 0,-1 0 0,1 0 0,-1-1 0,0-1-1,3 0 7,99-31-3445,-87 25 1503,29-12-2021</inkml:trace>
  <inkml:trace contextRef="#ctx0" brushRef="#br0" timeOffset="3647.019">7325 11595 8634,'-1'-3'327,"-1"-1"0,1 1 0,-1 0 0,0 0 0,0 0 0,0 0 0,-1 1 0,1-1 0,-1 0 0,0 1 0,1 0 0,-1 0 0,0-1 0,0 2 0,0-1 0,-1 0 0,1 1 0,0-1 0,-1 1 0,1 0 0,-1 0 0,1 0 0,-1 1 0,1-1 0,-2 1-327,-2 3 93,0 1 1,0-1 0,0 1-1,1 1 1,0-1-1,0 1 1,0 0-1,0 1 1,1-1-1,0 1 1,0 0-1,1 0 1,-1 1-1,1-1 1,1 1-1,-1 0 1,1 0-1,0 0 1,1 0-1,0 1 1,0-1 0,1 1-1,-1 7-93,-23 97 571,5 1-1,6 1 0,4 1 1,5 18-571,3-24 222,4 1 0,5-1 1,13 57-223,-5-103 76,-15-63-73,1 0 1,-1 1-1,1-1 1,-1 0 0,0 0-1,1 0 1,-1 1-1,1-1 1,-1 0-1,1 0 1,-1 0 0,1 0-1,-1 0 1,0 0-1,1 0 1,-1 0-1,1 0 1,-1 0 0,1 0-1,-1 0 1,1 0-1,-1-1 1,1 1-1,-1 0 1,0 0 0,1 0-1,-1-1 1,1 1-1,-1 0 1,0 0-1,1-1 1,-1 1 0,0 0-1,1-1 1,-1 1-1,0 0 1,1-1-1,-1 1 1,0-1 0,0 1-1,0-1 1,1 1-1,-1 0 1,0-1-1,0 1 1,0-1-1,0 1 1,0-1 0,0 1-1,0-1 1,0 1-1,0-1 1,0 1-1,0 0 1,0-1 0,0 1-1,0-1 1,0 1-1,-1-1 1,1 1-1,0-1 1,0 1 0,0 0-1,-1-1 1,1 1-4,20-117 322,-6-1 0,-4-9-322,-4-121 89,-6 248-92,0 1 1,0-1-1,1 0 0,-1 0 0,0 1 0,0-1 1,1 0-1,-1 0 0,0 0 0,1 1 0,-1-1 0,0 0 1,1 0-1,-1 0 0,0 0 0,1 0 0,-1 1 1,0-1-1,1 0 0,-1 0 0,0 0 0,1 0 0,-1 0 1,0 0-1,1 0 0,-1 0 0,0 0 0,1-1 1,-1 1-1,1 0 0,-1 0 0,0 0 0,0 0 0,1 0 1,-1-1-1,0 1 0,1 0 0,-1 0 0,0 0 1,1-1-1,-1 1 0,0 0 0,0-1 0,0 1 0,1 0 1,-1 0-1,0-1 0,0 1 0,0-1 3,4 6 0,-1 1-5,0 0 0,1 0 1,0-1-1,0 1 0,1-1 1,-1 0-1,1-1 1,0 1-1,0-1 0,1 0 1,0 0-1,-1-1 1,1 0-1,0 0 0,0 0 1,1 0-1,-1-1 0,0 0 1,1-1-1,0 1 1,-1-1-1,1 0 0,0-1 1,-1 0-1,1 0 1,2-1 4,11-7 4,0-2 0,-1 0 0,0-2 0,-1 0 0,0-1 0,-1-1 0,0 0 0,-1-1 0,-1-1 0,-1 0 0,0-1 0,7-12-4,-4 8 20,0 0 0,-1-1 0,-1 0 0,-1-1 0,-1-1 0,-2 0 0,0-1 0,0-3-20,-12 10-6,-12 32-43,-3 19 33,1 0 1,3 1 0,0 1-1,2 0 1,2 0-1,1 0 1,-1 29 15,8-59 1,-2 0 2,1 1 1,1 0 0,-1 0 0,1 0 0,0 0 0,0-1 0,1 1-1,-1 0 1,1 0 0,1 0 0,-1-1 0,1 1 0,0-1 0,0 1 0,3 4-4,-3-10-3,0 1 0,1-1 1,-1 0-1,0 0 0,0 0 1,0 0-1,0 0 0,1-1 1,-1 1-1,0-1 0,0 1 1,0-1-1,0 0 0,0 0 1,0 0-1,0 0 0,0 0 1,0 0-1,-1 0 0,1-1 1,0 1-1,-1-1 0,1 1 1,-1-1-1,0 1 0,1-1 1,-1 0-1,0 0 0,0 0 0,0 0 1,0 0-1,0-2 3,46-99-419,-38 57-2309,-10-7-143</inkml:trace>
  <inkml:trace contextRef="#ctx0" brushRef="#br0" timeOffset="3894.953">7690 11609 9130,'4'7'4249,"-4"-8"-24,-1-1-2161,4-1-1056,-5 0-551,5-1-105,-4-3-648,-15-2-3977,-6 0 1248</inkml:trace>
  <inkml:trace contextRef="#ctx0" brushRef="#br0" timeOffset="11638.624">10691 13314 8794,'-49'97'6173,"6"59"-5159,28-81-833,3 0 0,-3 75-181,13-116 138,2 0-1,1 0 0,1-1 0,2 1 0,5 20-137,-9-52 11,0 0-1,0 0 1,0 0 0,0 1-1,0-1 1,0 0-1,1 0 1,-1 0 0,1 0-1,0 0 1,-1 0 0,1 0-1,0 0 1,0 0 0,0 0-1,0 0 1,1 0-1,-1-1 1,0 1 0,1-1-1,-1 1 1,1-1 0,0 1-1,-1-1 1,1 0 0,0 0-1,0 1 1,0-1-1,0-1 1,0 1 0,0 0-1,0 0 1,0-1 0,0 1-1,0-1 1,0 0 0,0 0-1,0 0 1,1 0 0,-1 0-1,0 0 1,0 0-1,0-1 1,1 1-11,5-8 34,-1 0-1,0-1 1,0 1-1,0-1 1,-1-1 0,-1 1-1,1-1 1,-2 0-1,1-1 1,-1 1-1,-1-1 1,0 1 0,0-1-1,-1 0 1,-1 0-1,0 0 1,0-11-34,0 5-18,-1 1-1,-1-1 1,0 0 0,-1 0 0,-1 1-1,-1-1 1,0 1 0,-1 0 0,0 0-1,-2 0 1,0 1 0,-1 0-1,-6-10 19,14 26-10,0-1-1,0 0 0,0 0 0,-1 0 1,1 0-1,0 0 0,0 1 0,0-1 1,0 0-1,0 0 0,0 0 0,0 0 0,0 0 1,-1 0-1,1 0 0,0 1 0,0-1 1,0 0-1,0 0 0,0 0 0,-1 0 1,1 0-1,0 0 0,0 0 11,10 21-123,-6-15 134,0 0-1,0 0 0,1 0 1,-1-1-1,1 0 1,1 0-1,-1 0 1,1 0-1,-1-1 1,1 0-1,1 0 1,-1-1-1,0 1 1,1-1-1,0-1 1,-1 1-1,1-1 1,0-1-1,0 1 1,0-1-1,1 0 1,-1-1-1,0 0 1,0 0-1,0 0 0,1-1 1,-1 0-1,0 0 1,0-1-1,0 0 1,0 0-1,-1-1 1,1 0-1,-1 0 1,2-1-11,17-13 98,-1-1 1,-1-1-1,-1-1 0,-1-1 1,0-1-1,-2-1 0,0 0 1,-2-2-1,-1 0 1,-1 0-1,-1-2 0,-1 0 1,-1-1-99,-7 17 41,0-1 0,-1 1 0,-1 0 0,0-1 0,0 0 0,-1 0 0,-1 0 0,0 0 0,-1-5-41,1 16 8,-1-1 0,1 1 0,-1-1-1,0 0 1,1 1 0,-1-1 0,0 0 0,0 1 0,0-1-1,0 1 1,-1-1 0,1 0 0,0 1 0,-1-1-1,1 1 1,-1-1 0,0 1 0,1-1 0,-1 1 0,0-1-1,0 1 1,0 0 0,0-1 0,0 1 0,0 0 0,0 0-1,0 0 1,-1 0 0,1 0 0,0 0 0,-1 0-1,1 0 1,-1 0 0,1 1 0,-1-1 0,1 1 0,-1-1-1,1 1 1,-1-1 0,0 1 0,1 0 0,-1 0 0,0 0-1,1 0 1,-1 0 0,0 0 0,1 0 0,-1 1-1,1-1 1,-1 0 0,1 1 0,-2 0-8,-6 9-4,0 0-1,0 1 1,1 1-1,0-1 1,1 1 0,0 0-1,1 1 1,1 0 0,0 0-1,0 0 1,-1 10 4,-10 33-7,1 0 1,4 1-1,-3 36 7,11-69 38,0 1 1,2-1-1,1 1 1,1-1-1,1 1 1,1-1-1,2 8-38,-5-30 7,1 1 0,0 0 0,-1-1-1,1 1 1,0-1 0,0 1 0,0-1-1,1 1 1,-1-1 0,0 0 0,1 0 0,0 0-1,-1 1 1,1-2 0,0 1 0,0 0-1,0 0 1,1-1 0,-1 1 0,0-1-1,0 1 1,1-1 0,-1 0 0,1 0 0,-1 0-1,1 0 1,-1-1 0,1 1 0,0-1-1,-1 1 1,1-1 0,0 0 0,-1 0 0,1 0-1,0-1 1,-1 1 0,1 0 0,0-1-1,1 0-6,16-7 37,-2-1 0,1 0 0,-1-1 0,0-1 0,-1-1 0,-1 0 0,0-1 0,0-1 0,-2-1 0,7-7-37,28-24 56,-49 46-56,1-2-2,-1 1 1,1 0-1,0 0 1,0 0-1,0 0 1,0 0-1,1 0 1,-1 0-1,0 0 1,0 0 0,0 0-1,1 0 1,-1 1-1,0-1 1,1 0-1,-1 1 1,1 0-1,-1-1 1,1 1-1,-1 0 1,1 0-1,-1-1 1,1 1-1,-1 0 1,1 0-1,-1 1 1,1-1-1,-1 0 1,1 1-1,-1-1 1,1 0-1,-1 1 1,0 0-1,1-1 1,-1 1-1,1 0 2,0 0 2,1 0 0,0 0 0,0 0 0,-1 0-1,1 0 1,0 0 0,0-1 0,0 0 0,0 0 0,0 0-1,0 0 1,0 0 0,0 0 0,0-1 0,0 1-1,0-1 1,0 0 0,-1 0 0,1 0 0,0 0-1,-1 0 1,1-1 0,0 1 0,1-2-2,54-49 146,-54 48-116,0 0 1,-1 0 0,1 0-1,-1-1 1,0 1 0,0-1 0,-1 0-1,1 0 1,-1 1 0,0-2-1,-1 1 1,1 0 0,-1 0-1,0-1 1,0 1 0,0 0-1,-1-1 1,0 1 0,0-5-31,-2 9 11,1-1 1,0 1 0,0 0 0,0-1 0,-1 1-1,1 0 1,-1 0 0,1 0 0,-1 0 0,1 0-1,-1 0 1,1 0 0,-1 1 0,0-1 0,0 0-1,1 1 1,-1 0 0,0-1 0,0 1 0,0 0-1,1 0 1,-1 0 0,0 0 0,0 0 0,0 0-1,0 1 1,1-1 0,-1 1 0,0-1 0,0 1-1,1-1 1,-1 1 0,0 0 0,1 0 0,-1 0-1,1 0 1,-1 0 0,1 0 0,0 1 0,-2 0-12,-6 9-2,1 0-1,0 0 1,1 1 0,0 0 0,1 1 0,0 0 0,1-1-1,0 2 1,1-1 0,1 0 0,0 1 0,1 0 0,0-1-1,1 1 1,1 0 0,0 5 2,-1-14-9,0 1 1,0 0-1,1-1 0,0 1 1,0 0-1,0-1 0,0 1 0,1 0 1,0-1-1,0 1 0,1-1 1,0 1-1,-1-1 0,2 0 1,-1 0-1,1 0 0,0 0 1,0 0-1,0 0 0,0-1 1,1 0-1,0 1 0,0-1 0,0-1 1,0 1-1,1 0 0,0-1 1,-1 0-1,4 1 9,-1-4-229,0 0-1,0 0 1,-1 0-1,1-1 1,0 0-1,0-1 1,0 0-1,-1 0 1,1 0-1,-1-1 1,0 0 0,0 0-1,0 0 1,0-1-1,0 0 1,-1 0-1,1 0 1,-1-1-1,0 0 1,3-4 229,47-39-4054,2-2-463</inkml:trace>
  <inkml:trace contextRef="#ctx0" brushRef="#br0" timeOffset="11882.08">11879 13444 9474,'-35'5'4664,"-12"26"-2157,34-20-2226,-16 12 148,1 2-1,2 2 1,0 0-1,-8 13-428,30-35 59,-1-1-1,1 0 1,0 1 0,0 0 0,1 0-1,0 0 1,0 1 0,0-1 0,0 1-1,1-1 1,0 1 0,0 0 0,0 0-1,1 0 1,0 0 0,0 0 0,1 0-1,-1 0 1,1 0 0,1 0-1,-1 0 1,1 1 0,0 0-59,1-5 4,0 0 1,0 0-1,0 0 1,0-1-1,0 1 1,1 0 0,-1-1-1,0 1 1,1-1-1,-1 0 1,1 0-1,0 0 1,-1 0-1,1 0 1,0-1-1,-1 1 1,1-1-1,0 0 1,0 0-1,0 0 1,-1 0-1,1 0 1,0-1-1,0 1 1,-1-1-1,1 1 1,1-2-5,-1 2 3,135-19 102,132-8 140,-203 33-271,-66-5 27,0-1-1,0 0 0,0 0 0,-1 0 0,1 1 1,0-1-1,0 0 0,-1 1 0,1-1 0,0 1 1,0-1-1,-1 1 0,1-1 0,0 1 0,-1-1 1,1 1-1,-1-1 0,1 1 0,-1 0 0,1 0 1,-1-1-1,1 1 0,-1 0 0,0 0 0,1-1 1,-1 1-1,0 0 0,0 0 0,0 0 0,0-1 1,1 1-1,-1 0 0,0 0 0,0 0 0,-1 0 1,1-1-1,0 1 0,0 0 0,0 0 0,0 0 1,-1 0-1,1-1 0,0 1 0,-1 0 1,1 0-1,-1-1 0,1 1 0,-1 0 0,1 0 0,-32 33 191,30-32-173,-25 21 120,0-1-1,-2-1 1,0-1-1,-1-2 1,-1-1-1,-1-2 1,0-1-1,-8 1-137,-31-7-2,69-8-61,0 0 0,0 0 0,0 0 0,0-1 0,0 1 0,0-1 0,0 0 0,0 1 0,0-1-1,0 0 1,1 0 0,-1 0 0,0 0 0,1-1 0,-1 1 0,0 0 0,1-1 0,0 1 0,-1-1 0,1 1-1,0-1 1,0 0 0,0 1 0,0-1 0,0 0 0,0 0 0,0 0 0,0 0 0,1 0 0,-1 0 0,1-1 63,6-31-3681,11-12-189</inkml:trace>
  <inkml:trace contextRef="#ctx0" brushRef="#br0" timeOffset="12324.843">12178 13035 11146,'-2'11'7103,"2"17"-7081,1-11 376,-2 81-284,5 0 1,4 0-1,5-1 0,3 0 0,19 52-114,-15-88 694,-16-79 292,-2-37-724,-2 0 0,-2 1-1,-3-1 1,-2 1 0,-7-19-262,24 129-55,-9-44 40,0 1-1,1-1 1,1 0 0,0 0-1,1-1 1,0 1-1,0-1 1,1 1 0,1-1-1,0-1 1,3 4 15,15 3 41,-19-40 294,-6 16-311,1 1 0,-1-1 1,0 1-1,-1 0 0,0-1 0,0 1 1,0 0-1,-1 0 0,1 0 0,-1 0 1,-1 1-1,-2-5-24,-16-33 8,14 58-751,18-9-2438,-1-7 436</inkml:trace>
  <inkml:trace contextRef="#ctx0" brushRef="#br0" timeOffset="13386.654">12082 13124 8858,'1'-5'1593,"-1"4"-1419,-1 0 0,1 0 0,0 1 0,0-1-1,-1 0 1,1 0 0,0 0 0,0 0 0,0 0 0,0 0 0,0 1 0,0-1 0,0 0 0,1 0 0,-1 0-1,0 0 1,0 0 0,1 1 0,-1-1 0,0 0 0,1 0 0,-1 0 0,1 1 0,-1-1 0,1 0-1,-1 1 1,1-1 0,0 0 0,-1 1 0,1-1 0,0 1 0,-1-1 0,1 1 0,0-1 0,0 1 0,-1 0-1,1-1 1,0 1 0,0 0 0,0 0 0,0-1 0,-1 1 0,1 0 0,0 0 0,0 0 0,1 0-174,4 7 69,-1 1 0,0-1 0,0 1 0,-1 0-1,0 1 1,0-1 0,-1 0 0,0 1 0,0 0 0,0 3-69,-1-5 17,19 76-17,-3 0 0,-4 1 0,-3 5 0,27 157 441,-9-121 244,-29-126-662,0 1-1,0 0 1,0-1-1,1 1 1,-1-1 0,0 1-1,0 0 1,0-1-1,0 1 1,1 0 0,-1-1-1,0 1 1,0 0-1,1-1 1,-1 1 0,0 0-1,1-1 1,-1 1-1,0 0 1,1 0 0,-1-1-1,1 1 1,-1 0-1,0 0 1,1 0 0,-1 0-1,1 0 1,-1-1-1,0 1 1,1 0 0,-1 0-1,1 0 1,-1 0-1,1 0 1,-1 0-1,0 0 1,1 0 0,-1 1-1,1-1 1,-1 0-1,0 0 1,1 0 0,-1 0-1,1 0 1,-1 1-1,0-1 1,1 0 0,-1 0-1,0 1 1,1-1-1,-1 0 1,0 1 0,0-1-1,1 0-22,4-25 139,0-1 0,-2 0 0,-1-1 0,-1 1 0,-1 0 0,-2 0 0,0 0 0,-3-7-138,-42-172 41,46 187-145,15 46 2,-8-13 79,2 0 1,-1 0-1,2-1 0,0 0 0,1-1 0,0 0 1,11 11 21,-17-20-2,0-1 1,1 1-1,-1-1 1,1 1 0,0-1-1,0 0 1,0-1-1,0 1 1,1-1-1,-1 0 1,1-1 0,-1 1-1,1-1 1,0 0-1,0-1 1,-1 1-1,1-1 1,0 0 0,0 0-1,-1-1 1,1 0-1,0 0 1,0 0-1,2-2 2,4-2 14,1-1 0,-1 0-1,0-1 1,-1 0-1,0 0 1,0-2 0,0 1-1,-1-1 1,-1-1-1,9-10-13,-12 15 11,-2-1 0,1 0 0,0 0 0,-1 0 0,0 0 0,-1-1 0,1 1 0,-1-1 0,-1 0 0,1 0 0,-1 0 0,0 0 0,-1 0 0,0-1 0,0 1 0,0 0 0,-1-1 0,0 0-11,0 9-1,0-1-1,0 1 1,0-1 0,0 1 0,0-1-1,0 0 1,0 1 0,-1-1 0,1 1-1,0-1 1,0 1 0,0-1 0,0 1-1,-1-1 1,1 0 0,0 1 0,-1-1-1,1 1 1,0-1 0,0 0 0,-1 1-1,1-1 1,-1 0 0,1 0 0,0 1-1,-1-1 1,1 0 0,-1 0 0,1 1-1,-1-1 1,1 0 0,0 0 0,-1 0-1,1 0 1,-1 0 0,1 0 0,-1 0-1,1 0 1,-1 0 0,1 0 0,-1 0-1,1 0 1,-1 0 0,1 0 0,-1 0-1,1 0 1,0 0 0,-1-1 0,1 1-1,-1 0 1,1 0 0,-1-1 0,1 1-1,0 0 1,-1-1 0,1 1 0,0 0-1,-1-1 1,1 1 0,0 0 0,0-1-1,-1 1 2,-3 16-19,1 1-1,0 0 0,1 0 0,1 0 0,0 1 0,2-1 0,0 0 1,0 0-1,2 0 0,1 6 20,-3-21 0,0 1 0,0 0 0,0-1 1,1 1-1,-1-1 0,1 1 0,-1-1 1,1 1-1,0-1 0,0 0 0,0 0 1,0 0-1,0 0 0,0 0 0,1-1 0,-1 1 1,0-1-1,1 1 0,0-1 0,-1 0 1,1 0-1,0 0 0,-1 0 0,1-1 0,0 1 1,0-1-1,0 1 0,0-1 0,-1 0 1,1 0-1,0 0 0,0-1 0,0 1 1,0-1-1,-1 0 0,1 1 0,0-1 0,0 0 1,-1-1-1,1 1 0,2-2 0,16-7 29,1-2 1,-1-1-1,-1 0 1,0-1-1,16-17-29,78-49 97,-111 78-100,-1 1 0,1 0 1,-1 0-1,1 0 0,0 0 0,-1 0 0,1 0 0,0 1 1,-1-1-1,1 1 0,0 0 0,0 0 0,-1 0 0,1 0 1,0 1-1,0-1 0,-1 1 0,1-1 0,0 1 0,-1 0 0,1 0 1,-1 0-1,1 0 0,-1 1 0,1-1 0,-1 1 0,0-1 1,0 1-1,0 0 0,0 0 0,0 0 0,0 0 0,0 0 1,-1 0-1,1 1 0,-1-1 0,1 0 0,0 3 3,18 28-35,-18-28 39,0 0-1,0 0 0,1 1 1,-1-2-1,1 1 1,0 0-1,1 0 0,-1-1 1,1 0-1,0 0 1,0 0-1,0 0 1,1-1-1,-1 1 0,1-1 1,0 0-1,0 0 1,0-1-1,0 0 1,0 0-1,1 0 0,-1 0 1,1-1-1,-1 0 1,1 0-1,-1 0 0,4-1-3,6-4 15,0 0-1,0-1 1,-1-1-1,0 0 1,0-1-1,0 0 0,-1-1 1,0-1-1,-1 0 1,0-1-1,10-10-14,-14 14-332,0 0-1,-1-1 1,1 0-1,-1 0 1,-1-1-1,1 0 1,-1 0-1,-1 0 1,1-1-1,2-8 333,-7-10-4052,-17 2-503</inkml:trace>
  <inkml:trace contextRef="#ctx0" brushRef="#br0" timeOffset="13652.527">13044 12801 10362,'-24'15'3457,"10"4"448,8-1-2753,11 1-680,7-5-296,7-5-296,6-7 248,4-27-4041</inkml:trace>
  <inkml:trace contextRef="#ctx0" brushRef="#br0" timeOffset="14220.997">4625 15607 8242,'22'-36'6438,"-17"37"-4837,-3 58-254,-21 78-473,-6-1 1,-35 108-875,56-230 50,-1 6 10,1-6 0,0 0 0,0 0 0,2 0 0,-1 0 1,2 1-1,0-1 0,1 1 0,0-1 0,2 8-60,0-19 12,0 1-1,0 0 1,0-1-1,0 0 1,1 1-1,-1-1 1,1 0 0,0 0-1,0 0 1,0-1-1,1 1 1,-1-1-1,0 0 1,1 0-1,0 0 1,-1 0-1,1-1 1,0 1-1,0-1 1,0 0-1,0 0 1,0 0-1,0-1 1,0 1 0,0-1-1,0 0 1,0 0-1,0-1 1,1 1-1,-1-1 1,0 0-1,0 0 1,-1 0-1,3-1-11,192-45 192,-173 40-534,-2-2 1,1 0-1,-1-1 0,0-2 0,15-10 342,-17 4-3548,-17 0-197</inkml:trace>
  <inkml:trace contextRef="#ctx0" brushRef="#br0" timeOffset="14482.058">4374 16028 9530,'-12'-6'2601,"11"2"703,16-4-2720,23-10-23,10-6-121,22-13-64,11-1-32,14-1-24,-13 9-152,8 11-376,-16 16-552,-7 14-2897,-26 6 480</inkml:trace>
  <inkml:trace contextRef="#ctx0" brushRef="#br0" timeOffset="15160.042">5782 16086 9322,'2'-8'3705,"1"8"304,0 13-2297,3 3-1000,-3 10-216,-3 4-432,-5 17-48,2 2 8,3 4 16,2-6 16,9-6 152,5-15-1096,15-17-3145,1-18 825</inkml:trace>
  <inkml:trace contextRef="#ctx0" brushRef="#br0" timeOffset="15468.036">6914 15309 8874,'9'-82'6997,"-9"82"-6902,-1 1 1,1-1-1,-1 1 0,1-1 0,-1 0 0,0 0 0,1 1 0,-1-1 0,1 0 0,-1 0 0,1 0 0,-1 1 0,0-1 0,1 0 0,-1 0 0,0 0 0,1 0 0,-1 0 0,1 0 1,-1 0-1,0-1 0,1 1 0,-1 0 0,1 0 0,-1 0 0,0 0 0,1-1 0,-1 1 0,1 0 0,-1-1 0,1 1 0,-1 0 0,1-1 0,-1 1 0,1-1 0,-1 1 0,1-1 1,0 1-1,-1-1 0,1 1 0,0-1 0,-1 1 0,1-1 0,0 1 0,0-1 0,0 0 0,-1 0-95,-16 33 119,2 1 0,1 1 0,1 0 0,2 0-1,1 1 1,2 1 0,-3 34-119,8-46 12,1 1 0,1 0 0,1 0 0,1-1 0,1 1 0,2 0 0,0-1 0,1 0 0,5 11-12,7-12-499,-33-55-4752,-2 12 1204</inkml:trace>
  <inkml:trace contextRef="#ctx0" brushRef="#br0" timeOffset="15663.512">6483 15347 8450,'14'-12'3096,"10"-2"265,23-10-1728,14-3-1169,22-8 128,4-3-24,13-2-72,-12 10-168,-3 1-88,-20 13-152,-6 8-232,-21 10-544,-13 14-3177,-18 10 680</inkml:trace>
  <inkml:trace contextRef="#ctx0" brushRef="#br0" timeOffset="15948.353">6541 15696 10874,'0'-9'2801,"18"-3"960,10-3-2953,14-8-336,7-3-16,14-3-32,3 3-168,6-2-320,-2 16-848,-5-10-3089,-21 9 496</inkml:trace>
  <inkml:trace contextRef="#ctx0" brushRef="#br0" timeOffset="16206.216">7501 15605 13587,'20'0'2648,"-2"17"1377,-12 34-4065,2 4 0,-5-2 48,0 3 40,3-4 16,3-4-280,5-11-1280,-11-30-2561,-8-16 136</inkml:trace>
  <inkml:trace contextRef="#ctx0" brushRef="#br0" timeOffset="16685.893">7973 15308 6209,'-3'-3'196,"0"0"126,-1 0-1,1 0 1,0 0-1,-1 0 0,1-1 1,1 1-1,-1-1 1,0 0-1,1 1 0,0-1 1,0 0-1,0-1 1,0 1-1,1 0 0,0 0 1,0-1-1,0 1 1,0-1-1,1 1 0,-1-1 1,1 1-1,0-1 1,1 1-1,-1-1 0,1-1-321,6-6 236,0 1 0,0-1-1,1 2 1,1-1-1,0 1 1,1 0 0,-1 1-1,2 0 1,-1 0-1,1 1 1,1 1 0,-1 0-1,1 0 1,1 1 0,12-4-236,118-39 764,-136 47-727,1 1 0,-1-1 0,0 2 0,1-1 0,-1 1-1,1 0 1,-1 1 0,0 0 0,1 0 0,-1 0-1,0 1 1,0 0 0,0 0 0,0 1 0,0 0-1,0 0 1,-1 1 0,0 0 0,3 1-37,-4 3 6,-1-1 1,0 0 0,0 1-1,-1 0 1,0 0-1,0 0 1,0 0-1,-1 0 1,-1 1-1,1-1 1,-2 1 0,1-1-1,-1 1 1,0-1-1,-1 1 1,0-1-1,0 0 1,-1 1-1,0-1 1,0 0 0,-1 0-1,-1 3-6,2-3 8,-81 272 235,69-173-90,15-103-143,-1-1 0,0 1 0,1 0 0,0-1 0,0 1 0,0-1 0,0 0 0,1 1 0,-1-1 0,1 0 0,0 0 1,0 0-1,0 0 0,0 0 0,0 0 0,1 0 0,-1-1 0,1 1 0,0-1 0,0 0 0,0 0 0,0 0 0,0 0 0,0 0 0,0-1 0,1 0 0,2 2-10,6-2 28,0-1 1,0 0-1,0 0 1,0-1 0,0-1-1,0 0 1,0-1-1,-1 0 1,1 0 0,-1-1-1,0-1 1,0 0-1,0-1 1,-1 0 0,1 0-1,-2-1 1,1 0-1,-1-1 1,0 0-29,2 1 18,27-19-237,-1-1-1,-1-2 1,-2-1 0,0-1-1,-3-3 1,21-26 219,-21 5-3529,-20 5-138</inkml:trace>
  <inkml:trace contextRef="#ctx0" brushRef="#br0" timeOffset="16953.334">8720 14907 10298,'-30'13'4572,"-8"24"-2451,32-30-2016,-54 69 508,4 3 1,3 2 0,4 2 0,-6 20-614,-123 198 596,157-272-560,-31 59 95,52-88-139,-1 1 0,1 0 0,0 0 0,-1-1 0,1 1 0,0 0 0,0 0 1,0-1-1,0 1 0,0 0 0,0 0 0,0 0 0,0-1 0,0 1 0,0 0 0,0 0 1,0-1-1,0 1 0,1 0 0,-1 0 0,0-1 0,1 1 0,-1 0 0,0-1 0,1 1 1,-1 0-1,1-1 0,-1 1 0,1 0 0,-1-1 0,1 1 0,0-1 0,-1 1 0,1-1 1,0 0-1,-1 1 0,1-1 0,0 0 0,-1 1 0,1-1 0,0 0 0,0 0 0,-1 1 1,1-1-1,0 0 0,0 0 0,0 0 0,-1 0 8,43-2-405,34-11-1408,-40 4 203</inkml:trace>
  <inkml:trace contextRef="#ctx0" brushRef="#br0" timeOffset="17368.716">8791 14739 10594,'0'-62'5880,"2"56"-5652,0-1 0,1 1 0,-1-1 0,1 1-1,1 0 1,-1 0 0,1 0 0,0 1 0,0-1-1,0 1 1,1 0 0,0 0-228,10-9 170,0 1 0,1 0 1,0 1-1,1 0 0,1 2 0,-1 0 0,2 1 0,-1 1 0,1 0 0,0 2 1,1 0-1,0 1 0,-1 1 0,4 0-170,-19 3 11,1 0-1,0 0 1,-1 1-1,1-1 1,0 1 0,0 0-1,0 0 1,-1 0 0,1 1-1,0 0 1,0 0 0,-1 0-1,1 1 1,-1-1-1,1 1 1,-1 0 0,0 0-1,0 1 1,1-1 0,-2 1-1,1 0 1,0 0-1,0 0 1,-1 0 0,0 1-1,0 0 1,0-1 0,0 1-1,0 0 1,-1 0-1,0 1 1,0-1 0,0 1-1,0 0-10,-2 10 9,0-1-1,-1 0 0,0 0 1,-2 0-1,1 0 0,-2-1 1,0 1-1,0-1 0,-2 0 1,1 0-1,-2 0 0,-6 10-8,-8 18 49,-2-1 0,-2-1 0,-2-1-1,-1-1 1,-2-2 0,-1-1 0,-2-1-1,-1-2 1,-34 24-49,49-41 37,20-13-37,-1 0 0,1-1 0,-1 1 0,1 0-1,-1-1 1,1 1 0,-1-1 0,1 1 0,0-1-1,0 1 1,-1-1 0,1 0 0,0 1 0,0-1-1,-1 0 1,1 1 0,0-1 0,0 0 0,0 0-1,-1 0 1,1 0 0,0 0 0,0 0 0,0 0-1,0 0 1,-1 0 0,1 0 0,0 0 0,0-1-1,0 1 1,-1 0 0,1 0 0,0-1 0,0 1-1,-1-1 1,1 1 0,0-1 0,4 1-5,53-8-33,0-2-1,0-2 0,7-6 39,-41 12-62,57-14-99,57-15 360,-52 8-2907,2-14 173</inkml:trace>
  <inkml:trace contextRef="#ctx0" brushRef="#br0" timeOffset="20751.089">2933 17471 9386,'-32'31'5105,"0"0"-4873,85-38-168,23-11-40,41-2 8,26-4-8,-11-4 16,-8 1 8,11 1-112,-23 8-1616,7 4-1313,-27 19-224</inkml:trace>
  <inkml:trace contextRef="#ctx0" brushRef="#br0" timeOffset="22597.337">4960 16980 4801,'3'-20'5325,"-6"31"-2215,-6 84-2682,4 0 0,4 0 0,6 33-428,0 27 154,-4 51 1797,-2-199-772,1-14-264,1-17-46,15-83-36,-6 43-753,-2 0 1,-1-56-81,-8 70 14,-1 0 0,-3 0 0,-2 0 0,-2 1 0,-2 0 0,-2 1 0,-6-9-14,11 40-38,4 17-79,8 14 32,1 0 68,1-1 0,1 0 0,0-1 0,1 0 0,1 0 0,0-1 0,0 1 0,1-2 0,0 0 0,1 0 0,0-1 0,0 0 0,1-1 0,1 0 0,-1-1 0,1 0 0,0-1 0,12 3 17,-18-7 2,-1-2 0,0 1 0,0-1 0,1 1 0,-1-2 0,0 1 0,1-1 0,-1 0 1,0 0-1,0-1 0,0 0 0,0 0 0,0 0 0,0-1 0,0 1 0,-1-1 0,1-1 1,-1 1-1,1-2-2,89-86 129,-80 75-105,38-53 89,-46 120-261,-3-11 109,-1 0-1,-3 0 0,-1-1 1,-2 1-1,-2 0 0,-2 4 40,2-7-15,-26 260-9,35-208 71,-3-88-48,-1 1 0,0-1 0,0 0 0,1 0 0,-1 1 0,1-1 0,-1 0 0,1 0 0,-1 1 0,1-1 0,0 0 0,0 0 0,0 0 0,-1 0 0,1 0 0,0 0 0,0 0 0,0 0 0,0 0 0,1-1 0,-1 1 0,0 0 0,0-1 0,0 1 0,1-1 0,-1 1 1,0-1-1,1 0 0,-1 1 0,0-1 0,1 0 0,-1 0 0,0 0 0,1 0 0,-1 0 0,0 0 0,1 0 0,-1-1 1,48-21-3661,-18-1 764</inkml:trace>
  <inkml:trace contextRef="#ctx0" brushRef="#br0" timeOffset="23753.801">5974 16958 4185,'2'-11'8832,"-2"21"-7026,-78 588-398,45-395 37,60-213-178,32-23-1010,1 2 1,2 3 0,1 3 0,19-4-258,-30 13 3,0 2 0,1 3 0,46-5-3,-1 20-1670,-67 0-320</inkml:trace>
  <inkml:trace contextRef="#ctx0" brushRef="#br0" timeOffset="24074.074">6697 17171 11498,'-13'1'2489,"8"7"1008,10 4-3361,14 2-176,10-2 48,18-6 88,14-8 80,22-11 16,-1-5 40,18-7-312,-16 2 2993,-1 4-6586,-30 8 2929</inkml:trace>
  <inkml:trace contextRef="#ctx0" brushRef="#br0" timeOffset="26152.484">7893 17116 7458,'14'20'5952,"-11"-18"-5814,1-1 0,-1 1-1,1-1 1,0 0 0,0 0-1,0 0 1,-1-1 0,1 1-1,0-1 1,0 0 0,0 0-1,0-1 1,0 1 0,0-1-1,0 0-137,18-5 233,0-2 0,-1-1 0,1 0 1,-2-2-1,1 0 0,-2-2 0,0 0 0,3-4-233,-21 17 4,8-5 35,-2-1 0,1 1 0,-1-1 0,1 0 0,-2-1-1,1 0 1,-1 0 0,0 0 0,0-1 0,3-7-39,-6 9 41,0 3-31,0-1-1,0 0 1,-1 0 0,1 0-1,-1 0 1,0 0-1,0-1 1,-1 1 0,1-1-1,-1 1 1,0-1-1,0 0 1,0 1 0,-1-1-1,0 0 1,0 0-1,0 1 1,0-1-1,-1 0 1,0 0 0,0 1-1,0-1 1,0 1-1,-1-1 1,0 1 0,0-1-1,-2-3-9,2 6 2,0-1 1,-1 1-1,1 0 0,0 0 1,-1 0-1,0 0 0,1 0 0,-1 1 1,0-1-1,0 1 0,0 0 1,0 0-1,0 0 0,0 0 0,0 0 1,0 0-1,0 1 0,-1 0 0,1 0 1,0 0-1,0 0 0,-1 0 1,1 0-1,0 1 0,0 0 0,-3 0-2,-75 44 48,59-27 5,0 2-1,2 0 1,0 1 0,1 0 0,1 2 0,1 0-1,1 2 1,2-1 0,0 2 0,1 0 0,2 0-1,-2 8-52,11-25 29,0 0 0,0 0-1,0 0 1,2 0 0,-1 0-1,1 1 1,0-1 0,1 0-1,0 0 1,1 1-29,-2-7 8,1 0-1,0 0 1,-1-1-1,2 1 1,-1 0-1,0-1 1,0 1 0,1-1-1,-1 1 1,1-1-1,0 0 1,0 1-1,0-1 1,0 0-1,0 0 1,0 0-1,1-1 1,-1 1 0,1-1-1,-1 1 1,1-1-1,-1 0 1,1 0-1,0 0 1,0 0-1,-1 0 1,1 0 0,0-1-1,0 0 1,0 1-1,3-1-7,89-21-338,60-62-4183,-79 31 1000</inkml:trace>
  <inkml:trace contextRef="#ctx0" brushRef="#br0" timeOffset="26523.049">8556 16801 11010,'-91'17'5896,"81"-13"-5846,0 1 0,0 0 0,0 0 0,1 1 0,-1 1 0,1 0 0,1 0 0,-1 0 0,2 1 0,-1 0 0,-1 3-50,8-10 0,0 0 0,0 1 0,0-1 0,0 0 0,1 0 0,-1 0 0,0 0 0,1 1 0,-1-1 0,1 0 0,-1 1 0,1-1 0,0 0 0,0 1 0,-1-1 0,1 0 0,0 1 0,0-1 0,0 0 0,0 1 0,1-1 0,-1 1 0,0-1 0,1 0 0,-1 1 0,1-1 0,-1 0 0,1 0 0,-1 1 0,1-1 0,0 0 0,0 0 0,-1 0 0,1 0 0,0 0 0,0 0 0,0 0 0,1 0 0,51 23 12,95-6 79,-107-15-69,0 2-1,-1 1 1,38 12-22,-26 4-39,-51-22 37,0 1 0,1 0 0,-1 0 0,0 0 1,0 0-1,0 0 0,0 0 0,0 0 0,0 0 1,0 0-1,0 1 0,0-1 0,0 0 0,0 0 1,-1 1-1,1-1 0,-1 1 0,1-1 0,-1 1 1,1-1-1,-1 1 0,0-1 0,0 1 0,0-1 1,0 1-1,0-1 0,0 1 0,0-1 0,0 1 0,-1-1 1,1 1-1,0-1 0,-1 2 2,-6 6 83,1 1 0,-1-2 0,-1 1 1,1-1-1,-1 0 0,-1 0 0,0-1 0,0 0 0,0-1 0,0 0 0,-7 3-83,9-5 90,-13 10 134,-1-2-1,0 0 1,-1-2-1,1 0 1,-2-2-1,0 0 0,0-1 1,0-2-1,-20 3-223,41-7-4,0-1 0,0 1-1,0-1 1,0 1 0,0-1 0,0 0-1,0 0 1,0 0 0,0 0-1,0 0 1,0 0 0,0 0 0,0-1-1,0 1 1,0-1 0,0 0-1,0 1 1,0-1 0,0 0-1,1 0 1,-1 0 0,0 0 0,0-1-1,1 1 1,-1 0 0,1-1-1,0 1 1,-1-1 0,1 1-1,0-1 1,0 0 0,0 1 0,0-1-1,0 0 1,0 0 0,0 0-1,1 0 1,-1 0 0,1 0 0,-1 0-1,1 0 1,0 0 0,0 0-1,0 0 1,0-2 4,2-4-119,1 1 1,0-1-1,1 1 1,-1-1-1,2 1 0,-1 0 1,1 0-1,0 1 1,4-5 118,-3 4-223,44-51-2997,14-8 178</inkml:trace>
  <inkml:trace contextRef="#ctx0" brushRef="#br0" timeOffset="27358.367">9011 16380 9466,'0'-2'256,"1"1"-45,-1-1 0,0 1 1,1-1-1,-1 0 0,0 1 0,0-1 0,0 0 1,0 1-1,0-1 0,0 1 0,-1-1 0,1 0 0,0 1 1,-1-1-1,1 1 0,-1-1 0,0 1 0,1-1 0,-1 1 1,0-1-1,0 1 0,0 0 0,0 0 0,0-1 1,0 1-1,0 0 0,-1 0 0,1 0 0,0 0 0,-1 0 1,1 0-1,0 1 0,-1-1 0,1 0 0,-1 1 0,1-1 1,-1 1-1,0-1 0,1 1 0,-2 0-211,-4 4 86,-1 1-1,1 0 0,0 0 1,0 0-1,1 1 1,-1 0-1,1 1 0,1-1 1,-1 1-1,1 0 1,0 1-1,1-1 1,0 1-1,0 0-85,1-4 20,-8 15-12,0 1-1,1 1 0,1 0 0,1 0 1,1 1-1,1 0 0,0 0 0,2 1 1,1-1-1,1 1 0,0 0 1,2 0-1,1-1 0,0 1 0,2 0 1,3 12-8,0-12 12,1-1 1,0-1 0,1 1 0,2-1 0,0-1 0,1 0 0,1 0 0,1-1 0,1-1 0,9 11-13,-22-28 14,-1-1 0,1 1 0,-1 0 0,1 0 1,-1-1-1,1 1 0,-1 0 0,1-1 0,0 1 0,0 0 0,-1-1 1,1 1-1,0-1 0,0 0 0,-1 1 0,1-1 0,0 1 0,0-1 0,0 0 1,0 0-1,0 0 0,-1 1 0,1-1 0,0 0 0,0 0 0,0 0 1,0 0-1,0 0 0,0-1 0,0 1 0,-1 0 0,1 0 0,0-1 1,0 1-1,0 0 0,0-1 0,-1 1 0,1-1 0,0 1 0,0-1 1,-1 1-1,1-1 0,0 1 0,-1-1 0,1 0 0,-1 1 0,1-1 0,0 0 1,-1 0-1,0 1 0,1-1 0,-1 0 0,0 0 0,1-1-14,12-52 727,-12 49-697,2-12 42,-1 1 0,0-1 0,-1 0 0,-1 0 0,0 0-1,-2 0 1,0 0 0,0 0 0,-2 1 0,-4-15-72,8 30-1,-1 1-1,1-1 1,0 0-1,0 0 1,0 1-1,0-1 1,-1 0 0,1 1-1,0-1 1,0 1-1,-1-1 1,1 0 0,-1 1-1,1-1 1,0 1-1,-1-1 1,1 1-1,-1-1 1,1 1 0,-1-1-1,0 1 1,1 0-1,-1-1 1,1 1-1,-1 0 1,0-1 0,1 1-1,-1 0 1,0 0-1,1 0 1,-1 0 0,0-1-1,1 1 1,-1 0-1,0 0 1,0 0-1,1 0 1,-1 1 0,0-1-1,1 0 1,-1 0-1,0 0 1,1 0-1,-1 1 1,0-1 0,1 0-1,-1 1 1,0-1 1,-18 32-115,17-25 109,0-1 0,1 1-1,-1-1 1,1 1 0,1 0-1,-1 0 1,1-1-1,1 1 1,-1 0 0,1 0-1,0-1 1,0 1 0,1 0-1,0-1 1,0 1 0,1-1-1,0 0 1,0 0 0,0 0-1,1 0 1,-1-1-1,2 1 1,-1-1 0,0 0-1,1 0 1,0 0 0,0-1-1,1 0 1,-1 0 0,2 0 6,-2-3 4,1 0 1,0-1-1,0 1 1,0-1-1,0-1 1,0 1 0,-1-1-1,1 0 1,0 0-1,0-1 1,-1 0-1,1 0 1,-1 0-1,1 0 1,-1-1 0,0 0-1,0 0 1,0-1-1,1 0-4,9-5 18,-1 0 0,1 0 0,-1-2 0,-1 1 0,0-2-1,-1 0 1,0-1 0,0 0 0,-2 0 0,1-1 0,-2-1-1,0 0 1,0-2-18,-8 16-2,0 0-1,0 0 1,-1 0-1,1 0 0,-1-1 1,1 1-1,-1 0 1,1 0-1,-1 0 0,0-1 1,0 1-1,1 0 1,-1 0-1,0-1 0,0 1 1,0 0-1,0-1 1,-1 1-1,1 0 0,0 0 1,0-1-1,-1 1 1,1 0-1,-1 0 0,1 0 1,-1 0-1,0 0 1,1-1-1,-1 1 0,0 0 1,0 0-1,1 0 1,-1 1-1,0-1 0,0 0 1,0 0-1,0 0 1,-1 0 2,-4 3-15,1 1 1,0 0 0,0-1 0,0 2 0,0-1 0,0 0-1,1 1 1,0 0 0,0 0 0,0 0 0,0 1-1,0-1 1,1 1 0,0 0 0,0 0 0,0 0 0,1 0-1,-1 1 1,0 5 14,1-8-4,0 1 0,0 0 1,0 0-1,0 0 0,1 0 0,0 0 0,0 0 0,0 0 0,1 1 0,-1-1 0,1 0 0,0 1 0,0-1 1,0 0-1,1 0 0,0 1 0,-1-1 0,1 0 0,1 0 0,-1 0 0,1 0 0,-1 0 0,1 0 0,1-1 1,-1 1-1,0 0 0,1-1 0,-1 0 0,2 1 4,3 0 1,1-1 1,0 1-1,0-2 0,0 1 1,1-1-1,-1 0 0,1-1 1,-1 0-1,1 0 0,-1-1 1,1 0-1,-1 0 0,1-1 1,-1 0-1,1-1 0,-1 0 1,0 0-1,0-1 0,0 0 1,2-1-2,38-13 46,-1-3 0,0-2 0,-1-2 0,-2-1 0,14-13-46,-14 12-6,-44 26 2,1 0 0,0 0 0,0 1 0,0-1 0,-1 0 0,1 0 0,0 1 0,0-1 0,-1 1 0,1-1 1,0 0-1,-1 1 0,1 0 0,0-1 0,-1 1 0,1-1 0,-1 1 0,1 0 0,-1-1 0,1 1 0,-1 0 1,0-1-1,1 1 0,-1 0 0,0 0 0,1-1 0,-1 1 0,0 0 0,0 0 0,0 0 0,0 0 0,0-1 0,0 1 1,0 0-1,0 0 0,0 0 0,0-1 0,0 1 0,-1 1 4,2 1-9,0 14-36,11 49-15,-12-64 61,1-1 1,0 1-1,0 0 0,0-1 0,0 1 0,0-1 1,0 1-1,0-1 0,0 0 0,0 1 1,1-1-1,-1 0 0,1 0 0,-1 0 0,1 0 1,-1 0-1,1 0 0,-1-1 0,1 1 0,0 0 1,-1-1-1,1 1 0,0-1 0,0 0 0,-1 1 1,1-1-1,0 0 0,0 0 0,0 0 0,-1 0 1,1-1-1,0 1 0,0 0 0,1-1-1,20-7 29,0-1 0,-1-2 0,0 0 0,0-1 0,-1-1 0,-1 0 0,0-2 0,9-9-29,106-90 74,-134 113-77,0 0 0,1 0 1,-1 0-1,0-1 0,0 2 1,0-1-1,1 0 1,-1 0-1,0 0 0,1 0 1,-1 1-1,1-1 0,-1 1 1,1-1-1,-1 1 0,1 0 1,-1-1-1,1 1 0,0 0 1,-1 0-1,1 0 1,-1 0-1,1 1 0,-1-1 1,1 0-1,-1 1 0,1-1 1,-1 0-1,1 1 0,-1 0 1,1-1-1,-1 1 1,0 0-1,1 0 0,-1 0 1,0 0-1,0 0 0,0 0 1,1 0-1,-1 0 0,0 1 1,-1-1-1,1 0 1,0 0-1,0 1 0,0 0 3,3 4 2,1 0-1,-1-1 0,1 0 0,0 0 1,1 0-1,-1 0 0,1-1 0,0 0 1,0 0-1,1 0 0,-1-1 1,1 0-1,-1 0 0,1-1 0,0 0 1,0 0-1,0 0 0,0-1 1,0 0-1,1-1 0,-1 0 0,0 0 1,6-1-2,82-20-34,-84 18-388,-17 7-934,-20 9-2896,23-11 3271,-14 6-2793</inkml:trace>
  <inkml:trace contextRef="#ctx0" brushRef="#br0" timeOffset="27618.265">10154 16362 7946,'6'-32'3961,"-6"11"-377,7 9-1263,10 10-2257,6 8-392,1 8-288,22 9-2969,5 1 560</inkml:trace>
  <inkml:trace contextRef="#ctx0" brushRef="#br0" timeOffset="27899.328">10891 16485 11314,'-23'-17'5053,"-25"15"-3391,25 6-1567,0 1 0,0 1 0,1 1 0,0 1 1,0 0-1,1 2 0,0 1 0,0 0 0,1 2 0,1 0 0,0 1 0,1 1 0,1 0 0,-8 11-95,22-24 29,0 1 1,0-1-1,0 1 0,0 0 1,0 0-1,1 0 1,0 0-1,0 1 0,0-1 1,0 0-1,0 1 0,0 0 1,1-1-1,0 1 0,0 0 1,0 0-1,0 0 0,0 0 1,1 0-1,0 0 0,0 0 1,0 0-1,0-1 0,1 1 1,-1 0-1,1 0 0,0 0 1,0 0-1,1 0 0,-1-1 1,1 1-1,-1-1 0,1 1 1,0-1-1,1 1 0,-1-1 1,1 0-1,0 0-29,2 0 14,0-1-1,0 0 1,0-1 0,0 1 0,1-1-1,-1 0 1,0 0 0,1-1-1,-1 0 1,1 0 0,-1 0 0,1 0-1,-1-1 1,5-1-14,12-3 35,1-1 1,-1-1-1,-1-1 0,0-1 0,0-1 1,0-1-1,-2-1 0,1 0 1,-1-1-1,-1-2 0,10-9-35,-15 13 15,-1-1-1,0 0 1,-1-1-1,0-1 1,-1 1 0,-1-2-1,0 1 1,0-1-1,-2-1 1,0 1-1,-1-1 1,1-5-15,-5-6-3,-2 28 2,0-1 0,0 0 0,0 1 0,0-1 0,0 0 0,0 1 0,0-1 0,-1 0 0,1 0 0,0 1 0,0-1 0,0 0 0,0 0 0,-1 1 0,1-1 0,0 0 0,0 0 0,-1 0 0,1 1 0,0-1 0,0 0 0,-1 0 0,1 0 0,0 0 0,0 1 0,-1-1 0,1 0 0,0 0 0,-1 0 0,1 0 0,0 0 0,-1 0 0,1 0 0,0 0 0,-1 0 0,1 0 0,0 0 0,0 0 0,-1 0 0,1 0 0,0 0 0,-1 0 0,1-1 0,0 1 0,0 0 0,-1 0 0,1 0 0,0 0 0,-1-1 0,1 1 0,0 0 0,0 0 0,0 0 0,-1-1 0,1 1 0,0 0 0,0 0 0,0-1 0,0 1 0,-1 0 0,1-1 0,0 1 0,0 0 0,0 0 0,0-1 0,0 1 0,0 0 0,0-1 0,0 1 0,0 0 1,-4 7-14,0 0 1,0 0 0,1 1-1,0-1 1,1 1 0,-1 0 0,1 0-1,1 0 1,0 0 0,0 0 0,0 0-1,1 0 1,0 0 0,1 0 0,0 0-1,0 0 1,2 6 13,-1-4-2,1 0 1,-1-1-1,2 1 0,-1-1 0,1 0 1,1 0-1,0 0 0,0-1 0,0 1 1,1-1-1,1-1 0,-1 1 0,1-1 1,0 0-1,1 0 0,0-1 0,0 0 1,0-1-1,1 1 0,-1-2 0,1 1 1,1-1-1,-1-1 0,0 1 0,1-2 1,0 1-1,-1-1 0,1-1 0,0 0 1,0 0-1,0-1 0,2 0 2,1-2-35,1-1 0,-1 0 0,-1-1 0,1 0 0,-1-1 0,1 0 0,-1-1 0,-1 0 0,1-1 0,-1 0 0,0-1 0,-1 0 0,0-1 0,0 0 0,5-7 35,0-1-328,-1-1-1,0-1 1,-1-1-1,-1 0 1,-1 0-1,-1-1 1,0 0-1,4-18 329,9-53-3312,-14-7 304</inkml:trace>
  <inkml:trace contextRef="#ctx0" brushRef="#br0" timeOffset="28657.61">11361 15971 8354,'-16'22'1100,"0"2"0,2 0 1,0 1-1,2 0 0,0 1 0,2 0 1,0 3-1101,7-16 117,0 0 0,1 0 0,0 0 0,1 1 0,0-1 0,1 0 0,0 0-1,2 1 1,-1-1 0,2 0 0,-1 0 0,2 0 0,0 0 0,0-1 0,7 12-117,1-2 107,1 0 0,1-1 0,1-1-1,0 0 1,2-2 0,0 0-1,1 0 1,9 5-107,-23-18 18,1-1 0,-1 1 0,1-1 0,0 0-1,0 0 1,0-1 0,1 0 0,-1 0 0,1 0 0,0 0 0,0-1 0,0 0-1,0 0 1,0 0 0,0-1 0,0 0 0,1 0 0,-1-1 0,0 0 0,1 0 0,-1 0-1,5-2-17,-9 0 14,0-1-1,0 1 1,1-1-1,-2 0 1,1 0-1,0 0 1,0 0-1,-1 0 1,0 0-1,0 0 1,0 0-1,0-1 1,0 1 0,0-1-1,-1 1 1,0 0-1,0-1 1,0 1-1,0-1 1,0 1-1,-1 0 1,1-1-1,-1 1 1,0 0-1,0-1 1,0 1-1,0 0 1,-1 0-1,1 0 1,-1 0-1,0 0 1,0 0-1,0 1 1,0-1-1,-1 0 1,1 1-1,-1 0 1,1 0-1,-1-1-13,-12-9 38,0-1 0,-1 2 0,-1 0 1,0 1-1,0 1 0,-14-6-38,-27-15 546,93 30 161,-5 4-864,1 0 0,0-2 0,-1-2 1,1 0-1,2-2 157,-2-3-739,-1-2 0,0-1 0,-1 0 0,0-3 1,0 0-1,-1-2 0,0-1 0,-1-1 0,-1-1 0,-1-2 1,0 0-1,-1-2 0,1-2 739,1-7 2805,-40 34 319,-7 10-2654,1 1 1,1 0-1,1 2 0,0 0 0,-13 18-470,27-32 38,-1 1-1,0 0 1,1 0-1,0 0 0,0 1 1,0-1-1,1 1 1,0 0-1,0 0 0,0 0 1,1 0-1,0 1 1,0-1-1,0 1 1,1-1-1,0 1 0,0-1 1,1 1-1,0 4-37,2-9 8,0 1-1,1-1 1,-1 1-1,0-1 1,1 0 0,0 0-1,-1 0 1,1-1-1,0 1 1,0-1-1,0 1 1,0-1 0,0 0-1,0 0 1,1 0-1,-1-1 1,0 1-1,0-1 1,1 0-1,-1 1 1,0-2 0,1 1-8,1 1 9,233 13 178,-223-13-178,7 0-2,1 0 1,-1 2 0,0 1 0,0 0 0,-1 2-1,1 0 1,-1 1 0,0 2 0,18 9-8,-34-14-31,-5-4 50,0-1-1,0 1 1,0 0 0,0-1-1,0 1 1,0 0-1,-1 0 1,1-1-1,0 1 1,0 0-1,0-1 1,0 1-1,0 0 1,1-1 0,-1 1-1,0 0 1,0-1-1,0 1 1,0 0-1,0 0 1,0-1-1,0 1 1,1 0-1,-1-1 1,0 1-1,0 0 1,0 0 0,1-1-1,-1 1 1,0 0-1,0 0 1,1 0-1,-1-1 1,0 1-1,0 0 1,1 0-1,-1 0 1,0 0-1,1 0 1,-1 0 0,0 0-1,0-1 1,1 1-1,-1 0 1,0 0-1,1 0 1,-1 0-1,0 0 1,1 0-1,-1 1 1,0-1 0,1 0-1,-1 0 1,0 0-1,1 0-18,-5-24 160,-1 0 0,-1 0 0,0 0 0,-2 1 0,-1 0 0,-1 1 0,-1 0 0,0 0 0,-2 1 0,-1 1 0,0 0 0,-4-2-160,-18-31 94,31 46-94,-26-52-14,30 57 11,0 1 0,1-1 1,-1 0-1,1 0 1,-1 0-1,1 0 1,0 0-1,0 0 0,0 0 1,0 0-1,0 0 1,1 0-1,-1 0 0,0 0 1,1 0-1,-1 0 1,1 1-1,0-1 0,0 0 1,0 0-1,0 1 1,0-1-1,0 0 0,0 1 1,0-1-1,1 1 1,-1-1-1,1 1 0,-1 0 1,1 0-1,0-1 3,8-3-14,0 0 1,1 1-1,0 0 0,-1 1 0,2 0 0,-1 1 0,0 0 0,0 0 1,1 1-1,5 1 14,-5-1-10,172-7 87,-8 0-1372,-59-6-2959,-23-7 355</inkml:trace>
  <inkml:trace contextRef="#ctx0" brushRef="#br0" timeOffset="29340.303">8117 17738 8730,'130'-48'5089,"277"-73"-3051,-94 47-843,310-55-415,664-92 421,-454 75-778,-415 51-213,462-136 14,-692 169-627,-124 30-971,-59 6-2065,-30 2-289</inkml:trace>
  <inkml:trace contextRef="#ctx0" brushRef="#br0" timeOffset="-25608.523">2083 9061 9210,'9'12'2849,"17"-3"599,11-4-2471,28-7-441,11-10-200,31-15-48,-5-6-128,18-5-32,-12 4 16,1 7-640,-29 19 1600,-10 8-4713</inkml:trace>
  <inkml:trace contextRef="#ctx0" brushRef="#br0" timeOffset="-18487.381">13828 7882 8546,'2'-2'518,"-1"1"-287,-1 0 1,1-1 0,0 1 0,-1 0 0,1 0 0,0 0-1,0 0 1,0 0 0,0 0 0,0 0 0,0 0-1,0 0 1,0 0 0,0 1 0,0-1 0,0 0-1,0 1 1,1-1 0,-1 1 0,0-1 0,1 1-1,-1 0 1,0-1 0,1 1 0,-1 0 0,0 0 0,1 0-1,-1 0 1,0 0 0,1 0 0,-1 0 0,0 1-1,1-1 1,-1 0 0,1 1-232,2 9 296,-1 0 0,0 0 0,0 0 0,-1 0 1,0 1-1,-1-1 0,0 1 0,-1 3-296,2 2 168,-3 459 2008,14-353-1957,-8-114-147,-4-22-4,-5-5-105,1 0 0,-2 1 1,-1 0-1,0 0 0,-1 1 1,-1-1-1,0 1 0,-2 1 1,0 0-1,0 0 0,-2 1 1,0 1-1,0-1 0,-6-2 37,46 23-92,-4-3 102,-1 0-1,1-2 1,0-1 0,-1 0-1,1-2 1,12-3-10,-27 4 11,0-1 0,0 0 0,0 0 0,0-1 0,0 0 0,0 0 0,0-1 0,-1 0 0,0-1 0,0 0 1,0 0-1,-1-1 0,0 0 0,0 0 0,0-1 0,-1 0 0,1 0 0,-2 0 0,1-1 0,-1 0 0,0 0 0,-1 0 0,0 0 1,0-1-1,-1 0 0,2-6-11,8-56 97,-12 70-96,-1 1-1,0 0 1,0-1 0,0 1 0,0-1-1,0 1 1,0-1 0,0 1 0,0-1-1,0 1 1,0 0 0,0-1-1,0 1 1,-1-1 0,1 1 0,0-1-1,0 1 1,0 0 0,-1-1-1,1 1 1,0-1 0,0 1 0,-1 0-1,1-1 1,0 1 0,-1 0-1,1-1 1,0 1 0,-1 0 0,1 0-1,0-1 1,-1 1 0,1 0-1,-1 0 1,1 0 0,0 0 0,-1 0-1,1-1 1,-1 1 0,1 0 0,-1 0-1,1 0 1,-1 0 0,1 0-1,0 0 1,-1 0 0,1 0 0,-1 1-1,1-1 1,-1 0 0,1 0-1,-1 0 1,1 0 0,0 1 0,-1-1-1,1 0 1,0 0 0,-1 1-1,1-1 1,-1 0 0,1 0 0,0 1-1,0-1 1,-1 0 0,1 1-1,0-1 0,-18 27-28,7 2 37,3 0 1,0 0-1,2 1 1,1 0-1,0 6-9,2-15 17,-7 85 113,9-104-127,1 0 0,-1 1 0,1-1 0,-1 0 0,1 1-1,0-1 1,0 0 0,0 1 0,0-1 0,0 1-1,1-1 1,-1 0 0,1 1 0,0-1 0,-1 0-1,1 0 1,0 0 0,0 1 0,0-1 0,1 0 0,-1 0-1,1 0 1,-1-1 0,1 1 0,-1 0 0,1 0-1,0-1 1,0 1 0,0-1 0,0 0 0,0 0 0,0 1-1,0-1 1,0 0 0,0-1 0,2 1-3,6-3-185,1-1 0,-1-1 1,0 0-1,0 0 0,0-1 0,0 0 1,-1-1-1,0 0 0,0-1 0,0 0 1,-1 0-1,3-3 185,-6 5-328,50-44-3642,2-4-330</inkml:trace>
  <inkml:trace contextRef="#ctx0" brushRef="#br0" timeOffset="-18173.618">14564 8002 8834,'-16'8'5793,"-5"9"-3456,10-7-1537,-88 79 1731,99-89-2512,-32 35 591,31-35-602,1 1 0,-1-1 0,0 1-1,1 0 1,-1-1 0,1 1 0,-1 0-1,1 0 1,-1-1 0,1 1 0,0 0-1,-1 0 1,1 0 0,0-1 0,0 1-1,-1 0 1,1 0 0,0 0 0,0 0 0,0 0-1,0 0 1,0-1 0,0 1 0,0 0-1,1 0 1,-1 0 0,0 0 0,0 0-1,1-1 1,-1 1 0,0 0 0,1 0-1,-1-1 1,1 1 0,-1 0 0,1 0 0,-1-1-1,1 1 1,0 0 0,-1-1 0,1 1-1,0-1 1,-1 1 0,2-1-8,82 13-4,-51-11 4,-14-2 9,1 2 1,-1 0 0,0 1-1,0 1 1,0 1-1,0 1 1,-1 0 0,0 2-1,0 0 1,-1 0-1,7 6-9,-22-13-1,0 1-1,0-1 1,-1 1 0,1-1-1,0 1 1,-1 0 0,1-1-1,-1 1 1,1 0 0,-1 0-1,0 0 1,0 0-1,0 0 1,0 0 0,0 0-1,-1 0 1,1 1 0,0-1-1,-1 0 1,0 0 0,0 1-1,1-1 1,-1 0-1,-1 1 1,1-1 0,0 0-1,0 0 1,-1 1 0,1-1-1,-1 0 1,0 0-1,0 0 1,0 1 0,0-1-1,0 0 1,0 0 0,0-1-1,-1 1 1,0 0 1,-10 11 36,0 0 0,-1-1 0,-1-1 0,0 0 0,0-1 0,-1-1 0,0 0 0,-1-1 0,-4 1-36,14-5-17,0-1-1,0 0 1,-1 0 0,0 0 0,0-1-1,0 0 1,0 0 0,0-1 0,0 1-1,0-2 1,0 1 0,0-1-1,-1 0 1,1-1 0,0 1 0,0-1-1,0-1 1,0 1 0,0-1 0,-6-3 17,11 3-258,0 1 1,0-1-1,1 0 1,-1 0 0,1 0-1,-1 0 1,1-1-1,0 1 1,0 0 0,0 0-1,0-1 1,0 1 0,0-1-1,1 1 1,-1-1-1,1 1 1,-1-1 0,1 1-1,0-1 1,0 1-1,0-1 1,1 0 257,4-34-4380</inkml:trace>
  <inkml:trace contextRef="#ctx0" brushRef="#br0" timeOffset="-17806.415">14816 7755 9426,'-3'4'4249,"2"5"-2613,0-2-519,-13 58 24,3 2 1,3 0 0,3 0 0,3 24-1142,2-62 112,0 0 1,2 1-1,1-1 0,2 0 0,1-1 0,1 1 1,3 4-113,14 10 64,-24-43-61,1 0 0,0 0 0,0 0 0,0-1 0,0 1 0,0 0 0,0 0 0,0-1 0,-1 1 0,1-1 0,0 1 1,0-1-1,0 1 0,-1-1 0,1 1 0,0-1 0,-1 0 0,1 1 0,0-1 0,-1 0 0,1 0 0,-1 1 0,1-1 0,-1 0 0,0 0 1,1 0-1,-1 0 0,0 1 0,1-1 0,-1 0 0,0 0 0,0 0 0,0 0 0,0 0 0,0 0 0,0 0 0,0 0 0,0 0 0,0 1 1,-1-1-1,1 0 0,0 0 0,0 0 0,-1 0 0,1 0 0,-1 0-3,-2-19-162,0 0-1,-2 0 1,0 0-1,-1 1 1,-2-1-1,1 2 1,-2-1 0,-1 1-1,0 0 1,-9-10 162,13 20-99,0 1 0,0 0 0,0 0 0,-1 1 0,0 0 0,0 0 0,-1 0 0,0 1 0,-4-2 99,11 6 1,1 1-1,-1 0 1,1 0 0,-1-1 0,1 1 0,-1 0-1,0 0 1,1 0 0,-1 0 0,1 0 0,-1 0-1,0 0 1,1 0 0,-1 0 0,1 0 0,-1 0-1,0 0 1,1 0 0,-1 0 0,1 1 0,-1-1-1,1 0 1,-1 0 0,1 1 0,-1-1 0,1 0-1,-1 1 1,1-1 0,-1 1 0,1-1 0,-1 0-1,1 1 1,0-1 0,-1 1 0,1-1 0,0 1-1,-1-1 1,1 1 0,0 0 0,0-1 0,0 1-1,-1-1 1,1 1 0,0-1 0,0 1 0,0 0-1,0-1 1,0 1 0,0-1 0,0 1 0,0 0-1,0-1 1,0 1 0,1-1 0,-1 1 0,0 0-1,0-1 1,0 1 0,1-1 0,-1 1 0,0-1-1,1 1 1,-1-1 0,0 1 0,1-1-1,2 4 2,-1 0 0,1 0 1,-1-1-1,1 1 0,0-1 0,1 0 1,-1 0-1,0 0 0,1 0 1,0-1-1,-1 1 0,1-1 0,0 0 1,0 0-1,1-1 0,-1 1 1,0-1-1,1 0 0,-1 0 0,0 0 1,1-1-1,-1 1 0,1-1 0,-1 0 1,4-1-3,116-20 96,-109 17 198,51-13-2807,8-1 627</inkml:trace>
  <inkml:trace contextRef="#ctx0" brushRef="#br0" timeOffset="-17394.934">15350 7948 9570,'-1'-3'4503,"-11"6"-1170,-86 50 884,85-47-4083,0 1 0,1 0 0,-1 1-1,1 1 1,1 0 0,0 0 0,0 1-1,1 0 1,0 1 0,-8 11-134,17-20 2,0-1 1,0 1 0,0-1-1,0 1 1,1-1-1,-1 1 1,0 0-1,1 0 1,-1-1-1,1 1 1,0 0-1,0 0 1,0-1 0,0 1-1,0 0 1,0 0-1,0 0 1,0-1-1,1 1 1,-1 0-1,1 0 1,-1-1-1,1 1 1,0 0-1,-1-1 1,1 1 0,0-1-1,0 1 1,0-1-1,0 1 1,1-1-1,-1 0 1,0 1-1,0-1 1,1 0-1,1 1-2,60 20-54,37-11-44,-63-9 53,0 2-1,0 2 1,-1 1 0,0 2 0,8 5 45,-42-14 1,0 0 0,0 1 0,0-1 0,0 1 1,0-1-1,0 1 0,0 0 0,-1 0 0,1-1 0,0 1 0,-1 1 0,1-1 0,0 0 0,-1 0 0,1 1 0,-1-1 0,0 1 1,1-1-1,-1 1 0,0-1 0,0 1 0,0 0 0,0 0 0,0-1 0,-1 1 0,1 0 0,0 0 0,-1 0 0,0 0 0,1 0 0,-1 0 1,0 0-1,0 0 0,0 0 0,0 0 0,0 0 0,-1 0 0,1 0 0,0 0 0,-1 0 0,0 1-1,-7 8 185,0 0-1,-1 0 1,0-1-1,-1 0 1,0-1 0,-1 0-1,0 0 1,0-1-1,-2 0-184,4-2 150,-3 4-84,-1-1-1,0 0 0,-1-1 1,0-1-1,0 0 0,-1-1 1,1-1-1,-1 0 0,0-1 1,-1 0-1,1-1 0,-1-1 1,1-1-1,-1 0 0,0-1 1,1 0-1,-1-1 1,0-1-1,1-1 0,-1 0 1,1-1-66,14 4-83,0 0 1,1 0-1,-1-1 1,0 1-1,1 0 1,-1 0-1,0 0 1,1-1-1,-1 1 1,1 0-1,-1-1 1,0 1-1,1 0 1,-1-1-1,1 1 1,-1-1 0,1 1-1,-1-1 1,1 1-1,0-1 1,-1 1-1,1-1 1,-1 0-1,1 1 1,0-1-1,0 0 1,-1 1-1,1-1 1,0 0-1,0 1 1,0-1-1,0 0 1,0 1-1,0-1 1,0 0 0,0 1-1,0-1 1,0 0-1,0 1 1,0-1-1,0 0 1,1 1-1,-1-1 1,0 0-1,0 1 1,1-1-1,-1 1 1,1-1-1,-1 0 1,0 1-1,1-1 1,-1 1 0,1-1-1,-1 1 1,1 0-1,0-1 83,5-9-2080,6-15-1480</inkml:trace>
  <inkml:trace contextRef="#ctx0" brushRef="#br0" timeOffset="-20984.362">11246 8542 10514,'24'-12'0</inkml:trace>
  <inkml:trace contextRef="#ctx0" brushRef="#br0" timeOffset="-20573.848">11507 8266 10098,'-6'-37'6197,"-22"28"-5228,7 11-786,-1 1 1,1 1-1,0 1 1,1 1 0,-1 0-1,1 2 1,0 0-1,1 2 1,-3 1-184,3 0 83,1 0 0,-1 1 0,2 1 1,0 1-1,1 0 0,0 1 0,1 1 0,0 0 0,2 1 0,0 1 0,1 0 1,-9 19-84,20-37-1,0 1 1,0-1-1,1 1 1,-1 0 0,1-1-1,-1 1 1,0-1 0,1 1-1,-1 0 1,1 0 0,-1-1-1,1 1 1,0 0-1,-1 0 1,1-1 0,0 1-1,-1 0 1,1 0 0,0 0-1,0 0 1,0 0-1,0-1 1,0 1 0,0 0-1,0 0 1,0 0 0,0 0-1,0 0 1,0-1 0,1 1-1,-1 0 1,0 0-1,1 0 1,-1-1 0,0 1-1,1 0 1,-1 0 0,1-1-1,-1 1 1,1 0-1,0-1 1,-1 1 0,1-1-1,0 1 1,-1 0 0,1-1-1,0 1 1,53-20-80,-19 5-43,119-34-611,-144 46 698,0 1 1,-1 0-1,1 0 0,0 1 0,0 0 1,-1 1-1,1 0 0,0 0 0,-1 1 0,1 0 1,-1 1-1,0 0 0,1 1 0,-2 0 1,2 0 35,-5-1 16,-1 0 1,0 1 0,0-1 0,0 1-1,-1-1 1,1 1 0,-1 0 0,0 0-1,0 1 1,0-1 0,-1 1 0,1-1 0,-1 1-1,0 0 1,-1 0 0,1 0 0,-1 0-1,0 0 1,0 0 0,0 0 0,-1 0-1,0 0 1,0 1 0,0-1 0,-1 0 0,0 0-1,0 0 1,0 0 0,0 0 0,-1 0-1,0 0 1,0 0 0,0-1 0,-1 1-1,1-1 1,-1 1 0,0-1 0,0 0-1,-1 0 1,1 0 0,-1-1 0,-2 2-17,-13 14 371,-1 0 1,-1-2 0,0-1 0,-2 0-1,1-2 1,-2 0 0,-6 1-372,30-14 4,-1 0 0,1-1 0,-1 1 0,1-1 0,-1 1 0,0 0 0,1-1 1,-1 1-1,0-1 0,1 1 0,-1-1 0,0 0 0,0 1 0,1-1 0,-1 0 0,0 1 1,0-1-1,0 0 0,0 0 0,1 0 0,-1 0 0,0 0 0,0 0 0,0 0 0,0 0 1,0 0-1,1 0 0,-1 0 0,0 0 0,0-1 0,0 1 0,1 0 0,-1-1 0,0 1 1,0 0-1,1-1 0,-1 1 0,0-1 0,1 1 0,-1-1 0,0 0 0,1 1 1,-1-1-1,1 0 0,-1 1 0,1-1 0,-1 0 0,1 0 0,0 1 0,-1-1 0,1 0 1,0 0-1,0 0 0,-1 1 0,1-1 0,0 0 0,0 0 0,0 0 0,0 0-4,40-60-848,117-97-6367,-100 103 3013</inkml:trace>
  <inkml:trace contextRef="#ctx0" brushRef="#br0" timeOffset="-20299.495">11712 8336 7922,'-10'73'7645,"9"-45"-6901,1-1 1,0 1-1,3 0 1,0-1-1,3 5-744,-7-30 19,1 0 0,0 0-1,0-1 1,0 1 0,0 0-1,0-1 1,1 1 0,-1 0-1,0-1 1,1 1-1,-1-1 1,1 1 0,0 0-1,-1-1 1,1 1 0,0-1-1,0 0 1,0 1 0,0-1-1,0 0 1,0 1 0,1-1-1,-1 0 1,0 0-1,1 0 1,-1 0 0,1 0-1,-1 0 1,1-1 0,-1 1-1,1 0 1,-1-1 0,1 1-1,0-1 1,-1 0 0,1 1-1,0-1 1,-1 0-1,1 0 1,0 0 0,-1 0-1,1 0 1,0-1 0,-1 1-1,2-1-18,2-4-149,-1 0 0,1 0 0,-1-1-1,0 0 1,-1 0 0,1 0 0,-1 0 0,-1 0-1,1-1 1,-1 1 0,0-1 0,0 0 0,-1 0-1,0 0 1,0 1 0,-1-1 0,0-7 149,-1-91-4536,-3 51 1730</inkml:trace>
  <inkml:trace contextRef="#ctx0" brushRef="#br0" timeOffset="-20082.269">11674 8032 9394,'-11'-1'3353,"-2"1"552,10 6-2593,0-1-256,1-1-456,2 4-264,8 1-184,10 6-560,0-3-656,12 6-2969,4 5 328</inkml:trace>
  <inkml:trace contextRef="#ctx0" brushRef="#br0" timeOffset="-19699.457">12140 8274 8634,'-55'43'5851,"37"-22"-5358,0 0 0,0 1 1,2 1-1,-9 18-493,-28 73 1617,52-112-1590,0 0 1,0 0-1,0 0 1,0 0 0,0-1-1,0 2 1,1-1-1,-1 0 1,1 0 0,-1 0-1,1 0 1,0 0-1,0 0 1,0 0 0,0 1-1,0-1 1,0 0-1,1 0 1,-1 0 0,1 0-1,-1 0 1,1 0-1,0 0 1,0 0 0,0 0-1,0 0 1,0 0-1,0-1 1,1 1 0,-1 0-1,1-1 1,-1 1-1,1-1 1,-1 1 0,1-1-1,0 0 1,0 0-1,-1 0 1,1 0 0,0 0-1,0 0 1,0 0-1,0 0 1,0-1 0,0 1-1,2-1-27,9-3 20,1 0 1,-1-1-1,1-1 0,-1 0 0,-1 0 0,1-2 1,-1 1-1,0-2 0,-1 1 0,1-2 0,-1 0 1,-1 0-1,6-6-20,10-11 26,0 0 1,-2-2-1,-1 0 1,-2-2-1,0 0 1,-2-2-1,-2 0 1,11-28-27,-22 47-2,0 0-1,-1 0 1,-1-1-1,0 0 1,-1 0 0,-1 0-1,0-1 1,-1 1-1,0 0 1,-1-4 2,0 17-3,0-1 0,1 1 0,-1 0-1,0 0 1,0 0 0,0 0 0,1-1 0,-1 1 0,-1 0 0,1 0 0,0 0 0,0-1 0,0 1-1,-1 0 1,1 0 0,0 0 0,-1 0 0,1 0 0,-1 0 0,0 0 0,1-1 0,-1 2 0,0-1-1,1 0 1,-1 0 0,0 0 0,0 0 0,0 0 0,0 1 0,0-1 0,0 0 0,0 1 0,0-1-1,0 1 1,0-1 0,0 1 0,-1 0 0,1-1 0,0 1 0,0 0 0,0 0 0,0 0 0,-1 0-1,1 0 1,0 0 0,-1 0 3,-2 4-4,0 1-1,1-1 0,-1 1 1,1 0-1,0 0 0,0 1 1,0-1-1,1 1 1,0-1-1,0 1 0,0 0 1,1 0-1,-1 1 5,-4 15 40,-1-1 36,1 1-1,1-1 0,1 1 0,1-1 1,1 1-1,1 0 0,1 1-75,0-13 33,1-1-1,0 1 1,0 0-1,1 0 1,0-1-1,1 1 1,0-1-1,0 0 1,1 0-1,0 0 1,1-1-1,0 1 1,0-1-1,1 0 1,0 0-1,7 6-32,-7-9 6,0 0 0,0-1 1,0 0-1,1 0 0,0 0 0,0-1 0,0 0 0,0 0 1,0-1-1,1 1 0,-1-2 0,1 1 0,0-1 0,-1 0 1,1-1-1,0 0 0,-1 0 0,1-1 0,0 0 0,-1 0 1,1-1-1,-1 1 0,1-2 0,5-2-6,-3 2 12,-1-1-1,1-1 1,-1 0 0,0 0 0,0 0-1,-1-2 1,1 1 0,-1-1-1,-1 0 1,1 0 0,-1-1 0,0 0-1,-1 0 1,0-1 0,0 0-1,-1 0 1,0 0 0,-1-1-12,6-50 102,-10 59-99,1 0-1,-1 0 1,0 0 0,0 0-1,0-1 1,0 1 0,0 0-1,0 0 1,0 0 0,-1 0-1,1-1 1,0 1 0,-1 0-1,1 0 1,-1 0 0,1 0-1,-1 0 1,1 0 0,-1 0-1,0 0 1,1 0 0,-1 0 0,0 0-1,0 1 1,0-1 0,0 0-1,0 0 1,0 1 0,0-1-1,0 1 1,0-1 0,0 1-1,0-1 1,0 1 0,0-1-1,0 1 1,0 0 0,-1 0-1,1 0 1,0 0 0,0 0-1,0 0 1,0 0 0,-1 0-1,1 0 1,0 0 0,0 1 0,-1-1-3,-5 4 3,0 1 1,0 0-1,1 0 1,-1 0-1,1 1 1,1 0-1,-1 0 1,1 0-1,0 1 1,0-1-1,1 1 1,0 1-1,0-1 1,1 0-1,0 1 1,-1 4-4,0-4 13,1-1 0,-1 0 1,2 1-1,-1-1 0,1 1 1,0 0-1,1-1 0,0 1 1,0 0-1,0 0 0,1 0 1,1 0-1,-1 0 0,1 0 1,0 0-1,1 0 0,0 0 1,1 2-14,-1-8-1,-1 0 0,0-1 0,1 1 0,-1-1 0,1 0 0,0 1 0,-1-1 0,1 0 0,0 0 0,0 0 0,0 0 0,0 0 0,0 0 0,0-1 0,0 1 0,0-1 0,0 1 0,0-1 0,0 0 0,0 0 0,0 1 0,0-2 0,1 1 0,-1 0 0,0 0 0,0-1 0,0 1 0,0-1 0,1 0 1,61-27-1797,-61 27 1549,45-29-3546,4-9-293</inkml:trace>
  <inkml:trace contextRef="#ctx0" brushRef="#br0" timeOffset="-19255.949">13046 8237 7754,'-32'-35'7325,"-19"34"-4431,38 7-2770,1 0-1,-1 1 0,1 1 1,1 0-1,-1 1 0,1 0 1,1 1-1,0 0 0,0 1 1,1 0-1,0 0 0,1 1 1,1 0-1,-1 0 1,2 1-1,-5 11-123,-9 54 423,20-75-410,0 0 0,0 0-1,0-1 1,0 1 0,1 0-1,-1-1 1,1 1 0,-1-1-1,1 1 1,0 0 0,0-1-1,0 0 1,0 1 0,1-1-1,-1 0 1,1 1 0,-1-1-1,1 0 1,0 0 0,0 0-1,0-1 1,0 1 0,0 0-1,0-1 1,1 1 0,-1-1-1,2 1-12,2-1 13,0-1-1,0 1 1,1-2 0,-1 1-1,0-1 1,0 1-1,0-2 1,0 1-1,0-1 1,0 0-1,-1 0 1,1 0-1,0-1 1,-1 0-1,0 0 1,0-1 0,0 1-1,0-1 1,0 0-1,0-1-12,34-26 22,-3-1 1,0-2-1,-3-1 0,-1-2 1,-1-1-1,-2-2 0,4-10-22,-29 44 1,8-11-12,-1-1 1,-1 0-1,0 0 1,-1-1-1,-2 0 1,5-14 10,-12 32-2,1 0 1,-1 1 0,1-1 0,-1 1 0,0-1-1,1 0 1,-1 1 0,0-1 0,0 1 0,1-1-1,-1 0 1,0 0 0,0 1 0,0-1 0,0 0 0,0 1-1,0-1 1,0 0 0,0 1 0,0-1 0,0 0-1,0 1 1,-1-1 0,1 0 0,0 1 0,0-1-1,-1 0 1,1 1 0,0-1 0,-1 1 0,1-1 0,-1 0-1,1 1 1,-1-1 0,1 1 0,-1-1 0,1 1-1,-1 0 1,1-1 0,-1 1 0,1-1 0,-1 1 1,-22 23-41,11 3 84,1 1-1,2 0 1,0 0 0,2 1 0,1 0 0,1 1 0,1-1 0,1 15-43,2-28 54,1-1 0,1 1 1,0-1-1,1 1 1,1-1-1,0 0 1,4 12-55,-5-22-117,-1 1 0,1-1 0,0 0 1,0 0-1,0 0 0,1 0 0,-1 0 1,1 0-1,0 0 0,0-1 0,0 0 1,1 1-1,-1-1 0,1 0 0,0-1 1,0 1-1,0-1 0,0 0 0,0 0 0,0 0 1,1 0-1,-1-1 0,1 1 0,-1-1 1,4 0 116,42-4-3928</inkml:trace>
  <inkml:trace contextRef="#ctx0" brushRef="#br0" timeOffset="-21740.253">8855 8164 10202,'-17'20'4979,"7"23"-3434,10-38-1454,-9 56 43,4 0 0,2 1 0,3-1-1,3 1 1,2-1 0,3 0 0,3 0 0,9 25-134,36 53 456,-84-175 660,-129-190-494,138 203-661,64 33-100,-18-15 142,0-1 0,0-1-1,0-2 1,-1-1 0,0 0-1,-1-2 1,0-1 0,-1-1 0,0-2-1,13-10-2,-8 7 44,-25 16-37,-3 1-5,1 1 1,0-1-1,0 1 1,0-1-1,0 1 1,0 0-1,0-1 1,0 1-1,1 0 1,-1 0-1,0 1 1,1-1-1,-1 0 1,0 1-1,1 0 1,-1-1-1,1 1 1,-1 0-1,1 0 1,-1 0-1,0 1 0,1-1 1,-1 1-1,1-1 1,-1 1-1,0 0 1,1-1-1,-1 1 1,0 1-1,0-1-2,3 3-3,0-1 1,-1 1-1,0 1 0,0-1 0,0 0 0,-1 1 1,1 0-1,-1 0 0,0 0 0,-1 0 0,1 1 0,-1-1 1,0 1-1,0-1 0,-1 1 0,0 0 0,0-1 1,0 1-1,0 0 3,-6 113 7,-2-13 65,9-104-72,0 0 0,0 0 0,0 0 0,0 0 0,1-1 0,-1 1 0,1-1 0,-1 1 0,1-1 0,-1 0 0,1 0 0,-1 0 0,1 0 0,0-1 0,0 1 0,-1-1 0,1 0 0,0 0 0,0 0 0,0 0 0,0 0 1,-1 0-1,1-1 0,0 1 0,0-1 0,-1 0 0,1 0 0,0 0 0,-1 0 0,1 0 0,-1-1 0,0 1 0,2-2 0,12-7 3,0 0 0,-1-2 0,-1 0 0,0 0 0,-1-2 0,0 1 0,-1-2 0,0 0 0,7-13-3,-8 13 8,-10 14-8,8-10 11,0 0-1,-1-1 1,0 0 0,-1-1 0,0 0 0,-1 0-1,0 0 1,2-11-11,-7 13-18,-4 16-5,-5 20-10,6-13 29,1 1 1,0-1 0,1 1-1,1-1 1,0 1 0,0-1-1,2 1 1,-1-1 0,1 0-1,1 0 1,0 0 0,4 6 3,-6-15 4,-1-1 0,1 1 0,0-1 0,-1 0 0,1 1 1,1-1-1,-1 0 0,0 0 0,0 0 0,1 0 1,-1-1-1,1 1 0,-1-1 0,1 1 0,0-1 0,0 0 1,0 0-1,-1 0 0,1 0 0,0-1 0,0 1 0,0-1 1,0 0-1,0 0 0,0 0 0,0 0 0,0 0 0,0-1 1,0 1-1,0-1 0,0 0 0,0 0 0,0 0 0,0 0 1,-1 0-1,1-1 0,0 1 0,-1-1 0,2-1-4,16-9 77,-1-2 0,0 0 0,-1-1 0,-1-1 0,0 0 0,-2-2 0,0 0 0,3-4-77,-16 19 30,0 0-1,1 0 1,-1 0-1,-1 0 1,1 0 0,0 0-1,-1 0 1,0-1-1,0 1 1,0-1-1,0 1 1,0-1-1,-1 1 1,1-1-1,-1 1 1,0-2-30,-30-13 608,-6 4-483,27 18-401,18 15-337,-4-11-179,1 0 1,0 0 0,1-1 0,0 0 0,0 0 0,0-1 0,1 1-1,0-2 1,3 2 791,22 13-4150</inkml:trace>
  <inkml:trace contextRef="#ctx0" brushRef="#br0" timeOffset="-21408.889">10222 8447 5161,'-28'11'6121,"-6"17"-2676,28-23-2954,-3 5-197,-1 0 0,1 0 1,1 1-1,0 0 0,1 0 1,0 1-1,0 0 0,1 0 0,1 0 1,0 1-1,1 0 0,-1 6-294,4-16 35,0 0 1,1-1-1,0 1 0,0 0 0,0 0 0,0 0 0,0 0 1,1 0-1,-1 0 0,1 0 0,-1 0 0,1 0 0,0-1 0,1 1 1,-1 0-1,0-1 0,1 1 0,-1-1 0,1 1 0,0-1 1,0 0-1,0 1 0,0-1 0,0 0 0,0 0 0,1-1 0,-1 1 1,0 0-1,1-1 0,0 0 0,-1 1 0,1-1 0,0 0 1,0 0-1,0-1 0,-1 1 0,1 0 0,0-1 0,0 0 0,0 0 1,0 0-1,0 0 0,0 0 0,0 0 0,0-1 0,0 0 1,0 1-1,-1-1 0,1 0 0,1-1-35,8-1 47,1 0 0,-1-1-1,0-1 1,0 0 0,0 0 0,-1-1-1,0-1 1,0 0 0,-1-1 0,1 1-1,6-8-46,-12 10 18,-1 0 0,1 0 0,-1 0 0,0-1 0,0 1 0,-1-1 0,1 0 0,-1 0 0,0 0 0,-1 0 0,0-1 0,0 1-1,0-1 1,-1 1 0,0-1 0,0 0 0,0 1 0,-1-1 0,0 0 0,-1 0 0,1 1 0,-1-1 0,-1-2-18,2 7 4,-1 0 0,0-1 1,1 1-1,-1 0 0,0-1 0,0 1 1,0 0-1,0 0 0,-1 0 0,1 0 1,-1 0-1,1 0 0,-1 0 0,0 0 1,1 1-1,-1-1 0,0 1 0,0-1 1,0 1-1,-1 0 0,1 0 0,0 0 1,0 0-1,0 0 0,-1 0 0,1 0 1,-1 1-1,1 0 0,0-1 0,-1 1 1,1 0-1,-2 0-4,-2 0-1,-1 1-1,0 0 1,1 0-1,-1 1 1,1 0-1,0 0 1,-1 0-1,1 1 1,0-1-1,0 2 1,-3 1 1,5-2-83,0-1 0,1 1 1,-1 0-1,1 0 0,-1 0 0,1 0 1,0 0-1,0 1 0,0 0 0,1-1 1,-1 1-1,1 0 0,0 0 0,-1 5 83,2-7-201,1 0-1,-1 0 1,1 0-1,0 0 1,0 0-1,0 0 0,0 0 1,1 0-1,-1 0 1,0 0-1,1 0 1,0 0-1,-1 0 0,1 0 1,0 0-1,0 0 1,0 0-1,0 0 1,0-1-1,1 1 0,-1-1 1,0 1-1,2 1 202,20 13-3895,3-10-303</inkml:trace>
  <inkml:trace contextRef="#ctx0" brushRef="#br0" timeOffset="-23411.682">6269 8828 5113,'14'-61'6190,"-14"59"-6037,1 1-1,-1-1 1,0 0 0,0 0 0,-1 1 0,1-1-1,0 0 1,0 1 0,-1-1 0,1 1-1,-1-1 1,0 0 0,1 1 0,-1-1-1,0 1 1,0-1 0,0 1 0,0 0-1,0-1 1,0 1 0,0 0 0,-1 0-1,1 0 1,0 0 0,-1 0 0,1 0 0,-1 0-1,1 0 1,-1 1 0,1-1 0,-1 0-1,1 1 1,-1-1 0,-1 1-153,-2 1 94,1 0 0,-1 0 0,1 1 0,0 0 0,0 0 0,-1 0 1,1 0-1,0 0 0,1 1 0,-1 0 0,0 0 0,1 0 0,-1 0 0,1 1 0,0-1 1,0 1-1,1 0 0,-1 0 0,1 0 0,0 0 0,0 0 0,0 0 0,0 1 0,1-1 0,0 0 1,-1 2-95,2-5 13,-6 13 41,0 0 0,1 1-1,1-1 1,0 1 0,1 0-1,1 0 1,0 0 0,1 0-1,0 0 1,2 0 0,0 0 0,1 4-54,-2-18 6,0 1 0,0 0 0,0 0 0,1-1 0,-1 1 0,1 0 0,0-1 0,-1 1 0,1-1 0,0 1 0,0 0 0,0-1 0,0 0 0,0 1 0,0-1 0,0 1 0,0-1 0,1 0 0,-1 0 0,0 0 0,1 0 0,-1 0 0,1 0 0,0 0 0,-1-1 0,1 1 0,-1 0 0,1-1 0,0 1 0,0-1 0,-1 0 0,1 1 0,0-1 0,0 0 0,-1 0 0,1 0 0,0-1 0,0 1 0,-1 0 0,1-1 0,0 1 0,-1-1 0,1 1 0,0-1-6,72-38 124,-38 10-86,-1-1 1,-1-2 0,-2-1 0,-1-2 0,5-9-39,10-11-66,-27 36-53,-18 19 112,-1 0-1,1-1 1,-1 1 0,1 0 0,-1 0-1,1 0 1,-1 0 0,1 0-1,-1 0 1,1 0 0,-1 0 0,1 0-1,-1 0 1,1 0 0,-1 0-1,1 0 1,-1 0 0,1 0 0,-1 0-1,1 1 1,-1-1 0,0 0-1,1 0 1,-1 1 0,1-1 0,-1 0-1,1 1 1,-1-1 0,0 0-1,1 1 1,-1-1 0,0 0 0,1 1-1,-1-1 1,0 1 0,0-1-1,1 1 1,-1-1 0,0 1 0,0-1-1,0 1 1,0-1 0,0 1-1,0-1 1,1 1 0,-1-1 0,0 1-1,0-1 1,-1 1 0,1-1 0,0 1-1,0-1 8,-5 103-265,4-92 289,0-2 30,1 1 0,-1 0 0,2-1-1,-1 1 1,1-1 0,1 0 0,0 1 0,0-1 0,4 9-54,-5-16 19,0-1-1,0 1 1,1 0 0,-1 0-1,0-1 1,1 1-1,0-1 1,-1 1 0,1-1-1,0 0 1,0 0-1,-1 0 1,1 0 0,0 0-1,0 0 1,0 0-1,0 0 1,1-1 0,-1 1-1,0-1 1,0 0-1,0 0 1,0 1-1,0-1 1,1-1 0,-1 1-1,0 0 1,0 0-1,0-1 1,0 1 0,0-1-1,2 0-18,63-31 324,107-108 64,-172 139-389,-1-1 0,0 0 0,1 1 0,-1-1-1,1 1 1,0 0 0,-1-1 0,1 1 0,0 0 0,0 0 0,0 0-1,-1 0 1,1 0 0,0 1 0,0-1 0,0 1 0,1-1 0,-1 1-1,0 0 1,0-1 0,0 1 0,0 0 0,0 1 0,0-1-1,0 0 1,0 0 0,1 1 0,-1 0 0,0-1 0,0 1 0,-1 0-1,1 0 1,0 0 0,0 0 0,0 0 0,1 1 1,2 6-4,0 0-1,-1 0 1,0 0 0,0 0-1,-1 1 1,0 0 0,0-1 0,-1 1-1,1 5 5,14 44 52,-16-57-55,-1 1 0,1-1 0,-1 1 0,1-1-1,0 1 1,0-1 0,-1 0 0,1 1 0,0-1 0,0 0 0,0 0 0,1 1-1,-1-1 1,0 0 0,0 0 0,0 0 0,1 0 0,-1-1 0,1 1-1,-1 0 1,1-1 0,-1 1 0,1 0 0,-1-1 0,1 0 0,-1 1-1,1-1 1,0 0 0,-1 0 0,1 0 0,-1 0 0,1 0 0,0 0 0,-1-1-1,1 1 1,-1 0 0,1-1 0,-1 1 0,2-1 3,53-40-1895,-50 36 1434,37-33-3275,2 0-495</inkml:trace>
  <inkml:trace contextRef="#ctx0" brushRef="#br0" timeOffset="-23042.685">7494 8623 9410,'-23'24'5077,"-18"7"-2347,-3 3-1840,34-26-724,2-1 0,-1 1 1,1 0-1,0 1 1,1 0-1,0 0 1,0 1-1,1-1 0,0 2 1,1-1-1,0 0 1,0 1-1,1 0 1,1 0-1,-1 7-166,4-17 12,-1 1-1,1-1 1,0 1 0,0-1-1,1 1 1,-1 0 0,0-1 0,0 1-1,1-1 1,-1 1 0,1-1-1,0 1 1,-1-1 0,1 0-1,0 1 1,0-1 0,0 0-1,0 1 1,0-1 0,0 0-1,0 0 1,0 0 0,0 0-1,0 0 1,1 0 0,-1 0-1,1 0 1,-1-1 0,0 1-1,1 0 1,-1-1 0,1 0-1,-1 1 1,1-1 0,-1 0 0,1 1-1,0-1 1,-1 0 0,1 0-1,-1 0 1,2-1-12,68-19-4,-26-8 41,-2-1 0,-1-2 0,21-22-37,-39 33 12,0-1 1,-2-1 0,-1-1 0,-1 0 0,0-2 0,-2-1-1,-1 0 1,5-12-13,-1-41-26,-21 78 25,0 1 0,1-1 0,-1 0 0,0 1 1,0-1-1,0 1 0,0-1 0,0 1 0,0-1 1,0 0-1,0 1 0,0-1 0,0 1 0,0-1 1,0 1-1,0-1 0,-1 0 0,1 1 1,0-1-1,0 1 0,-1-1 0,1 1 0,0-1 1,-1 1-1,1-1 0,0 1 0,-1 0 0,1-1 1,-1 1-1,1-1 0,-1 1 0,1 0 1,-1-1-1,1 1 0,-1 0 0,1 0 0,-1 0 1,1-1-1,-1 1 0,0 0 0,1 0 0,-1 0 1,1 0-1,-1 0 0,1 0 0,-1 0 0,0 0 1,1 0-1,-1 0 0,1 0 0,-1 0 1,-26 22-38,19-10 55,0 0 0,0 1 0,1 0 1,1 0-1,0 1 0,1 0 0,1 0 0,0 0 0,1 1 1,0-1-1,1 1 0,1-1 0,0 1 0,1 0 1,1 0-1,0-1 0,3 14-17,-2-19-60,1-1 0,0 1 0,0-1 0,0 0 0,1 0 0,0 0 0,1 0 0,0-1 0,0 0 0,0 0 0,1 0 0,0 0 0,0-1 0,1 0 0,0-1 0,0 1 0,0-1 0,1-1 0,0 1 0,-1-1 0,2-1 0,-1 1 0,0-1 0,1-1 0,-1 0 0,1 0 0,0 0 0,5-1 60,45 2-3715,-10-9-205</inkml:trace>
  <inkml:trace contextRef="#ctx0" brushRef="#br0" timeOffset="-24756.208">4113 8401 8866,'-2'-2'214,"-1"1"0,1-1 0,-1 1-1,1 0 1,-1-1 0,0 1 0,0 1 0,0-1 0,1 0 0,-1 1 0,0-1 0,0 1 0,0 0-1,0 0 1,0 0 0,0 0 0,0 0 0,0 1 0,0-1 0,0 1 0,0 0 0,1 0-1,-1 0 1,0 0 0,0 1 0,1-1 0,-1 1 0,1-1 0,0 1 0,-1 0 0,0 1-214,-16 16 104,0 1 0,2 1 0,0 0 0,2 1 0,0 1 0,1 1 0,2 0 0,0 0 0,2 1 0,0 1 0,-1 10-104,-5 5 149,2 0 1,2 1 0,2 0-1,2 0 1,1 1-1,1 16-149,14 40 295,-7-95-284,-1-1 0,1 1 0,0 0 0,1-1 0,-1 1 0,1-1 0,-1 0 0,1 1 0,0-1 0,0 0 0,0 0-1,1 0 1,-1-1 0,1 1 0,0 0 0,0-1 0,-1 0 0,2 0 0,-1 0 0,0 0 0,0 0 0,1 0 0,-1-1 0,3 1-11,0-2 11,1 0 0,-1-1 0,0 0-1,1 0 1,-1 0 0,0-1 0,1 0 0,-1 0 0,0 0 0,-1-1 0,1 0-1,0 0 1,-1-1 0,1 0 0,-1 0 0,0 0 0,-1 0 0,1-1 0,3-4-11,-7 8 1,40-39 71,-2-2 1,-2-2 0,-2-2-1,-1-1 1,6-16-73,-23 39 27,-1-1 0,-1 0 0,-1-1 0,-2-1-1,0 0 1,-2-1 0,-1 1 0,-1-2 0,-1-1-27,-6 25 7,0 0 0,0 1 0,0-1 0,-1 0-1,0 0 1,0 1 0,0-1 0,0 0 0,-1 0-1,0 1 1,0-1 0,0 1 0,-1-1 0,1 1 0,-1-1-1,0 1 1,-1 0 0,1 0 0,-1 0 0,1 0-1,-1 0 1,0 0 0,-1 1 0,1-1 0,0 1-1,-1 0 1,0 0 0,0 1 0,0-1 0,0 1 0,0 0-1,-1 0 1,1 0 0,0 0 0,-1 1 0,0 0-1,0-1-6,0 3 9,0-1 0,1 0 0,-1 1 0,0 0 0,1 0 0,-1 0-1,1 1 1,-1-1 0,1 1 0,0 0 0,0 0 0,0 1-1,0-1 1,0 1 0,0 0 0,1 0 0,-1 0 0,1 1 0,0-1-1,0 1 1,0 0 0,0 0 0,1 0 0,-1 0 0,1 0 0,-1 4-9,-1 1-140,1-1 1,0 0 0,1 1 0,-1-1 0,2 1 0,-1 0 0,1 0 0,1-1-1,0 1 1,0 0 0,0 0 0,1 0 0,1 0 0,0 1 139,11 24-3302,4-5-246</inkml:trace>
  <inkml:trace contextRef="#ctx0" brushRef="#br0" timeOffset="-24370.786">4429 8897 7930,'0'7'955,"0"-5"-798,0-1-1,-1 0 1,1 1 0,0-1-1,-1 0 1,1 1-1,0-1 1,0 0-1,0 1 1,0-1-1,0 0 1,1 1-1,-1-1 1,0 0 0,0 1-1,1-1 1,-1 0-1,1 0 1,0 1-1,-1-1 1,1 0-1,0 0 1,-1 0-1,1 0 1,0 0 0,0 0-1,0 0 1,0 0-1,0 0 1,0 0-1,0-1 1,0 1-1,1 0 1,-1-1 0,0 1-1,0-1 1,1 1-1,-1-1 1,0 1-1,1-1 1,-1 0-1,0 0 1,1 0-1,-1 0 1,0 0 0,1 0-1,-1 0 1,0 0-1,1 0 1,-1-1-1,0 1 1,0-1-1,1 1-156,142-69 2167,-143 68-2163,1 0-1,0 0 0,0 0 0,0 1 0,0-1 0,0 0 0,0 1 0,0-1 0,0 1 0,0 0 0,0 0 0,1 0 0,-1 0 0,0 0 0,0 0 0,0 1 0,0-1 0,0 1 0,0-1 0,0 1 0,0 0 0,0 0 0,0 0 0,0 0 0,-1 0 0,1 0 0,0 0 0,-1 0 0,1 1 0,-1-1 0,1 1 1,-1-1-1,0 1 0,1 0 0,0 1-3,23 72 56,-23-66-33,2 14-8,-3-16-4,0 1 0,1-1 1,-1 1-1,2-1 0,-1 1 1,1-1-1,0 0 0,0 0 1,1-1-1,2 3-11,-5-8 2,0 0-1,0 0 1,0 0-1,0 0 1,1 0 0,-1 0-1,0 0 1,0-1 0,1 1-1,-1-1 1,1 1 0,-1-1-1,1 1 1,-1-1 0,0 0-1,1 1 1,-1-1 0,1 0-1,-1 0 1,1 0 0,-1-1-1,1 1 1,-1 0 0,1 0-1,-1-1 1,1 1 0,-1-1-1,1 1 1,-1-1 0,0 0-1,1 1 1,-1-1 0,0 0-1,0 0 1,0 0-1,1-1-1,41-41 13,22-51 40,-57 86-58,-14 25 5,3-12-12,1 1 11,-11 23 21,1 0 0,2 1 0,0 0 0,0 11-20,8-8-234,2-32 199,0-1-1,0 0 1,0 1 0,0-1-1,1 1 1,-1-1-1,0 1 1,0-1 0,0 0-1,0 1 1,0-1-1,1 1 1,-1-1 0,0 0-1,0 1 1,1-1-1,-1 0 1,0 1-1,1-1 1,-1 0 0,0 0-1,1 1 1,-1-1-1,0 0 1,1 0 0,-1 1-1,1-1 1,-1 0-1,0 0 1,1 0 0,-1 0-1,1 0 1,-1 0-1,0 0 1,1 0 0,-1 0-1,1 0 1,-1 0-1,1 0 1,-1 0 0,1 0-1,-1 0 1,0 0-1,1 0 1,-1 0 0,1-1-1,-1 1 1,0 0-1,1 0 1,-1 0 0,0-1-1,1 1 1,-1 0-1,0-1 1,1 1-1,-1 0 1,0-1 0,0 1-1,1 0 1,-1-1-1,0 1 1,0 0 35,21-20-3482,5-18-287</inkml:trace>
  <inkml:trace contextRef="#ctx0" brushRef="#br0" timeOffset="-24057.612">5175 8794 6201,'28'36'5888,"-28"-34"-5772,1 1 1,0-1-1,0 1 0,0-1 1,0 0-1,0 1 1,0-1-1,1 0 1,-1 0-1,1 0 1,-1 0-1,1 0 1,0 0-1,0 0 0,0-1 1,0 1-1,0-1 1,0 1-1,0-1 1,0 0-1,1 0 1,-1 0-1,0 0 0,1 0 1,-1-1-1,1 1 1,-1-1-1,1 1 1,0-1-1,-1 0 1,1 0-1,-1 0 1,1 0-1,-1-1 0,1 1 1,-1-1-1,1 1 1,-1-1-1,2 0-116,7-6 197,-1-1 1,0 1-1,-1-2 0,1 1 1,-2-1-1,1 0 0,-1-1 0,-1 0 1,1-1-1,-2 1 0,1-1 1,-2 0-1,5-12-197,-9 22 19,-1 0-1,1-1 1,0 1 0,-1 0 0,0 0 0,1-1-1,-1 1 1,0 0 0,1-1 0,-1 1 0,0 0-1,0-1 1,0 1 0,0 0 0,0-1 0,0 1 0,-1-1-1,1 1 1,0 0 0,-1 0 0,1-1 0,-1 1-1,1 0 1,-1 0 0,0-1 0,0 1 0,1 0-1,-1 0 1,0 0 0,0 0 0,0 0 0,0 0-1,0 0 1,0 1 0,0-1 0,0 0 0,-1 1-1,1-1 1,0 0 0,0 1 0,-1-1 0,1 1 0,0 0-1,-1-1 1,1 1 0,0 0-19,-64 12 504,55-5-485,1 1-1,0 0 0,0 1 0,1-1 0,0 2 0,1-1 1,0 1-1,0 1 0,1-1 0,0 1 0,1 0 0,0 0 1,1 0-1,0 1 0,1 0 0,0 0 0,1 0 0,1 0 1,-1 0-1,2 0 0,0 0 0,0 0 0,1 0 0,2 7-18,-4-14 5,1-1 0,0 1-1,0 0 1,0 0-1,1 0 1,0-1-1,0 1 1,0 0-1,0-1 1,1 1 0,0-1-1,0 1 1,0-1-1,0 0 1,1 0-1,-1 0 1,1 0-1,0 0 1,0-1-1,1 1 1,-1-1 0,1 0-1,-1 0 1,1 0-1,0-1 1,0 1-1,1-1 1,-1 0-1,0 0 1,1 0 0,-1-1-1,1 1 1,0-1-1,1 0-4,5-2-494,1 0-1,-1 0 1,0-1-1,0 0 1,-1-1 0,1-1-1,0 0 1,3-2 494,43-21-3021</inkml:trace>
  <inkml:trace contextRef="#ctx0" brushRef="#br0" timeOffset="-15466.152">2091 10659 8754,'-12'15'2280,"16"3"737,14-3-2385,19-1-240,28-8 112,14-6-184,32-9 40,0-6-127,21-3 15,-13 2-160,3 0-569,-24 16-2895,-13 15 751</inkml:trace>
  <inkml:trace contextRef="#ctx0" brushRef="#br0" timeOffset="-14947.515">4406 10475 7618,'-1'-4'299,"0"0"0,0 0 1,-1 0-1,1 1 1,-1-1-1,0 0 0,0 1 1,-1-1-1,1 1 0,-1-1 1,1 1-1,-1 0 0,0 0 1,0 1-1,-1-1 1,1 0-1,0 1 0,-1 0 1,0 0-1,1 0 0,-1 0 1,0 1-1,0-1 1,0 1-1,0 0 0,0 0 1,0 1-1,0-1 0,-4 1-299,-6 0 83,1 2-1,-1-1 1,0 2-1,1-1 0,-1 2 1,1 0-1,0 1 1,0 0-1,1 1 0,-1 0 1,1 1-1,1 0 1,-1 1-1,1 0 0,1 1 1,-1 0-1,2 1 1,-1 0-1,1 1 0,1 0 1,0 0-1,0 1 1,-4 9-83,1-2 79,2 1 0,0-1 1,1 1-1,1 1 1,1 0-1,1-1 0,0 2 1,2-1-1,0 0 1,2 1-1,0 0 0,1-1 1,2 4-80,-2-21 9,0 0 0,0 0 0,0 0 0,0 0 0,1 0 1,0-1-1,0 1 0,0 0 0,0 0 0,0-1 0,1 1 0,0 0 0,0-1 1,0 0-1,0 1 0,0-1 0,1 0 0,-1 0 0,1 0 0,0-1 1,0 1-1,0-1 0,0 1 0,0-1 0,0 0 0,1 0 0,-1 0 0,1-1 1,0 1-1,-1-1 0,1 0 0,0 0 0,0 0 0,0-1 0,0 1 0,-1-1 1,1 0-1,0 0 0,2 0-9,16-6 30,0 0 1,-1-1 0,1-1-1,-1-1 1,-1-1-1,0 0 1,0-2-1,-1 0 1,-1-2-1,0 0 1,8-8-31,9-8 37,-1-1 1,-2-2-1,-2-1 1,0-1-1,-3-1 1,-1-2-1,-1-1 1,5-15-38,7-44 33,-38 87-41,-7 24-13,-7 22 13,1 0-1,3 1 1,0 0 0,3 1 0,-1 10 8,6-31-6,1-1 0,0 0 0,1 1 1,1 0-1,1-1 0,0 1 1,1-1-1,0 0 0,2 1 0,4 13 6,-7-26-41,-1 0-1,1 0 0,0 0 1,1-1-1,-1 1 0,0 0 1,1 0-1,-1-1 1,1 1-1,0-1 0,0 0 1,0 1-1,0-1 0,0 0 1,1 0-1,-1 0 0,1-1 1,-1 1-1,1 0 0,0-1 1,-1 0-1,1 0 1,0 0-1,0 0 0,0 0 1,0 0-1,0-1 0,0 1 1,0-1-1,0 0 0,0 0 1,0 0-1,0 0 0,0-1 1,0 1-1,0-1 1,0 0-1,0 0 0,0 0 1,1-1 41,14-5-870,-1-2 1,-1 0-1,0-1 1,0-1-1,-1 0 0,6-6 870,41-38-3759</inkml:trace>
  <inkml:trace contextRef="#ctx0" brushRef="#br0" timeOffset="-14693.606">5195 10043 9322,'-10'14'6781,"-11"16"-5916,-9 23-67,4 1 1,-20 54-799,34-79 184,0 0 0,2 1 0,2 0 0,0 0 1,2 1-1,2 0 0,1 0 0,1 1 0,1-1 0,2 1 0,4 29-184,-3-54-3,-1 1 0,1-1 0,0 0-1,0 0 1,1 0 0,0-1 0,0 1 0,0-1 0,1 1 0,0-1 0,0 0 0,1 0 0,0-1 0,0 1 0,0-1 0,1 0 0,-1-1 0,1 1-1,0-1 1,3 1 3,85 34-3776,-61-26 183,6-1-20</inkml:trace>
  <inkml:trace contextRef="#ctx0" brushRef="#br0" timeOffset="-14193.082">5520 10510 6857,'-12'-37'8240,"3"55"-5049,7-8-3012,-15 54 237,4 1-1,2 0 1,3 1-1,3 0 0,3 1 1,3-1-1,7 47-415,-7-98 32,0-1 1,-1 1-1,0-1 0,-1 1 1,-1-1-1,0 1 0,-1-1 0,-1 0 1,0 0-1,-2 4-32,35-111 86,5 1 0,4 3 0,4 1 1,3 1-1,33-41-86,-70 114-3,0 2-1,1-1 1,1 1 0,0 0 0,1 1 0,0 0-1,0 1 1,1 0 0,1 1 0,0 0 0,0 1 0,0 0-1,14-5 4,-26 12-3,1 0 0,0 0 0,0 0 0,-1 1 0,1-1-1,0 0 1,0 1 0,0-1 0,0 1 0,0 0 0,0 0 0,0 0-1,0 0 1,0 0 0,0 0 0,0 0 0,0 0 0,0 1-1,0-1 1,-1 1 0,1-1 0,0 1 0,0 0 0,0 0 0,-1 0-1,1 0 1,0 0 0,-1 0 0,1 0 0,-1 1 0,1-1 0,-1 1-1,0-1 1,0 1 0,1-1 0,-1 1 0,0 0 0,0-1-1,-1 1 1,1 0 0,0 0 0,0 0 0,-1 0 0,1 0 3,-5 13-1,0 0 1,-1-1-1,0 1 0,-1-1 1,-1 0-1,0-1 1,-1 1-1,-1-1 1,4-3 25,-4 5 45,1-2 1,-2 1-1,0-1 0,-1 0 1,0-1-1,0-1 1,-2 1-1,1-2 1,-1 0-1,-1 0 1,-11 5-71,5-11-23,30-18-1984,14-2-1993,4-7-231</inkml:trace>
  <inkml:trace contextRef="#ctx0" brushRef="#br0" timeOffset="-10159.774">10331 10301 8634,'7'-5'10122,"53"-27"-9239,-46 26-824,5-1-32,0 0 0,-1-1 0,0-1 0,-1-1 0,0 0 0,0-2 0,-1 1 0,-1-2 0,0 0 0,-1-1-1,0-1 1,-1 0 0,10-15-27,-22 28 7,0 0 0,0 1 0,0-1 0,0 0-1,0 0 1,0 0 0,0 0 0,-1 0 0,1-1 0,-1 1 0,0 0-1,1 0 1,-1 0 0,0 0 0,0-1 0,-1 1 0,1 0-1,0 0 1,-1 0 0,1 0 0,-1 0 0,0 0 0,1 0-1,-1 0 1,0 0 0,0 0 0,-1 0 0,1 0 0,0 1-1,-1-1 1,1 0 0,-1 1 0,1-1 0,-1 1 0,1 0 0,-1-1-1,0 1 1,0 0 0,-1 0-7,-7-2 26,0 1 1,-1 0-1,1 1 0,-1 0 1,1 0-1,-1 1 0,1 1 1,-1 0-1,1 0 0,-1 1 1,1 0-1,-3 2-26,0 0 8,1 0 0,0 1-1,0 1 1,0 0 0,1 1 0,0 0-1,0 0 1,1 1 0,0 1 0,0 0-1,1 0 1,0 1 0,1 0 0,0 0-1,0 1 1,1 0 0,1 1 0,-1-1 0,2 1-1,0 0 1,1 1 0,-1 0-8,-3 7 18,1 0 0,0 0 0,1 0-1,2 1 1,0 0 0,1 0 0,0 16-18,3-35 1,0 0 1,0 0-1,0 0 0,0 0 1,0-1-1,1 1 0,-1 0 1,1 0-1,-1 0 0,1 0 1,0 0-1,0-1 1,0 1-1,0 0 0,0-1 1,0 1-1,0-1 0,0 1 1,1-1-1,-1 1 0,0-1 1,1 0-1,-1 0 0,1 0 1,0 0-1,-1 0 0,1 0 1,0 0-1,0 0 0,0-1 1,-1 1-1,1-1 0,0 1 1,0-1-1,0 0 0,0 1 1,0-1-1,0 0 0,0-1 1,0 1-1,0 0 0,0 0 1,0-1-2,81-31 46,164-132 70,-219 146-102,2 0 1,1 2-1,0 1 0,1 1 0,0 2 1,12-2-15,-42 13-2,0 0 1,0 0 0,0 0-1,0 0 1,0 0 0,0 1 0,0-1-1,0 1 1,0-1 0,1 1 0,-1 0-1,0 0 1,0 0 0,0 0-1,1 0 1,-1 0 0,0 1 0,0-1-1,0 1 1,0-1 0,0 1 0,0 0-1,0 0 1,0 0 0,0 0 0,0 0-1,0 0 1,0 1 0,-1-1-1,1 1 1,-1-1 0,1 1 0,-1 0-1,1-1 1,-1 1 0,0 0 0,0 0-1,0 0 1,0 0 0,0 0-1,0 0 1,-1 1 1,-13 107 7,8-86 12,-23 103 177,30-114-47,7-29-45,85-164 160,-85 170-263,-1 0 0,1 1 0,1-1 1,0 2-1,0 0 0,1 0 0,-1 1 0,2 0 0,-1 0 0,1 2 0,0-1 1,0 2-1,1-1 0,-1 2 0,1-1 0,0 2 0,0 0 0,0 0 1,0 2-1,1-1-1,-11 0-5,1 0 1,0 1 0,0-1-1,0 1 1,0 0-1,0 0 1,-1 0 0,1 0-1,0 1 1,0 0-1,0-1 1,0 1 0,-1 1-1,1-1 1,0 0-1,-1 1 1,1 0 0,-1 0-1,0 0 1,0 0 0,0 1-1,0-1 1,0 1-1,0-1 1,0 1 0,-1 0-1,1 0 1,-1 1-1,0-1 1,0 0 0,0 1 4,-2 5-6,1-1 1,-2 0-1,1 1 0,-1-1 1,0 1-1,-1-1 1,0 0-1,0 0 1,-1 0-1,0 0 0,0 0 1,-5 7 5,3-5 4,-68 156 247,71-155-177,5-16 7,9-20 1,5-12-30,-3 0 0,0-1 0,-3-1 0,-1 0 0,-2 0 0,2-35-52,-6-19 51,-5 93-52,1-1 0,0 1 0,0-1 0,0 1 0,0-1 0,0 1 0,1 0 1,-1-1-1,0 1 0,0-1 0,0 1 0,0-1 0,0 1 0,1 0 0,-1-1 0,0 1 0,0-1 0,1 1 1,-1 0-1,0-1 0,1 1 0,-1 0 0,0-1 0,1 1 0,-1 0 0,0 0 0,1-1 0,-1 1 0,1 0 1,-1 0-1,0 0 0,1-1 0,-1 1 0,1 0 0,-1 0 0,1 0 0,-1 0 0,1 0 0,-1 0 0,0 0 1,1 0-1,-1 0 0,1 0 0,-1 0 0,1 0 0,-1 0 0,1 1 0,-1-1 0,0 0 0,1 0 0,-1 0 0,1 1 1,-1-1-1,0 0 0,1 0 0,-1 1 0,0-1 0,1 0 0,-1 1 0,0-1 0,1 0 0,-1 1 0,0-1 1,0 1-1,1-1 1,8 5-9,5 0-83,0-1 0,1 0 0,-1 0 0,1-2 0,0 0 0,0 0 0,0-2 0,0 0 0,0 0 0,0-2 0,0 0 0,-1 0 0,1-1 0,9-4 92,-13 2-3631,-4 2 84</inkml:trace>
  <inkml:trace contextRef="#ctx0" brushRef="#br0" timeOffset="-9283.661">11983 9965 7546,'-32'-2'7287,"-14"14"-4067,-28 8-665,66-19-2528,0 1 0,0 1 0,0-1 0,0 1 0,0 0-1,1 1 1,0 0 0,-1 0 0,1 1 0,1 0-1,-1 0 1,1 0 0,0 1 0,0 0 0,1 0 0,-1 0-1,1 1 1,1 0 0,-1 0 0,1 0 0,0 1 0,1-1-1,0 1 1,0 0 0,1 0 0,0 0-27,1-6 3,0-1-1,0 1 1,0-1-1,0 1 1,1-1 0,-1 1-1,0 0 1,1-1 0,0 1-1,-1 0 1,1-1 0,0 1-1,0 0 1,0 0-1,0-1 1,0 1 0,0 0-1,0 0 1,1-1 0,-1 1-1,1 0 1,-1-1 0,1 1-1,-1-1 1,1 1-1,0-1 1,0 1 0,0-1-1,0 1 1,0-1 0,0 0-1,0 1 1,1-1 0,-1 0-1,0 0 1,1 0 0,-1 0-1,1 0 1,-1 0-1,1-1 1,-1 1 0,1 0-1,0-1 1,-1 1 0,1-1-1,0 0 1,-1 1 0,2-1-3,7-2 10,1 0 0,-1-1 0,0-1 0,0 1 0,0-2 0,-1 1 1,0-1-1,0-1 0,0 1 0,1-3-10,15-7 13,28-18 46,-35 19-42,1 1 1,1 1-1,0 0 0,0 2 1,1 0-1,1 2 0,-1 0 1,1 2-1,1 0 0,6 0-17,-26 6-2,1 0-1,0 0 1,-1 0 0,1 1-1,0-1 1,-1 1-1,1 0 1,-1 0 0,1 0-1,-1 1 1,1-1-1,-1 1 1,0 0-1,0 0 1,0 0 0,0 0-1,0 0 1,0 1-1,0-1 1,-1 1 0,1 0-1,-1 0 1,0 0-1,0 0 1,0 0 0,0 0-1,-1 0 1,1 1-1,-1-1 1,0 1-1,0-1 1,0 1 0,0 0-1,-1-1 1,1 1-1,-1 0 1,0 1 2,-23 212 691,25-210-458,1-16 12,-1 1-188,3-11-10,0 1 0,-1-1 0,-1 0 0,-1 0 1,-1 0-1,0 0 0,-2 0 0,0 0 0,-1 0 1,-1 0-1,-1 0 0,0 1 0,-1-1 1,-1 1-1,-8-14-47,14 31-1,0 1 0,0 0 0,-1-1 0,1 1 0,0 0 0,0-1 0,0 1-1,-1-1 1,1 1 0,0 0 0,0-1 0,0 1 0,0-1 0,0 1 0,0-1 0,0 1 0,0 0 0,0-1 0,0 1 0,0-1 0,0 1 0,0-1 0,0 1 0,0 0 0,1-1 0,-1 1 0,0-1 0,0 1 0,0 0 0,1-1 0,-1 1 0,0 0 0,1-1 0,-1 1 0,0 0 0,0-1 0,1 1 0,-1 0 0,0 0 0,1-1 0,-1 1 0,1 0 0,-1 0 0,0 0-1,1 0 1,-1-1 0,1 1 0,-1 0 0,1 0 0,-1 0 0,0 0 0,1 0 1,32 1-96,-17 0 60,280-6-2145,-250 3-1886,-14-10-192</inkml:trace>
  <inkml:trace contextRef="#ctx0" brushRef="#br0" timeOffset="-13033.533">6509 10419 4625,'1'-1'218,"-1"0"1,1 0-1,-1-1 1,0 1-1,0 0 1,1 0-1,-1-1 1,0 1-1,0 0 1,0-1-1,0 1 1,0 0-1,0 0 1,-1-1-1,1 1 1,0 0-1,-1 0 1,1-1-1,-1 1 1,1 0-1,-1 0 1,0 0-1,1 0 1,-1 0-1,0 0 1,0 0-1,0 0 1,1 0-1,-1 0 1,0 0-1,0 0 1,-1 1-1,1-1 1,0 0-1,0 1 1,0-1-1,0 1 0,-1-1 1,1 1-1,0 0 1,0 0-1,-1-1 1,1 1-1,0 0 1,0 0-1,-1 0 1,1 0-1,0 0 1,0 0-1,-1 1 1,1-1-1,0 0 1,-1 1-219,-66 38 1544,54-30-1490,1 0 0,0 2-1,0 0 1,1 0 0,0 1-1,1 0 1,0 1 0,1 1-1,1 0 1,0 0 0,1 0-1,0 1 1,1 0 0,1 1 0,1 0-1,0 0 1,1 0 0,0 0-1,0 16-53,3-30 10,1 1-1,0 0 1,0 0 0,0 0-1,0-1 1,0 1-1,1 0 1,-1 0-1,1 0 1,0-1 0,0 1-1,0 0 1,0-1-1,0 1 1,1-1-1,-1 1 1,1-1-1,0 0 1,-1 0 0,1 0-1,0 0 1,0 0-1,0 0 1,1 0-1,-1 0 1,0-1 0,1 1-1,-1-1 1,1 0-1,-1 0 1,1 0-1,0 0 1,-1 0 0,1 0-1,1-1-9,8-2 23,1-1 0,-1 0 0,0-1 0,0 0 0,0-1 0,-1 0 0,1-1 0,-1 0 0,0-1 0,-1 0 0,0-1 0,0 0 0,2-2-23,21-18 42,-1-2-1,-1-1 1,-2-1 0,-1-2 0,-1-1 0,-2-1 0,-2-1 0,2-7-42,7-26 46,-34 61-35,-7 19-22,-1 9 8,0 1 0,0 0-1,2 1 1,1-1 0,0 1-1,2 1 1,0-1 0,-1 22 3,3-24 9,2 0 1,0 0 0,1 0 0,1 0-1,0 0 1,5 17-10,-5-30-16,0 0 0,0-1 0,1 1 0,0-1 0,0 1 0,1-1 0,-1 1 1,1-1-1,0 0 0,1 0 0,-1-1 0,1 1 0,0-1 0,0 1 0,0-1 0,0-1 0,1 1 0,0 0 0,0-1 0,0 0 0,0 0 0,0-1 0,1 1 1,1-1 14,41 3-52,3-14-3060</inkml:trace>
  <inkml:trace contextRef="#ctx0" brushRef="#br0" timeOffset="-12695.012">7520 9909 9610,'6'-7'2953,"-8"8"527,-5 16-2583,-7 4-521,-15 20 48,-7 14-56,-14 28 224,-7 11 56,-3 35 16,11-4-208,1 10-88,7-18-224,7-4-31,15-35-33,3-12-465,18-25-727,13-21-3113,11-32 312</inkml:trace>
  <inkml:trace contextRef="#ctx0" brushRef="#br0" timeOffset="-12185.947">7935 9723 9682,'-13'64'6189,"-17"28"-4718,-64 129 551,15 8-743,73-212-1231,-6 54 59,12-70-108,0 0 1,0-1 0,0 1-1,1 0 1,-1-1 0,0 1-1,1 0 1,-1-1 0,0 1-1,1-1 1,-1 1 0,1 0-1,-1-1 1,1 1 0,-1-1-1,1 1 1,-1-1 0,1 1-1,0-1 1,-1 0 0,1 1-1,0-1 1,-1 0 0,1 0-1,0 1 1,-1-1 0,1 0-1,0 0 1,0 0 0,-1 0-1,1 0 1,0 0 0,0 0-1,-1 0 1,1 0 0,0 0-1,0 0 1,-1 0 0,1-1-1,0 1 1,-1 0 0,1 0-1,0-1 1,-1 1 0,1-1-1,0 1 1,-1 0 0,1-1-1,-1 1 1,1-1 0,-1 0-1,1 1 1,-1-1 0,1 1-1,-1-1 1,0 0 0,182-139-1451,-173 134 1376,-1 0-1,1 0 1,0 1 0,0 1-1,1 0 1,-1 0 0,1 0-1,0 1 1,0 1 0,0 0-1,0 0 1,0 1 0,1 0-1,-1 1 1,0 0 0,9 1 75,-17 0-5,0 0 1,1 0-1,-1-1 1,0 1-1,0 0 1,1 1 0,-1-1-1,0 0 1,0 1-1,0-1 1,-1 1-1,1-1 1,0 1-1,0 0 1,-1 0 0,1 0-1,-1 0 1,0 0-1,0 0 1,1 0-1,-1 1 1,-1-1 0,1 0-1,0 1 1,0-1-1,-1 0 1,0 1-1,1-1 1,-1 1 0,0-1-1,0 0 1,0 1-1,-1-1 1,1 1-1,-1 1 5,-31 84 48,18-63 240,-2-1 1,-1 0 0,-2-1 0,0-1 0,-1-1 0,0-1 0,-2 0 0,-1-2 0,0 0 0,-1-2 0,-1-1 0,-2 0-289,22-11-8,-1-1-1,0-1 1,0 1 0,0-1 0,-1 0-1,1 0 1,0 0 0,-1-1 0,1 0-1,-1-1 1,1 1 0,-1-1 0,1-1-1,-1 1 1,1-1 0,-1 0 0,1 0-1,0-1 1,-1 0 0,1 0 0,0-1-1,0 1 1,0-1 0,1 0 0,-1-1-1,1 0 1,0 0 0,-1 0 0,2 0-1,-1-1 1,0 0 0,-2-3 8,4 2-441,1 1-1,0-1 1,0 1 0,0-1 0,1 0 0,0 0-1,0 1 1,0-1 0,1 0 0,0 0-1,0 0 1,0 0 0,1-6 441,12-36-4344</inkml:trace>
  <inkml:trace contextRef="#ctx0" brushRef="#br0" timeOffset="-11842.561">8334 10255 9482,'15'6'3982,"-11"-4"-3525,0-1 1,0 1 0,1-1-1,-1 1 1,1-1-1,-1-1 1,1 1-1,-1-1 1,1 1-1,-1-1 1,1 0 0,-1-1-1,4 0-457,12-7 200,0-1 0,0 0 0,-1-2 0,-1 0 0,0-1 0,0-1 0,-1-1 0,8-8-200,-16 14 41,2 0-22,0-1 1,-1 0-1,0-1 1,0 0-1,-1 0 1,-1-1-1,1-1 1,3-8-20,-11 20 1,-1-1 0,1 1 1,-1-1-1,1 0 0,-1 0 1,1 1-1,-1-1 0,0 0 1,0 0-1,1 0 0,-1 1 1,0-1-1,0 0 0,0 0 1,0 0-1,0 0 0,0 1 1,0-1-1,0 0 0,0 0 1,0 0-1,0 0 0,0 1 1,-1-1-1,1 0 0,0 0 1,-1 0-1,1 1 0,0-1 1,-1 0-1,1 0 0,-1 1 1,1-1-1,-1 1 0,0-1 1,1 0-1,-1 1 0,0-1 1,1 1-1,-1-1 0,0 1 1,0 0-1,1-1 0,-1 1 1,0 0-1,0-1 0,0 1 1,1 0-1,-1 0 0,0 0 1,0 0-1,0 0 0,0 0 1,1 0-1,-2 0-1,-50 8 28,41-3-24,0 0 0,0 1 0,0 1 0,1 0 0,0 0 0,0 1 0,1 0 1,0 0-1,1 1 0,-1 0 0,2 1 0,-1 0 0,1 0 0,1 1 0,0 0 0,0 0 0,-3 11-4,-1 5 24,1 0 1,1 1-1,2 0 0,0 0 0,2 0 0,1 1 1,2 15-25,0-43 1,0 1 1,1-1 0,-1 1 0,1 0 0,-1-1 0,1 1 0,0 0 0,0 0-1,0-1 1,0 1 0,0 0 0,0 0 0,1-1 0,-1 1 0,0 0-1,1-1 1,-1 1 0,1 0 0,0-1 0,-1 1 0,1-1 0,0 1 0,0-1-1,0 0 1,0 1 0,0-1 0,1 0 0,-1 1 0,0-1 0,1 0-1,-1 0 1,0 0 0,1 0 0,-1-1 0,1 1 0,0 0 0,-1 0 0,1-1-1,0 1 1,-1-1 0,1 0 0,0 1 0,-1-1 0,1 0 0,0 0-1,0 0 1,-1 0 0,1 0 0,0-1 0,0 1-2,7-4-103,1-1 0,-1 0 0,0-1-1,0 0 1,-1 0 0,0-1 0,0 0 0,7-7 103,-4 3-222,121-132-5459,-67 62 1241</inkml:trace>
  <inkml:trace contextRef="#ctx0" brushRef="#br0" timeOffset="-11219.03">9101 9636 8970,'-17'57'6186,"-17"18"-4597,10-23-945,-43 86 668,33-71-145,3 1 0,-20 62-1167,47-117 38,0 0 0,0 0-1,2 1 1,-1-1 0,2 1 0,0-1-1,0 1 1,2 0 0,-1-1 0,2 1-1,0-1 1,0 1 0,1-1-38,8-4-10,-7-32-259,-7-5-262,-1 1-1,-1-1 1,-1 1 0,-2 1-1,-10-26 532,0-2-223,20 45 517,14 20-4,-6-3-185,1-2-69,0 0 0,0-1 0,1-1 0,0 0 0,0 0 0,0-1-1,1-1 1,-1 0 0,1-1 0,-1 0 0,1-1 0,-1 0 0,1-1 0,-1 0 0,8-3-36,18-4-638,-1-1 1,0-3-1,-1 0 1,15-10 637,-38 18-336,-1-2 0,1 0-1,-1 0 1,0-1 0,-1-1 0,1 0 0,-2 0 0,1-1-1,-1-1 1,-1 1 0,1-2 0,3-5 336,-14 17 17,1-1 1,0 1-1,-1-1 0,1 1 1,-1-1-1,1 1 1,-1-1-1,1 1 1,-1-1-1,1 0 0,-1 1 1,1-1-1,-1 0 1,0 1-1,1-1 0,-1 0 1,1 0-1,-1 0 1,0 0-1,1 0 1,-1 1-1,1-1 0,-1 0 1,0 0-1,1 0 1,-1-1-1,0 1 0,1 0 1,-1 0-1,1 0 1,-1 0-1,0-1 1,1 1-1,-1 0 0,1 0 1,-1-1-1,1 1 1,-1 0-1,1-1 0,-1 1 1,1-1-1,-1 1 1,1-1-1,-1 1 1,1-1-1,0 1 0,-1-1 1,1 1-1,0-1 1,-1 0-1,1 1 0,0-1 1,0 1-1,0-1 1,0 0-1,0 1 1,-1-1-1,1 1 0,0-1 1,0 0-1,0 1 1,1-1-1,-1 0 0,0 1 1,0-1-1,0 0-17,-16 14 389,-1 0-1,2 1 1,0 1-1,1 1 1,0 0-1,1 1 1,1 0-1,1 1 1,0 0-1,1 0 1,1 1-1,1 1 1,-2 7-389,-22 102 1683,31-126-1660,1-1 0,-1 1 0,1-1 0,-1 1-1,1 0 1,0-1 0,0 1 0,0-1 0,1 1 0,-1 0 0,0-1 0,1 1 0,0-1 0,0 1 0,-1-1 0,1 1 0,1-1 0,-1 0-1,0 0 1,1 1 0,-1-1 0,1 0 0,-1 0 0,1 0 0,0 0 0,0-1 0,0 1 0,0 0 0,0-1 0,0 0 0,1 1 0,-1-1 0,0 0-1,1 0 1,-1 0 0,1 0 0,-1-1 0,1 1 0,-1-1 0,1 1 0,2-1-23,11-6 22,-1 0-1,0-1 1,0-1 0,-1 0-1,0-1 1,0-1 0,-1 0 0,-1 0-1,1-2 1,3-5-22,-12 14 6,41-40 29,-2-1 0,-2-2 0,-2-2 0,2-7-35,-29 38-52,-11 18 44,0 0 1,0 0 0,0 0-1,-1 0 1,1 0-1,0 0 1,-1 0 0,1 0-1,-1 0 1,1 1 0,-1-1-1,0 0 1,0 0-1,1 0 1,-1 1 0,0-1-1,0 0 1,0 0 0,0 1-1,0-1 1,0 0-1,-1 0 1,1 0 0,0 1-1,-1-1 1,1 0 0,-1 0-1,1 0 1,-1 0-1,0 1 8,-12 156-192,13-149 190,1 1-1,0-1 1,0 0-1,1 1 0,0-1 1,1 0-1,0 0 1,0-1-1,1 1 0,0-1 1,0 1-1,1-1 1,0-1-1,0 1 1,1-1-1,2 2 3,37 18-2983,7-22 135</inkml:trace>
  <inkml:trace contextRef="#ctx0" brushRef="#br0" timeOffset="-5631.58">18593 8999 9706,'140'-52'5641,"-130"50"-5488,0 0 0,-1 0 1,1 1-1,0 1 1,0-1-1,0 2 1,-1-1-1,1 1 0,0 1 1,0 0-1,-1 0 1,1 1-1,-1 0 0,1 1-153,-7-3 39,0 1 0,1-1 0,-1 1-1,0 0 1,0 0 0,0 0 0,-1 1-1,1-1 1,-1 1 0,1-1 0,-1 1-1,0 0 1,0 0 0,0 0 0,0 0 0,0 0-1,-1 1 1,1-1 0,-1 0 0,0 1-1,0-1 1,0 1 0,-1-1 0,1 1-1,-1 0 1,0-1 0,0 1 0,0-1-1,0 1 1,-1 0 0,0-1 0,1 1-1,-2 2-38,-3 8 87,0 0 0,-1-1 0,0 0 1,-1 0-1,0 0 0,-1-1 0,-1 0 0,0 0 0,0-1 0,-1 0 0,-1-1 0,-6 5-87,-2 4 110,-188 177 929,64-48-103,141-147-928,0 0 1,1 0-1,-1 0 0,0 0 0,1 0 0,-1 1 0,1-1 0,0 0 0,-1 1 0,1 0 0,0-1 0,0 1 1,0 0-1,0-1 0,0 1 0,1 0 0,-1 0 0,0 0 0,1 0 0,-1 0 0,1 0 0,0-1 1,0 1-1,0 0 0,0 0 0,0 0 0,0 0 0,0 0 0,1 0 0,-1 0 0,0 0 0,1 0 0,0 0 1,0 0-1,-1-1 0,1 1 0,0 0 0,0 0 0,0-1 0,1 1 0,-1-1 0,0 1 0,2 0-8,5 1 5,1-1 0,0 0 0,0 0 0,0-1 0,0-1 0,1 1 0,-1-1-1,0-1 1,0 1 0,0-2 0,0 1 0,0-1 0,2-1-5,-8 2 0,186-38-64,-64 10-4027,-99 23 2105,15-4-2353</inkml:trace>
  <inkml:trace contextRef="#ctx0" brushRef="#br0" timeOffset="-2847.802">22742 9041 9330,'35'64'5629,"-32"-60"-5510,1-1-1,0 0 1,0 0-1,0-1 1,0 1-1,1-1 1,-1 0-1,1 0 1,-1 0-1,1-1 1,0 1-1,-1-1 1,5 0-119,11-1 181,0-1 0,0-1 1,0-1-1,0-1 1,0 0-1,-1-2 1,1 0-1,-1-1 1,-1-1-1,0-1 1,0 0-1,0-1 1,10-9-182,99-85 458,-120 98-436,0-2 0,0 1 0,-1-1 0,0 0 0,0 0 0,-1 0 0,0-1-1,0 0 1,-1 0 0,2-7-22,-5 13 8,0 1 0,-1 0-1,1-1 1,-1 1 0,0 0 0,1-1 0,-1 1-1,0-1 1,0 1 0,-1 0 0,1-1-1,0 1 1,-1 0 0,0-1 0,1 1-1,-1 0 1,0-1 0,0 1 0,0 0 0,0 0-1,-1 0 1,1 0 0,-1 0 0,1 0-1,-1 1 1,1-1 0,-1 0 0,0 1-1,0-1 1,0 1 0,0 0 0,0 0 0,0-1-1,-1 1-7,-3-1 17,0 0 0,0 0-1,0 1 1,0 0 0,0 0-1,0 0 1,-1 1 0,1 0-1,0 0 1,0 1 0,0 0-1,-5 1-16,-8 4 17,0 2-1,0 0 1,1 1 0,0 1-1,1 1 1,0 0-1,1 2 1,0 0-1,1 0 1,0 1-1,1 1 1,-9 13-17,6-11 45,2 0 0,0 1 0,1 1 0,1 0 0,1 1 0,1 0 0,0 1 0,2 0 0,-6 18-45,14-38 3,1 0 0,0 0 0,-1-1 0,1 1-1,0 0 1,-1 0 0,1 0 0,0 0 0,0 0-1,0 0 1,0 0 0,0 0 0,0 0 0,0-1-1,0 1 1,1 0 0,-1 0 0,0 0 0,0 0-1,1 0 1,-1 0 0,1-1 0,-1 1 0,1 0-1,-1 0 1,1-1 0,-1 1 0,1 0 0,-1-1-1,1 1 1,0 0 0,0-1 0,-1 1-1,1-1 1,0 1 0,0-1 0,0 1 0,-1-1-1,1 0 1,0 1 0,0-1 0,0 0 0,0 0-1,1 0-2,43-9 87,72-61 61,124-71 60,-223 133-199,1 0-1,-1 2 1,2 0 0,-1 0-1,1 2 1,9-1-9,-24 4-5,0 0 0,0 1 0,0-1 0,0 1 0,0 0 0,0 0 0,0 1 0,0-1-1,0 1 1,0 0 0,-1 1 0,1-1 0,0 1 0,-1 0 0,1 0 0,-1 0 0,1 1 0,-1-1 0,0 1 0,0 0 0,0 0 0,-1 1 0,1-1 0,-1 1 0,0 0 0,0 0 0,0 0 0,0 0 0,-1 0 0,1 1 0,-1-1-1,0 2 7,1 11-6,-1 0 1,0 0 0,-2 0-1,0 0 1,0 1 0,-2-1-1,0 0 1,-1 0 0,-2 6 4,-15 55 75,36-89 119,-2-10-135,-1 0 0,-1-1-1,0-1 1,-2 0 0,-1 0-1,2-8-58,-7 20-5,0 0 0,0 1 0,1 0 0,1-1 0,0 2 0,0-1 0,1 1 0,0 0 0,0 0 0,1 1 0,0 0 0,1 0 0,0 1 0,9-6 5,-5 5-3,0 0 1,0 1-1,1 0 1,0 2-1,0-1 1,1 2-1,-1 0 1,1 0 0,0 1-1,0 1 1,0 1-1,2 0 3,-15 1-3,1-1-1,-1 1 1,1 1-1,-1-1 1,0 0 0,1 0-1,-1 1 1,0-1-1,1 1 1,-1 0-1,0 0 1,0 0-1,0 0 1,1 0-1,-1 0 1,0 1 0,0-1-1,-1 1 1,1-1-1,0 1 1,-1 0-1,1 0 1,0-1-1,-1 1 1,0 0-1,0 0 1,1 1 0,-1-1-1,0 0 1,-1 0-1,1 0 1,0 1-1,-1-1 1,1 0-1,-1 1 1,0-1-1,0 1 1,1-1 0,-2 0-1,1 1 1,0-1-1,0 0 1,-1 1-1,0 1 4,-84 186 172,89-173 48,19-32-5,1-10-124,-1-1-1,0-1 1,-3-1 0,0 0-1,12-25-90,-26 45 9,0-1 0,0 0 0,-1 0 0,0-1-1,-1 0 1,0 0 0,-1 0 0,0 0 0,0 0-1,-1-1 1,0 1 0,-1-1 0,0 1 0,-1-1 0,0 0-1,0 1 1,-2-1 0,1 1 0,-1-1 0,-1 1-9,3 10-1,0 0 1,0 1-1,0-1 1,0 1-1,-1-1 1,1 0 0,0 1-1,0-1 1,-1 0-1,1 1 1,0-1-1,-1 0 1,1 0 0,0 1-1,-1-1 1,1 0-1,0 0 1,-1 0 0,1 1-1,-1-1 1,1 0-1,0 0 1,-1 0-1,1 0 1,-1 0 0,1 0-1,-1 0 1,1 0-1,0 0 1,-1 0-1,1 0 1,-1 0 0,1 0-1,-1 0 1,1 0 0,3 3-6,0 1-1,0-1 1,0 0 0,0 0 0,1 0-1,0-1 1,-1 1 0,1-1 0,0 0-1,0 0 1,1 0 0,-1 0 0,0-1-1,0 0 1,1 1 0,-1-2 0,5 1 6,8 4-12,20 6-120,123 30-2372,-48-24-3467,-54-14 2253</inkml:trace>
  <inkml:trace contextRef="#ctx0" brushRef="#br0" timeOffset="-2386.214">24750 8692 7970,'-2'-1'333,"0"-1"1,0 0-1,0 0 0,0 1 1,-1-1-1,1 1 1,0-1-1,-1 1 0,1 0 1,-1 0-1,1 0 1,-1 0-1,1 1 1,-1-1-1,0 1 0,1-1 1,-1 1-1,0 0-333,-72 17 2799,73-16-2761,-12 4 241,0 2 1,0 0 0,0 0-1,1 2 1,0-1 0,0 2 0,1-1-1,0 2 1,1 0 0,1 0 0,-1 1-1,-1 3-279,-14 49 760,27-62-753,0 0 0,-1 0-1,1 0 1,0 0 0,1 0-1,-1 0 1,0 0 0,0 0-1,1-1 1,-1 1-1,1-1 1,0 1 0,-1-1-1,1 1 1,0-1 0,0 0-1,0 0 1,0 0 0,0 0-1,0 0 1,0 0-1,0 0 1,0-1 0,1 1-1,-1-1 1,0 0 0,0 0-1,1 1 1,-1-1 0,0-1-1,0 1 1,0 0-1,1 0 1,-1-1 0,0 0-1,0 1 1,0-1 0,0 0-1,2-1-6,135-26 123,-111 19-96,1 2-1,1 1 1,-1 1 0,1 2 0,-1 1 0,1 1 0,0 1 0,3 3-27,-29-3-5,1 0 0,0 1 1,-1-1-1,1 1 0,0 0 0,-1 1 1,0-1-1,1 1 0,-1 0 1,0 0-1,0 0 0,0 1 1,0-1-1,0 1 0,0 0 1,-1 0-1,1 1 0,-1-1 0,0 0 1,0 1-1,0 0 0,-1 0 1,1 0-1,-1 0 0,0 0 1,0 1-1,0-1 0,-1 0 1,1 5 4,-1 3 62,-1 0 1,0 1 0,-1-1-1,-1 0 1,0 0 0,0 0-1,-4 9-62,5-9 955,14-28-239,-4 1-640,-1 0-1,0-1 1,0 0-1,-2-1 1,0 1-1,-1-1 0,-1 0 1,0 0-1,-1-1 1,-1 1-1,-1-1 1,0 1-1,-2-1 1,0 0-76,-5-91 58,7 106-64,1 2-1,-1-1 1,0 0 0,1 0-1,-1 0 1,1 1 0,0-1-1,-1 0 1,1 1-1,0 0 1,0-1 0,0 1-1,0 0 1,0 0-1,0 0 1,0 0 0,1 1-1,-1-1 1,0 1-1,0-1 1,1 1 0,-1 0-1,0-1 1,1 1-1,-1 1 1,0-1 0,1 0-1,-1 0 1,1 1 6,2-1-12,324 18-938,-115-3-5372,-116-18 1849</inkml:trace>
  <inkml:trace contextRef="#ctx0" brushRef="#br0" timeOffset="-5037.84">19445 8888 8890,'7'8'6071,"-5"16"-4599,-1-18-1000,-2 36-189,-1 0 1,-2-1 0,-1 0-1,-3 0 1,-1 0-1,-3 0-283,-10 57 439,19-88-381,1 0-1,1 1 0,0-1 0,0 0 0,1 1 0,0 0 1,1-1-1,0 6-57,0-14 14,-1 0 0,0 0 0,1 0 0,0 0-1,-1 0 1,1 0 0,0-1 0,0 1 0,0 0 0,0 0 0,0-1 0,0 1 0,0-1 0,1 1 0,-1-1 0,1 1 0,-1-1 0,1 0-1,-1 0 1,1 1 0,0-1 0,0-1 0,0 1 0,-1 0 0,1 0 0,0-1 0,0 1 0,0-1 0,0 1 0,0-1 0,0 0 0,0 0 0,0 0-1,0 0 1,0 0 0,0 0 0,0 0 0,0-1 0,0 1 0,1-1-14,77-37 470,-48 16-329,-1-1 0,-1-2 1,-2-1-1,0-1 1,-1-1-1,0-5-141,5-9 67,-1-2 0,-3-1 0,-1-1 0,-3-2 0,9-23-67,-26 56-6,-28 66-2224,10-9-3735,8-22 1783</inkml:trace>
  <inkml:trace contextRef="#ctx0" brushRef="#br0" timeOffset="-4566.966">19778 9202 7434,'-18'90'7465,"16"-80"-7202,2 0 1,-1 0 0,1 0-1,0 0 1,1-1 0,0 1-1,1 0 1,0 0 0,1-1-1,-1 1 1,2-1 0,3 8-264,-6-16 8,-1 1 0,1-1 0,0 1 0,0-1 0,0 0 0,1 1 0,-1-1 0,0 0 0,0 0 0,1 0 0,-1 0 0,1 0 0,-1 0 0,1 0 0,-1 0 0,1-1 0,-1 1 0,1 0 0,0-1 0,-1 1 1,1-1-1,0 0 0,-1 0 0,1 0 0,0 0 0,0 0 0,-1 0 0,1 0 0,0 0 0,-1-1 0,1 1 0,0 0 0,-1-1 0,2 0-8,56-30-831,-53 27 679,186-133-2941,-201 174 5731,-5 33-934,13-68-1643,1 1-1,0 0 0,0 0 1,0-1-1,0 1 0,0 0 1,0 0-1,1-1 0,-1 1 0,1 0 1,0-1-1,0 1 0,0-1 1,0 1-1,0-1 0,0 1 1,1-1-1,-1 0 0,1 1 1,0-1-1,0 0 0,0 0 1,2 2-61,-1-3 44,0 0 0,0 0 0,1 0 0,-1-1 0,1 1 0,-1-1 0,1 1 0,-1-1 0,1 0 0,-1-1 0,1 1 0,-1 0 0,0-1 0,1 0 0,-1 0-1,0 0 1,1 0 0,-1-1-44,-2 2 11,37-14 202,-1-1-1,-1-2 0,0-1 0,1-4-212,126-57 218,-159 80-219,-1-1 0,0 1-1,0-1 1,0 1-1,0 0 1,0 0-1,0 0 1,0 1 0,0-1-1,0 1 1,0-1-1,0 1 1,-1 0 0,1 0-1,-1 0 1,0 1-1,1-1 1,-1 0 0,0 1-1,0 0 1,-1-1-1,1 1 1,-1 0 0,1 0-1,-1 0 1,0 0-1,0 0 1,0 0 0,0 1 1,1 0 3,5 11 6,-7-12-3,2 0-1,-1 0 1,0 0-1,0-1 0,1 1 1,0 0-1,-1-1 1,1 1-1,0-1 0,0 1 1,1-1-1,-1 0 1,0 0-1,1 0 1,-1 0-1,1 0 0,0 0-5,6 0 24,0-1 0,0 1 0,0-1 0,0-1 0,0 0 0,0 0 0,0-1 0,-1 0 0,1 0 0,0-1 0,0 0 0,-1-1 0,1 0 0,-1 0 0,0 0 0,6-4-24,144-64-250,-138 55-2756,-31 12-992,-8-9-501</inkml:trace>
  <inkml:trace contextRef="#ctx0" brushRef="#br0" timeOffset="-4253.153">20777 8870 9490,'-6'-2'3553,"6"9"200,3-1-2129,4 0-1352,2 1-88,6-2-96,8-4 80,-1-1-440,6 5-3529,-6-1 1145</inkml:trace>
  <inkml:trace contextRef="#ctx0" brushRef="#br0" timeOffset="-4000.506">21480 9181 8298,'0'-1'240,"1"0"1,-1 0-1,0 0 1,1 0 0,-1 0-1,0 0 1,0 0-1,0 0 1,0 0-1,0 0 1,0 0 0,0 0-1,0 0 1,-1 0-1,1 0 1,0 0-1,-1 0 1,1 0-1,0 0 1,-1 0 0,1 0-1,-1 0 1,0 0-1,1 0 1,-1 0-1,0 1 1,1-1 0,-1 0-1,0 1 1,0-1-1,0 0-240,-52-15 2986,41 16-2902,-1 1 0,1 0-1,0 1 1,0 0 0,-1 1-1,2 0 1,-1 1 0,0 0 0,1 1-1,0 0 1,0 1 0,0 1-1,1-1 1,0 2 0,0-1-1,1 1 1,0 1 0,0 0-1,1 0 1,0 0 0,0 1-1,1 0 1,1 1 0,-1 1-84,4-7 26,1-1 0,-1 1 0,1 0 1,0 0-1,0 0 0,1 0 0,0 0 1,0 1-1,0-1 0,0 0 0,1 0 1,0 4-27,0-8 5,0 1 0,1-1 0,-1 1 1,1-1-1,-1 1 0,1-1 1,0 0-1,-1 1 0,1-1 0,0 0 1,0 0-1,0 0 0,0 1 1,0-1-1,0 0 0,0 0 1,0 0-1,0-1 0,0 1 0,1 0 1,-1 0-1,0-1 0,1 1 1,-1 0-1,1-1 0,-1 0 1,0 1-1,1-1 0,-1 0 0,1 1 1,-1-1-1,1 0 0,-1 0 1,1 0-1,-1-1 0,1 1 1,-1 0-1,2-1-5,128-28 187,-94 16-139,0-1 0,-1-2 0,-1-2 0,0-1 0,-2-2 0,16-13-48,-28 20 12,-2-2 0,1 0 0,-2-1 0,0 0 0,-1-2 0,-1 0 0,-1-1 0,-1-1 0,0 0 0,-2-1 0,-1 0 0,0-1 0,1-6-12,-12 22-27,-3 15-24,-4 19 20,2 1-1,1-1 1,2 1-1,0-1 1,2 1-1,1 0 1,1 0-1,2 8 32,-2-25-44,0-1 0,1 0-1,0 0 1,1 0-1,0 0 1,0-1 0,1 1-1,0-1 1,1 0-1,0-1 1,0 1 0,1-1-1,0 0 1,1-1 0,0 0-1,0 0 1,0-1-1,3 2 45,61 33-3411,-1-7 225</inkml:trace>
  <inkml:trace contextRef="#ctx0" brushRef="#br0" timeOffset="-7066.388">15224 9319 8330,'15'-37'7296,"-16"44"-4096,-2 18-2643,-59 153-170,19-65-153,33-86-167,1 1 0,2 0-1,1 1 1,1-1 0,1 1-1,2 0 1,0 0 0,2 1-67,0-28 8,0-1 1,1 1 0,-1-1-1,0 1 1,0-1 0,0 0 0,1 1-1,-1-1 1,1 1 0,-1-1-1,1 0 1,0 0 0,0 1-1,-1-1 1,1 0 0,0 0 0,0 0-1,0 0 1,0 0 0,0 0-1,0 0 1,0 0 0,1 0-1,-1 0 1,0-1 0,0 1-1,1 0 1,-1-1 0,0 1 0,1-1-1,-1 1 1,1-1 0,-1 0-1,1 0 1,-1 0 0,1 0-1,-1 0 1,0 0 0,1 0-1,-1 0 1,1 0 0,-1-1 0,1 1-1,-1-1 1,0 1 0,1-1-1,-1 1 1,0-1 0,0 0-1,1 0 1,-1 1 0,0-1-1,0 0 1,1-1-9,27-18 137,-1-1-1,-1-1 0,-1-1 1,-1-1-1,8-13-136,-32 36 2,244-272 389,-223 248-380,-14 17-4,0 0 0,-1 0 1,0-1-1,-1 0 0,0 0 0,0 0 1,-1-1-1,0 0 0,0 0-7,-5 9-36,1 1-1,-1-1 1,1 1 0,-1 0-1,0-1 1,1 0 0,-1 1-1,0-1 1,1 1 0,-1-1-1,0 1 1,0-1 0,0 1-1,0-1 1,1 0-1,-1 1 1,0-1 0,0 1-1,0-1 1,0 0 0,0 1-1,0-1 1,0 0 0,-1 1-1,1-1 1,0 1 0,0-1-1,0 1 1,-1-1 0,1 0-1,0 1 1,0-1 0,-1 1-1,1-1 1,-1 1-1,1-1 1,0 1 0,-1 0-1,1-1 1,-1 1 0,1-1-1,-1 1 1,1 0 0,-1-1-1,1 1 1,-1 0 0,1 0-1,-1 0 1,0-1 0,1 1-1,-1 0 1,1 0 0,-1 0-1,0 0 1,1 0-1,-1 0 1,0 0 0,1 0-1,-1 0 37,-33 19-5387,11 10 675</inkml:trace>
  <inkml:trace contextRef="#ctx0" brushRef="#br0" timeOffset="-6643.022">15412 9659 8250,'-14'157'9162,"14"-155"-9114,0 0 1,0 0-1,-1 0 1,2 1-1,-1-1 1,0 0-1,0 0 1,1 1-1,-1-1 1,1 0 0,0 0-1,-1 0 1,1 0-1,0 0 1,0 0-1,1 0 1,-1 0-1,0 0 1,1 0-1,-1-1 1,1 1-1,-1-1 1,1 1-1,0-1 1,-1 1-1,1-1 1,0 0 0,0 0-1,0 0 1,0 0-1,0 0 1,1 0-1,-1-1 1,0 1-1,0-1 1,0 1-1,1-1 1,-1 0-1,0 0 1,0 0-1,1 0 1,-1 0-1,0-1 1,0 1-1,0-1 1,1 1 0,-1-1-1,0 0 1,1 0-49,26-13 73,1 0 0,-2-2 1,0-2-1,-1 0 0,-1-2 1,-1-1-1,0 0 1,-2-2-1,9-13-73,9-4 42,50-42 26,-63 64-75,-27 17 7,-1 1-1,1 0 1,-1 0-1,0 0 0,1 0 1,-1 0-1,1 0 1,-1 0-1,1 0 1,-1 0-1,1 0 0,-1 0 1,1 0-1,-1 0 1,0 0-1,1 0 0,-1 0 1,1 0-1,-1 1 1,1-1-1,-1 0 1,0 0-1,1 0 0,-1 1 1,0-1-1,1 0 1,-1 1-1,1-1 0,-1 0 1,0 1-1,0-1 1,1 0-1,-1 1 1,0-1-1,0 1 0,0-1 1,1 0-1,-1 1 1,0-1-1,0 1 1,0-1-1,0 1 0,0-1 1,0 1-1,0-1 1,0 1-1,0-1 0,0 0 1,0 1-1,0-1 1,0 1-1,0-1 1,0 1-1,0-1 0,-1 1 1,1-1-1,0 0 1,0 1-1,-1-1 1,-25 107-1,26-103 6,-3 2 24,1 1 0,0 0 1,1 0-1,0 0 0,0 0 1,0 0-1,1 1 1,0-1-1,0 0 0,1 0 1,0 0-1,0 0 0,1 0 1,0 0-1,0 0 0,0 0 1,1-1-1,0 1 1,1 0-30,-2-6 16,0 0 1,-1-1 0,1 1 0,0 0 0,0-1 0,0 0-1,0 1 1,0-1 0,0 0 0,0 0 0,0 0 0,0 0 0,0 0-1,0-1 1,-1 1 0,1 0 0,0-1 0,0 0 0,0 1 0,0-1-1,-1 0 1,1 0 0,0 0 0,-1 0 0,1 0 0,0-1-17,0 1 18,18-11 77,-2-2 0,0 0 0,0 0 0,-1-2 0,6-8-95,26-23 94,-46 45-90,71-50 58,-72 50-64,1 1 0,-1 0 0,1-1 1,0 1-1,0 0 0,0 1 0,0-1 0,0 0 0,0 1 0,0 0 1,0 0-1,0-1 0,0 2 0,0-1 0,-1 0 0,1 1 1,0-1-1,0 1 0,0 0 0,0 0 0,0 0 0,-1 0 0,1 1 1,0-1-1,-1 1 0,1-1 0,1 3 2,4 4-8,0 1-1,-1 1 1,0-1 0,0 1-1,-1 1 1,-1-1-1,1 1 1,0 3 8,25 46 36,-30-59-33,0 0-1,0 0 0,-1 0 0,1 0 1,0-1-1,0 1 0,0 0 1,0 0-1,0 0 0,0-1 0,0 1 1,0 0-1,1-1 0,-1 1 1,0-1-1,0 0 0,0 1 0,1-1 1,-1 0-1,0 0 0,1 0 0,-1 1 1,0-1-1,0-1 0,1 1 1,-1 0-1,0 0 0,0 0 0,1-1 1,-1 1-1,0-1 0,0 1 0,0-1 1,1 1-1,-1-1 0,0 0 1,0 1-1,0-1 0,0 0 0,0 0 1,0 0-1,-1 0 0,1 0 1,0 0-1,0 0 0,-1 0 0,1 0 1,0 0-1,-1 0 0,1 0 0,-1-1-2,21-46-1396,-19 12-2778,-9 6 220</inkml:trace>
  <inkml:trace contextRef="#ctx0" brushRef="#br0" timeOffset="-6437.744">16350 9387 9562,'5'2'2593,"5"4"663,13 3-2544,7 2-568,17 2-104,2-7-304,28 5-2992,-2 3 799</inkml:trace>
  <inkml:trace contextRef="#ctx0" brushRef="#br0" timeOffset="-6118.966">16820 9507 9930,'-12'9'633,"1"0"1,-1 1-1,1 0 0,1 0 0,0 2 0,0-1 1,2 1-1,-1 0 0,1 1 0,1 0 0,0 0 1,1 1-1,0-1 0,1 1 0,-1 7-633,6-20 16,0 0 1,-1 0-1,1 0 1,0 0-1,0 0 0,0 0 1,0 0-1,0 0 0,0 0 1,0 0-1,0 0 0,0 0 1,0 0-1,1 0 0,-1 0 1,0 0-1,1 0 0,-1 0 1,1 0-1,-1 0 0,1-1 1,-1 1-1,1 0 0,0 0 1,-1 0-1,1-1 1,0 1-1,0 0 0,-1-1 1,1 1-1,0-1 0,0 1 1,0-1-1,0 1 0,0-1 1,0 0-1,0 1 0,0-1 1,0 0-1,0 0 0,0 0 1,0 0-1,0 1 0,0-1 1,0-1-1,0 1 0,0 0 1,0 0-1,0 0 1,0 0-1,0-1 0,0 1 1,-1-1-1,1 1 0,0 0 1,0-1-1,0 0 0,0 1 1,0-1-1,-1 1 0,1-1 1,0 0-1,-1 0 0,1 1 1,0-1-1,0-1-16,27-13 73,0-1 1,-1-2-1,0-1 1,10-11-74,-12 11 42,27-21 8,-3-2-1,-2-2 1,-1-3 0,-2-1-1,-2-3-49,1-24 112,-57 84 52,5 1-146,1 1-1,1 1 1,0-1-1,0 1 1,1 0-1,1 1 1,0-1-1,1 1 1,0 0-1,1 0 1,0 1 0,1-1-1,1 1 1,0 1-18,0-6-58,1 0 0,1 0 1,-1 0-1,1 0 0,1 0 1,0-1-1,0 1 0,1-1 1,0 1-1,0-1 0,1 0 1,0 0-1,0 0 1,1-1-1,0 1 0,0-1 1,1 0-1,0-1 0,0 1 1,0-1-1,1-1 0,3 3 58,49 19-3532,7-17 107</inkml:trace>
  <inkml:trace contextRef="#ctx0" brushRef="#br0" timeOffset="-7857.826">13560 10114 9658,'-16'19'5099,"16"-19"-5055,1 0 0,-1-1 1,0 1-1,0 0 0,0-1 1,0 1-1,1 0 0,-1 0 0,0-1 1,0 1-1,1 0 0,-1 0 1,0 0-1,0-1 0,1 1 1,-1 0-1,0 0 0,1 0 1,-1 0-1,0 0 0,0 0 1,1 0-1,-1-1 0,0 1 1,1 0-1,-1 0 0,0 0 1,1 0-1,-1 0 0,0 0 1,1 1-1,-1-1 0,0 0 0,1 0 1,-1 0-1,0 0 0,0 0 1,1 0-1,-1 0 0,0 1 1,1-1-1,-1 0 0,0 0 1,0 0-1,1 1 0,-1-1 1,0 0-1,0 0 0,0 1 1,1-1-1,-1 0 0,0 0 1,0 1-1,0-1 0,0 0 1,0 1-1,0-1 0,0 0 1,1 1-1,-1-1 0,0 0 0,0 1 1,0-1-1,0 0-44,78-49 1295,12-16-1080,-4-3 0,-3-4 0,-3-4 0,-3-3 0,-4-3 0,2-10-215,59-97 85,-126 175-85,-17 26-32,-20 35 9,1 2 1,3 1-1,-12 35 23,3 20 57,4 0 0,4 2 0,5 5-57,17-47 169,19-60-793,21-14-2522,6-14 248</inkml:trace>
  <inkml:trace contextRef="#ctx0" brushRef="#br0" timeOffset="-7604.499">14610 9996 10570,'-2'-2'3153,"-5"5"736,-2 0-2929,-2 0-464,0 2-288,4 7-3945,-4-7 1185</inkml:trace>
  <inkml:trace contextRef="#ctx0" brushRef="#br0" timeOffset="120724.413">22076 1389 10930,'0'-1'124,"1"0"-1,-1 1 1,0-1-1,0 1 1,0 0-1,1-1 1,-1 1-1,0-1 1,1 1-1,-1-1 0,0 1 1,1 0-1,-1-1 1,1 1-1,-1 0 1,1-1-1,-1 1 1,0 0-1,1-1 1,-1 1-1,1 0 1,-1 0-1,1 0 0,-1 0 1,1-1-1,0 1 1,-1 0-1,1 0 1,-1 0-1,1 0 1,-1 0-1,1 0 1,-1 0-1,1 0 1,-1 1-1,1-1 0,-1 0 1,1 0-1,-1 0 1,1 1-1,-1-1 1,1 0-1,-1 0 1,1 1-1,-1-1 1,1 0-1,-1 1 1,0-1-1,1 1 0,-1-1 1,0 0-1,1 1 1,-1-1-1,0 1 1,0-1-1,1 1 1,-1-1-1,0 1 1,0-1-1,0 1 1,1 0-124,6 37 844,-7-36-830,1 41 411,-1-1 0,-3-1 0,-1 1 0,-8 29-425,5-21 342,-3 11-58,4 1-1,2 0 1,2 0 0,7 51-284,10 23-808,-17-103-1148,2-32 1817,-1-1 1,1 1-1,0 0 1,0-1 0,0 1-1,-1-1 1,1 1-1,0-1 1,-1 1-1,1-1 1,-1 1-1,1-1 1,0 1-1,-1-1 1,1 0-1,-1 1 1,1-1 0,-1 0-1,1 1 1,-1-1-1,1 0 1,-1 1-1,0-1 1,1 0-1,-1 0 1,1 0-1,-1 0 1,0 0 0,1 0-1,-1 0 1,1 0-1,-1 0 1,0 0-1,1 0 1,-1 0-1,1 0 1,-1 0-1,0 0 1,1 0-1,-1-1 1,1 1 0,-1 0-1,1-1 1,-1 1-1,1 0 1,-1-1-1,1 1 1,-1-1 138,-14-13-3765</inkml:trace>
  <inkml:trace contextRef="#ctx0" brushRef="#br0" timeOffset="121000.135">21650 1634 5041,'-9'-44'3961,"4"3"-616,7 22-449,11-4-1840,10 9-263,1-4-9,2 4-200,9 1 64,-1 2-112,10-1-40,3 1-168,13-2-40,2 1-128,8-1-32,-9 3 1,3 1-1330,-13 10-3008,-22 5 633</inkml:trace>
  <inkml:trace contextRef="#ctx0" brushRef="#br0" timeOffset="121395.753">22647 994 9930,'-17'91'7920,"-15"41"-6970,17-70-422,-53 270 718,62-295-1164,1 0 0,3 0 0,1 1 0,1-1 0,3 0 0,2 12-82,-5-45 1,1 1 0,-1-1-1,1 1 1,0-1 0,1 1 0,-1-1 0,1 0 0,0 0 0,0 0 0,0 0-1,0 0 1,1 0 0,-1 0 0,1-1 0,0 0 0,0 1 0,1-1 0,-1 0-1,1 0 1,-1-1 0,1 1 0,0-1 0,0 0 0,0 0 0,0 0 0,0 0-1,1-1 1,-1 0 0,1 1 0,-1-2 0,0 1 0,3 0-1,6-4-3,-1 0-1,0-1 1,0 0 0,0-1-1,0 0 1,-1-1 0,0 0-1,0-1 1,-1 0 0,0-1-1,0 0 1,0 0 0,-1-1-1,4-5 4,17-20-48,-2 0-1,-1-2 0,21-36 49,-28 41-38,-2 18-68,-18 45 36,-16 148 159,13-160-34,0-1 0,2 1-1,0 0 1,1 0-1,1 0 1,1 0-1,1-1 1,0 1-1,2-1 1,0 0 0,1 1-55,-5-18-126,0 0 1,0 0 0,0 0 0,0 0 0,0-1 0,0 1 0,0 0-1,1-1 1,-1 1 0,0-1 0,1 0 0,-1 1 0,1-1-1,0 0 1,-1 0 0,1 0 0,0 0 0,0 0 0,0 0 0,0 0-1,0-1 1,0 1 0,0-1 0,0 1 0,0-1 0,0 0-1,0 0 1,0 0 0,0 0 0,0 0 0,0 0 0,2-1 125,31-17-3113</inkml:trace>
  <inkml:trace contextRef="#ctx0" brushRef="#br0" timeOffset="122444.227">23188 1941 7314,'-11'-2'10115,"21"0"-9867,-1-1-1,1 0 0,-1-1 1,1 0-1,-1 0 1,0-1-1,-1 0 1,1-1-1,1-1-247,1-1 151,26-16 35,-2-2 0,-1-1 0,-1-2 0,24-29-186,-51 53 15,0-1 1,-1 0-1,1 0 1,-1 0-1,-1-1 1,1 0-1,-1 0 0,0 0 1,-1 0-1,0-1 1,0 1-1,0-1 1,-1 0-1,0 0 0,-1 0 1,1-8-16,-2 14 10,0 1 0,-1-1-1,1 0 1,0 0 0,-1 0 0,1 1 0,-1-1 0,0 0 0,1 1 0,-1-1 0,0 0-1,0 1 1,0-1 0,0 1 0,-1 0 0,1-1 0,0 1 0,0 0 0,-1 0-1,1 0 1,-1 0 0,1 0 0,-1 0 0,0 0 0,1 0 0,-1 0 0,0 1 0,1-1-1,-1 1 1,0-1 0,0 1 0,1 0 0,-1 0 0,0 0 0,0 0 0,0 0 0,0 0-1,1 0 1,-1 1 0,0-1 0,0 0 0,1 1 0,-1 0 0,0-1 0,1 1-1,-1 0 1,0 0 0,1 0 0,-1 0 0,1 0 0,-2 1-10,-10 6 42,0 1 0,0 0 1,1 1-1,0 0 0,1 1 0,-9 11-42,-9 11 18,2 2 0,1 1 0,1 1 0,3 1 0,-15 32-18,14 0 52,23-68-48,-1 0 0,1 0-1,0 0 1,-1 0 0,1 0 0,0 0 0,0 0 0,1 0-1,-1 0 1,0 0 0,1 0 0,-1 0 0,1 0-1,0 0 1,-1 0 0,1 0 0,0-1 0,0 1 0,0 0-1,0-1 1,1 1 0,-1 0 0,0-1 0,1 1 0,-1-1-1,1 0 1,-1 0 0,1 1 0,0-1 0,-1 0-1,1 0 1,2 0-4,1 0 4,0 0 0,0-1-1,1 1 1,-1-1-1,0-1 1,0 1 0,0-1-1,1 0 1,-1 0 0,0 0-1,0-1 1,0 1-1,0-1 1,4-3-4,30-13 3,-1-2 0,-1-2 0,33-24-3,75-43 28,-141 87-28,0-1-3,1 1 0,-1 0-1,0 0 1,1 0 0,-1 0-1,1 1 1,0-1 0,-1 1-1,1 0 1,0 1 0,0-1-1,0 1 1,0 0 0,-1 0-1,1 0 1,0 1 3,-2 1-5,-1-1 1,1 1-1,-1 0 1,0 0-1,0 0 1,0 0-1,0 0 0,0 0 1,0 1-1,-1-1 1,1 0-1,-1 1 1,1 0-1,-1-1 0,0 1 1,0 0-1,0 0 1,-1-1-1,1 1 1,-1 0-1,1 2 5,3 21-8,-1-1-1,-1 1 1,-1 0-1,-2 24 9,-1-27 40,2 1-1,1-1 1,0 0 0,2 0-1,0 0 1,5 13-40,-8-35 7,0 0 0,0 0 0,0 0 0,0 1 0,0-1 0,1 0 0,-1 0 0,0 0 0,0 0 0,1 1 0,-1-1 0,1 0 0,-1 0 0,1 0 0,0 0 0,-1 0 0,1 0 0,0 0 0,-1 0 0,1-1 0,0 1 0,0 0 0,0 0 0,0 0 0,0-1 0,0 1 0,0-1 0,0 1 0,0-1 0,0 1 0,1-1 0,-1 0 0,0 1 0,0-1 0,0 0 0,0 0 0,1 0 0,-1 0 0,0 0 0,0 0 0,0 0 0,0 0 0,1 0 0,-1-1 0,0 1 0,0-1 0,0 1 0,0 0 0,0-1 0,0 0 0,0 1 0,0-1 0,0 0 0,0 1 0,0-1 0,0 0 0,0 0 0,0 0 0,-1 0 0,1 0 0,0 0 0,-1 0 0,1 0 0,-1 0 0,1 0 0,-1 0 0,1 0 0,-1-1-7,6-17 65,0-1-1,-2 1 1,0-1-1,-2 0 1,0 0-1,-1 0 1,-1 0-1,0 0 1,-2 0-1,-1 0 1,0 1-1,-1-1 1,-1 1-1,-1 0 1,-1 0-1,-8-17-64,-14-26 15,29 62-16,0 0-1,0-1 1,0 1 0,0-1-1,0 1 1,0-1 0,1 1-1,-1 0 1,0-1 0,0 1-1,0-1 1,0 1 0,1 0-1,-1-1 1,0 1 0,0-1-1,1 1 1,-1 0 0,0-1-1,0 1 1,1 0 0,-1 0-1,0-1 1,1 1 0,-1 0-1,1 0 1,-1-1 0,0 1-1,1 0 1,-1 0 0,1 0-1,-1 0 1,0 0 0,1 0-1,-1-1 1,1 1 0,-1 0-1,1 0 1,-1 0 0,0 1-1,1-1 1,-1 0 0,1 0-1,-1 0 1,1 0 0,-1 0-1,1 0 2,3 0-10,8-2-70,1-1 1,-1-1 0,1 0 0,-1-1-1,0 0 1,-1-1 0,10-6 79,3-1-221,8-4-168,101-39-3250,-70 43-354,-3 5-324</inkml:trace>
  <inkml:trace contextRef="#ctx0" brushRef="#br0" timeOffset="118444.423">17429 2815 10898,'15'34'5827,"-14"-32"-5809,1-1 0,-1 1 0,1-1 0,0 0 0,-1 0 0,1 0 0,0 0-1,0 0 1,0 0 0,0 0 0,0 0 0,0-1 0,0 1 0,0-1 0,0 0-1,0 1 1,0-1 0,0 0 0,0 0 0,0 0 0,0-1 0,0 1 0,0 0 0,0-1-1,0 0 1,1 1-18,4-4 49,0 1 0,0-1-1,0 0 1,-1-1 0,0 1-1,1-1 1,-2-1 0,1 1-1,-1-1 1,0 0 0,0 0-1,2-4-48,16-17 252,-2-1 0,-1 0-1,-1-2 1,-2 0 0,-1-1-1,-1-1 1,8-27-252,-21 57 47,-1-1 0,1 0 1,-1 0-1,0 0 0,0 0 0,0 0 0,-1 0 0,1 0 1,-1 0-1,1-1 0,-1 1 0,0 0 0,0 0 0,-1 0 0,1 0 1,0-1-1,-1 1 0,0 0 0,0 0 0,0 0 0,0 0 0,0 0 1,-1 0-1,0 1 0,1-1 0,-1 0 0,0 1 0,0-1 1,0 1-1,0 0 0,-1 0 0,1 0 0,-1 0 0,1 0 0,-1 0 1,0 0-1,1 1 0,-1 0 0,0-1 0,0 1 0,0 0 1,0 0-1,-1 1 0,1-1 0,-2 0-47,-7 3 35,0 1-1,0-1 1,0 2-1,1 0 1,-1 0 0,1 1-1,0 0 1,1 1-1,-1 1 1,1-1 0,0 1-1,1 1 1,-1 0 0,2 0-1,-1 1 1,1 0-1,0 1 1,1 0 0,0 0-1,1 0 1,0 2-35,-11 18 11,1 0 0,2 1 0,1 1 1,1 1-1,2-1 0,1 2 0,2-1 0,1 1 0,2 0 1,1 0-1,2 1 0,1-1 0,3 11-11,-4-41-5,1 1 0,1-1 1,-1 1-1,1-1 0,-1 1 0,1-1 0,1 0 1,-1 0-1,0 1 0,1-1 0,0 0 0,0 0 0,0 0 1,1 0-1,-1-1 0,1 1 0,0-1 0,0 0 0,0 1 1,1-1-1,-1 0 0,1-1 0,-1 1 0,1-1 0,0 0 1,0 0-1,0 0 0,0 0 0,1 0 5,4 0-244,1 0-1,-1-1 1,0 0-1,1 0 0,-1-1 1,0-1-1,1 1 1,-1-1-1,0-1 1,1 0-1,-1 0 245,2-1-768,-1 0 0,1-1-1,-1 0 1,0-1 0,-1 0-1,1-1 1,-1 0 0,0 0-1,5-5 769,41-47-5231</inkml:trace>
  <inkml:trace contextRef="#ctx0" brushRef="#br0" timeOffset="118678.303">18169 2485 10466,'1'-7'4546,"-14"13"-2174,-39 48-999,30-19-1093,1 1-1,2 0 0,2 2 1,1 0-1,2 0 0,2 2 1,1 0-1,2 0 0,-3 37-279,11-66 31,0 0 0,0-1-1,1 1 1,1-1 0,0 1-1,0 0 1,1-1 0,0 1-1,3 4-30,-4-13 0,0 1-1,0-1 1,1 1-1,0-1 1,-1 0 0,1 0-1,0 1 1,0-1-1,0-1 1,0 1-1,0 0 1,1 0-1,-1-1 1,0 1 0,1-1-1,-1 0 1,1 0-1,-1 0 1,1 0-1,0 0 1,0 0-1,-1-1 1,1 0 0,0 1 0,9 0-109,-1 0 1,0-1-1,0 0 1,1-1-1,-1 0 1,0-1-1,0 0 1,0 0 0,0-2-1,0 1 1,-1-1-1,1-1 1,-1 0-1,0 0 1,-1-1 0,1 0-1,-1-1 1,0 0-1,2-3 109,38-47-3461,-5-14 33</inkml:trace>
  <inkml:trace contextRef="#ctx0" brushRef="#br0" timeOffset="118869.839">18658 2141 11715,'-12'38'3232,"7"15"737,-2 9-3025,-3-3-840,3 4 16,5-22-8,-1-9 0,5-8-48,7-3 24,0-10-168,0-5-1064,5-11-2945,4-12 472</inkml:trace>
  <inkml:trace contextRef="#ctx0" brushRef="#br0" timeOffset="119142.112">18588 1733 10258,'12'-9'3513,"-6"-2"464,-7 8-2529,2 8-936,-2 5-112,-4-2-160,-2 1-64,5-1-64,2 4-296,0-9-520,12 6-1392,11 2-2049,12-1-272</inkml:trace>
  <inkml:trace contextRef="#ctx0" brushRef="#br0" timeOffset="119512.708">19160 2033 6145,'1'1'192,"0"-1"1,0 1-1,0-1 0,-1 1 0,1 0 0,0-1 0,0 1 1,-1 0-1,1 0 0,0-1 0,-1 1 0,1 0 0,-1 0 1,1 0-1,-1 0 0,0 0 0,1 0 0,-1 0 0,0 0 1,1 0-1,-1 0 0,0 0 0,0 0 0,0 0 0,0 0 0,0 0 1,0 0-1,0 0 0,0 0 0,-1 0 0,1 0 0,0 0 1,0 0-1,-1 0 0,1-1 0,-1 1 0,1 0 0,-1 0 1,1 0-1,-1 0 0,0-1 0,1 1 0,-1 0 0,0 0 0,0-1-192,-43 64 4174,23-37-3842,-2-1 0,-1-1 0,-1-1 0,-10 6-332,-31 28 313,65-57-314,1 0 0,0 1 0,-1-1-1,1 0 1,0 0 0,0 1 0,0-1 0,0 0 0,0 0 0,0 1-1,0-1 1,0 0 0,0 1 0,0-1 0,1 0 0,-1 0-1,1 0 1,-1 1 0,1-1 0,-1 0 0,1 0 0,0 0 0,-1 0-1,1 0 1,0 0 0,0 0 0,0 0 0,0 0 0,0 0 0,0-1-1,0 1 1,0 0 0,0 0 0,0-1 0,0 1 0,0-1-1,1 1 1,-1-1 0,0 0 0,0 1 0,1-1 0,-1 0 0,0 0-1,0 0 1,1 0 0,-1 0 0,0 0 0,2 0 1,9 4-10,78 26-25,-67-24 32,0 2-1,0 0 0,-1 1 1,0 2-1,0 0 1,11 9 3,-30-19 4,-1 0 1,0 0-1,0 1 1,1-1-1,-1 1 1,0 0-1,-1-1 0,1 1 1,0 0-1,0 0 1,-1 0-1,1 0 1,-1 1-1,0-1 1,1 0-1,-1 0 1,0 1-1,0-1 1,-1 1-1,1-1 1,-1 1-1,1-1 0,-1 1 1,0-1-1,1 1 1,-1 0-1,-1-1 1,1 1-1,0-1 1,-1 1-1,1-1 1,-1 1-1,0-1 1,0 1-1,0-1 1,0 1-1,0-1 0,0 0 1,-1 0-1,0 1-4,-53 36 557,-74 93 443,74-59-835,55-74-171,0 1 0,0 0 0,0 0 0,0 0 0,0 0 1,0 0-1,0-1 0,0 1 0,0 0 0,0 0 0,0 0 0,0 0 0,0 0 0,0 0 0,0-1 0,0 1 0,0 0 0,-1 0 0,1 0 0,0 0 0,0 0 1,0 0-1,0 0 0,0 0 0,0-1 0,-1 1 0,1 0 0,0 0 0,0 0 0,0 0 0,0 0 0,0 0 0,-1 0 0,1 0 0,0 0 0,0 0 1,0 0-1,0 0 0,0 0 0,-1 0 6,7-17-831,1 0 0,0 0 1,1 1-1,1 0 0,0 0 1,1 1-1,1 0 0,7-6 831,39-53-4357</inkml:trace>
  <inkml:trace contextRef="#ctx0" brushRef="#br0" timeOffset="119839.086">19658 2127 10018,'0'63'3649,"-20"5"192,-7 18-2065,1-4-1448,3-4 80,10-33 0,9-7 0,17-18-151,14-10-137,2-16-224,9-19-633,-2-12-455,-3-17-3057,-8-13 248</inkml:trace>
  <inkml:trace contextRef="#ctx0" brushRef="#br0" timeOffset="120093.341">19788 1789 11282,'0'15'3201,"-10"5"840,1 1-3065,2 2-512,1-6-184,2-8-48,5-8-160,5-7-320,7-3-392,8-9-608,2 3-849,-2 4-2015,3 8 55</inkml:trace>
  <inkml:trace contextRef="#ctx0" brushRef="#br0" timeOffset="120356.625">20125 1998 3601,'6'4'647,"-2"-4"-263,-1 2 0,1-1 0,-1 0 0,0 1 0,0-1 0,0 1 0,0 0 0,0 0 0,0 1 0,0-1 0,-1 0 0,1 1 1,-1 0-1,1-1 0,-1 1 0,0 0 0,0 0 0,0 0 0,-1 1 0,1-1 0,-1 0 0,0 1 0,0-1 0,0 0 0,0 1 0,0 0 0,-1-1 0,0 3-384,-3 25 569,-2 0 1,-1 0-1,-2 0 1,-1 0-1,-1-2 1,-2 1 0,-9 17-570,-2 7 495,18-43-394,4-9-83,0-1 0,0 1-1,0 0 1,0 0 0,0 0 0,0 0 0,0 0-1,1 0 1,-1 1 0,1-1 0,0 0-1,-1 0 1,1 0 0,0 0 0,0 1 0,0-1-1,1 0 1,-1 0 0,0 0 0,1 0 0,0 2-18,2-2 7,-1-1 0,0 0-1,1 0 1,-1 0 0,1 0 0,-1 0 0,1 0 0,-1-1 0,1 1 0,-1-1 0,1 0 0,0 0 0,-1 0 0,1 0 0,0 0 0,-1 0 0,1-1 0,-1 1 0,1-1 0,-1 0 0,1 0 0,-1 0 0,1 0-7,13-5 10,0 0 0,-1-1 0,0-1 1,0-1-1,-1 0 0,11-9-10,8-8 6,-2-2-1,-1-2 1,-1-1 0,-1-1 0,-2-1-1,-2-1 1,10-19-6,-18 39-18,-12 37 96,-4-15-49,2 50 221,-2-39-90,0 0-1,1 1 0,2-1 0,0 0 0,4 16-159,-6-32 15,0 1 1,1-1 0,-1 0-1,0 0 1,1 0-1,0 0 1,0 0-1,0 0 1,0 0-1,0 0 1,1-1-1,-1 1 1,1-1-1,0 0 1,-1 0-1,1 0 1,0 0 0,0 0-1,1-1 1,-1 1-1,0-1 1,0 0-1,1 0 1,2 0-16,85-1 54,-63-6-52,0-1 0,-1-1 0,0-2 0,-1-1 0,0-1 0,0-1 0,-2-1 0,1-1 0,-2-1 0,13-13-2,31-16-104,-63 42 88,-3 2 6,0-1 0,1 1 0,-1-1 0,1 1 0,0 0 0,-1 0 0,1-1 0,0 1-1,0 1 1,0-1 0,-1 0 0,1 0 0,0 1 0,0-1 0,0 1 0,0-1 0,0 1 0,0 0 0,0 0-1,0 0 1,1 0 0,-1 0 0,0 1 0,0-1 0,0 0 0,0 1 0,0 0 0,-1-1 0,1 1 0,0 0 0,1 1 10,1 5-17,-1-1 0,-1 1 1,1 1-1,-1-1 0,0 0 0,-1 0 1,1 1-1,-2-1 0,1 1 1,-1-1-1,0 1 0,0-1 1,-1 1-1,0-1 0,-2 7 17,2-11 0,-3 30 5,1 74 69,4-105-233,-1 0 0,1 1 1,-1-1-1,1 0 1,0 0-1,-1 0 1,1 0-1,0 0 1,0 0-1,1 0 1,-1-1-1,0 1 1,1 0-1,-1-1 1,1 1-1,-1-1 1,1 1-1,0-1 1,-1 0-1,1 1 1,0-1-1,0 0 1,0 0-1,0 0 1,0-1-1,0 1 1,0-1-1,1 1 0,-1-1 1,0 1-1,0-1 1,0 0-1,1 0 1,-1 0-1,0 0 1,0-1-1,0 1 1,0-1-1,0 1 1,1-1-1,-1 0 1,0 1-1,0-1 1,0 0 158,42-32-4764</inkml:trace>
  <inkml:trace contextRef="#ctx0" brushRef="#br0" timeOffset="117721.811">16649 2445 9794,'12'-8'2161,"8"17"999,1 12-2832,3 20-16,-8 31 8,0 49 17,-8 2-113,-4 13-32,1-8-104,-2-20-296,-3-43-337,-2-12-383,4-27-2464,-7-20 375</inkml:trace>
  <inkml:trace contextRef="#ctx0" brushRef="#br0" timeOffset="118114.182">16255 2611 8234,'-4'-1'454,"2"1"-286,1 0-1,0 0 1,0 0 0,-1-1-1,1 1 1,0 0-1,0-1 1,0 1 0,0-1-1,-1 1 1,1-1-1,0 1 1,0-1 0,0 0-1,0 0 1,0 1-1,0-1 1,0 0 0,1 0-1,-1 0 1,0 0-1,0 0 1,1 0 0,-1 0-1,1 0 1,-1-1-1,1 1 1,-1 0 0,1 0-1,-1 0 1,1 0-1,0-1 1,0 1 0,0 0-1,0 0 1,0-1-1,0 1 1,0 0 0,0 0-168,48-48 488,302-309 48,-347 356-534,3-6-3,0 1 0,0 0 0,1 1 0,0-1 1,1 1-1,-1 0 0,1 1 0,1 0 0,-1 0 0,0 1 1,1 0-1,0 1 0,0-1 0,0 2 0,4-2 1,-7 6-7,-1-1 1,0 1-1,0-1 1,0 2-1,0-1 0,0 0 1,0 1-1,-1 0 0,1 0 1,-1 0-1,0 1 0,0 0 1,0-1-1,0 1 1,-1 1-1,1-1 0,-1 0 1,0 1-1,-1 0 0,1-1 1,-1 1-1,0 0 0,0 0 1,0 2 6,0-5-4,24 61-9,-3 1 0,-2 1 0,-3 0 0,-4 2 0,-2 0 0,2 50 13,-3-40 146,-4 1 1,-3 0 0,-5 70-147,0-133 126,-1-1-1,0 1 1,0-1 0,-2 1 0,0-1-1,0-1 1,-2 1 0,1 0 0,-2-1-1,0 0-125,-20 29 587,-2-1 0,-2-1 0,-1-2 0,-16 13-587,31-34 125,-1 0-1,0-2 1,-2 0 0,1-1 0,-2-1 0,-1 0-125,16-10 5,1-1 0,-1 1-1,1-1 1,-1 0 0,0 0 0,0-1-1,0 0 1,0 0 0,0 0 0,0 0-1,0-1 1,0 0 0,0-1 0,-1 1-1,1-1 1,0 0 0,0-1 0,1 0-1,-1 0 1,0 0 0,0 0 0,1-1-1,0 0 1,-1 0 0,1 0 0,0-1 0,1 0-1,-1 0 1,0 0 0,-1-2-5,-3-6-212,0 1 0,1-1 0,0 0 0,1-1 0,0 0 0,1 0-1,0-1 1,1 0 0,1 1 0,0-2 0,1 1 0,0 0 0,1-10 212,1 21-165,0 0 0,1 0 0,-1 0 0,1 0 0,0 0 0,0 0 0,0 0-1,0 0 1,0 0 0,1 0 0,0 0 0,-1 0 0,1 1 0,0-1 0,0 0 0,1 0-1,-1 1 1,0-1 0,1 1 0,0-1 0,-1 1 0,1-1 0,0 1 0,0 0 0,2-1 165,16 3-2576</inkml:trace>
  <inkml:trace contextRef="#ctx0" brushRef="#br0" timeOffset="-30089.568">9613 6682 10530,'22'15'2145,"-6"20"1047,-3 11-3144,-6 19-8,-4 2 8,-6 10 96,-1-6 40,2 4 17,4-18-9,-4-3 24,5-17-48,0-8-720,-3-18 1432,-7-7-4289,-10-14 1209</inkml:trace>
  <inkml:trace contextRef="#ctx0" brushRef="#br0" timeOffset="-29815.3">9349 7322 7738,'5'11'2640,"16"-5"593,5-6-1825,24-11-496,6-7-23,19-18 47,2-8-272,11-6-112,-12-2-208,-2 1-392,-18 16-760,-21 4-3081,-21 15 504</inkml:trace>
  <inkml:trace contextRef="#ctx0" brushRef="#br0" timeOffset="-29566.233">9319 6681 10538,'8'6'2345,"13"-2"1264,14-4-2993,21-3 88,9-10-40,16-4-80,-2-3-280,9 2-56,-14 1-400,6 13-936,-21-2 952,-8 3-3777,-23-2 560</inkml:trace>
  <inkml:trace contextRef="#ctx0" brushRef="#br0" timeOffset="-29312.989">10148 6807 8410,'-8'25'2363,"4"-12"-1536,0 0 0,1 0 1,0 0-1,1 0 0,1 0 0,0 0 1,0 6-828,2-18 28,0 0 1,-1 0 0,1 1 0,0-1 0,0 0 0,-1 0 0,1 0 0,0 0 0,0 0 0,0 0 0,1 0 0,-1 0-1,0 0 1,0 0 0,0-1 0,1 1 0,-1-1 0,0 1 0,0-1 0,1 1 0,-1-1 0,1 1 0,-1-1-1,0 0 1,1 0 0,-1 0 0,1 0 0,-1 0 0,0 0 0,1 0 0,-1-1 0,1 1 0,-1 0 0,0-1 0,1 1-1,-1-1 1,0 1 0,1-1 0,-1 0 0,0 0 0,0 1 0,1-2-29,2 1 35,189-75 693,-191 76-697,1 0 0,-1 0-1,1 0 1,-1 0 0,1 0-1,-1 1 1,1 0-1,-1-1 1,1 1 0,-1 0-1,0 0 1,1 0 0,-1 0-1,0 1 1,0-1 0,0 0-1,0 1 1,0 0 0,0-1-1,0 1 1,-1 0-1,1 0 1,0 0 0,-1 0-1,0 0 1,0 1 0,1-1-1,-1 0 1,0 1 0,-1-1-1,1 0 1,0 1-31,11 19 106,-10-18-98,-2-4-16,0 1-1,0-1 0,0 1 0,1 0 0,-1-1 1,0 1-1,0-1 0,0 1 0,0-1 1,1 1-1,-1 0 0,0-1 0,0 1 0,1-1 1,-1 1-1,1-1 0,-1 0 0,0 1 1,1-1-1,-1 1 0,1-1 0,-1 0 0,1 1 1,-1-1-1,1 0 0,-1 1 0,1-1 1,-1 0-1,1 0 0,-1 0 0,1 1 0,0-1 1,-1 0-1,1 0 0,-1 0 0,1 0 1,0 0-1,-1 0 0,1 0 0,-1 0 0,1 0 1,-1-1-1,1 1 0,0 0 0,-1 0 0,1 0 1,-1-1-1,1 1 0,-1 0 0,1-1 1,-1 1-1,1 0 0,-1-1 0,1 1 0,-1-1 1,0 1-1,1 0 0,-1-1 0,0 1 1,1-1-1,-1 1 0,0-2 9,30-38-3541,-1 19 361</inkml:trace>
  <inkml:trace contextRef="#ctx0" brushRef="#br0" timeOffset="-28545.838">10724 6374 7450,'3'15'7249,"-7"21"-5163,-14 56-785,11-63-998,0 0 0,2 0 1,2 1-1,0-1 1,2 1-1,1-1 1,2 1-1,0-1 0,6 25-303,-6-50 23,0 8 19,2 0 1,0 0-1,0 0 1,1-1-1,0 0 1,1 0 0,4 7-43,-9-17 3,-1 0 0,0-1 0,1 1 0,0 0 0,-1 0 1,1 0-1,-1-1 0,1 1 0,0 0 0,-1-1 0,1 1 1,0-1-1,0 1 0,0 0 0,-1-1 0,1 0 1,0 1-1,0-1 0,0 0 0,0 1 0,0-1 0,0 0 1,0 0-1,0 0 0,0 0 0,0 1 0,0-2 0,0 1 1,0 0-1,0 0 0,0 0 0,-1 0 0,1-1 1,0 1-1,0 0 0,0-1 0,0 1 0,0 0 0,0-1 1,-1 0-1,1 1 0,0-1 0,0 1 0,-1-1 1,1 0-1,0 1 0,-1-1 0,1 0 0,0 0-3,19-46 125,-16 30-129,-2 0 1,0 1-1,-1-1 1,0 0-1,-1 0 1,-2 0-1,1 0 1,-4-10 3,1 21-206,7 25 80,0-14 120,-1 0 0,1 0 0,0-1 1,0 1-1,1 0 0,-1-1 1,1 0-1,0 0 0,0 0 1,0 0-1,1-1 0,-1 0 1,1 0-1,0 0 0,0 0 1,0-1-1,0 0 0,0 0 1,1 0-1,-1 0 0,1-1 1,-1 0-1,4 0 6,3 1 17,0-1 0,1-1-1,-1 0 1,0 0 0,1-1 0,-1-1 0,0 0-1,0-1 1,0 0 0,5-2-17,-7 1 24,1 1 1,-1-1-1,0-1 0,0 0 1,0-1-1,0 1 0,-1-2 1,0 1-1,-1-2 0,1 1 1,-1-1-1,-1 0 1,1 0-1,-1-1 0,0-2-24,-6 10 3,0 0-1,0-1 1,-1 1-1,1 0 1,-1 0 0,1-1-1,-1 1 1,1 0-1,-1-1 1,0 1-1,0 0 1,0-1 0,1 1-1,-1 0 1,0-1-1,-1 1 1,1 0-1,0-1 1,0 1-1,-1-1 1,1 1 0,0 0-1,-1 0 1,0-1-1,1 1 1,-1 0-1,0 0 1,1 0-1,-1 0 1,0-1 0,0 1-1,0 0 1,0 1-1,0-1 1,0 0-1,0 0 1,0 0-1,-1 1 1,1-1 0,0 0-1,0 1 1,-1-1-1,1 1 1,0-1-1,-1 1 1,1 0 0,-1 0-4,-64 8 17,58-3-10,0-1-1,1 1 0,-1 1 0,1-1 0,0 1 1,1 0-1,-1 1 0,1 0 0,0 0 0,1 0 1,0 0-1,0 1 0,1 0 0,-1 0 0,2 0 1,-1 1-1,1-1 0,1 1 0,-1 0 1,2 0-1,-1 0 0,1 2-5,0-9 1,1-1 1,0 0-1,0 1 1,0-1-1,0 1 1,0-1-1,0 0 1,1 1-1,-1-1 1,0 1-1,1-1 1,-1 0-1,1 1 1,-1-1-1,1 0 1,-1 1-1,1-1 1,0 0-1,0 0 1,0 0-1,0 0 1,0 0-1,0 0 1,0 0-1,0 0 1,0 0-1,0 0 1,0 0-1,1-1 1,-1 1-1,0 0 0,1-1 1,-1 1-1,0-1 1,1 0-1,-1 1 1,1-1-1,-1 0 1,0 0-1,1 0 1,-1 0-1,1 0 1,-1 0-1,1 0 1,-1-1-1,0 1 1,1-1-1,-1 1 1,0 0-1,1-1 1,-1 0-1,0 1 1,1-2-2,78-33 66,-72 30-62,1-1-1,0 1 0,0 1 1,1 0-1,-1 0 0,1 1 1,0 0-1,0 1 0,0 0 1,0 0-1,0 1 0,0 1 1,1 0-1,-1 0 0,0 1 1,3 0-4,-10 0-3,0 1 0,0-1 0,-1 0 0,1 1 0,0 0 0,-1 0 1,1-1-1,-1 2 0,0-1 0,0 0 0,0 0 0,0 1 0,0-1 0,0 1 1,0-1-1,-1 1 0,1 1 3,13 17 10,-13-20-9,-1 0 0,1 0 0,0-1 1,0 1-1,0 0 0,0-1 0,0 0 0,0 1 0,0-1 1,0 0-1,0 0 0,0 0 0,0-1 0,0 1 0,0 0 1,0-1-1,0 1 0,0-1 0,0 1 0,0-1 0,-1 0 0,1 0 1,0 0-1,0 0 0,-1 0 0,1-1 0,-1 1 0,1 0 1,-1-1-1,1 1 0,-1-1 0,0 1 0,0-1 0,1-1-1,10-7 9,24-17 14,-28 18-26,0 2 1,1-1-1,1 1 0,-1 1 1,1-1-1,0 2 0,0-1 1,1 1-1,0 1 0,-1 0 0,2 1 1,-1 0-1,0 0 0,1 1 1,1 1 2,-2 1-6,0 0 1,-1 2-1,1-1 1,-1 1-1,1 1 1,-1 0 0,0 0-1,0 1 1,0 1-1,-1-1 1,1 1-1,4 4 6,-13-8-2,0 1 0,1-1 0,-1 0 0,0 0-1,0 1 1,0-1 0,-1 1 0,1-1 0,0 1 0,0-1-1,-1 1 1,1-1 0,-1 1 0,0 0 0,1-1-1,-1 1 1,0 0 0,0-1 0,0 1 0,0 0 0,0-1-1,0 1 1,0 0 0,-1-1 0,1 1 0,-1-1-1,1 1 1,-1-1 0,0 1 0,1 0 0,-1-1 0,0 0-1,0 1 1,0-1 0,0 0 0,0 1 2,-44 45 8,11-19 46,34-28-53,0 0 0,0 0 0,-1 0 0,1-1-1,0 1 1,0 0 0,0 0 0,0 0 0,-1 0 0,1 0-1,0 0 1,0 0 0,-1 0 0,1 0 0,0 0 0,0-1-1,0 1 1,-1 0 0,1 0 0,0 0 0,0 0 0,-1 1-1,1-1 1,0 0 0,0 0 0,-1 0 0,1 0 0,0 0-1,0 0 1,0 0 0,-1 0 0,1 0 0,0 0 0,0 1-1,0-1 1,0 0 0,-1 0 0,1 0 0,0 0 0,0 1-1,0-1 1,0 0-1,8-18-12,-3 12 14,0-1 0,-1 1 0,2 0 0,-1 1 1,1 0-1,0-1 0,0 2 0,0-1 0,1 1 0,0 0 0,-1 0 0,2 1 0,-1 0 0,0 0 1,0 1-1,1-1 0,0 2 0,-1-1 0,4 1-2,88-25-3190,-66 9-706,-1-1-474</inkml:trace>
  <inkml:trace contextRef="#ctx0" brushRef="#br0" timeOffset="-27980.586">12200 6597 5569,'-41'16'9721,"-44"35"-7463,72-40-1932,3-4-115,0 1-1,1 0 1,0 1 0,0-1 0,1 2 0,0-1 0,1 1 0,0 0 0,0 1 0,0 2-211,6-11 20,0-1 0,1 1 1,-1-1-1,0 1 0,1-1 0,0 1 1,-1 0-1,1-1 0,0 1 0,0 0 1,0-1-1,0 1 0,0 0 0,0-1 1,0 1-1,1 0 0,-1-1 0,1 1 1,-1-1-1,1 1 0,0 0 0,-1-1 1,1 0-1,0 1 0,0-1 0,0 1 1,0-1-1,0 0 0,0 0 0,0 0 1,1 1-1,-1-1 0,0 0 0,1-1 1,-1 1-1,1 0 0,-1 0 0,1 0 1,-1-1-1,1 1-20,69 3 114,-53-8-142,0-2-1,-1 0 1,0 0 0,0-2-1,0 0 1,-1-1-1,0 0 1,-1-2 0,0 1-1,0-2 1,-1 0-1,-1-1 1,0 0 0,-1-1-1,0-1 1,-1 0-1,6-12 29,7-30-728,-29 47 317,-7 22 289,6-3 202,0 1 0,1-1 0,1 1-1,-1 0 1,2 0 0,-1 1 0,2-1 0,-1 1 0,1-1 0,1 1 0,0 0 0,0 0 0,1 0 0,2 7-80,-1-15 26,0-1 1,1 1-1,0 0 1,-1-1-1,1 0 1,0 1-1,0-1 1,1 0-1,-1 0 1,0 0-1,1-1 1,-1 1-1,1 0 1,-1-1-1,1 0 1,0 1-1,0-1 1,0 0-1,-1-1 1,1 1-1,0 0 1,0-1-1,0 0 1,0 1-1,0-1 1,0 0-1,0-1 1,0 1-1,0 0 1,0-1-1,0 0 1,0 0-1,0 0 1,0 0-1,0 0 1,-1 0-1,1-1 1,-1 1-1,1-1-26,10-4 37,0-1-1,-1 0 0,0 0 1,0-1-1,-1-1 1,0 0-1,5-5-36,13-14 39,-1 0-1,-1-2 1,-1-2 0,-2 0-1,-1-1 1,-2-1 0,2-8-39,-16 29-17,0-1 1,-1 0-1,-1 0 1,0 0-1,-1-1 1,0 0-1,-1 1 1,-1-2-1,-1 1 1,0 0-1,-1-6 17,1 19-12,-1 0-1,0 0 0,1 0 0,-1 0 1,0-1-1,-1 1 0,1 0 1,0 0-1,0 0 0,-1 0 0,1 0 1,-1 0-1,0 0 0,0 0 1,0 0-1,0 0 0,0 1 0,0-1 1,0 0-1,0 0 0,-1 1 0,1-1 1,-1 1-1,1-1 0,-1 1 1,0 0-1,1 0 0,-1 0 0,0 0 1,0 0-1,0 0 0,0 0 1,0 0-1,0 1 0,0-1 0,0 1 1,0-1-1,0 1 0,0 0 1,0 0-1,-2 0 13,-1 3-15,-1 0 1,1 0-1,0 1 0,1-1 1,-1 1-1,1 1 1,-1-1-1,1 0 0,1 1 1,-1 0-1,1 0 1,-1 1 14,2-4-4,-12 21 46,0 0 0,2 0 0,1 1 0,0 1 0,2 0 0,1 0 0,1 1 0,1 0 0,-1 14-42,5-27 28,0-1 1,1 1 0,0 0 0,0 0 0,2 0 0,0 0-1,0 0 1,1 0 0,1-1 0,0 1 0,0-1 0,2 0-1,-1 0 1,2 0 0,-1 0 0,6 6-29,-8-14-125,0 1 1,1-1-1,0 0 1,0-1-1,0 1 1,0-1-1,1 1 1,-1-1-1,1 0 1,0-1-1,0 1 0,0-1 1,0 0-1,0 0 1,1-1-1,-1 0 1,0 0-1,6 1 125,20-6-3865</inkml:trace>
  <inkml:trace contextRef="#ctx0" brushRef="#br0" timeOffset="-63853.415">4784 788 6873,'-5'-68'9733,"-7"84"-7992,4 3-1697,0 0 1,2 1-1,0 0 1,2 1 0,0-1-1,1 1 1,1-1 0,1 1-1,1 0 1,0 0-1,2 3-44,-2-21 3,0 0-1,0-1 0,0 1 1,0 0-1,0 0 1,1 0-1,-1-1 0,1 1 1,0 0-1,-1-1 0,1 1 1,1 0-1,-1-1 1,0 1-1,1-1 0,-1 0 1,1 1-1,-1-1 0,1 0 1,0 0-1,0 0 1,0 0-1,1 0 0,-1-1 1,0 1-1,0-1 0,1 1 1,-1-1-1,1 0 1,0 0-1,-1 0 0,1 0 1,0 0-1,-1-1 0,1 1 1,0-1-1,0 0 1,0 0-1,-1 0 0,1 0 1,1 0-3,9-7 16,-1 0 0,1-1 0,-1 0 0,-1-1 1,1 0-1,-1-1 0,-1 0 0,0 0 0,8-12-16,-16 19 4,23-26 35,-2-1-1,-1-1 1,-1-1 0,-2-1-1,-1 0 1,1-8-39,-11 23-1,-9 54-62,0-30 59,-3 8 26,1 0 1,1 0 0,0 0 0,1 0 0,1 0 0,0 1-1,1-1 1,0 0 0,2 0 0,-1 0 0,1 0 0,5 11-23,-5-22 12,-1 0 0,1-1 0,-1 0 0,1 0 0,0 0 0,-1 0 0,1 0 0,0 0 0,0-1 0,1 1 0,-1-1 0,0 0 0,0 0 0,1 0 0,-1 0 0,0-1 0,1 0 0,-1 1 0,1-1 0,-1 0 0,1-1 0,-1 1 0,0 0 0,1-1 0,-1 0 0,0 0 1,1 0-1,-1 0 0,0-1 0,0 1 0,0-1 0,0 1 0,0-1 0,0 0 0,-1-1 0,1 1 0,0 0 0,-1-1 0,1-1-12,98-101 246,-28 24-153,-73 80-94,0 1 0,1-1 1,-1 0-1,0 1 0,1-1 1,-1 0-1,0 1 0,1-1 1,-1 1-1,1-1 0,-1 1 1,1-1-1,-1 1 0,1-1 1,-1 1-1,1-1 0,0 1 1,-1 0-1,1-1 0,0 1 1,-1 0-1,1-1 0,0 1 1,-1 0-1,1 0 0,0 0 1,0 0-1,-1 0 0,1 0 1,0 0-1,-1 0 0,1 0 1,0 0-1,0 0 0,-1 0 1,1 0-1,0 1 0,-1-1 1,1 0-1,0 0 0,-1 1 1,1-1-1,0 0 0,-1 1 1,1-1-1,-1 1 0,1-1 1,-1 1-1,1-1 0,-1 1 1,1 0-1,-1-1 0,1 1 1,-1-1-1,0 1 1,4 43-37,-4-36 47,0 0-6,5 48 94,-5-55-95,0 0 1,1 0-1,-1 0 1,1 0-1,-1 0 0,1 0 1,-1 0-1,1 0 1,-1 0-1,1 0 1,0 0-1,0-1 1,-1 1-1,1 0 0,0 0 1,0-1-1,0 1 1,0-1-1,0 1 1,0-1-1,0 1 1,0-1-1,0 1 0,0-1 1,0 0-1,0 0 1,0 0-1,0 1 1,0-1-1,0 0 1,0 0-1,0 0 0,0-1 1,0 1-1,1 0 1,-1 0-1,0-1 1,0 1-1,0 0 1,0-1-1,0 1 0,0-1 1,0 1-1,-1-1 1,1 0-1,0 1 1,0-2-4,15-8 29,-1-1 1,0-1-1,-1 0 0,-1-1 1,0-1-1,0 0 1,6-11-30,60-59 86,-78 82-87,-1 1 0,1 0-1,0-1 1,0 1 0,0 0 0,0 0 0,0 0 0,0 0 0,0 0 0,0 0 0,0 0-1,0 0 1,1 1 0,-1-1 0,0 0 0,1 1 0,-1-1 0,0 1 0,1-1 0,-1 1 0,1 0-1,-1-1 1,1 1 0,-1 0 0,1 0 0,-1 0 0,1 0 0,-1 0 0,0 1 0,1-1-1,-1 0 1,1 1 0,-1-1 0,0 1 0,1-1 0,-1 1 0,0 0 0,1 0 0,-1-1-1,0 1 1,0 0 0,0 0 0,0 0 0,0 0 0,0 0 0,0 0 0,0 1 0,0-1 0,0 0-1,-1 0 1,1 1 0,0-1 0,0 2 1,16 127 195,-17-130-228,0-1 0,0 1 0,1 0 0,-1-1-1,0 1 1,0-1 0,1 1 0,-1 0 0,0-1 0,0 1 0,1 0 0,-1-1 0,0 1 0,1 0 0,-1 0 0,1-1 0,-1 1-1,0 0 1,1 0 0,-1 0 0,1 0 0,-1-1 0,1 1 0,-1 0 0,0 0 0,1 0 0,-1 0 0,1 0 0,-1 0 0,1 0-1,-1 0 1,1 0 0,-1 0 0,0 0 0,1 1 0,-1-1 0,1 0 0,-1 0 0,1 0 0,-1 0 0,0 1 0,1-1-1,-1 0 1,0 1 0,1-1 0,-1 0 0,0 0 0,1 1 0,-1-1 0,0 1 0,1-1 0,-1 0 0,0 1 0,0-1 0,0 1-1,1-1 1,-1 0 0,0 1 0,0-1 0,0 1 0,0-1 0,0 1 0,0-1 0,0 1 0,0-1 0,0 1 33,-3-21-3678,-8-8-377</inkml:trace>
  <inkml:trace contextRef="#ctx0" brushRef="#br0" timeOffset="-62983.016">6077 355 9786,'-3'53'5182,"3"69"-3622,0-120-1539,0 0 1,0 0 0,0 0 0,0 0 0,1 0-1,-1 0 1,1 1 0,0-1 0,-1 0 0,1 0 0,0 0-1,0-1 1,0 1 0,0 0 0,0 0 0,1 0-1,-1-1 1,1 1 0,-1-1 0,1 1 0,-1-1 0,1 1-1,0-1 1,0 0 0,0 0 0,0 0 0,-1 0-1,1 0 1,1-1 0,-1 1 0,0 0 0,0-1 0,0 0-1,0 1 1,0-1 0,0 0 0,0 0 0,1 0-1,-1 0 1,0-1 0,0 1 0,0 0 0,0-1 0,0 0-1,0 1 1,0-1 0,0 0-22,73-28 177,-66 24-164,1 0-1,-1 1 1,1 0 0,0 0-1,0 1 1,0 1 0,0-1-1,0 2 1,1-1-1,-1 1 1,8 1-13,-16 0 3,0 1-1,1-1 0,-1 1 1,0 0-1,1 0 0,-1 0 1,0 0-1,0 0 0,0 0 1,0 0-1,0 1 0,0-1 1,0 1-1,-1-1 1,1 1-1,0 0 0,-1 0 1,1 0-1,-1 0 0,0 0 1,0 0-1,0 0 0,0 0 1,0 0-1,0 1 0,0-1 1,-1 0-1,1 1 1,-1-1-1,0 0 0,0 1 1,1-1-1,-2 0 0,1 1 1,0 0-3,-16 86 665,-26 4 721,40-91-1346,-1 0-1,1 0 1,-1-1 0,1 1 0,-1-1-1,0 0 1,1 1 0,-1-1 0,0-1-1,0 1 1,0 0 0,0-1 0,0 1-1,0-1 1,0 0 0,0 0 0,0 0-1,0 0 1,0-1 0,0 1 0,1-1-1,-1 0 1,0 0 0,0 0 0,0 0-1,1 0 1,-1-1 0,0 1 0,1-1-1,-1 0 1,1 1 0,0-1 0,0 0-1,-1 0 1,1-2-40,-17-6 69,-51-17 17,68 28-90,0 1 1,-1-1 0,1 0 0,0 1 0,0-1 0,0 1-1,0 0 1,0 0 0,1-1 0,-1 1 0,0 0 0,1 1-1,0-1 1,-1 0 0,1 0 0,0 1 0,0-1 0,0 0 0,0 1-1,1-1 1,-1 1 0,1-1 0,-1 1 0,1-1 0,0 1-1,0 0 1,0 2 3,7 46-202,-6-49 139,-1-1 1,1 0 0,0 0 0,-1 0-1,1 0 1,0 0 0,0 0 0,-1 0 0,1 0-1,0 0 1,0-1 0,0 1 0,0 0-1,0-1 1,0 1 0,0 0 0,1-1-1,-1 1 1,0-1 0,0 0 0,0 1 0,0-1-1,1 0 1,-1 0 0,0 1 0,0-1-1,1 0 1,-1 0 0,0-1 0,0 1 0,1 0-1,-1 0 1,0-1 0,0 1 0,0 0-1,1-1 1,-1 1 0,0-1 0,0 0 0,0 1-1,0-1 63,44-33-5698,-23 10 1881</inkml:trace>
  <inkml:trace contextRef="#ctx0" brushRef="#br0" timeOffset="-60042.942">10006 414 5681,'-2'2'395,"-1"0"1,0-1-1,0 1 0,1 0 1,0 0-1,-1 1 0,1-1 0,0 0 1,0 1-1,0 0 0,0-1 0,0 1 1,1 0-1,-1 0 0,1 0 1,0 0-1,0 0 0,0 0 0,0 0 1,0 0-1,1 0 0,0 1 0,-1 1-395,3-3 69,-1 0 0,1 0 0,0 0 0,0-1 0,0 1 0,0 0 0,0-1 0,0 1 0,1-1 0,-1 0 0,0 0 0,1 0 0,-1 0 0,0 0 0,1-1 0,0 1 0,-1-1 0,1 1 0,-1-1 0,1 0 0,-1 0 0,1 0 0,0 0 0,-1-1 0,1 1-69,11-2 68,0-1 0,-1 0 0,1 0 1,-1-1-1,0-1 0,0-1 0,0 1 0,-1-2 0,0 0 0,0 0 1,-1-1-1,0-1 0,0 0 0,-1 0 0,0-1 0,-1 0 1,0-1-1,8-11-68,-14 17 16,0 0 0,0 0 0,0 0 0,0 0 0,-1 0 0,0 0 0,0-1 0,0 1 0,-1-1 0,0 1 0,0-1 0,0-3-16,-2 6 8,0 1 1,0 0-1,0 0 1,0 0 0,-1 0-1,1 1 1,-1-1-1,1 0 1,-1 0-1,0 1 1,0-1-1,1 1 1,-1 0 0,0-1-1,0 1 1,-1 0-1,1 0 1,0 0-1,0 1 1,0-1-1,-1 0 1,1 1-1,0 0 1,-1-1 0,1 1-1,0 0 1,-1 0-1,1 0 1,0 1-1,-1-1 1,1 0-1,0 1 1,0 0-1,-1-1 1,1 1 0,0 0-1,0 0 1,0 0-1,-2 2-8,-23 7 24,0 3 0,1 0 0,1 1-1,0 2 1,1 1 0,1 0 0,0 2-1,1 0 1,1 2 0,1 0 0,-4 9-24,11-15 35,0 1 1,2 0-1,0 1 1,0 1-1,2 0 1,0 0 0,1 1-1,1-1 1,-4 20-36,10-36 2,0 1 0,0 0 0,1-1 0,-1 1 0,1 0 0,-1 0 0,1 0 0,0-1 0,0 1 0,0 0 0,0 0 0,1 0 0,-1-1 0,1 1 0,-1 0 0,1-1 1,0 1-1,0 0 0,0-1 0,1 1 0,-1-1 0,1 1 0,-1-1 0,1 0 0,0 0 0,0 0 0,0 0 0,0 0 0,0 0 0,0 0 0,0-1 0,1 1 0,-1-1 0,1 0 0,-1 1 0,1-1 0,0 0 1,-1 0-1,1-1 0,0 1 0,2 0-2,16-1-27,0-1 0,0 0 0,1-2 0,-1 0 0,-1-2 0,11-3 27,-3 2-285,139-27-6331,-107 20 2622</inkml:trace>
  <inkml:trace contextRef="#ctx0" brushRef="#br0" timeOffset="-59665.455">10730 276 8266,'-19'18'6147,"-1"2"-5339,-211 190 3242,200-168-3567,31-41-483,0 0 0,0 0 1,0 0-1,1-1 1,-1 1-1,0 0 1,1 0-1,-1-1 0,0 1 1,1 0-1,-1 0 1,1-1-1,-1 1 1,1 0-1,0-1 0,-1 1 1,1-1-1,0 1 1,-1-1-1,1 1 1,0-1-1,-1 1 0,1-1 1,0 0-1,0 1 1,0-1-1,-1 0 1,1 0-1,0 0 1,0 1-1,0-1 0,0 0 1,0 0-1,-1 0 1,1 0-1,0 0 1,0-1-1,69-11-48,-17-1 50,-35 7 10,0 0-1,1 2 0,-1 0 1,1 1-1,0 1 1,0 1-1,0 0 0,0 2 1,0 0-1,0 1 1,8 2-12,-25-4-7,0 1 1,0 0 0,0-1-1,0 1 1,0 0-1,0 0 1,0 0 0,0 0-1,0 0 1,0 0 0,-1 0-1,1 1 1,0-1 0,-1 1-1,1-1 1,-1 1 0,0 0-1,0-1 1,1 1 0,-1 0-1,0 0 1,0 0 0,-1 0-1,1 0 1,0 0 0,-1 0-1,1 0 1,-1 0-1,0 0 1,1 0 0,-1 1-1,0-1 1,0 0 0,-1 0-1,1 0 1,0 0 0,-1 2 6,-35 71-53,20-55 182,-1 0 1,-1-2-1,0 0 1,-2-1-1,0-1 1,-1-1-1,0-1 1,-21 11-130,33-19 69,-1-1 0,0 0 1,0 0-1,0 0 0,-1-2 1,1 1-1,-1-1 1,-8 1-70,18-4-24,0-1 0,-1 1 0,1 0 0,0-1 0,0 1 0,0 0 1,0-1-1,0 1 0,0-1 0,0 0 0,1 1 0,-1-1 1,0 0-1,0 1 0,0-1 0,0 0 0,1 0 0,-1 0 0,0 0 1,1 0-1,-1 0 0,1 0 0,-1 0 0,1 0 0,0 0 1,-1 0-1,1 0 0,0 0 0,0 0 0,0 0 0,-1 0 0,1 0 1,0 0-1,0-1 0,1 1 0,-1 0 0,0 0 0,0 0 0,1 0 1,-1 0-1,0 0 0,1 0 0,-1 0 0,1 0 0,-1 0 1,1 0-1,0 0 0,-1 0 0,1 0 0,0 1 0,-1-1 0,1 0 1,0 0-1,0 1 0,0-1 0,0 0 0,0 1 0,0-1 1,1 1 23,45-47-5486,-18 26 1444</inkml:trace>
  <inkml:trace contextRef="#ctx0" brushRef="#br0" timeOffset="-58738.136">11199 169 9442,'-40'63'7411,"5"40"-6659,31-91-373,-8 37-32,3 0 0,1 1 0,2-1 0,3 1 0,2 25-347,6-59 106,4-38 32,0-9-71,-2-1 0,0 1 1,-2-1-1,-2-1 0,-1 1 0,-1 0 1,-3-14-68,2 46-1,0 1-1,0-1 1,0 0 0,0 0 0,-1 0 0,1 0 0,0 1 0,0-1 0,-1 0 0,1 0 0,0 0-1,0 0 1,-1 0 0,1 0 0,0 0 0,0 0 0,-1 1 0,1-1 0,0 0 0,0 0-1,-1 0 1,1 0 0,0 0 0,0-1 0,-1 1 0,1 0 0,0 0 0,0 0 0,-1 0 0,1 0-1,0 0 1,0 0 0,-1 0 0,1-1 0,0 1 1,-2 5-2,1-1-1,0 1 1,1 0 0,-1-1-1,1 1 1,0 0 0,0-1 0,0 1-1,1 0 1,-1-1 0,1 1-1,0 0 1,0-1 0,1 1-1,0-1 1,0 0 0,0 1 0,0-1-1,0 0 1,1 0 0,0-1-1,0 1 1,0 0 0,0-1-1,0 0 1,1 0 0,-1 0-1,1 0 1,0 0 0,0-1 0,0 1-1,0-1 1,1 0 0,-1-1-1,0 1 1,1-1 0,4 1 2,6-3 7,0-1 0,1 0 1,-1-2-1,-1 0 1,1 0-1,-1-1 0,1-1 1,-2-1-1,1 0 0,-1 0 1,0-1-1,0-1 1,-1 0-1,0-1 0,4-5-7,31-41 68,-90 164-80,43-107 14,-4 8 12,1 0 1,0 0-1,0 0 0,1 0 0,0 0 1,1 1-1,0-1 0,1 0 1,0 1-1,0-1 0,1 0 1,0 1-1,1-1 0,-1 0 0,3 3-14,-3-9 5,0-1-1,1 0 1,-1 0 0,1 0-1,-1 0 1,1 0-1,0-1 1,0 1-1,0-1 1,0 1-1,0-1 1,0 1-1,0-1 1,1 0-1,-1 0 1,0 0-1,1 0 1,-1-1-1,1 1 1,-1-1-1,1 1 1,-1-1-1,1 0 1,-1 0-1,1 0 1,-1 0-1,1 0 1,-1-1-1,1 1 1,-1-1 0,0 0-1,1 1 1,1-2-5,75-40 112,48-74 100,-126 115-213,0-1-1,-1 1 1,1 0 0,0 0 0,0 0-1,0 0 1,0 0 0,0 0 0,1 1-1,-1-1 1,0 0 0,0 0 0,0 1-1,1-1 1,-1 1 0,0-1 0,1 1-1,-1 0 1,0-1 0,1 1-1,-1 0 1,1 0 0,-1 0 0,0 0-1,1 0 1,-1 0 0,1 1 0,-1-1-1,0 0 1,1 1 0,-1-1 0,0 1-1,1-1 1,-1 1 1,5 24-33,-6-22 36,1 1 0,-1-1 0,1 1-1,-1-1 1,1 0 0,0 1 0,0-1 0,1 0-1,-1 0 1,0 0 0,1 0 0,0 0 0,0 0 0,0 0-1,0-1 1,0 1 0,1-1 0,-1 1 0,1-1-1,0 0 1,-1 0 0,1 0 0,0 0 0,0-1 0,1 1-3,4-1 8,1-1 1,-1 0-1,1 0 1,-1-1 0,1 0-1,-1 0 1,0-1-1,0 0 1,1-1 0,-1 0-1,-1 0 1,1 0-1,0-1 1,-1 0 0,0-1-1,2-1-8,2-1 16,92-44 103,-102 50-121,1 1 0,0-1 0,-1 1 1,1-1-1,0 1 0,-1-1 0,1 1 0,0 0 1,0 0-1,-1 0 0,1 0 0,0 0 1,-1 0-1,1 0 0,0 1 0,0-1 1,-1 1-1,1-1 0,0 1 0,-1 0 1,1 0-1,-1-1 0,1 1 0,-1 0 1,1 0-1,-1 0 0,0 1 0,1-1 0,-1 0 1,0 0-1,0 1 0,0-1 0,0 1 1,0-1-1,0 1 2,19 61-15,-18-55 29,-2-6-10,0 1 0,0-1 0,0 0 1,0 1-1,1-1 0,-1 0 0,1 0 0,-1 1 0,1-1 0,0 0 1,0 0-1,0 0 0,0 0 0,0 0 0,1 0 0,-1 0 0,1 0 1,-1 0-1,1 0 0,0-1 0,-1 1 0,1-1 0,0 1 1,0-1-1,0 0 0,0 0 0,0 0 0,0 0 0,1 0 0,-1 0 1,0-1-1,0 1 0,1-1 0,-1 1 0,2-1-4,6-3 13,-1-1 0,1 0 0,-1 0-1,0-1 1,-1-1 0,1 1 0,-1-1-1,7-7-12,0 2 20,125-90 89,-139 100-112,0 0 1,0 0 0,1 1-1,-1-1 1,0 0-1,1 1 1,-1-1-1,0 1 1,1 0-1,-1-1 1,1 1-1,-1 0 1,1 0-1,-1 0 1,1 0-1,-1 0 1,0 0-1,1 0 1,-1 1-1,1-1 1,-1 0-1,1 1 1,-1-1-1,0 1 1,1 0-1,-1-1 1,0 1-1,0 0 1,1 0 0,-1 0-1,0 0 1,0 0-1,0 0 1,0 0-1,0 0 1,0 0-1,-1 0 1,1 1-1,0-1 1,-1 0-1,1 1 1,0-1-1,-1 0 1,0 1-1,1-1 1,-1 1-1,0-1 1,0 1-1,1-1 1,-1 0-1,0 1 1,-1-1-1,1 1 1,0-1-1,0 1 3,21 42 45,-19-43-69,-1 0 0,0-1 0,0 1 0,0 0-1,0-1 1,1 0 0,-1 1 0,0-1 0,1 0 0,-1 1 0,0-1 0,1 0 0,-1 0 0,0 0 0,1 0-1,-1 0 1,0 0 0,0-1 0,1 1 0,-1 0 0,0-1 0,1 1 0,-1-1 0,0 1 0,0-1-1,0 0 1,0 1 0,0-1 0,1 0 0,-1 0 0,-1 0 0,1 0 0,0 0 0,0 0 0,0 0-1,0 0 1,-1 0 0,1 0 0,0 0 0,-1-1 0,1 1 0,-1 0 0,0 0 0,1-2 24,-4-18-5709,-2 14 1298</inkml:trace>
  <inkml:trace contextRef="#ctx0" brushRef="#br0" timeOffset="-58469.336">12329 187 10482,'-12'-9'3041,"5"0"720,7 6-3041,4 1-200,4 2-304,7-3-64,5 0-288,4 0-776,3 1 2904,7 7-5769,1 6 2065</inkml:trace>
  <inkml:trace contextRef="#ctx0" brushRef="#br0" timeOffset="-58171.261">12841 404 7314,'-9'6'6450,"3"-3"-5439,-33 25 1345,30-23-2117,0 1 0,0 0 0,0 0 0,1 1 0,0 0 0,0 1 0,0 0 0,1 0 0,1 1 0,-1-1 0,0 3-239,7-9 18,-1-1-1,0 0 0,0 1 0,1-1 1,-1 0-1,1 1 0,-1-1 1,1 1-1,-1-1 0,1 1 0,0-1 1,0 1-1,0-1 0,0 1 1,0-1-1,0 1 0,0 0 0,0-1 1,1 1-1,-1-1 0,1 1 1,-1-1-1,1 0 0,-1 1 0,1-1 1,0 0-1,0 1 0,0-1 1,0 0-1,0 0 0,0 1 1,0-1-1,0 0 0,0 0 0,0 0 1,2 0-18,0 1 3,1-1 0,-1 0 0,0 1 0,1-2-1,0 1 1,-1 0 0,1-1 0,0 1 0,-1-1 0,1 0 0,0 0 0,-1-1 0,1 1 0,0-1 0,0 0-3,10-3 16,1-2 0,-1 1 1,0-2-1,0 0 0,-1 0 0,0-1 0,0-1 1,-1 0-1,0-1 0,-1 0 0,0-1 0,-1-1 1,0 1-1,0-1 0,-1-1 0,-1 0 0,0 0 1,-1-1-1,0 1 0,-1-2 0,0-1-16,-30 101-235,26-20 233,-1-63 1,0 0 0,-1 0-1,1-1 1,0 1 0,0 0-1,0-1 1,0 1 0,1-1-1,-1 1 1,0-1-1,1 0 1,-1 1 0,1-1-1,-1 0 1,1 0 0,-1 0-1,1 0 1,0 0 0,0 0-1,-1-1 1,1 1 0,0 0-1,0-1 1,0 0 0,0 1-1,0-1 1,0 0-1,-1 0 1,1 0 0,0 0-1,0 0 1,2-1 1,9-2-150,1-2-1,-1 1 1,0-2 0,0 1-1,-1-2 1,0 0-1,0 0 1,-1-1 0,1-1-1,-2 0 1,1 0 0,-1-1-1,-1 0 1,0-1 0,0 0-1,5-9 151,2-5-1517,0 0 0,-2 0 0,0-1 0,-2-1 0,-1 0 0,-1-3 1517,12-33-4226</inkml:trace>
  <inkml:trace contextRef="#ctx0" brushRef="#br0" timeOffset="-57829.67">13370 43 8434,'-1'24'5215,"-6"10"-2786,1 3-1358,1 37-295,4 0 1,3 0-1,3 0 1,11 50-777,-10-51 53,-7-73-49,1 0-1,0 0 1,0-1-1,0 1 1,-1 0-1,1 0 1,0 0 0,0 0-1,0 0 1,-1 0-1,1 0 1,0-1-1,0 1 1,0 0-1,-1 0 1,1 0-1,0 0 1,0 0-1,-1 0 1,1 0-1,0 0 1,0 0-1,-1 0 1,1 0-1,0 0 1,0 0 0,-1 1-1,1-1 1,0 0-1,0 0 1,0 0-1,-1 0 1,1 0-1,0 0 1,0 1-1,0-1 1,-1 0-1,1 0 1,0 0-1,0 0 1,0 1-1,0-1-3,-10-27 96,10 27-94,-38-153 226,5 63-144,33 90-85,0 0 0,0 1 0,0-1 0,0 0 0,0 0 1,0 1-1,0-1 0,0 0 0,-1 0 0,1 1 0,0-1 0,0 0 1,0 0-1,0 0 0,0 1 0,0-1 0,0 0 0,0 0 0,-1 1 1,1-1-1,0 0 0,0 0 0,0 0 0,0 0 0,-1 1 0,1-1 0,0 0 1,0 0-1,0 0 0,-1 0 0,1 0 0,0 0 0,0 0 0,-1 0 1,1 1-1,0-1 0,0 0 0,-1 0 0,1 0 0,0 0 0,0 0 1,-1 0-1,1 0 0,0 0 0,0 0 0,-1-1 0,1 1 0,0 0 0,0 0 1,0 0-1,-1 0 1,5 6-71,-1 0 0,1-1 0,1 1 1,-1-1-1,1 0 0,0 0 0,0 0 1,0-1-1,0 0 0,1 0 0,0 0 0,0 0 1,0-1-1,0 0 0,1-1 0,-1 1 0,1-1 1,0 0-1,-1-1 0,1 0 0,0 0 1,0 0-1,0-1 0,0 0 0,0 0 0,0-1 71,124-2-8879,-85-3 4554</inkml:trace>
  <inkml:trace contextRef="#ctx0" brushRef="#br0" timeOffset="-57272.319">13768 387 9282,'-49'16'7262,"40"-10"-7019,0-1 0,1 1 0,0 1 0,0-1 0,1 1 0,-1 1-1,2-1 1,-1 1 0,1 1 0,0-1 0,1 1-243,4-8 3,0 0 1,0 0-1,0 0 0,1 0 1,-1 0-1,0 0 0,1 0 1,-1 1-1,1-1 0,-1 0 1,1 0-1,-1 1 0,1-1 1,0 0-1,0 0 1,0 1-1,0-1 0,0 0 1,0 1-1,0-1 0,0 0 1,0 1-1,0-1 0,1 0 1,-1 0-1,1 1 0,-1-1 1,1 0-1,-1 0 0,1 0 1,0 0-1,-1 0 0,1 0 1,0 0-1,0 0 0,0 0 1,0 0-1,0 0 0,0 0 1,0 0-1,0-1 0,0 1 1,0-1-1,1 1 0,-1 0-3,62 3-11,29-23-15,59-6-287,-150 25 321,0-1 0,1 1 0,-1 0 0,0 0 0,1 0 0,-1-1 0,1 2 0,-1-1 0,0 0 0,1 0 0,-1 0 0,0 1 0,1-1 0,-1 0 0,0 1 0,1 0 0,-1-1 0,0 1 0,0 0 0,0-1 0,1 1 0,-1 0 0,0 0 0,0 0-1,0 0 1,0 0 0,-1 0 0,1 0 0,0 0 0,0 1 0,-1-1 0,1 0 0,0 0 0,-1 1 0,0-1 0,1 0 0,-1 1 0,0-1 0,1 0 0,-1 1 0,0-1 0,0 1 0,0-1 0,0 0 0,0 1 0,-1-1 0,1 1 0,0-1 0,-1 0 0,1 1 0,-1-1 0,1 0 0,-1 0 0,0 1-8,1-3 35,0 1 1,0-1 0,0 1-1,0 0 1,-1-1 0,1 1-1,0-1 1,0 1 0,-1 0-1,1-1 1,0 1-1,-1 0 1,1-1 0,0 1-1,-1 0 1,1-1 0,-1 1-1,1 0 1,0 0 0,-1 0-1,1-1 1,-1 1-1,1 0 1,-1 0 0,1 0-1,0 0 1,-1 0 0,1 0-1,-1 0 1,1 0 0,-1 0-1,1 0 1,-1 0-1,1 0 1,-1 0 0,1 0-1,-1 0 1,1 1 0,0-1-1,-1 0 1,1 0 0,-1 0-1,1 1 1,0-1 0,-1 0-1,1 1 1,0-1-1,-1 0 1,1 1 0,0-1-1,-1 0 1,1 1 0,0-1-1,-1 1-35,-76-156 304,77 154-307,-1 0-1,1-1 0,0 1 0,0 0 0,-1-1 1,1 1-1,0-1 0,1 1 0,-1-1 0,0 1 1,0 0-1,0-1 0,1 1 0,-1 0 0,1-1 1,-1 1-1,1 0 0,0-1 0,-1 1 0,1 0 1,0 0-1,0 0 0,0 0 0,0 0 1,0 0-1,0 0 0,0 0 0,0 0 0,0 0 1,0 0-1,0 1 0,1-1 0,-1 0 0,0 1 1,1-1-1,-1 1 0,0 0 0,1-1 0,-1 1 1,1 0-1,-1 0 0,0 0 0,1 0 1,-1 0-1,1 0 0,-1 0 0,0 1 0,1-1 1,-1 0-1,0 1 0,1-1 0,-1 1 0,0-1 4,6 0-5,145 6-42,-122-7 154,1-1 1,-1-1-1,0-1 0,0-2 0,4-2-107,41-22-2866,-13-8 554</inkml:trace>
  <inkml:trace contextRef="#ctx0" brushRef="#br0" timeOffset="-62184.077">7190 607 8226,'-19'-43'7346,"-12"38"-5748,23 9-1536,1 0-1,1 1 0,-1-1 1,0 1-1,1 1 0,0-1 1,1 1-1,-1 0 0,1 0 1,0 1-1,1 0 0,-1 0 1,1 0-1,1 0 1,-1 1-62,-1 2 50,0 0 1,1 0 0,0 1 0,1-1 0,0 1 0,0 0 0,2 0 0,-1 0 0,1 1 0,1-1-1,0 0 1,1 10-51,-1-20 4,0 0 0,1 0 0,-1 0 0,0 0 0,1 0 0,-1 0 0,1 0 0,-1 0-1,1 0 1,-1 0 0,1 0 0,0 0 0,-1 0 0,1 0 0,0 0 0,0 0 0,0-1 0,0 1-1,0 0 1,0-1 0,0 1 0,0-1 0,0 1 0,0-1 0,0 1 0,0-1 0,0 0 0,0 1-1,0-1 1,1 0 0,-1 0 0,0 0 0,0 0 0,0 0 0,0 0 0,1 0 0,-1 0 0,0-1-1,0 1 1,0 0 0,0-1 0,0 1 0,0-1 0,1 1-4,48-32 102,-27 10-36,-2-1 0,0-1 0,-2 0 1,14-25-67,-17 27 32,1-3-1,-10 17-48,-11 25-36,3-13 48,-5 19 13,0 1-1,1 0 1,2 1-1,0-1 1,2 1-1,1 21-7,0-44 1,0-1-1,0 1 0,0-1 0,0 1 0,0-1 0,0 1 0,1-1 0,-1 1 0,0-1 0,1 1 0,-1-1 0,1 1 0,0-1 0,-1 1 0,1-1 0,0 0 0,0 0 1,0 1-1,0-1 0,0 0 0,0 0 0,0 0 0,1 0 0,-1 0 0,0 0 0,1 0 0,-1-1 0,0 1 0,1 0 0,-1-1 0,1 1 0,-1-1 0,1 0 1,-1 1-1,1-1 0,-1 0 0,1 0 0,-1 0 0,1 0 0,-1 0 0,1 0 0,0 0 0,-1-1 0,1 1 0,9-7-533,-1 0-1,0-1 1,0 0-1,-1 0 1,0-1-1,-1 0 1,0-1 0,0 0-1,-1 0 1,2-4 533,22-33-3700</inkml:trace>
  <inkml:trace contextRef="#ctx0" brushRef="#br0" timeOffset="-61852.653">7611 469 8522,'-39'30'7421,"13"-15"-6151,-16 13 20,40-27-1282,0 0 0,1-1 1,-1 1-1,0 0 0,1 0 0,-1 0 1,1 0-1,0 0 0,-1 1 1,1-1-1,0 0 0,0 1 1,0-1-1,0 1 0,0-1 0,0 1 1,0 0-1,0-1 0,0 1 1,1 0-1,-1-1 0,1 1 1,0 0-1,-1 0 0,1 0 0,0-1 1,0 1-1,0 0 0,0 0 1,0 0-1,0-1 0,1 1 1,-1 0-1,1 0 0,-1-1 1,1 1-1,0 0 0,-1 0 0,1-1 1,0 1-1,0-1 0,0 1 1,0-1-1,1 1 0,-1-1 1,0 0-1,0 0 0,1 0 0,-1 1 1,1-1-1,-1 0 0,1-1 1,0 1-1,-1 0 0,1 0 1,0-1-1,-1 1 0,1-1 0,0 1 1,0-1-1,0 0 0,0 0-8,124 17 140,-125-17-139,1 1 0,-1 0-1,1 0 1,-1 0 0,0 0-1,0 0 1,0 0 0,0 0-1,1 0 1,-1 0-1,-1 1 1,1-1 0,0 0-1,0 1 1,0-1 0,-1 0-1,1 1 1,-1-1 0,1 1-1,-1-1 1,1 1 0,-1 0-1,0-1 1,0 1-1,0-1 1,0 1 0,0-1-1,0 1 1,0 0 0,-1-1-1,1 1 1,0-1 0,-1 1-1,0 0 0,-25 50 141,18-41-40,1-1 0,-2 0-1,0 0 1,0-1 0,0 0-1,-1 0 1,-1-1 0,-6 4-101,17-12-19,-1 1 0,1-1 0,-1 0 0,1 1 0,-1-1 0,1 0 0,-1 0 0,1 0 0,-1 1 0,1-1 0,-1 0 0,1 0 0,-1 0 0,0 0 0,1 0 0,-1 0 0,1 0 0,-1 0 0,1 0 0,-1 0 0,1 0 0,-1 0 0,1 0 0,-1 0 0,0-1 1,1 1-1,-1 0 0,1 0 0,0-1 0,-1 1 0,1 0 0,-1-1 0,1 1 0,-1 0 0,1-1 0,0 1 0,-1-1 0,1 1 0,0 0 0,-1-1 0,1 1 0,0-1 0,0 1 0,-1-1 0,1 1 0,0-1 0,0 0 0,0 1 0,0-1 0,0 1 0,0-1 0,0 1 0,0-1 0,0 0 19,0-31-4543,3 7 571</inkml:trace>
  <inkml:trace contextRef="#ctx0" brushRef="#br0" timeOffset="-61487.247">7835 581 7322,'15'16'6476,"-7"-13"-6306,0-1 0,0 1 1,1-1-1,-1-1 0,0 1 1,1-1-1,-1-1 1,0 0-1,1 0 0,-1 0 1,1-1-1,-1-1 0,4 0-169,-5 1 85,5 0 24,-1-1-1,1 0 0,0-1 0,-1 0 1,0-1-1,0 0 0,0-1 0,0 0 1,-1-1-1,0 0 0,0-1 0,2-2-109,-12 9 21,-1 0 0,1 0-1,-1 0 1,1 0 0,-1 0-1,1 0 1,-1 0 0,1 0-1,-1 0 1,1-1 0,-1 1-1,0 0 1,1 0 0,0-1-1,-1 1 1,1 0 0,-1 0-1,1-1 1,-1 1 0,1-1-1,0 1 1,-1 0 0,1-1-1,-1 1 1,1-1 0,0 1-1,0-1 1,-1 1 0,1-1-1,0 1 1,0-1 0,0 1-1,-1-1 1,1 1 0,0-1-1,0 1 1,0-1 0,0 1-1,0-1 1,0 0 0,0 1-1,0-1 1,0 1 0,1-1-1,-1 1 1,0-1 0,0 1-1,0-1 1,1 1 0,-1-1-1,0 1 1,0-1 0,1 1-1,-1-1 1,0 1 0,1 0-1,-1-1 1,1 1 0,-1 0-1,0-1 1,1 1 0,-1 0-1,1-1 1,-1 1 0,1 0-22,-44 5 580,31 0-556,0 1 0,0 1-1,1 0 1,0 0 0,0 1 0,1 0-1,0 1 1,1 0 0,0 0 0,0 1-1,1 1 1,0-1 0,1 1 0,0 1-1,1-1 1,0 1 0,1 0 0,-4 11-23,8-21 2,0 0 1,0-1 0,0 1 0,0 0-1,0-1 1,1 1 0,-1 0 0,1 0 0,-1 0-1,1 0 1,0 0 0,-1 0 0,1 0 0,0-1-1,0 1 1,0 0 0,1 0 0,-1 0-1,0 0 1,1 0 0,-1 0 0,1 0 0,0-1-1,0 1 1,-1 0 0,1 0 0,0-1-1,1 1 1,-1-1 0,0 1 0,0-1 0,1 1-1,-1-1 1,0 0 0,1 1 0,-1-1 0,1 0-1,0 0 1,-1 0 0,1 0 0,0-1-1,0 1 1,0 0 0,0-1 0,-1 1 0,3-1-3,13 1-140,1-2 0,-1 0 0,1-1 1,-1 0-1,0-2 0,0 0 0,0-1 1,-1 0-1,14-7 140,94-40-1462,-64 26 139</inkml:trace>
  <inkml:trace contextRef="#ctx0" brushRef="#br0" timeOffset="-60938.639">8567 463 6545,'-1'-3'474,"0"1"0,0-1 0,0 1-1,-1 0 1,1-1 0,0 1 0,-1 0-1,0 0 1,1 0 0,-1 0 0,0 0-1,0 0 1,0 0 0,0 0 0,0 1-1,-1-1 1,1 1 0,0 0 0,-2-1-474,0 1 127,1 0 0,0 1 0,-1-1 0,1 1 0,0-1 0,-1 1 0,1 0 0,-1 0 0,1 1 0,-1-1 0,1 1 0,0 0 0,-1 0 0,1 0 0,0 0 0,0 0 0,0 1 0,0-1 0,0 1 0,0 0 0,0 0 0,0 0 0,0 1-127,-5 5 75,1 1 1,0 0-1,0 0 0,0 0 0,2 1 1,-1 0-1,1 0 0,0 1 0,1-1 1,0 1-1,1 0 0,1 0 1,-1 1-1,2-1 0,-1 0 0,1 1 1,1-1-1,0 1 0,1-1 1,1 6-76,-2-15 9,0 0 1,1 1-1,-1-1 0,0 1 1,1-1-1,-1 1 1,1-1-1,0 0 1,0 0-1,0 1 1,0-1-1,0 0 0,1 0 1,-1 0-1,1 0 1,-1 0-1,1 0 1,0-1-1,0 1 1,-1 0-1,1-1 0,0 1 1,1-1-1,-1 0 1,0 0-1,0 0 1,0 0-1,1 0 1,-1 0-1,0-1 1,1 1-1,-1-1 0,1 1 1,-1-1-1,2 0-9,11-4 15,-1 0 0,0 0 0,0-2 0,-1 0 0,1 0 0,-1-1-1,0-1 1,-1 0 0,0-1 0,0 0 0,-1-1 0,0 0 0,-1-1-1,7-8-14,-1 2-12,-1 0 0,0-1 0,-2-1 0,1 0-1,-2 0 1,-1-2 0,-1 1 0,0-2 0,-2 1-1,0-1 1,-1 0 0,-2-1 0,1-5 12,-5 24-15,-5-48-229,3 52 237,0 0 0,0 0 0,0 0 0,1 0 0,-1 0 1,0 1-1,0-1 0,0 0 0,0 0 0,1 1 0,-1-1 0,0 0 0,0 1 0,0-1 0,1 1 0,-1-1 1,0 1-1,1-1 0,-1 1 0,0 0 0,1-1 0,-1 1 0,1 0 0,-1-1 0,1 1 0,0 0 0,-1 0 1,1 0-1,-1-1 0,1 1 0,0 0 0,0 0 0,0 0 0,-1 0 0,1-1 0,0 1 0,0 0 0,0 0 1,0 1 6,-18 47 173,1 2 1,3 0 0,2 0-1,-5 53-173,16-92 71,1-1 0,0 0-1,1 1 1,0-1 0,1 0 0,0 0-1,1 0 1,0 0 0,1 0-1,0-1 1,3 5-71,37 33-1068,-41-46 758,1 0-1,0-1 1,-1 1 0,1-1-1,0 0 1,0 0 0,0 0-1,0-1 1,0 1 0,0-1-1,0 0 1,0 0 0,0 0-1,0-1 1,0 0 0,0 1 310,23-8-4031</inkml:trace>
  <inkml:trace contextRef="#ctx0" brushRef="#br0" timeOffset="-62716.375">6711 554 7218,'9'-9'2880,"-1"18"369,-7 3-1657,-4 12-496,-1 5-239,-9 15-49,-3-4-288,1 4-152,2-9-168,1-5-72,8-12-16,7-10-616,3-14-376,1-19-2921,6-8 264</inkml:trace>
  <inkml:trace contextRef="#ctx0" brushRef="#br0" timeOffset="-62539.729">6723 278 10498,'-3'7'2921,"-2"9"784,-1-3-2945,3 9-296,-1-1-216,1 0-56,1-4-16,5-2-936,0-4 3544,9 4-6560,2-6 2479</inkml:trace>
  <inkml:trace contextRef="#ctx0" brushRef="#br0" timeOffset="-66573.817">2775 574 4121,'9'-48'11300,"-14"67"-8701,-1 43-2354,5-60-170,-12 283 170,14-154-154,-13-97-1293,-5-21-2984,0-12 556</inkml:trace>
  <inkml:trace contextRef="#ctx0" brushRef="#br0" timeOffset="-66038.258">2469 536 8962,'32'-33'6750,"39"3"-5159,-30 15-827,-17 4-496,-15 5-233,1 0 0,0 1 1,1 0-1,-1 0 1,1 1-1,-1 1 0,1 0 1,0 0-1,1 1 0,-1 1 1,0 0-1,0 0 1,1 1-1,-1 1 0,0 0 1,1 0-1,3 2-35,-12-2-3,0 0 0,0 1 0,0-1 0,-1 1 1,1 0-1,0 0 0,-1 0 0,0 0 0,1 0 0,-1 0 0,0 1 0,0-1 0,0 1 1,0-1-1,-1 1 0,1 0 0,-1 0 0,1 0 0,-1-1 0,0 1 0,0 1 0,-1-1 0,1 0 1,0 0-1,-1 0 0,0 0 0,0 0 0,0 1 0,0-1 0,0 0 0,-1 1 3,-30 94 226,31-97-223,-1-1 0,1 1 0,0-1-1,0 1 1,0-1 0,0 1 0,0-1 0,0 1 0,0 0 0,0-1-1,0 1 1,0-1 0,0 1 0,0-1 0,0 1 0,1-1 0,-1 1-1,0-1 1,0 1 0,1-1 0,-1 1 0,0-1 0,0 1-1,1-1 1,-1 1 0,1-1 0,-1 0 0,0 1 0,1-1 0,-1 0-1,1 1 1,-1-1 0,1 0 0,-1 1 0,1-1 0,-1 0 0,1 0-1,-1 0 1,1 0 0,-1 1 0,1-1 0,-1 0 0,1 0-1,0 0 1,-1 0 0,1 0 0,-1 0 0,1 0 0,-1-1 0,1 1-1,-1 0 1,1 0 0,-1 0 0,1-1 0,-1 1 0,1 0 0,-1 0-1,1-1 1,-1 1 0,1 0 0,-1-1 0,1 1 0,-1-1-3,20 1 36,-16 1-37,0 0 0,0 1 0,0 0-1,0 0 1,-1 0 0,1 0 0,0 0 0,-1 1-1,0 0 1,1-1 0,-1 1 0,-1 1 0,1-1-1,0 0 1,-1 1 0,1-1 0,-1 1 0,0 0 0,0 0-1,-1 0 1,1 0 0,-1 1 1,23 93-78,-21-73 77,0 1 0,-2-1 0,0 1 0,-2 0 0,-1-1 0,-1 1 0,-1-1 0,-7 23 1,4-36 90,-1 0 1,0 0-1,0-1 0,-1 0 1,-1-1-1,1 1 0,-2-2 1,1 0-1,-2 0 0,1-1 1,-1 0-1,0-1 0,-1 0 1,1-1-1,-1-1 0,-1 0 0,1-1 1,-5 1-91,11-1 48,-1-1 0,0 0 1,0-1-1,0 1 0,0-2 1,-1 1-1,1-1 0,0 0 0,-1-1 1,1 0-1,-1 0 0,1-1 1,0 0-1,-9-2-48,-56-27-25,65 13-1601,23 5-4106,-3 8 1431</inkml:trace>
  <inkml:trace contextRef="#ctx0" brushRef="#br0" timeOffset="-65650.375">3171 891 8026,'66'-16'5484,"-58"13"-5306,0-1 0,0 0 0,0-1-1,-1 0 1,1 0 0,-1 0-1,0-1 1,-1 0 0,1-1 0,-1 1-1,0-1 1,-1-1 0,0 1 0,0-1-1,0 0 1,-1 0-178,19-53 2071,-23 60-2046,0 1 0,0 0 0,-1 0 0,1-1 0,0 1 1,-1 0-1,1-1 0,0 1 0,-1 0 0,1 0 0,0 0 0,-1-1 0,1 1 0,0 0 0,-1 0 0,1 0 0,-1 0 0,1 0 0,-1 0 0,1-1 0,0 1 0,-1 0 0,1 0 0,-1 1 0,1-1 0,0 0 0,-1 0 1,1 0-1,-1 0 0,1 0 0,0 0 0,-1 0 0,1 1 0,-1-1 0,1 0 0,0 0 0,-1 1 0,1-1 0,0 0 0,-1 0 0,1 1 0,0-1 0,0 0 0,-1 1 0,1-1 0,0 0 0,0 1 0,0-1 0,-1 1 0,1-1 1,0 0-1,0 1 0,0-1 0,0 1 0,0-1 0,0 0 0,0 1 0,0 0-25,-1-1 8,-18 23 57,2 0 0,1 1 0,0 0 0,2 1 0,1 1 0,1 0 0,1 1 0,1 1 0,1-1 0,-3 27-65,7-13 37,5-40-37,0 0 0,-1 0 1,1 0-1,0-1 0,0 1 0,0 0 1,0 0-1,1 0 0,-1 0 0,0 0 1,0 0-1,1 0 0,-1-1 0,0 1 1,1 0-1,-1 0 0,0 0 0,1-1 1,-1 1-1,1 0 0,0 0 0,-1-1 1,1 1-1,0-1 0,-1 1 0,1 0 1,0-1-1,-1 1 0,1-1 0,0 0 1,0 1-1,0-1 0,0 0 0,-1 1 1,1-1-1,0 0 0,0 0 0,0 0 1,0 0-1,0 0 0,0 0 0,8-2-189,1-1 0,-1-1 0,0 1 0,-1-2 0,1 1 0,-1-1 0,0 0 1,0-1-1,0 0 0,-1 0 0,0-1 0,5-6 189,-1 3-398,66-66-5128,-37 35 2024</inkml:trace>
  <inkml:trace contextRef="#ctx0" brushRef="#br0" timeOffset="-65337.29">3613 771 5769,'0'0'194,"0"0"0,0 0-1,0 1 1,0-1-1,0 0 1,0 0 0,0 0-1,0 0 1,0 1 0,0-1-1,0 0 1,0 0 0,0 0-1,0 0 1,0 1 0,0-1-1,0 0 1,0 0 0,0 0-1,0 0 1,0 0 0,0 1-1,1-1 1,-1 0 0,0 0-1,0 0 1,0 0-1,0 0 1,0 0 0,1 0-1,-1 0 1,0 1 0,0-1-1,0 0 1,0 0 0,0 0-1,1 0 1,-1 0 0,0 0-1,0 0-193,-10 17 1551,-1-2-893,3-4-436,0 0 1,1 1-1,0 0 0,1 0 1,0 0-1,0 1 0,2 0 0,-1 0-222,5-12 2,0 0-1,0 0 0,0 0 1,0 0-1,0 0 0,0 0 1,0-1-1,0 1 0,0 0 1,1 0-1,-1 0 0,0 0 1,1-1-1,-1 1 0,0 0 1,1 0-1,-1 0 0,1-1 1,-1 1-1,1 0 0,-1-1 1,1 1-1,0 0 0,-1-1 1,1 1-1,0-1 0,-1 1 1,1-1-1,0 1 0,0-1 1,0 0-1,-1 1 0,1-1 1,0 0-1,0 0 0,0 0 1,0 1-1,0-1 0,-1 0 1,1 0-1,0 0 0,0 0 1,0-1-1,0 1 0,0 0 1,0 0-1,-1 0 0,2-1-1,43-9-21,-37 7 19,79-18 1,-84 21-3,-1-1-1,1 1 1,0 0 0,-1 0-1,1 0 1,0 1-1,-1-1 1,1 1-1,-1-1 1,1 1 0,-1 0-1,1 0 1,-1 0-1,0 0 1,1 1-1,-1-1 1,0 0 0,0 1-1,0 0 1,0 0-1,0-1 1,0 1-1,0 0 1,-1 0 0,1 0-1,-1 1 1,0-1-1,1 0 1,-1 1 0,0-1-1,0 1 5,1 4 76,-1 0 1,0 0-1,-1 0 1,1 0-1,-1 0 0,0 0 1,-1 0-1,0 0 1,0 0-1,0 0 1,-1 0-1,0 0 0,-1 0 1,1-1-1,-1 1 1,-1-1-1,1 0 0,-1 0 1,0 0-1,0 0 1,-1-1-1,1 0 0,-1 0 1,0 0-1,-1 0 1,1-1-1,-1 0 0,0 0 1,0 0-1,-1-1 1,-2 1-77,-5 3 150,1-1 1,-1-1 0,0-1 0,0 0 0,-1-1 0,-13 2-151,-3-12-1208,34-17-4131,13-5 1385</inkml:trace>
  <inkml:trace contextRef="#ctx0" brushRef="#br0" timeOffset="-65060.369">4106 370 10562,'-34'49'6449,"10"43"-6155,22-77 171,-4 15-269,2 1 0,1-1-1,1 1 1,2 0-1,1 0 1,3 17-196,21 103 140,-22-138-188,0 0 1,0-1-1,-1 1 1,-1 1-1,-1-1 0,0 0 1,0 0-1,-1 0 1,-1 0-1,-1 3 48,3-15-58,0 0 0,0 0 0,0 0-1,-1 0 1,1 0 0,-1 0 0,1 0 0,0 0 0,-1 0 0,0-1-1,1 1 1,-1 0 0,1 0 0,-1-1 0,0 1 0,1 0 0,-1-1 0,0 1-1,0-1 1,0 1 0,0-1 0,1 1 0,-1-1 0,0 1 0,0-1-1,0 0 1,0 0 0,0 1 0,0-1 0,0 0 0,0 0 0,0 0-1,0 0 1,0 0 0,0 0 0,0 0 0,0-1 0,0 1 0,0 0 0,0 0-1,1-1 1,-1 1 0,0-1 0,-1 1 58,-37-30-4211,32 24 3421,-30-28-2673</inkml:trace>
  <inkml:trace contextRef="#ctx0" brushRef="#br0" timeOffset="-64836.526">3810 832 8626,'4'-2'2688,"7"5"641,1-1-2273,19-8-127,3-6-225,17-8-40,5-8-216,15-5-104,-7 3-824,10 7-3257,-15 9 873</inkml:trace>
  <inkml:trace contextRef="#ctx0" brushRef="#br0" timeOffset="-55105.555">1684 1155 7490,'-6'-6'3816,"12"7"-343,6 2-1640,14 0-1217,8 2-512,22-2-24,1-3 0,18-8 16,2-2 8,11-10-352,-14-3 2008,-2-22-5313</inkml:trace>
  <inkml:trace contextRef="#ctx0" brushRef="#br0" timeOffset="98536.004">2460 1609 9370,'6'-1'5440,"5"11"-4205,-2-1-1170,0-3 0,1-2 0,0 1-1,-1-1 1,1 0 0,1-1 0,-1 0-1,0-1 1,1 0 0,-1-1 0,1 0 0,6 0-65,8 1 363,47 3-178,1-3-1,0-4 1,9-3-185,129-38 327,-169 34-268,58-15 253,0 4 0,1 5-1,101-3-311,59 33 450,-214-10-370,90 11 52,1-6 1,-1-6-1,85-10-132,107-43 11,-22 9 26,-5 44 201,41 9 119,40-21-229,17-20-100,3 1-11,-6 17-3,25 5-5,-1 1-5,21-3-17,-2-10 5,12-12 4,-14-10 14,-17 20 2,4 29-20,30-4-2,-2-12 26,-25-1-20,-39-2 14,-18-15-6,-12-22-12,-14-11 27,51-4 13,-139 34 136,-220 25 75,-1 1 0,1 2 0,-1 1 0,0 2 0,11 4-243,-28-9 17,-28-4-847,-10-2-1003,-17-13-2132</inkml:trace>
  <inkml:trace contextRef="#ctx0" brushRef="#br0" timeOffset="-53102.482">1739 2736 9378,'4'-3'2136,"12"0"849,8-2-2689,14-5-48,3-4-40,16-4 16,-2 0-48,12-1-32,-10 9-96,9 4 24,-15 6-248,1 7 1305,-13 10-4314,-2-2 1641</inkml:trace>
  <inkml:trace contextRef="#ctx0" brushRef="#br0" timeOffset="-47920.959">1895 4217 7946,'6'1'2672,"5"-8"353,15 5-1905,12 5-624,28-4-80,12-4-120,26-10 8,0-11-119,20-9-3170,-21-3-312</inkml:trace>
  <inkml:trace contextRef="#ctx0" brushRef="#br0" timeOffset="-43328.541">1921 5829 9858,'17'2'3137,"2"-4"552,13-5-2393,8-5-608,25-8-96,5-6-88,9-6-88,4 7-208,7 3-64,-15 15-832,-21 16-3401</inkml:trace>
  <inkml:trace contextRef="#ctx0" brushRef="#br0" timeOffset="-35980.615">2129 7374 10090,'-3'3'3185,"-3"-3"560,9-3-2905,13 8-168,1-8-416,18 4 0,9-9-40,18-1 8,-3-3-24,19 5-8,-8-2-112,4 2-24,-15 9-232,3 9-704,-21-5-320,3-5-2817,-4 2 144</inkml:trace>
  <inkml:trace contextRef="#ctx0" brushRef="#br0" timeOffset="-42195.862">3675 5192 9826,'-1'-4'286,"1"0"1,-1 0-1,0 0 0,-1 0 1,1 0-1,-1 0 0,1 0 0,-1 0 1,0 0-1,-1 1 0,1-1 1,-1 1-1,1 0 0,-1-1 1,0 1-1,0 1 0,-1-1 0,1 0 1,0 1-1,-1-1 0,0 1 1,1 0-1,-1 1 0,0-1 1,0 0-1,0 1 0,0 0 0,-2 0-286,-3 1 56,-1 0-1,1 0 1,0 1-1,-1 1 0,1-1 1,0 2-1,0-1 0,0 1 1,0 1-1,0-1 0,1 1 1,0 1-1,-1 0 0,2 0 1,-1 0-1,1 1 0,-1 1 1,2-1-1,-1 1 0,1 0 1,0 0-1,0 1 0,1 0 1,0 0-1,0 0 0,-2 8-55,1-1 5,0-1 0,2 1 0,-1 0-1,2 0 1,0 0 0,1 0 0,1 1-1,0-1 1,1 0 0,1 1-1,0 1-4,0-13 2,0 0 0,0 0 0,0 0 0,1-1 0,-1 1 0,1 0 0,0 0 0,0-1 0,0 0 0,1 1 0,-1-1 0,1 0 0,0 0 0,0 0-1,0 0 1,0-1 0,1 1 0,-1-1 0,1 0 0,-1 0 0,1 0 0,0 0 0,-1-1 0,1 1 0,0-1 0,0 0 0,0 0 0,0-1-1,2 1-1,29 7 20,-21-7-27,1 2 1,-1 0-1,-1 0 1,1 1-1,0 1 0,-1 0 1,0 1-1,0 0 0,-1 1 1,1 1-1,-2 0 0,1 1 1,-1 0-1,10 10 7,-15-11-2,-1 0-1,0 1 1,0 0 0,-1 0 0,0 0-1,0 0 1,-1 1 0,-1-1-1,1 1 1,-2 0 0,1 0-1,-1 0 1,-1 0 0,0 0-1,0 0 1,-1 0 0,0-1-1,0 1 1,-1 0 0,-1 0-1,0-1 1,0 1 0,-1-1-1,0 0 1,0 0 0,-1 0-1,-1-1 1,1 0 0,-1 0-1,-1 0 1,1-1 0,-1 1-1,-1-2 1,1 1 0,-6 3 2,6-4 78,0-1 1,0 1-1,-1-1 1,0-1-1,1 0 1,-2 0 0,1 0-1,0-1 1,-1 0-1,1-1 1,-1 1-1,0-2 1,0 1-1,0-1 1,0-1-1,0 0 1,0 0-1,-1-1-78,8 1-62,-1-1 1,1 0-1,0 1 0,0-1 0,0 0 0,0 0 0,0 0 0,0 0 0,0-1 0,0 1 0,0 0 0,1-1 0,-1 0 0,0 1 0,1-1 0,0 0 0,-1 0 0,1 1 1,0-1-1,0 0 0,0 0 0,0-1 0,0 1 0,0 0 0,1 0 0,-1 0 0,1-1 0,-1 1 0,1 0 0,0 0 0,0-1 0,0 1 0,0 0 0,0 0 0,1-1 1,-1 1-1,1 0 0,-1 0 0,1 0 0,0-1 0,0 1 0,0 0 0,0 0 0,0 0 0,1 0 0,-1 1 0,1-2 62,25-23-3730,4 5-475</inkml:trace>
  <inkml:trace contextRef="#ctx0" brushRef="#br0" timeOffset="-41851.845">4000 5585 4377,'0'-1'233,"0"1"-1,1-1 1,-1 0-1,0 0 1,1 0-1,-1 0 1,0 0 0,0 0-1,0 0 1,0 0-1,0 0 1,0 0-1,0 0 1,0 0 0,0 1-1,0-1 1,0 0-1,-1 0 1,1 0-1,0 0 1,-1 0 0,1 0-1,0 0 1,-1 1-1,0-1 1,1 0-1,-1 0 1,1 1 0,-1-1-1,0 0 1,1 1-1,-1-1 1,0 0-233,-7 9 2887,-26 117-677,27 1-1662,8-114-480,-2-9-52,0-1 0,1 1 0,-1-1 0,1 1 0,0-1 0,0 1 0,0-1 0,0 1 0,0-1 0,0 1 0,1-1 0,-1 1 0,1-1 0,-1 0 0,1 1 0,0-1 0,0 0 0,0 1-1,1-1 1,-1 0 0,0 0 0,1 0 0,-1 0 0,1 0 0,0 0 0,0-1 0,0 1 0,0 0 0,0-1 0,0 1 0,0-1 0,0 0 0,0 0 0,1 0 0,-1 0 0,1 0 0,-1-1 0,0 1-16,5-3 22,0 1 0,0-2 0,-1 1 1,1-1-1,-1 0 0,1 0 0,-1-1 0,0 0 0,-1 0 1,1 0-1,-1-1 0,0 1 0,3-5-22,28-21 50,-2-1-1,-1-2 1,-2-2 0,-1-1-1,-2-1 1,-2-1 0,-1-1-1,1-7-49,-25 32-20,-16 30-21,8-3 48,1 0 1,0 1-1,0 0 0,2 1 1,-1-1-1,2 1 0,0-1 1,1 1-1,0 0 0,1 0 1,1 0-1,0 0 0,2 0 1,0 4-8,28 63 229,-29-80-233,1 0 0,-1 0 0,0 0 0,1 0 0,-1-1 0,1 1 0,0-1 0,-1 1 0,1-1 0,0 0 0,0 0 0,0 0 0,0 0 0,0 0 0,0 0 0,0 0 0,1-1 0,-1 1 0,0-1 0,0 1 0,0-1 0,1 0 0,-1 0 0,0 0 0,0 0 0,1 0 0,-1-1 0,0 1 0,0-1 0,0 1 0,0-1 0,1 0 0,-1 0 0,0 0 0,0 0 0,0 0 0,0-1 4,75-64-4397,-39 22 1032</inkml:trace>
  <inkml:trace contextRef="#ctx0" brushRef="#br0" timeOffset="-41459.189">4826 5107 11442,'-20'33'5054,"-2"18"-2447,14-28-2318,-7 13-64,2 1-1,1 1 1,2 0-1,2 1 1,1 0-1,2 0 1,2 0 0,2 27-225,9 45 195,-3-67-154,-1 0 0,-3 0 0,-2 0 1,-5 33-42,6-71 7,-1 0 0,0 0 0,-1 1 0,1-1 0,-1 0 0,-1 0 0,1-1 0,-1 1 0,0-1 0,0 1 0,-1-1 1,1 0-1,-5 5-7,7-10-16,-1 1 0,1-1 0,0 1 1,0-1-1,0 1 0,-1-1 0,1 0 0,0 0 1,-1 1-1,1-1 0,0 0 0,-1 0 1,1 0-1,0-1 0,0 1 0,-1 0 1,1 0-1,0-1 0,-1 1 0,1-1 0,0 1 1,0-1-1,0 0 0,0 1 0,0-1 1,-1 0-1,1 0 0,1 1 0,-1-1 0,0 0 1,0 0-1,0 0 0,0 0 0,1-1 1,-1 1-1,0 0 0,1 0 0,-1 0 1,1 0-1,-1-1 0,1 1 0,0 0 0,-1-1 1,1 1-1,0 0 0,0 0 16,-13-112-2610,13 80 1783,-2-21-513,2 1-1,3 0 0,6-35 1341,-9 84 53,1 0-1,-1 0 1,1 0-1,0 0 1,0 0 0,1 0-1,-1 0 1,1 0-1,-1 0 1,1 1-1,1-1 1,-1 1 0,0-1-1,1 1 1,0 0-1,0 0 1,0 0-1,0 0 1,0 1 0,0-1-1,1 1 1,-1 0-1,1 0 1,0 0-1,-1 0 1,1 0 0,0 1-1,0 0 1,0 0-1,0 0 1,0 0-1,1 1 1,-1 0-1,0 0 1,0 0 0,1 0-53,30 3 343,-26-1-306,1-1 1,-1-1 0,1 1 0,-1-1-1,0-1 1,1 0 0,-1 0-1,0-1 1,1 0 0,0-1-38,1-2-128,0 0 1,0-1-1,-1 0 1,0-1-1,0 0 1,0 0-1,-1-1 1,-1 0-1,4-3 128,68-91-5143,-36 30 1110</inkml:trace>
  <inkml:trace contextRef="#ctx0" brushRef="#br0" timeOffset="-40963.6">5251 5021 8698,'-56'139'6668,"2"-2"-4862,-37 113 754,86-230-2459,1 0 0,1 0 0,0 0 0,2 0 0,0 1 0,2-1 0,0 0 0,1 0 0,1 1 0,1-1 0,1-1 0,0 1-1,8 15-100,17 19-630,-29-54 597,0 0 0,-1 0 1,1 0-1,0 0 1,-1 0-1,1 0 0,-1 0 1,1 0-1,0 0 0,-1 0 1,1 0-1,0-1 1,-1 1-1,1 0 0,-1 0 1,1-1-1,0 1 1,-1 0-1,1-1 0,-1 1 1,1-1-1,-1 1 0,0-1 1,1 1-1,-1-1 1,1 1-1,-1-1 0,0 1 1,1-1-1,-1 1 0,0-1 1,0 0-1,1 1 1,-1-1-1,0 1 0,0-1 1,0 0-1,0 1 1,0-1-1,0 0 0,0 1 1,0-1-1,0 0 0,0 1 1,0-1-1,0 1 1,0-1-1,-1 0 0,1 1 1,0-1-1,0 1 0,-1-1 33,1 0-8,33-135-2260,-22 93 1842,1 0 0,3 1 0,1 0-1,22-38 427,-38 81 37,0-1 0,0 0-1,0 1 1,0-1-1,0 1 1,0-1-1,0 1 1,0-1 0,0 0-1,0 1 1,0-1-1,0 1 1,0-1-1,0 1 1,0-1-1,1 0 1,-1 1 0,0-1-1,0 1 1,0-1-1,1 0 1,-1 1-1,0-1 1,0 0-1,1 1 1,-1-1 0,0 0-1,1 1 1,-1-1-1,1 0 1,-1 0-1,0 0 1,1 1 0,-1-1-1,1 0 1,-1 0-1,0 0 1,1 0-1,-1 0 1,1 0-1,-1 0 1,1 0 0,-1 0-1,1 0 1,-1 0-1,0 0 1,1 0-1,-1 0 1,1 0 0,-1 0-1,1 0 1,-1 0-1,0-1 1,1 1-1,-1 0 1,0 0-1,1 0 1,-1-1 0,1 1-1,-1 0 1,0-1-37,3 11 283,0-8-234,0 1 0,0-1 0,0 0 0,1 0 0,-1-1-1,0 1 1,1-1 0,-1 1 0,1-1 0,-1 0 0,1-1 0,0 1-1,-1-1 1,1 1 0,0-1 0,0 0 0,-1 0 0,1-1 0,0 1-1,-1-1 1,1 0 0,0 0 0,-1 0 0,1 0 0,-1-1 0,1 1-1,-1-1 1,0 0 0,0 0 0,3-2-49,10-6 30,-1 0 0,0-1 0,-1 0 1,0-1-1,-1-1 0,0 0 0,-1-1 0,0 0 0,-1-1 0,0-3-30,0 4 6,-7 15 0,-17 87 576,-1 90 518,13-177-1097,1-1 0,-1 1-1,1 0 1,0-1 0,0 1 0,-1 0-1,1 0 1,0-1 0,0 1 0,0 0-1,0 0 1,0-1 0,0 1 0,0 0-1,0 0 1,0-1 0,0 1 0,0 0-1,0 0 1,0-1 0,1 1 0,-1 0-1,0-1 1,0 1 0,1 0 0,-1-1-1,1 1 1,-1 0 0,1-1 0,-1 1-1,1-1 1,-1 1 0,1-1 0,-1 1-1,1-1 1,0 1 0,-1-1 0,1 0-1,0 1 1,-1-1 0,1 0 0,0 1 0,-1-1-1,1 0 1,0 0 0,0 0 0,-1 0-1,1 0 1,0 0 0,0 0 0,-1 0-1,1 0 1,0 0-3,24-32-609,7-57-4593,-21 28 1222</inkml:trace>
  <inkml:trace contextRef="#ctx0" brushRef="#br0" timeOffset="-40646.219">5549 5025 9890,'1'17'2937,"-5"-5"551,5 0-2751,1 2-409,2-3-256,1-2-88,4 0-488,6 7-2993,0 4 768</inkml:trace>
  <inkml:trace contextRef="#ctx0" brushRef="#br0" timeOffset="-40398.094">6004 5446 6185,'31'-47'8301,"-30"46"-8211,-1 0 0,1 0 0,-1-1 0,0 1-1,0 0 1,1 0 0,-1 0 0,0 0 0,0 0-1,0-1 1,0 1 0,0 0 0,0 0 0,-1 0-1,1 0 1,0 0 0,0-1 0,-1 1 0,1 0-1,-1 0 1,1 0 0,-1 0 0,1 0 0,-1 0-1,0 0 1,0 0 0,1 1 0,-1-1 0,0 0-1,0 0 1,0 1 0,0-1 0,0 0 0,0 1-1,0-1 1,0 1 0,0-1 0,0 1 0,0-1 0,0 1-1,0 0 1,-1 0 0,1 0 0,0-1 0,0 1-1,-1 0-89,-5 1 98,0 1 0,1 0 0,-1-1 0,0 2 0,1-1 0,-1 1 0,1 0 0,0 1 0,0-1 1,0 1-1,1 0 0,-1 1 0,1-1 0,0 1 0,0 0 0,1 0 0,0 1 0,-1-1 0,2 1 0,-3 3-98,-10 15 127,1 0 1,1 1-1,1 1 1,1 0-1,-3 11-127,-14 70 567,28-104-554,0 0 0,1 0 0,-1 0 0,0 0-1,1 0 1,0 0 0,0 0 0,0 0 0,0 0 0,0 0 0,1 0 0,-1-1 0,1 1-1,0 0 1,-1 0 0,2 0 0,-1 0 0,0-1 0,0 1 0,1 0 0,-1-1 0,1 1 0,0-1-1,0 0 1,0 1 0,0-1 0,0 0 0,1 0 0,-1-1 0,1 1 0,-1 0 0,1-1-1,0 1-12,5-2 1,0-1 0,0 0 0,0 0 0,0-1 0,0 0 0,0-1-1,0 1 1,-1-1 0,1-1 0,-1 1 0,0-1 0,0-1 0,0 1-1,-1-1 1,4-3-1,-9 7-5,104-84-1140,-10-8-1612,-63 51 103</inkml:trace>
  <inkml:trace contextRef="#ctx0" brushRef="#br0" timeOffset="-40062.406">6415 5386 10370,'3'5'3433,"-4"-3"376,-1 16-2521,2 4-864,-3 15-48,2 1-32,-3 9 16,0-9-104,-2 4-88,3-5-128,4-7-48,1-9-264,1-7-1040,0-13 2632,0-4-5504,-3-9 1711</inkml:trace>
  <inkml:trace contextRef="#ctx0" brushRef="#br0" timeOffset="-39792.449">6538 5550 8810,'46'19'6088,"0"-17"-3331,-35-4-2612,0 0-1,0-1 0,-1-1 0,0 0 0,1 0 1,-2-1-1,1-1 0,0 1 0,-1-2 0,0 1 0,7-7-144,-14 11 17,0 1 0,1-1 0,-1 0 0,0 1-1,-1-1 1,1 0 0,0 0 0,0 0 0,-1-1-1,1 1 1,-1 0 0,0-1 0,0 1 0,0 0 0,0-1-1,0 1 1,0-1 0,0 0 0,-1 1 0,1-2-17,-23-1 140,16 8-120,0 0 1,0 1 0,0 0 0,0 0 0,1 0-1,0 1 1,0-1 0,0 1 0,0 1-1,1-1 1,0 0 0,0 1 0,0 0 0,1 0-1,0 0 1,0 1 0,0-1 0,1 1 0,0-1-1,0 1 1,1 0 0,-1 5-21,1-9 14,-1 1 0,1-1 0,0 1 0,1-1 0,-1 1 0,1-1 0,-1 1 0,1-1 0,0 1 1,0-1-1,1 1 0,-1 0 0,1-1 0,-1 1 0,1-1 0,1 1 0,-1-1 0,0 0 0,1 0 0,-1 1 0,1-1 0,0 0 0,0 0 0,0 0 0,1-1 0,-1 1 0,1-1 1,-1 1-1,1-1 0,0 0 0,0 0 0,0 0 0,0 0 0,0 0 0,0-1 0,1 1 0,-1-1-14,8-3 22,0 0 0,-1-1 0,1 0-1,-1 0 1,1-1 0,-1-1 0,-1 0 0,1 0-1,-1-1 1,0 0 0,5-4-22,-1 2 17,37-26 19,-27 17-19,2 2 0,0 0 0,0 1 1,2 2-1,0 0-17,34 3-36,-57 10 33,-1 1 0,0-1 0,0 1 0,1 0 0,-1 0 0,0 0 0,-1 0 0,1 0 0,0 1 0,-1-1 0,1 1 0,-1 0 0,0 0 0,0-1 0,0 2 0,0-1 0,0 0 1,-1 0-1,1 0 0,-1 1 0,1 2 3,4 5 16,3 11 21,27 33 149,-34-54-259,0 0 0,0-1 0,0 0 0,0 1-1,0-1 1,0 0 0,0 0 0,0 0 0,-1 0 0,1 0 0,0-1 0,0 1-1,0 0 1,0-1 0,0 0 0,0 1 0,-1-1 0,1 0 0,0 0-1,0 0 1,-1 0 0,1 0 0,-1 0 0,1-1 0,-1 1 0,0 0-1,1-1 1,-1 1 0,1-1 73,10-8-2024,13-6-2146,2-4-800</inkml:trace>
  <inkml:trace contextRef="#ctx0" brushRef="#br0" timeOffset="-39554.582">7588 5447 8682,'4'-44'6473,"-5"42"-6377,0 0-1,0 0 0,0 1 1,-1-1-1,1 1 1,0-1-1,-1 1 1,1 0-1,-1-1 0,0 1 1,1 0-1,-1 0 1,0 0-1,0 0 0,0 0 1,0 1-1,1-1 1,-1 1-1,0-1 1,0 1-1,0-1 0,0 1 1,0 0-1,-1 0 1,1 0-1,0 0 1,0 1-1,0-1 0,0 0 1,0 1-1,0 0 1,1-1-1,-1 1 0,0 0 1,0 0-1,0 0 1,1 0-1,-1 0 1,0 0-1,1 1 0,-1-1 1,0 1-96,-7 4 75,1 0-1,-1 0 1,1 1 0,1 1 0,-1-1 0,1 1-1,0 1 1,1-1 0,0 1 0,0 0 0,1 0-1,0 1 1,1 0 0,0 0 0,0 0 0,1 0 0,1 0-1,0 1 1,0-1 0,1 1 0,0 0-75,1-8-1,0 0 1,0 0 0,1 0 0,-1 0-1,1 0 1,0-1 0,0 1-1,0 0 1,0 0 0,0-1 0,0 1-1,1-1 1,-1 1 0,1-1-1,0 0 1,0 0 0,0 0-1,0 1 1,0-2 0,0 1 0,1 0-1,-1 0 1,0-1 0,1 1-1,0-1 1,-1 0 0,1 0-1,0 0 1,-1 0 0,1 0 0,0-1-1,0 1 1,0-1 0,0 0-1,-1 0 1,1 0 0,0 0-1,0 0 1,0-1 0,0 1 0,114-29-1966,3-35-3347,-65 29 1632</inkml:trace>
  <inkml:trace contextRef="#ctx0" brushRef="#br0" timeOffset="-39111.223">7866 5465 9130,'-6'10'772,"1"0"0,1 0-1,-1 0 1,2 0 0,0 1 0,0-1 0,1 1-1,0 0 1,0 0 0,2 0 0,-1 0-772,1-9 16,0-1 0,0 1 0,1-1 1,-1 1-1,0-1 0,1 1 0,-1-1 1,1 0-1,-1 1 0,1-1 0,0 1 1,0-1-1,-1 0 0,1 0 0,0 1 1,0-1-1,0 0 0,0 0 0,1 0 0,-1 0 1,0 0-1,0 0 0,1-1 0,-1 1 1,0 0-1,1-1 0,-1 1 0,0 0 1,1-1-1,-1 0 0,1 1 0,-1-1 0,1 0 1,-1 0-1,1 0 0,0 0 0,-1 0 1,1 0-1,-1 0 0,1-1 0,-1 1 1,1 0-1,-1-1 0,0 1 0,1-1 1,-1 0-1,1 1 0,-1-1 0,0 0 0,0 0 1,1 0-1,-1 0 0,0 0 0,0 0 1,0 0-1,0 0 0,0-1 0,0 1-16,114-91-780,-114 91 769,0 0-1,0 0 0,1 1 1,-1-1-1,0 0 0,1 0 1,-1 0-1,1 1 1,-1-1-1,0 1 0,1-1 1,-1 1-1,1 0 1,0 0-1,-1-1 0,1 1 1,-1 0-1,1 0 1,-1 1-1,1-1 0,-1 0 1,1 0-1,-1 1 0,1-1 1,-1 1-1,1-1 1,-1 1-1,1 0 0,-1-1 1,0 1-1,0 0 1,1 0-1,-1 0 0,0 0 1,0 0-1,0 0 1,0 0-1,0 1 0,0-1 1,0 0-1,0 1 0,-1-1 1,1 0-1,0 1 1,-1-1-1,1 1 0,-1-1 1,0 1-1,1-1 1,-1 1-1,0-1 12,28 153 214,-24-115 13,5 35 658,-2 0-1,-4 0 0,-3 1 0,-4 9-884,-1-52 126,-2-1 0,0 0 0,-2-1 0,-2 0 0,0 0 0,-2-1 0,-2-1 0,0 0-1,-2-1 1,0-1 0,-2 0 0,-3 1-126,-55 42 480,74-67-478,-1-1 0,1 1 0,-1-1 0,0 0 0,1 0 0,-1-1 0,0 1 0,1-1 0,-1 1 0,0-1 0,0 0 0,1 0 0,-1-1 0,0 1 0,1-1 0,-1 0 0,0 0 0,1 0 0,-1-1 0,1 1 0,0-1 0,-1 0 0,1 1 0,0-2 0,0 1 0,0 0 0,0-1 0,0 1-1,1-1 1,-1 0 0,1 0 0,0 0 0,0 0 0,0 0 0,0 0 0,0-1 0,1 1 0,-1 0 0,1-1 0,0 0 0,0 1 0,0-1 0,1 0 0,-1 1 0,1-1 0,0 0 0,0 0 0,1-3-2,-2-11-19,2 0 0,0 0 0,1 0 0,1 1 0,1-1 0,0 1 0,1-1 0,1 1 0,0 1 0,2-1 1,0 1-1,5-7 19,10-15-46,3 0 0,1 2 0,1 1 0,14-12 46,29-24-670,3 4 0,57-39 670,-29 24-1282,41-41-2773,-13 9-468</inkml:trace>
  <inkml:trace contextRef="#ctx0" brushRef="#br0" timeOffset="-35180.209">4138 6808 6049,'-1'-2'263,"1"-2"428,0 1-1,0-1 1,-1 0-1,1 1 0,-1-1 1,0 1-1,0-1 0,-1 1 1,1-1-1,-1 1 0,1 0 1,-1 0-1,0 0 1,0 0-1,-3-3-690,-23-3 1596,22 9-1507,1 1 1,-1 0-1,1 0 1,-1 1-1,1 0 1,0 0 0,0 0-1,0 0 1,0 1-1,0 0 1,0 0-1,-3 3-89,-8 5 71,-35 22-39,3 2 0,0 3-1,-30 32-31,57-50 3,0 0 0,2 1 0,1 1-1,0 1 1,2 0 0,0 2 0,2 0 0,1 0-1,1 1 1,-9 27-3,-1 90-46,22-135 42,-1 0 1,2 0-1,-1 0 0,1 0 0,0 0 0,1 0 0,0 0 0,0-1 0,1 1 0,0-1 1,0 1-1,1-1 0,0 0 0,0 0 0,0-1 0,5 6 4,-3-7-2,-1-1 0,0-1-1,1 1 1,0-1 0,0 0 0,0 0 0,0 0-1,0-1 1,1 0 0,-1-1 0,1 1-1,4 0 3,9 0 7,0-1-1,0 0 1,0-1-1,1-1 1,-1-1-1,0-1 1,1-1-7,14-2 25,122-27-232,-71 13-4374,-50 13 1079</inkml:trace>
  <inkml:trace contextRef="#ctx0" brushRef="#br0" timeOffset="-34379.945">4467 7289 7634,'9'-22'1645,"19"-80"4423,-28 101-6009,1 0 0,-1 0-1,0 0 1,0 0 0,0 0-1,1 0 1,-1 0 0,0 0 0,-1 0-1,1 0 1,0 0 0,0 0-1,0 0 1,0 0 0,-1 0-1,1 0 1,0 0 0,-1 0 0,1 0-1,-1 1 1,1-1 0,-1 0-1,0 0 1,1 0 0,-1 1-1,0-1 1,1 0 0,-1 1 0,0-1-1,0 1 1,0-1 0,1 1-1,-1-1 1,0 1 0,0-1-1,0 1 1,0 0 0,0-1-1,0 1 1,0 0 0,0 0 0,0 0-1,0 0 1,0 0 0,0 0-59,-41 22 916,31-11-897,2 0 0,0 1 0,0 0 0,1 0-1,0 1 1,1 0 0,1 0 0,0 0 0,1 1-1,0 0 1,1 0 0,1 1 0,0-1 0,1 1-1,0-1 1,1 1 0,1 0 0,0-1 0,1 1-1,1 0 1,2 7-19,-4-20 5,0 1-1,1 0 0,0 0 1,-1-1-1,1 1 1,0 0-1,0-1 1,1 1-1,-1-1 0,0 1 1,1-1-1,0 0 1,-1 0-1,1 1 1,0-1-1,0 0 0,0-1 1,1 1-1,-1 0 1,0-1-1,1 1 1,-1-1-1,1 1 1,-1-1-1,1 0 0,-1 0 1,1-1-1,0 1 1,0 0-1,-1-1 1,1 1-1,0-1 0,0 0 1,0 0-1,-1 0 1,1-1-1,0 1 1,0-1-1,0 1 0,2-2-4,6-4 26,1 0-1,-1-1 0,0 0 0,0-1 1,-1 0-1,0-1 0,-1 0 0,0 0 0,0-1 1,-1 0-1,0-1 0,-1 0 0,0 0 0,0-1 1,-2 1-1,1-1 0,-2-1 0,1 1 0,-2-1 1,3-11-26,-5 19 10,0 0 0,0-1 1,-1 1-1,1 0 0,-1 0 1,0 0-1,-1-1 0,1 1 0,-1 0 1,0 0-1,0 0 0,-1 0 1,0 0-1,0 0 0,0 1 1,0-1-1,-1 0 0,1 1 1,-2-1-11,4 5 2,0 0 0,0 0 0,0 0 0,-1 0 1,1-1-1,0 1 0,0 0 0,-1 0 0,1 0 1,0 0-1,0 0 0,-1 0 0,1 0 0,0 0 1,0 0-1,-1 0 0,1 0 0,0 0 0,0 0 0,-1 0 1,1 0-1,0 0 0,0 1 0,-1-1 0,1 0 1,0 0-1,0 0 0,-1 0 0,1 0 0,0 0 1,0 1-1,0-1 0,-1 0 0,1 0 0,0 0 1,0 1-1,0-1 0,0 0 0,0 0 0,-1 1 0,1-1 1,0 0-1,0 0 0,0 0 0,0 1 0,0-1 1,0 0-1,0 0 0,0 1 0,0-1 0,0 0 1,0 1-1,0-1 0,0 0 0,0 0 0,0 1 1,0-1-1,0 0 0,0 0 0,0 1 0,1-1 1,-1 0-1,0 0 0,0 0 0,0 1 0,0-1 0,1 0 1,-1 0-1,0 0 0,0 1-2,2 1 2,0 1 1,1-1-1,-1 0 0,1 1 1,-1-1-1,1 0 0,0-1 0,-1 1 1,1 0-1,0-1 0,0 0 1,0 1-1,0-1 0,1 0 0,-1-1 1,0 1-1,0-1 0,1 1 1,-1-1-1,0 0 0,1 0 1,-1 0-1,0-1 0,0 1 0,1-1 1,-1 0-1,0 1 0,0-2 1,2 1-3,53-18 70,-52 16-68,0 0-1,1 0 1,-1 0 0,0 1 0,1-1-1,0 2 1,-1-1 0,1 1-1,0 0 1,0 0 0,0 1 0,-1 0-1,1 0 1,0 1 0,0-1-1,0 2 1,-1-1 0,1 1 0,0 0-1,-1 0 1,0 1 0,6 2-2,-8 1 1,1 1-1,-1 0 1,-1 0 0,1 0 0,-1 1 0,0-1 0,-1 1-1,0 0 1,0 0 0,0-1 0,-1 1 0,0 0 0,-1 0 0,0 0-1,0 0 1,-1 0 0,0 0 0,0 0 0,-3 6-1,-11 94 406,15-107-401,0-1 0,0 0-1,-1 1 1,1-1-1,0 0 1,0 1-1,0-1 1,0 1-1,0-1 1,0 1-1,0-1 1,0 0-1,0 1 1,0-1-1,1 1 1,-1-1-1,0 0 1,0 1-1,0-1 1,0 0-1,0 1 1,1-1-1,-1 0 1,0 1-1,0-1 1,1 0-1,-1 1 1,0-1-1,1 0 1,-1 0-1,0 1 1,1-1-1,-1 0 1,0 0 0,1 1-1,-1-1 1,0 0-1,1 0 1,-1 0-1,1 0 1,-1 0-1,0 0 1,1 0-1,-1 0 1,1 0-1,-1 0 1,0 0-1,1 0 1,-1 0-1,1 0 1,-1 0-1,0 0 1,1 0-1,-1 0 1,1-1-1,-1 1-4,23-17 159,-16 11-144,217-221 315,-224 227-332,0-1 0,1 0 0,-1 1 0,0-1 1,1 1-1,-1-1 0,0 0 0,1 1 0,-1-1 1,1 1-1,-1 0 0,1-1 0,-1 1 1,1-1-1,-1 1 0,1 0 0,0-1 0,-1 1 1,1 0-1,-1 0 0,1-1 0,0 1 0,-1 0 1,1 0-1,0 0 0,-1 0 0,1 0 0,0 0 1,-1 0-1,1 0 0,0 0 0,-1 0 0,1 0 1,0 0-1,-1 1 0,1-1 0,0 0 0,-1 0 1,1 1-1,-1-1 0,1 0 0,0 1 0,-1-1 1,1 1-1,-1-1 0,1 0 0,-1 1 0,0 0 1,1-1-1,-1 1 0,1-1 0,-1 1 2,7 34-110,-7-32 106,8 86-18,10-45-342,7-27-2914,-2-20-732</inkml:trace>
  <inkml:trace contextRef="#ctx0" brushRef="#br0" timeOffset="-33246.606">5801 6828 7426,'-26'-165'7605,"26"165"-7537,0 1-1,-1-1 1,1 0-1,0 1 1,0-1-1,-1 0 1,1 0-1,0 0 0,-1 0 1,1 1-1,0-1 1,-1 0-1,1 0 1,-1 0-1,1 0 1,0 0-1,-1 0 1,1 0-1,0 0 1,-1 0-1,1 0 1,-1 0-1,1 0 1,0 0-1,-1 0 0,1 0 1,0 0-1,-1 0 1,1-1-1,-1 1 1,1 0-1,0 0 1,0 0-1,-1-1 1,1 1-1,0 0 1,-1 0-1,1-1 1,0 1-1,0 0 1,-1-1-68,-5 14 186,0 2-144,0 1 1,1-1 0,1 1-1,0 0 1,1 0 0,1 0-1,1 0 1,0 0 0,1 6-43,-1 5 28,-6 65 180,5 0-1,3 0 1,5 0 0,13 65-208,18-35 548,-27-106-3,-9-38 101,-1 18-620,-1-24 56,-2 0 0,-1 1 0,-1 0-1,-2-1 1,0 2 0,-2-1-1,-1 1 1,-1 1 0,-1 0 0,-1 0-1,-17-22-81,-11-3-20,41 50 19,0 0 0,0 1-1,0-1 1,0 0-1,0 0 1,1 1 0,-1-1-1,0 0 1,0 0-1,0 1 1,0-1 0,0 0-1,0 0 1,0 1-1,0-1 1,0 0 0,0 1-1,0-1 1,0 0-1,0 0 1,0 1 0,0-1-1,-1 0 1,1 0-1,0 1 1,0-1 0,0 0-1,0 0 1,0 1-1,-1-1 1,1 0 0,0 0-1,0 0 1,0 1-1,-1-1 1,1 0 0,0 0-1,0 0 1,-1 0-1,1 1 1,0-1 0,0 0-1,-1 0 1,1 0-1,0 0 1,0 0 0,-1 0-1,1 0 1,0 0-1,-1 0 1,1 0 0,0 0-1,0 0 1,-1 0-1,1 0 1,0 0 0,0 0-1,-1 0 1,1 0-1,0 0 1,0-1 0,-1 1-1,1 0 2,8 26-41,-8-26 41,2 8-7,0-1 0,1 0-1,-1 1 1,2-1 0,-1 0 0,1 0 0,0-1 0,0 1-1,1-1 1,0 0 0,0 0 0,1 0 0,-1-1 0,1 0-1,0 0 1,1-1 0,-1 1 0,1-1 0,0-1 0,0 1-1,0-1 1,0 0 0,1-1 0,-1 0 0,1 0 0,0 0-1,-1-1 1,1 0 0,0-1 0,0 0 0,0 0 0,3-1 7,2-3 1,0-1 1,-1-1 0,1 0-1,-1 0 1,0-1 0,-1-1-1,1 0 1,-1 0 0,-1-1 0,0-1-1,8-9-1,-7 8 15,0 1-1,-1-1 1,0-1-1,-1 0 1,0 0 0,-1-1-1,-1 0 1,0-1-1,0 1 1,-2-1-1,4-13-14,-9 27-1,0 1 0,0-1 0,-1 0 0,1 1 0,-1-1 0,1 1 0,0-1 0,-1 0 0,1 1 0,-1-1 0,1 0 0,-1 1 1,1-1-1,-1 0 0,1 0 0,-1 1 0,1-1 0,-1 0 0,1 0 0,-1 0 0,0 0 0,1 0 0,-1 0 0,1 0 0,-1 0 0,1 0 0,-1 0 0,0 0 0,1 0 0,-1 0 0,1-1 0,-1 1 0,1 0 0,-1 0 0,1 0 0,-1-1 0,1 1 0,-1 0 0,1-1 0,-1 1 0,1-1 0,0 1 0,-1 0 0,1-1 0,0 1 0,-1-1 0,1 1 0,0-1 0,-1 1 0,1-1 0,0 1 0,0-1 0,0 1 0,-1-1 0,1 1 0,0-1 0,0 0 0,0 1 0,0-1 0,0 1 0,0-1 1,-8 12-5,1 0 0,0 0 1,0 1-1,1 0 0,1 0 0,0 0 0,1 1 0,0-1 0,0 1 0,2 0 0,0 1 0,0-1 0,1 12 5,7 31-18,-6-55 17,1 0-1,-1 1 1,0-1-1,1 0 1,-1 0-1,1 1 1,0-1-1,-1 0 1,1 0-1,0 0 1,0 0-1,0 0 1,-1 0-1,1 0 1,0 0-1,1 0 1,-1 0-1,0 0 1,0-1-1,0 1 1,0 0 0,1-1-1,-1 1 1,0-1-1,0 1 1,1-1-1,-1 0 1,0 0-1,1 1 1,-1-1-1,0 0 1,1 0-1,-1 0 1,1 0-1,-1-1 1,0 1-1,1 0 1,-1-1-1,1 1 2,9-6 4,1 1 0,-1-2 0,-1 0 0,1 0 0,-1 0 0,-1-2-1,1 1 1,4-7-4,-2 5 16,17-20 3,-22 22-15,0 0 1,0 0 0,1 0 0,0 1 0,1 1 0,-1-1-1,1 1 1,1 1 0,-1 0 0,1 0 0,-1 1-1,1 0 1,3 0-5,-9 4-4,0 2 0,-1-1 0,1 0 0,0 1 0,-1-1 0,1 1 0,-1 0 0,1 1 0,-1-1 1,0 0-1,0 1 0,0 0 0,0 0 0,0 0 0,-1 0 0,1 0 0,-1 0 0,0 1 0,0-1 0,0 1 0,0-1 0,-1 1 0,0 0 0,1 0 0,-1 0 0,-1 0 0,1-1 0,0 2 4,0 0 1,5 12-7,-6-12 9,1 0 1,0-1-1,0 1 0,1-1 1,-1 1-1,1-1 0,0 0 1,0 1-1,0-1 1,1 0-1,0-1 0,-1 1 1,1 0-1,1-1 0,-1 1 1,0-1-1,1 0 0,0 0 1,-1-1-1,4 2-3,-4-4 6,0 0 0,0 0 0,0 0 1,0-1-1,0 1 0,0-1 0,0 0 0,-1 0 0,1 0 1,0 0-1,0 0 0,-1-1 0,1 0 0,-1 1 0,1-1 1,-1 0-1,2-2-6,-3 4 0,180-172 234,-180 171-236,-1 0 1,0 0-1,1 0 1,-1 0-1,1 0 1,-1 0-1,1 1 1,-1-1-1,1 0 0,-1 0 1,1 1-1,0-1 1,-1 0-1,1 1 1,0-1-1,0 1 1,-1-1-1,1 1 1,0-1-1,0 1 1,0-1-1,0 1 1,0 0-1,0 0 1,0-1-1,-1 1 1,1 0-1,0 0 1,0 0-1,0 0 1,0 0-1,0 0 0,0 0 1,0 0-1,0 1 1,0-1-1,0 0 1,0 0-1,0 1 1,0-1-1,-1 1 1,1-1-1,0 1 1,0-1-1,0 1 1,-1-1-1,1 1 1,0 0-1,-1-1 1,1 1-1,0 0 1,-1 0-1,1-1 1,-1 1-1,1 0 0,-1 0 1,1 1 1,-2 16-18,0 0 0,0 0 0,-2 1 0,0-1 0,-2-1-1,0 1 1,-1 2 18,2-8 6,-13 49-124,17-61 68,0 0-1,0-1 1,0 1-1,0 0 1,0 0-1,0 0 1,0-1-1,0 1 0,-1 0 1,1 0-1,0 0 1,0-1-1,0 1 1,0 0-1,0 0 1,-1 0-1,1 0 1,0 0-1,0-1 1,0 1-1,-1 0 0,1 0 1,0 0-1,0 0 1,-1 0-1,1 0 1,0 0-1,0 0 1,0 0-1,-1 0 1,1 0-1,0 0 1,0 0-1,-1 0 0,1 0 1,0 0-1,0 0 1,-1 0 50,2-28-3689,2-12-186</inkml:trace>
  <inkml:trace contextRef="#ctx0" brushRef="#br0" timeOffset="-32990.767">6535 6817 8594,'-5'2'3313,"2"7"119,2 0-2279,-2 0-601,6 2-472,3-5 16,3 1-432,15 7-3089,7 3 952</inkml:trace>
  <inkml:trace contextRef="#ctx0" brushRef="#br0" timeOffset="-32627.18">7163 7206 8282,'2'-71'8037,"-3"67"-7907,0 0 0,0 1 0,0-1-1,0 1 1,-1 0 0,1-1-1,-1 1 1,0 0 0,0 0-1,0 0 1,0 0 0,-1 0-1,1 0 1,-1 1 0,0-1-1,1 1 1,-1 0 0,0 0-1,0 0 1,-1 0 0,1 0 0,0 1-1,-1-1 1,1 1 0,-1 0-1,1 0 1,-1 0 0,1 1-1,-2-1-129,-1 2 22,0-1 0,0 1-1,1 0 1,-1 1 0,0-1-1,1 1 1,-1 0 0,1 1 0,-1-1-1,1 1 1,0 0 0,0 0-1,1 1 1,-1 0 0,1-1 0,-1 2-1,1-1 1,0 0 0,-2 4-22,-57 95 21,61-98-22,-3 3 7,0 1-1,1 0 1,0 0 0,0 1-1,1-1 1,1 1-1,-1 0 1,1 0-1,1 0 1,0 0 0,1 0-1,0 0 1,0 3-6,1-11 3,-1 0-1,1 0 1,-1 0 0,1 0 0,0 0 0,0 0-1,-1-1 1,2 1 0,-1 0 0,0 0 0,0-1-1,0 1 1,1-1 0,-1 1 0,1-1 0,-1 0-1,1 1 1,0-1 0,-1 0 0,1 0 0,0 0-1,0 0 1,0-1 0,-1 1 0,1 0 0,0-1 0,0 1-1,0-1 1,0 0 0,0 0 0,0 0 0,0 0-1,1 0 1,-1 0 0,0 0 0,1-1-3,76-28 76,-54 11-43,-1-1 0,-1 0 0,0-2 0,-2-1 0,-1-1 0,0 0 0,12-22-33,-13 19 14,-2-1 1,0-1-1,-2 0 1,-2-1-1,0 0 1,-2-1-1,-1 0 1,5-28-15,-14 54-3,0 0 0,0-1 0,0 1 0,-1 0 0,0 0 0,1-1 0,-1 1 0,-1 0 0,1-1 0,-1 1 0,0 0-1,0-1 1,0 1 0,0 0 0,-1 0 0,0 0 0,1 0 0,-1 0 0,-1 1 0,1-1 0,-1 0 0,1 1 3,1 2-2,0 1 0,0-1 0,0 1 0,0-1 0,0 1 1,0-1-1,0 1 0,0 0 0,0 0 0,0-1 0,0 1 0,0 0 0,-1 0 0,1 0 0,0 0 0,0 0 0,0 0 0,0 0 0,0 1 0,0-1 0,0 0 1,0 1-1,0-1 0,0 1 0,0-1 0,0 1 0,0-1 0,0 1 0,0-1 0,0 1 0,1 0 0,-1 0 0,0-1 0,0 1 0,1 0 0,-1 0 0,0 0 1,1 0-1,-1 0 0,1 0 0,-1 0 2,-20 47-46,20-46 46,-4 14 23,0 1-1,0 1 1,2-1 0,0 1 0,1-1 0,1 1-1,0 0 1,1-1 0,1 1 0,1 0 0,1-1-1,0 1 1,1-1 0,1 0 0,1 0-1,0-1 1,1 1 0,1-1 0,0-1 0,1 0-1,1 0 1,2 1-23,30 25 24,23 33-4966,-53-42 1364</inkml:trace>
  <inkml:trace contextRef="#ctx0" brushRef="#br0" timeOffset="-31611.925">7545 7239 6305,'36'16'5007,"20"-27"-2468,-49 7-2263,1-1-1,-1 1 1,0-2 0,-1 1 0,1-1 0,-1 0-1,0 0 1,0-1 0,-1 1 0,2-4-276,-2 3 297,0 0 0,-1-1 1,1 0-1,-1 0 0,-1 0 1,0 0-1,0-1 0,-1 1 0,0-1 1,0 0-1,-1 0 0,1-6-297,-3 13 17,0-1 0,-1 1 0,1 0 0,0 0 0,-1 1 0,1-1 0,-1 0-1,0 0 1,1 1 0,-1-1 0,0 1 0,0-1 0,0 1 0,0 0 0,0 0 0,0 0-1,-1 0 1,1 0 0,0 0 0,0 1 0,-1-1 0,1 1 0,0-1 0,-1 1 0,1 0 0,-1 0-1,1 0 1,0 0 0,-1 1 0,1-1 0,0 1 0,-1-1 0,1 1 0,0 0 0,0 0-1,-1 0 1,1 0 0,0 0 0,-1 1-17,-8 3 4,1 0 0,-1 1 0,1 1 0,0-1 0,1 2 0,0-1-1,0 1 1,0 0 0,1 1 0,0 0 0,1 1 0,0-1 0,1 1 0,0 1 0,0-1 0,1 1 0,0 0-1,1 0 1,0 1 0,1-1 0,0 1 0,1-1 0,1 1 0,-1 0 0,2 0 0,0 0 0,0 0-1,2 5-3,-2-13 0,0-1-1,0 0 1,0 0-1,0 0 1,1 0-1,-1 0 1,1 0-1,0 0 1,0 0-1,0 0 1,1 0-1,-1 0 1,1 0-1,-1-1 0,1 1 1,0-1-1,0 1 1,0-1-1,0 0 1,0 0-1,1 0 1,-1 0-1,1 0 1,-1 0-1,1-1 1,0 1-1,0-1 1,0 1-1,0-1 0,0 0 1,0-1-1,0 1 1,0 0-1,0-1 1,2 1 0,8-3 5,0 0 0,-1 0-1,1-1 1,0-1 0,-1 0 0,0 0 0,0-2 0,0 1 0,-1-1-1,0-1 1,0 0 0,-1-1 0,1 0 0,2-4-5,28-21-13,-1-2 0,-2-1 1,-2-2-1,-1-2 0,-2-1 1,7-14 12,-29 39-29,-1 1 1,-1-1 0,0-1-1,-1 1 1,-1-1-1,0-1 1,-1 0 0,-2 1-1,1-2 1,-1-9 28,-6-2-103,-8 57-32,2 37 183,8-63-45,0 0 0,0 1 0,0-1 0,0 0 0,0 0 1,0 0-1,1 0 0,-1 0 0,0 0 0,1 0 0,-1 1 0,0-1 0,1 0 1,0 0-1,-1 0 0,1 0 0,0-1 0,-1 1 0,1 0 0,0 0 0,0 0 1,0 0-1,-1-1 0,1 1 0,0 0 0,0-1 0,0 1 0,0-1 0,0 1 1,0-1-1,1 0 0,-1 1 0,0-1 0,0 0 0,0 0 0,0 0 0,0 0 0,1 0 1,-1 0-1,0 0 0,0 0 0,0 0 0,0 0 0,0-1 0,0 1 0,0 0 1,1-1-1,-1 1 0,0-1 0,0 1 0,0-1 0,0 1 0,-1-1 0,2 0-3,9-6 23,0-1-1,0 0 0,-1-1 0,0 0 0,-1-1 1,0 0-1,7-9-22,-2 3 18,49-68 35,-49 50-49,-31 42-128,16-6 124,1-1-1,-1 1 0,1-1 1,0 0-1,0 1 1,-1-1-1,1 1 1,0-1-1,0 1 0,0-1 1,1 1-1,-1-1 1,0 0-1,0 1 1,1-1-1,-1 1 1,1-1-1,-1 0 0,1 1 1,0-1-1,-1 0 1,1 0-1,0 1 1,0-1-1,0 0 0,0 0 1,0 0-1,0 0 1,0 0-1,0 0 1,1 0-1,0 0 1,8 8 1,-3 2 8,-15-17 59,-8-25-45,20 68-9887,-7-35 7360</inkml:trace>
  <inkml:trace contextRef="#ctx0" brushRef="#br0" timeOffset="-31310.8">8283 6732 4905,'17'-54'6294,"5"-26"-1976,-16 63-2357,-8 24-279,-41 87-1378,32-70-225,14-35-514,-14 35-4823,1-8 1098</inkml:trace>
  <inkml:trace contextRef="#ctx0" brushRef="#br0" timeOffset="-30879.88">8046 7014 7009,'3'-4'1070,"6"-12"3390,-2 23-1502,-6 25-2071,-1 0 1,-2 0 0,-1 0-1,-5 20-887,-6 100 1479,14-151-1468,-1-1 1,1 1-1,0 0 1,-1 0-1,1-1 1,0 1-1,0 0 1,-1 0-1,1-1 1,0 1-1,0 0 1,0 0-1,0-1 1,0 1-1,0 0 1,0 0-1,0 0 1,0-1-1,1 1 1,-1 0 0,0 0-1,0-1 1,1 1-1,-1 0 1,0 0-1,1-1 1,-1 1-1,1 0 1,-1-1-1,1 1 1,-1-1-1,1 1 1,-1-1-1,1 1 1,0-1-1,-1 1 1,1-1-1,0 1 1,-1-1-1,1 0 1,0 1-1,0-1 1,-1 0-1,1 0 1,0 0-1,0 0 1,0 1-1,-1-1 1,1 0-1,0 0 1,0 0-1,0 0 1,-1-1-1,1 1 1,0 0-1,0 0 1,-1 0-1,1-1 1,0 1 0,0 0-12,13-11 58,1-1-1,-2 0 1,0-1 0,0-1 0,-1 0 0,0-1-58,12-14 46,61-62 31,-85 91-78,1-1 0,-1 1 0,1-1 0,-1 1 0,0-1 0,1 1 0,0-1 0,-1 1 0,1 0 0,-1-1 0,1 1 0,-1 0 0,1-1 0,0 1 0,-1 0 0,1 0 0,0-1 0,-1 1 0,1 0 0,0 0 0,-1 0 0,1 0 0,0 0 0,-1 0 0,1 0 0,0 0 0,-1 1 0,1-1 0,0 0 0,-1 0 0,1 0 0,0 1 0,-1-1 0,1 0 0,-1 1 0,1-1 0,-1 0 0,1 1 0,-1-1 0,1 1 0,-1-1 0,1 1 0,-1-1 0,1 1 0,-1-1 0,0 1 0,1 0 0,-1-1 0,0 1 0,1 0 1,-1-1-1,0 1 0,0-1 0,0 1 0,0 0 0,0-1 0,0 1 0,0 0 0,0 0 0,0-1 0,0 1 0,0 0 0,0-1 0,0 1 0,0 0 0,-1-1 0,1 1 1,-3 59-40,6 34 78,-3-93-37,0 0-1,1 0 1,-1 0 0,0 0-1,0 0 1,1 0-1,-1-1 1,0 1-1,1 0 1,-1 0 0,1 0-1,-1-1 1,1 1-1,-1 0 1,1-1-1,0 1 1,-1 0 0,1-1-1,0 1 1,-1-1-1,1 1 1,0-1-1,0 1 1,0-1-1,-1 0 1,1 1 0,0-1-1,0 0 1,0 0-1,0 1 1,0-1-1,0 0 1,0 0 0,0 0-1,-1 0 1,1 0-1,0 0 1,0-1-1,0 1 1,0 0 0,0 0-1,0-1 1,-1 1-1,1 0 1,0-1-1,35-31 44,-18 4-361,0 0 1,-2-1 0,-2 0-1,0-1 1,-1-4 316,33-96-5945,-43 121 5342,18-49-3274</inkml:trace>
  <inkml:trace contextRef="#ctx0" brushRef="#br0" timeOffset="-30628.251">8608 6696 8746,'11'-26'6299,"-11"26"-6242,0 0 1,1 0-1,-1 1 1,0-1-1,0 0 1,0 0-1,0 0 1,0 1-1,0-1 1,0 0-1,0 0 1,1 1-1,-1-1 1,0 0-1,0 0 1,0 0-1,0 1 1,1-1 0,-1 0-1,0 0 1,0 0-1,0 0 1,1 0-1,-1 0 1,0 1-1,0-1 1,1 0-1,-1 0 1,0 0-1,0 0 1,1 0-1,-1 0 1,0 0-1,0 0 1,1 0-1,-1 0 1,0 0 0,0 0-1,1 0 1,-1 0-1,0 0 1,0 0-1,1-1 1,-1 1-1,0 0 1,0 0-1,1 0 1,-1 0-1,0 0 1,0-1-1,0 1 1,1 0-1,-1 0 1,0 0-1,0-1-57,6 30 829,-10 377 998,6-383-1795,1 0 0,1 0-1,1-1 1,1 0 0,0 0-1,2 0 1,7 13-32,-63-120-7772,16 34 4196</inkml:trace>
  <inkml:trace contextRef="#ctx0" brushRef="#br0" timeOffset="-30463.117">8444 6969 8010,'-11'-12'3120,"14"7"265,9 2-1937,8 0-663,21-1-97,17-6-368,14-8-16,10-1 80,8 3 160,-16 10-4209,-9 8 1617</inkml:trace>
  <inkml:trace contextRef="#ctx0" brushRef="#br0" timeOffset="-47163.58">3676 3505 4393,'2'-10'1122,"-1"6"-672,1 0 1,-1 0 0,-1 0 0,1 0-1,-1-1 1,1 1 0,-1 0 0,0 0-1,0 0 1,-1 0 0,0 0 0,1 0-1,-1 0 1,-1 0 0,1 0 0,0 0 0,-1 0-1,0 0 1,0 1-451,1 2 128,-1 0 0,0 1-1,1 0 1,-1-1 0,0 1 0,1 0-1,-1 0 1,1 0 0,-1 0 0,0 0-1,1 0 1,-1 0 0,0 0 0,1 1-1,-1-1 1,0 1 0,1-1-1,-1 1 1,1 0 0,-1 0 0,1-1-1,0 1 1,-1 0 0,1 1-128,-25 15 363,2 1 1,0 1-1,1 1 1,1 2-1,0 0 0,-7 12-363,7-8 48,1 0-1,2 2 1,1 0-1,1 1 1,-10 24-48,-4 26 57,4 90 53,17-42-48,24-77-54,-10-44-18,0-1 0,1 0 0,-1 0 0,1 0-1,0 0 1,0-1 0,0 1 0,1-1 0,0-1-1,0 1 1,0-1 0,0 0 0,0 0 0,0-1 0,1 0-1,-1 0 1,1 0 0,0-1 0,-1 0 0,1-1 0,0 1-1,0-1 1,0 0 0,-1-1 0,1 0 0,0 0-1,4-1 12,9-2-658,-1 0 1,0-1-1,-1-1 1,0 0-1,1-2 1,-2 0-1,1-1 1,-2-1 0,15-10 656,18-16-3864</inkml:trace>
  <inkml:trace contextRef="#ctx0" brushRef="#br0" timeOffset="-46717.041">3939 3931 8322,'-65'51'5615,"-22"34"-2940,78-75-2451,0-1 0,0 2 1,1-1-1,0 1 0,1 1 1,0-1-1,1 1 0,0 0 1,-2 8-225,8-19 8,0 0 1,0 1 0,1-1 0,-1 0-1,0 0 1,1 0 0,-1 0-1,1 0 1,-1 0 0,1 0 0,-1 0-1,1 0 1,0 0 0,0 0-1,-1 0 1,1 0 0,0 0 0,0-1-1,0 1 1,0 0 0,0-1 0,0 1-1,0 0 1,0-1 0,0 0-1,0 1 1,0-1 0,1 0 0,-1 1-1,0-1 1,0 0 0,0 0-1,0 0 1,1 0 0,-1 0 0,0 0-1,0 0 1,0 0 0,1-1-1,-1 1 1,0 0 0,0-1 0,0 1-1,0-1 1,0 1 0,0-1 0,0 1-1,0-1 1,0 0 0,0 0-1,0 1 1,0-2-9,24-9 19,-1-2 0,-1-1 0,0-1 0,0-1 0,-2-1 0,0-1 0,18-20-19,36-28 62,20 9-34,-93 56-29,0 0 0,0 0 0,0 1 0,0-1 0,0 1 0,0-1 0,1 1 1,-1 0-1,0-1 0,0 1 0,1 0 0,-1 1 0,0-1 0,0 0 0,1 1 0,-1-1 0,0 1 0,0 0 1,0 0-1,0 0 0,0 0 0,0 0 0,0 0 0,0 0 0,0 0 0,-1 1 0,1-1 0,0 1 0,-1 0 0,1-1 1,-1 1-1,0 0 0,1 0 0,-1 0 0,0 0 0,0 0 0,0 0 0,0 0 0,-1 0 0,1 0 0,0 2 1,10 203 755,-10-206-745,-1 0 0,1 0 1,-1 0-1,1 0 0,-1 0 0,1 1 0,-1-2 0,1 1 0,0 0 0,-1 0 0,1 0 0,0 0 0,0 0 1,0-1-1,0 1 0,0 0 0,0-1 0,0 1 0,0 0 0,0-1 0,0 1 0,0-1 0,0 0 0,0 1 1,0-1-1,1 0 0,-1 0 0,0 0 0,0 0 0,0 0 0,0 0 0,1 0 0,-1 0 0,0 0 0,0-1 1,0 1-1,0 0 0,0-1 0,0 1 0,1-1 0,-1 1 0,0-1 0,0 1 0,0-1 0,-1 0 0,1 1 0,0-1 1,0 0-1,0 0 0,0 0 0,-1 0 0,1 0 0,0 0-10,19-17 84,-1 0 1,-1-1-1,-1-1 0,13-19-84,6-7 58,17-15-45,-53 60-14,0 0 0,1 1 0,-1-1 0,0 1 0,1-1 0,-1 1 0,0-1 0,1 1 0,-1-1 0,1 1 0,-1-1 0,1 1 0,-1 0 0,1-1 0,-1 1-1,1 0 1,-1-1 0,1 1 0,0 0 0,-1 0 0,1-1 0,-1 1 0,1 0 0,0 0 0,-1 0 0,1 0 0,0 0 0,-1 0 0,1 0 0,-1 0 0,1 0 0,0 0 0,-1 0 0,1 0 0,0 1 0,-1-1 0,1 0 0,-1 0-1,1 1 1,-1-1 0,1 0 0,-1 1 0,1-1 0,-1 1 0,1-1 0,-1 0 0,1 1 0,-1-1 0,0 1 0,1-1 0,-1 1 0,0 0 0,1-1 0,-1 1 0,0-1 0,0 1 0,1-1 0,-1 1 0,0 0 0,0-1 0,0 1 1,2 44-16,-13 91 74,11-135-59,0 0-1,0 0 1,0 0 0,0 0-1,0-1 1,0 1 0,0 0-1,1 0 1,-1 0 0,0 0 0,0-1-1,1 1 1,-1 0 0,1 0-1,-1 0 1,1-1 0,-1 1 0,1 0-1,-1-1 1,1 1 0,0 0-1,-1-1 1,1 1 0,0-1-1,-1 1 1,1-1 0,0 0 0,0 1-1,0-1 1,-1 1 0,1-1-1,0 0 1,0 0 0,0 0-1,0 0 1,0 1 0,-1-1 0,1 0-1,0 0 1,0 0 0,0-1-1,0 1 1,0 0 0,0 0 0,-1 0-1,1-1 1,0 1 0,0 0-1,0-1 1,-1 1 0,1-1-1,0 1 1,0-1 0,-1 1 0,1-1-1,0 0 1,-1 1 0,1-1-1,-1 0 1,1 1 0,-1-1 0,1 0-1,-1 0 1,0 1 0,1-1-1,-1 0 1,0 0 0,1 0 1,127-139-7322,-87 109 2860</inkml:trace>
  <inkml:trace contextRef="#ctx0" brushRef="#br0" timeOffset="-46350.423">4895 3854 8082,'-51'25'8485,"-54"52"-5502,104-76-2961,-3 2 34,0 0-1,0 0 1,1 1-1,-1-1 1,1 1-1,0 0 1,0 0-1,0 0 1,0 1-1,1-1 0,0 1 1,0-1-1,0 1 1,0 0-1,1 0-55,1-3 2,1-1-1,-1 1 0,1-1 1,0 1-1,-1-1 0,1 1 0,0-1 1,0 0-1,0 1 0,0-1 1,0 0-1,0 0 0,1 0 1,-1 0-1,0 0 0,1 0 1,-1 0-1,0 0 0,1 0 0,-1-1 1,1 1-1,-1 0 0,1-1 1,0 1-1,-1-1 0,1 0 1,0 0-1,-1 1 0,1-1 0,-1 0 1,1 0-1,0-1 0,-1 1 1,1 0-1,0-1 0,-1 1 1,1 0-1,-1-1 0,1 0 0,-1 1 1,1-1-1,-1 0 0,1 0 1,0 0-2,35-9 42,-23 5-33,-1 1 1,1 0-1,0 1 0,0 1 0,0 0 0,0 1 0,1 0 0,-1 1 0,0 1 1,0 0-1,0 1 0,5 2-9,-15-4-7,-1 0 1,1 1-1,-1-1 1,1 1-1,-1 0 1,1 0-1,-1 0 1,0 0-1,1 1 1,-1 0-1,0-1 1,0 1-1,0 0 1,0 0-1,-1 1 1,1-1-1,0 1 1,-1-1-1,0 1 1,0 0-1,1 0 1,-2 0-1,1 0 1,0 0-1,-1 0 1,1 1-1,-1-1 1,0 0-1,0 1 1,0-1-1,-1 1 1,1-1-1,-1 1 1,0-1-1,0 1 1,0 0-1,0-1 1,0 1-1,-1 0 7,-6 6 113,-1 0-1,0 0 0,0-1 1,-1 0-1,0 0 1,0-1-1,-1 0 0,0-1 1,-1 0-1,1 0 1,-1-1-1,-1-1 0,1 0 1,-1 0-1,0-1-112,-26 10 157,38-15-240,-1-1 0,1 1 0,0 0 0,0-1-1,0 1 1,0-1 0,0 1 0,0-1 0,0 1-1,0-1 1,0 1 0,1-1 0,-1 1-1,1 0 1,-1-1 0,1 1 0,0 0 0,-1-1-1,1 1 1,0 0 0,0 0 0,0-1 0,0 1-1,0 0 1,0 0 0,0 0 0,0 0 0,1 0 83,50-61-5539,-21 21 1598</inkml:trace>
  <inkml:trace contextRef="#ctx0" brushRef="#br0" timeOffset="-46102.716">5276 3901 5801,'9'-8'4281,"-6"8"-704,-8 23-416,-2 11-2065,-6 13-144,3 3-360,-4-6-72,13-9-208,5-10-120,5-15-272,10-10-720,6-5-400,1-22-2905,0-5 88</inkml:trace>
  <inkml:trace contextRef="#ctx0" brushRef="#br0" timeOffset="-45733.796">5667 3860 7017,'13'-48'10429,"-25"43"-6924,-16 30-2616,25-22-722,-9 9-123,1 0-1,0 0 1,1 1 0,1 0-1,0 1 1,0 0-1,2 0 1,-1 1-1,1 2-43,7-17-2,-1 0 0,1 1 0,0-1 0,0 0 0,-1 1 0,1-1 0,0 1 0,0-1 0,-1 0 0,1 1 0,0-1 0,0 1 0,0-1 0,0 1 0,0-1 0,0 1 0,0-1 0,0 1 0,0-1 0,0 1 0,0-1-1,0 1 1,0-1 0,0 1 0,0-1 0,0 0 0,0 1 0,1-1 0,-1 1 0,0-1 0,0 1 0,1-1 0,-1 0 0,0 1 0,0-1 0,1 0 0,-1 1 0,0-1 0,1 0 0,-1 1 0,1-1 0,-1 0 0,0 0-1,1 1 1,-1-1 0,1 0 0,-1 0 0,1 0 0,-1 0 0,1 1 0,-1-1 0,1 0 0,-1 0 0,1 0 2,28-10-478,-17 5 253,4 0-88,0 1-1,0 0 1,0 1 0,1 1 0,-1 0 0,1 1-1,6 1 314,-16 0-38,-1 1-1,1 0 0,0 0 0,-1 0 1,1 1-1,-1-1 0,1 2 0,-1-1 1,0 1-1,0 0 0,0 0 0,0 0 1,0 1-1,-1 0 0,0 0 1,0 1-1,0-1 0,0 1 0,2 4 39,-5-7 6,-1 0-1,1 0 1,-1 1-1,0-1 1,1 1 0,-1-1-1,-1 1 1,1-1-1,0 1 1,0-1-1,-1 1 1,0 0-1,1 0 1,-1-1-1,0 1 1,0 0-1,-1-1 1,1 1-1,0 0 1,-1-1-1,0 1 1,0 0 0,0-1-1,0 1 1,0-1-1,0 1 1,0-1-1,-1 0 1,1 0-1,-1 1 1,0-1-1,0 0 1,0 0-1,0-1 1,0 2-6,-83 53 857,62-46-774,0 0 1,-1-2-1,0-1 0,-1 0 0,-2-2-83,26-4-38,0-1 0,0 0-1,1 0 1,-1 0 0,0 0-1,1 0 1,-1 0 0,0 0 0,0 0-1,0 0 1,1 0 0,-1 0-1,0 0 1,1 0 0,-1-1-1,0 1 1,0 0 0,1 0-1,-1-1 1,0 1 0,1-1-1,-1 1 1,1 0 0,-1-1 0,0 1-1,1-1 1,-1 0 0,1 1-1,-1-1 1,1 1 0,0-1-1,-1 0 1,1 1 0,0-1-1,-1 0 1,1 1 0,0-1 0,0 0-1,-1 0 39,2-24-4191,6-9 418</inkml:trace>
  <inkml:trace contextRef="#ctx0" brushRef="#br0" timeOffset="-45118.626">6142 3426 8610,'-19'98'5985,"-10"-2"-3522,13-43-1896,-2 3 119,8-33-416,2 2 0,0-1 0,2 1-1,0 0 1,2 0 0,1 1 0,1-1 0,1 1 0,1-1-1,1 1 1,2 6-270,10-2-136,-5-43 150,-6-152-1492,24 219 1413,-23-48 57,1 0 1,-1 0 0,1 0 0,1-1 0,-1 0 0,1 0 0,0 0 0,0 0 0,0-1 0,1 1 0,-1-1 0,1-1 0,0 1 0,1-1 0,-1 0 0,0-1 0,1 1 0,-1-1 0,1 0 0,0-1 0,6 1 6,0-1 16,-1-1 0,1 0-1,-1-1 1,0 0-1,1-1 1,-1-1 0,0 1-1,0-2 1,0 0-1,-1 0 1,1-1-1,-1-1 1,0 0 0,0 0-1,-1-1 1,0-1-1,0 1 1,-1-2-1,0 1 1,0-1 0,-1-1-1,0 1 1,-1-1-1,0-1 1,0 1-1,-1-1 1,-1 0 0,0-1-15,-2-33 86,-4 45-83,-1 1-1,1-1 0,0 0 0,0 1 1,0-1-1,0 1 0,0-1 0,-1 1 1,1 0-1,0-1 0,0 1 0,0 0 1,1 0-1,-1 0 0,0-1 1,0 1-1,0 0 0,1 0 0,-1 0 1,0 0-1,1 1 0,-1-1 0,1 0 1,-1 0-1,1 0 0,0 0 0,-1 0 1,1 1-1,0-1 0,0 1-2,-6 13 75,1 1 0,0 0 0,1 0 0,1 1 0,1-1 0,0 1 0,1 0 0,1 8-75,0-23 14,0 1 0,0-1 0,1 1 0,-1-1 0,0 0 0,1 1 0,0-1 0,0 1 0,-1-1 0,1 0-1,0 0 1,1 0 0,-1 1 0,0-1 0,1 0 0,-1-1 0,1 1 0,0 0 0,-1 0 0,1-1 0,0 1 0,0-1 0,0 1-1,0-1 1,0 0 0,1 0 0,-1 0 0,0 0 0,0 0 0,1 0 0,-1-1 0,1 1 0,-1-1 0,0 0 0,1 1-1,-1-1 1,1 0 0,-1-1 0,2 1-14,9-4 27,0 0-1,-1-1 1,1 0 0,-1-1-1,-1-1 1,1 0-1,-1 0 1,3-4-27,88-43 89,-98 53-90,0 0 0,0 0 0,0 0-1,0 1 1,0 0 0,0 0 0,0 0 0,1 0 0,-1 1 0,0-1 0,0 1 0,0 0 0,-1 0 0,1 1 0,0-1 0,0 1 0,0 0 0,-1 0 0,1 0 0,-1 0 0,0 0 0,0 1 0,0 0 0,0 0 0,0 0 0,1 1 1,0 1 2,0 0 1,0 0-1,1-1 1,0 1-1,0-1 1,0 0-1,0 0 0,1-1 1,-1 0-1,1 0 1,0 0-1,0 0 1,0-1-1,1 0 1,-1 0-1,0-1 0,1 0 1,-1 0-1,1 0 1,-1-1-1,1 0 1,-1 0-1,1-1 1,0 0-3,3-2-248,0-1 0,0 0 1,-1-1-1,0 0 0,0 0 1,0-1-1,0 0 0,-1-1 1,0 0-1,5-5 248,14-11-4278,-6 9-102</inkml:trace>
  <inkml:trace contextRef="#ctx0" brushRef="#br0" timeOffset="-44863.302">7388 3754 7818,'-8'-11'3152,"-7"7"313,-5 5-2041,-4 13-391,0 4-449,-2 6-144,5 1-144,1-1-64,8-10-48,0 1-8,7-8-48,5 9-56,5-7-48,-4 0-8,13 3-456,-7-8-528,2-4-2841,10 0 344</inkml:trace>
  <inkml:trace contextRef="#ctx0" brushRef="#br0" timeOffset="-44103.839">7720 3716 8042,'21'-37'6879,"-38"41"-3179,-5 8-3389,1 0 0,0 2 0,1 1 0,0 1 0,2 0 0,0 1-1,0 1 1,2 1 0,0 1 0,-11 19-311,1 26 227,26-64-225,-1 1 0,1-1 0,-1 1 0,1-1 0,0 0 0,0 1 0,-1-1-1,1 1 1,0-1 0,0 1 0,0-1 0,0 0 0,1 1 0,-1-1 0,0 1 0,1-1 0,-1 1 0,1-1 0,-1 0 0,1 1 0,0-1 0,-1 0 0,1 0 0,0 0 0,0 1 0,0-1 0,0 0 0,0 0 0,0 0 0,0 0 0,0-1 0,0 1 0,1 0 0,-1 0 0,0-1 0,1 1 0,-1 0 0,0-1 0,1 0 0,-1 1 0,0-1 0,1 0 0,-1 0-1,1 1 1,-1-1 0,1 0 0,-1 0 0,1-1-2,11-1-4,0-1-1,0-1 0,-1 0 0,1 0 0,-1-2 0,0 1 0,0-2 1,-1 1-1,0-2 0,0 1 0,7-7 5,12-8-294,-1-2 1,0 0-1,-2-2 0,-1-1 0,-1-1 1,-1-1-1,-2-1 0,8-16 294,-27 38-398,-7 17 96,-47 173 145,45-153 306,1-10-6,1 0 0,1 1-1,1-1 1,0 1 0,2 0-1,0 7-142,6 8 158,2 0 0,1 0 0,1-1-1,2-1 1,7 12-158,3 13 66,-4-10-16,-4-13 6,-1 1 0,-2 1 0,-2 0 0,2 15-56,-10-42 72,1 0 1,-2-1-1,0 1 0,0 0 1,0 0-1,-1-1 0,-1 1 1,0 0-1,0-1 0,-1 1 1,0-1-1,0 0 0,-1 0 1,-1 0-1,1-1 0,-1 1 1,-1-1-1,1 0 0,-3 1-72,5-5 40,0 0 0,0 1 0,-1-2 0,0 1 0,0 0 0,0-1 0,0 0 0,0 0 0,-1 0 0,0 0 0,1-1 0,-1 0-1,0 0 1,0 0 0,0 0 0,0-1 0,0 0 0,-1 0 0,1 0 0,0-1 0,0 0 0,-1 0 0,1 0 0,0 0 0,0-1 0,-1 0-1,1 0 1,0-1 0,0 1 0,0-1 0,0 0 0,0 0 0,-2-2-40,-4-6-38,1-1 0,0 0-1,0 0 1,1-1 0,0 0-1,1-1 1,1 0 0,0 0 0,0-1-1,1 1 1,1-2 0,1 1-1,0 0 1,1-1 0,0 0 0,1 1-1,1-1 1,0 0 0,1 0 0,1-8 38,0 10-24,0 0 0,1 1 1,1-1-1,0 1 0,0 0 1,1-1-1,1 2 1,0-1-1,1 0 0,0 1 1,0 0-1,1 1 0,1-1 1,2-1 23,27-25-12,2 2 0,1 1-1,2 2 1,22-11 12,20-17-214,-27 17 1793</inkml:trace>
  <inkml:trace contextRef="#ctx0" brushRef="#br0" timeOffset="-52851.529">3148 2316 9570,'-12'33'2145,"-11"5"855,4 0-2800,-2 13-128,7-2-48,2 10 16,6 2-8,3 6 0,3-13 0,3-4 0,-2-19 0,2-13-304,-1-21 136,-1-22-2904,-2-11 703</inkml:trace>
  <inkml:trace contextRef="#ctx0" brushRef="#br0" timeOffset="-52652.392">3124 2209 8834,'9'-7'2480,"2"2"657,4 4-2473,14-5-128,3-2-192,15-6 40,6 1-127,15-2-41,-6-1-88,7 0-24,-10 5-56,-9 3 8,-17 4 24,-10 7-560,-17 6-249,-14 9-2719,-11-1 263</inkml:trace>
  <inkml:trace contextRef="#ctx0" brushRef="#br0" timeOffset="-52449.742">3276 2431 9474,'13'1'2257,"-3"1"855,8-1-2544,5-5-240,11 1 64,6 0-71,10-5-33,0 2-152,2 3 0,-11 3-328,-10 3-369,-18 11-2839,-13 10 551</inkml:trace>
  <inkml:trace contextRef="#ctx0" brushRef="#br0" timeOffset="-52229.769">3098 2956 7978,'0'20'1976,"9"-10"793,10-7-2257,12-9 32,10-4-40,10-9-8,0-5-152,8 7-64,-3 4-136,-2 1-16,-7 2-360,0-3-2888,-13-13 895</inkml:trace>
  <inkml:trace contextRef="#ctx0" brushRef="#br0" timeOffset="-51159.532">4347 2167 8090,'1'-3'242,"0"0"0,0-1 0,-1 1 0,1 0 0,-1 0 0,0-1 0,0 1 0,0 0 0,0-1 0,0 1 0,-1 0 0,0 0 0,1-1 0,-1 1 0,0 0 0,-1 0 0,1 0 0,0 0 0,-1 0 0,0 1 0,0-1 0,0 0 1,0 1-1,0-1 0,0 1 0,-1 0 0,1-1 0,-1 1 0,1 0 0,-1 1 0,0-1 0,0 0 0,0 1 0,0 0 0,0-1 0,0 1 0,-1 0-242,-7 3 69,0 1 0,1 0 0,-1 0 0,1 1 0,0 1 0,0-1 0,0 1 0,1 1 0,0 0 0,0 1 0,0-1 0,1 2 0,0-1 0,0 1 0,1 0 0,0 1 0,0-1 0,1 2 0,0-1 0,1 0 0,0 1 0,1 0-69,-11 22 17,2-1 0,1 2 0,2-1 0,-1 14-17,1 12 42,3 0 1,2 0-1,3 1 1,2-1-1,3 0 1,2 1-1,3-1 1,10 30-43,-8-25 32,-8-48-18,0-10-3,-1 1-1,0 0 1,0 0 0,0-1-1,-1 1 1,0 0 0,0 0 0,-1 0-1,1 0 1,-1 0 0,0 0-1,-1-1 1,1 1 0,-2 1-11,2-6-15,0 0 0,1 0 0,-1 0 0,0 0 1,0 0-1,0-1 0,0 1 0,0 0 0,0-1 0,-1 1 0,1 0 1,0-1-1,0 0 0,0 1 0,0-1 0,-1 0 0,1 1 1,0-1-1,0 0 0,-1 0 0,1 0 0,0 0 0,0 0 0,-1-1 1,1 1-1,0 0 0,0 0 0,0-1 0,-1 1 0,1-1 1,0 1-1,0-1 0,0 0 0,0 1 0,0-1 0,0 0 15,-39-33-1499,23 11 541,1-2-1,1 0 1,1-1-1,2 0 1,1-1-1,-8-27 959,14 41-133,-18-76-23,23 86 262,1 1 1,-1-1-1,1 0 1,0 0-1,0 0 0,0 1 1,1-1-1,-1 1 1,1-1-1,-1 1 0,1-1 1,0 1-1,0 0 1,0 0-1,0 0 0,0 0 1,0 0-1,1 0 1,-1 1-1,0-1 0,1 1 1,0 0-1,-1-1 0,1 1 1,0 0-1,0 1 1,-1-1-1,1 0 0,0 1 1,0 0-1,1-1-106,10-3 229,70-25 742,-1-4-1,17-13-970,-93 42 20,173-98-961,-166 92 707,0 0 1,-1-1-1,0-1 1,-1 0-1,-1-1 1,0 0-1,0-1 0,-1 0 1,-1 0-1,-1-1 1,2-3 233,-1-4-164,0 1 1,-2-1-1,0-1 1,-1 1 0,-2-1-1,0 0 1,-1 0-1,-2 0 1,0-5 163,-2 14 631,-1 20 368,-1 10-589,-34 120 1094,16-63-922,3 1-1,3 0 1,-2 41-582,12-22 121,4 0 0,5 1 0,3-1 0,13 52-121,-17-119 53,-1-16 89,-3-24 22,-2-46-83,3-1 0,2 0 0,3 0 0,3 1 0,2 0 1,4-2-82,14-11-24,-28 73 23,1 0 1,-1-1 0,0 1-1,1 0 1,-1 0 0,1-1 0,-1 1-1,1 0 1,-1 0 0,1 0 0,-1 0-1,0 0 1,1-1 0,-1 1 0,1 0-1,-1 0 1,1 0 0,-1 0-1,1 0 1,-1 1 0,1-1 0,-1 0-1,1 0 1,-1 0 0,1 0 0,-1 1-1,1-1 1,-1 0 0,0 0-1,1 1 1,-1-1 0,1 0 0,-1 0-1,0 1 1,1-1 0,-1 1 0,0-1-1,1 0 1,-1 1 0,0-1 0,0 1-1,0-1 1,1 0 0,-1 1-1,0-1 1,0 1 0,0-1 0,0 1-1,0-1 1,0 1 0,0 0 0,1 0 0,41 47 75,-40-47-74,0 1 1,0-1-1,0-1 0,0 1 1,1 0-1,-1-1 0,0 1 1,0-1-1,1 1 0,-1-1 1,0 0-1,1 0 0,-1 0 1,0 0-1,1-1 0,-1 1 1,0-1-1,0 1 0,1-1 1,-1 0-1,0 0 0,0 0 1,0 0-1,0 0 0,0 0 1,0 0-1,0-1 0,0 0-1,60-52 36,-46 39-24,9-10 16,0-1 0,-1 0-1,-2-2 1,0-1 0,3-10-28,-34 169 1274,25-61-716,-17-68-549,1 1 0,0-1 0,0 0-1,1 0 1,-1 0 0,0 1 0,0-1-1,0 0 1,1 0 0,-1 0 0,1 0-1,-1 0 1,1 0 0,-1 0-1,1 0 1,0 0 0,-1 0 0,1 0-1,0 0 1,0 0 0,0 0 0,0 0-1,0-1 1,0 1 0,0 0 0,0-1-1,0 1 1,0-1 0,0 1 0,0-1-1,0 1 1,0-1 0,0 0 0,1 0-1,-1 0 1,0 1 0,0-1 0,0 0-1,0 0 1,1-1 0,-1 1 0,0 0-1,0 0 1,0 0 0,0-1-1,1 1 1,-1-1 0,0 1 0,0-1-1,0 1 1,0-1 0,0 0 0,0 1-1,0-1-8,6-7-30,0 0 0,0 0 0,-1 0 0,0 0 0,0-1 0,-1 0 0,0-1-1,-1 1 1,3-8 30,2-4-414,-5 13-75,-1 0 0,0 0 0,0 0 1,-1 0-1,0-1 0,0 1 0,-1-1 0,0 1 0,-1-1 1,0 0-1,0 0 489,-7-49-4168</inkml:trace>
  <inkml:trace contextRef="#ctx0" brushRef="#br0" timeOffset="-50851.487">4945 2190 9794,'3'13'3225,"-6"-5"600,3-5-2577,3 1-472,1 4-312,1-13 32,0-4-344,-5-4-4065,-7-2 1297</inkml:trace>
  <inkml:trace contextRef="#ctx0" brushRef="#br0" timeOffset="-50188.217">5461 2387 6145,'1'-2'447,"1"1"-164,-1 0 1,1 0-1,-1 0 0,0 0 0,1 0 1,-1 0-1,0 0 0,0 0 0,0-1 0,0 1 1,0-1-1,0 1 0,0 0 0,0-1 0,-1 0 1,1 1-1,-1-1 0,1 1 0,-1-1 0,1 0 1,-1 1-1,0-1 0,0 0 0,0 0 0,0 1 1,0-1-1,0 0 0,0 1 0,-1-1 0,1 0 1,-1 1-1,1-1 0,-1 0-283,-23 7 1875,10-1-1783,1 1 0,0 0-1,1 1 1,-1 1 0,1 0-1,0 0 1,1 1 0,-1 1 0,2 0-1,-1 0 1,1 1 0,1 1-1,-4 4-91,8-6 3,0 1 0,0-1-1,1 1 1,0 0 0,1 0-1,0 0 1,1 0 0,0 1-1,0-1 1,1 1 0,1-1-1,0 1 1,0-1 0,2 11-3,-2-19 1,0 1 1,0 0-1,0-1 1,0 1-1,0 0 0,1-1 1,-1 1-1,1 0 1,0-1-1,0 1 1,0-1-1,0 1 0,0-1 1,0 0-1,1 1 1,-1-1-1,1 0 1,0 0-1,-1 0 1,1 0-1,0 0 0,0 0 1,1-1-1,-1 1 1,0-1-1,0 1 1,1-1-1,-1 0 1,1 0-1,-1 0 0,1 0 1,-1-1-1,1 1 1,0-1-1,-1 1 1,1-1-1,1 0-1,12-3-30,1-2-1,0 0 1,-1 0 0,0-2-1,0 0 1,-1-1-1,0 0 1,0-1 0,-1-1-1,0 0 1,-1-1 0,8-8 30,22-14 251,-7 4-2867,-7-3 500</inkml:trace>
  <inkml:trace contextRef="#ctx0" brushRef="#br0" timeOffset="-49934.336">5814 2340 7090,'6'15'2640,"-9"-3"281,-6 9-1553,-3 4-824,-3 11 16,-5 8-200,3 12-80,7 0-120,1-1-40,9-16-80,9-17-176,11-27-208,2-30-2872,12-10 703</inkml:trace>
  <inkml:trace contextRef="#ctx0" brushRef="#br0" timeOffset="-49769.707">5886 1962 9018,'-14'6'2961,"0"3"447,2 2-2287,5-2-809,3-5-96,6 0-184,3-6-592,-2 5-2857,-9 2 728</inkml:trace>
  <inkml:trace contextRef="#ctx0" brushRef="#br0" timeOffset="-49231.217">6024 2476 7978,'0'2'133,"0"0"41,0 0 0,0 1 0,0-1 0,1 0 0,-1 1 0,1-1 0,-1 0 0,1 0 0,0 0 0,0 0 0,0 0 0,0 0 0,0 0 0,1 0 0,-1 0 0,0 0 0,1 0 0,-1-1 0,1 1 0,0-1 0,0 1 0,0-1 0,-1 0 0,1 1 0,0-1 0,0 0 0,1 0 0,-1 0 0,0-1 0,0 1 0,0-1 0,1 1 0,-1-1 0,1 1-174,6-3 87,1 0-1,-1 0 1,0-1-1,0 0 1,-1-1-1,1 0 1,-1 0 0,0-1-1,0 0 1,0 0-1,0-1 1,-1 0 0,5-5-87,-7 8 17,0-1 0,0 0 1,-1 0-1,1 0 1,-1 0-1,0-1 1,0 1-1,-1-1 0,1 0 1,-1 0-1,0-1 1,0 1-1,-1-1 1,1 1-1,-1-1 0,-1 0 1,1 0-1,-1 0 1,0 0-1,0 0 1,-1 0-1,0 0 0,0 0 1,0 0-1,-1 0 1,1 0-1,-1 0 1,-1 0-1,0 0-17,1 4 7,1 0 1,-1 1-1,0-1 0,-1 1 1,1-1-1,0 1 1,0 0-1,-1-1 0,1 1 1,0 0-1,-1 0 0,1 0 1,-1 0-1,0 0 0,1 0 1,-1 1-1,0-1 1,1 0-1,-1 1 0,0 0 1,0-1-1,0 1 0,1 0 1,-1 0-1,0 0 1,0 0-1,0 0 0,1 0 1,-1 0-1,0 1 0,0-1 1,0 1-1,1-1 0,-1 1 1,0 0-1,1 0 1,-1 0-1,1-1 0,-1 2 1,1-1-1,-1 0 0,1 0 1,-1 0-1,1 1-7,-7 6 61,0 0-1,1 1 1,0 1 0,0-1-1,1 1 1,0 0 0,1 0 0,0 1-1,1 0 1,0 0 0,0 0-1,-1 9-60,4-17 27,0-1 0,0 0 0,0 0-1,0 0 1,0 1 0,0-1 0,1 0 0,-1 1-1,1-1 1,-1 1 0,1-1 0,0 1 0,0-1-1,0 1 1,0-1 0,1 1 0,-1-1 0,1 0-1,-1 1 1,1-1 0,0 0 0,0 1 0,0-1-1,0 0 1,0 0 0,1 0 0,-1 0 0,1 0-1,-1 0 1,1 0 0,0 0 0,0-1 0,-1 1-1,1-1 1,0 1 0,1-1 0,-1 0 0,0 0-1,0 0 1,0 0 0,1 0 0,0 0-27,14-2 35,-1-2 0,0 0-1,1 0 1,-1-2 0,-1 0 0,1 0 0,-1-2 0,0 0 0,0-1 0,-1 0 0,4-4-35,-1 3 21,123-72 49,-139 80-72,1 0 0,-1 0 0,1 0 1,-1 0-1,1 1 0,-1-1 0,1 0 1,-1 1-1,1-1 0,0 1 1,-1-1-1,1 1 0,0 0 0,0 0 1,-1 0-1,1 0 0,0 0 0,0 0 1,-1 0-1,1 0 0,0 1 1,-1-1-1,1 1 0,0-1 0,-1 1 1,1 0-1,-1 0 0,1-1 0,-1 1 1,1 0-1,-1 0 0,1 1 0,-1-1 1,0 0-1,0 0 0,0 1 1,1-1 1,20 87 189,-8-18 406,-13-67-571,0-1 1,0 0 0,0 0 0,0 1-1,0-1 1,1 0 0,-1 0-1,1 0 1,-1 0 0,1-1 0,0 1-1,0 0 1,0-1 0,0 1 0,0-1-1,0 0 1,0 1 0,0-1-1,0 0 1,1 0 0,-1-1 0,1 1-1,-1 0 1,0-1 0,1 1-1,-1-1 1,1 0 0,-1 0 0,1 0-1,-1 0 1,1 0 0,-1-1-1,0 1 1,1-1 0,-1 1 0,1-1-1,-1 0 1,0 0 0,0 0 0,1-1-25,87-51 227,-88 51-220,116-83 125,-117 84-133,1 0 1,0 0 0,0 1-1,0-1 1,0 1-1,0-1 1,0 1 0,0 0-1,0 0 1,0 0 0,0 0-1,0 0 1,0 0-1,1 0 1,-1 1 0,-1-1-1,1 1 1,0 0 0,0-1-1,0 1 1,0 0-1,0 0 1,0 0 0,-1 0-1,1 1 1,-1-1 0,1 0-1,-1 1 1,1-1-1,-1 1 1,0 0 0,1 0 0,1 0-38,0-1 1,0 0 0,0 1 0,0-1 0,0-1 0,1 1-1,-1 0 1,0-1 0,0 0 0,0 1 0,1-1-1,-1-1 1,0 1 0,0 0 0,1-1 0,-1 1-1,0-1 1,0 0 0,0 0 0,0-1 0,0 1-1,0 0 1,0-1 0,0 0 0,-1 0 0,1 0-1,1-2 38,110-84-5609,-69 48 2491</inkml:trace>
  <inkml:trace contextRef="#ctx0" brushRef="#br0" timeOffset="-48985.823">7360 2179 6633,'5'-3'7193,"-19"8"-6968,1 2 0,0 0 0,0 0-1,1 1 1,0 1 0,1 0 0,0 0 0,0 1 0,1 1 0,0-1 0,1 2 0,0-1 0,1 2 0,0-1 0,1 1 0,-2 5-225,-12 37 706,21-53-696,1-1 0,-1 1 0,1-1 1,0 0-1,-1 1 0,1-1 0,0 1 1,0-1-1,0 0 0,0 0 0,0 0 1,0 0-1,0 0 0,0 0 0,0 0 1,0 0-1,1 0 0,-1 0 0,0 0 1,1-1-1,-1 1 0,0 0 0,1-1 1,-1 0-1,1 1 0,-1-1 0,1 0 1,-1 0-1,1 1 0,-1-1 0,1 0 1,-1-1-1,1 1 0,-1 0 0,1 0 1,-1-1-1,1 1 0,-1-1 1,1 1-1,-1-1 0,1 1 0,0-2-10,13-2-153,-1-1-1,0-1 1,0 0-1,-1-1 1,0-1-1,0 0 1,-1 0-1,0-2 1,0 1-1,-1-1 1,4-5 153,91-101-4969,-63 60 1491</inkml:trace>
  <inkml:trace contextRef="#ctx0" brushRef="#br0" timeOffset="-48601.355">7553 2153 8362,'-22'58'2852,"14"-42"-2095,1 0-1,2 1 0,-1-1 0,2 1 0,0 0 0,1 1 1,-1 15-757,4-31 39,0 1 0,0-1 1,0 1-1,0-1 0,0 0 1,1 1-1,-1-1 0,1 0 1,-1 1-1,1-1 0,0 0 1,0 0-1,0 0 0,0 0 1,0 0-1,1 0 0,-1 0 1,0 0-1,1 0 0,0 0 1,-1-1-1,1 1 0,0-1 1,0 1-1,0-1 0,0 0 1,0 1-1,0-1 0,0 0 1,0-1-1,1 1 0,0 0-39,61-9 127,10-23-156,16-2-615,-89 33 632,1 0 0,-1 0 0,1 0 1,-1 1-1,0-1 0,1 0 1,-1 1-1,0-1 0,1 0 0,-1 1 1,0 0-1,0-1 0,0 1 0,1 0 1,-1-1-1,0 1 0,0 0 1,0 0-1,0 0 0,0 0 0,0 0 1,-1 0-1,1 0 0,0 1 0,0-1 1,-1 0-1,1 0 0,-1 1 1,1-1-1,-1 0 0,0 1 0,1-1 1,-1 1 11,7 54-3,-6-48 13,1 151 2130,-11 84-2140,10-225 58,-2 1 0,0-1 0,-2 0 0,0 0 0,0 0 0,-2 0 0,0 0 0,-1-1 0,-1 0 0,-1 0 0,-4 6-58,8-18 35,3-1 12,-1-1-1,1 0 1,-1 0-1,0 0 0,0 0 1,0 0-1,0 0 1,-1-1-1,1 1 1,-1-1-1,1 1 0,-1-1 1,0 0-1,0 0 1,0 0-1,0-1 1,0 1-1,-1-1 1,1 0-1,0 1 0,-1-2 1,1 1-1,0 0 1,-1-1-1,0 1 1,1-1-1,-1 0 0,1 0 1,-1 0-1,1-1 1,-1 1-1,-2-2-46,3-1 17,-1 0 0,1 0 1,0-1-1,0 0 0,0 0 0,0 1 0,1-2 0,-1 1 0,1 0 1,0 0-1,1-1 0,-1 1 0,1-1 0,-1 0 0,1 1 0,1-1 0,-1 0 1,1 1-1,0-1 0,0 0 0,0 0 0,1 0 0,-1 1 0,1-1 0,0 0 1,1-2-18,1-21-25,0 0 0,2 0 0,0 1 0,3 0 0,0 0 0,1 0 1,2 1-1,0 1 0,2 0 0,1 0 0,1 1 0,1 1 0,1 1 0,1 0 1,0 1-1,2 1 0,10-8 25,160-88-5940,-129 62 1792</inkml:trace>
  <inkml:trace contextRef="#ctx0" brushRef="#br0" timeOffset="105484.247">8271 1942 9530,'32'-49'6049,"7"-12"-3579,-54 78-1810,11-7-599,0 1-1,1-1 0,1 1 0,-1 0 0,2 0 0,-1 0 1,2 0-1,-1 3-60,1-11 9,-5 62 115,3 1 0,3-1-1,2 1 1,4-1 0,13 60-124,-12-97 3,2-1 0,0 0 0,2 0 0,1-2 0,16 24-3,1 13-2088,-19-43-1415</inkml:trace>
  <inkml:trace contextRef="#ctx0" brushRef="#br0" timeOffset="106499.751">8353 3214 8250,'-4'4'7465,"0"150"-6216,-1 94-451,-21 149-196,28-212-4948,-2-125 1210</inkml:trace>
  <inkml:trace contextRef="#ctx0" brushRef="#br0" timeOffset="107754.691">8594 4842 8778,'-9'-6'7305,"4"3"-4912,1 1-2025,-12 2-168,3 12-96,5 35-96,13 26 72,16 49 8,3 17 0,13 46 0,-1-15-16,2 18 16,-6-38-288,9 11-944,-12-39-2785,-11-24 344</inkml:trace>
  <inkml:trace contextRef="#ctx0" brushRef="#br0" timeOffset="117037.172">14941 566 7890,'34'-199'5780,"-27"175"-5640,1 1 0,1 0 0,0 0 0,2 1 0,1 0 0,0 1 1,2 0-1,0 1 0,1 0 0,1 2 0,6-5-140,74-52 63,-91 72-68,0 0-1,0 0 0,0 1 1,0 0-1,1 0 0,-1 0 1,1 0-1,-1 1 0,1 0 0,0 0 1,-1 1-1,1 0 0,0 0 1,-1 0-1,1 0 0,0 1 1,-1 0-1,1 0 0,0 1 1,0 0 5,-3 0 12,0 1 1,0-1-1,0 1 0,0 0 1,-1 0-1,1 0 1,-1 1-1,0-1 1,1 0-1,-2 1 1,1 0-1,0-1 1,-1 1-1,0 0 1,1 0-1,-2 0 1,1 0-1,0-1 1,-1 1-1,0 1 1,0-1-1,0 0 1,0 0-1,0 0 1,-1 0-1,0-1 1,0 1-1,0 1-12,-6 35 354,-1 1 0,-2-2 1,-2 1-1,-5 6-354,1 3 305,-131 356 995,-35 71-1079,124-299-177,-33 170-44,73-247 7,3 0 1,5 1-1,3 73-7,10-118 2,1-1-1,3 0 1,2 0 0,3-1 0,10 25-2,-7-31-3,3 0 0,2-1 0,1-1 0,3-1-1,2-1 1,12 13 3,-28-41-4,1 0 0,0-1 0,1 0-1,1-1 1,1-1 0,0 0-1,0 0 1,1-2 0,1 0 0,9 5 4,-1-5-40,0-2 0,1-1 0,0-1 0,0-1 0,0-1 0,1-1 0,0-1 0,0-1 0,-1-2 0,1-1 0,0 0 0,0-2 0,0-1 0,-1-2 0,9-2 40,-3 1-48,-30 7 54,1 1 0,-1-1 0,0 1 0,0 0 0,0 0 1,0-1-1,1 1 0,-1 0 0,0 0 0,0 0 0,-1 0 1,1 0-1,0 1 0,0-1 0,0 0 0,-1 0 0,1 0 1,-1 1-1,1-1 0,-1 0 0,1 1 0,-1-1 1,0 0-1,1 1 0,-1-1 0,0 1 0,0-1 0,0 0 1,0 1-1,-1-1 0,1 1 0,0-1 0,0 0 0,-1 1 1,1-1-1,-1 0 0,1 1 0,-1-1 0,0 0 0,1 0 1,-1 0-1,0 1 0,0-1 0,0 0 0,0 0-6,-1 5 39,0 5 4,-23 76 197,4 2-1,3 1 1,5 1 0,4 0-1,3 38-239,7-98-61,2-1 0,1 0 0,2 0 0,1 0-1,1-1 1,1 0 0,12 23 61,-15-38-67,1 0 0,-2 0 1,0 1-1,-1 0 0,0 0 0,-1 1 0,0 12 67,-2 15-10,-3 0 0,-1 0 0,-2 0 0,-2 0-1,-5 10 11,10-40 0,-33 138 188,-35 87-188,25-109 467,-50 97-467,77-186 241,-2 0 1,-2-2-1,-18 25-241,33-52 70,-1-1 1,0 0-1,-1 0 0,0-1 0,0-1 1,-1 1-1,0-1 0,-1-1 0,1 0 1,-1 0-1,-1-1 0,1-1 0,-1 0 1,0-1-1,-3 1-70,7-4-231,-1 0 0,1-1-1,-1-1 1,0 1 0,1-1 0,-1-1 0,0 1 0,1-1-1,0-1 1,0 0 0,-1 0 0,2 0 0,-1-1 0,0 0-1,1-1 1,0 0 0,0 0 0,0-1 0,0 1 0,1-1-1,0-1 1,0 1 0,1-1 0,0-1 231,-75-73-3996</inkml:trace>
  <inkml:trace contextRef="#ctx0" brushRef="#br0" timeOffset="123754.352">24493 1707 5905,'2'5'2193,"-1"1"231,1-3-1528,1-2-391,-2-4-201,4 2-2225,3-2-503,1-12-561</inkml:trace>
  <inkml:trace contextRef="#ctx0" brushRef="#br0" timeOffset="125427.298">24097 1592 8402,'1'-1'137,"-1"0"0,0 0 0,1 0-1,-1 0 1,0 0 0,0 0 0,0 0 0,0 0 0,0 0 0,0 0 0,0 0 0,0 0 0,0 0 0,0 0-1,-1 0 1,1 0 0,0 0 0,-1 0 0,1 0 0,0 0 0,-1 0 0,0 0 0,1 1 0,-1-1 0,1 0-1,-1 0 1,0 0 0,0 1 0,1-1 0,-1 0 0,0 1 0,0-1 0,0 1 0,0-1 0,0 1 0,1-1-1,-1 1 1,0 0 0,0 0 0,0-1 0,0 1 0,0 0 0,0 0 0,0 0 0,0 0 0,0 0 0,0 0-1,0 0 1,-1 0 0,1 0-137,-14 5 185,0 1 0,0 0 1,1 1-1,-1 0 0,1 1 0,1 0 0,0 2 0,0-1 0,1 2 0,0-1 0,0 2 0,2 0 0,-2 1-185,6-7 67,-14 17 95,2 0 0,1 1 0,1 0 0,0 2 0,2-1 0,2 2 0,0 0-1,1 1 1,-2 12-162,-10 65 365,23-104-364,-1-1 1,1 1-1,-1-1 1,1 0 0,0 1-1,-1-1 1,1 1 0,0-1-1,0 1 1,-1-1-1,1 1 1,0-1 0,0 1-1,-1-1 1,1 1 0,0-1-1,0 1 1,0-1-1,0 1 1,0-1 0,0 1-1,0 0 1,0-1 0,0 1-1,0-1 1,0 1-1,1-1 1,-1 1 0,0-1-1,0 1 1,0-1 0,1 1-1,-1-1 1,0 1-1,1-1 1,-1 1 0,0-1-1,1 1 1,-1-1 0,0 0-1,1 1 1,-1-1-1,1 0 1,-1 1 0,1-1-1,-1 0 1,1 0 0,-1 1-1,1-1 1,-1 0-1,1 0 1,-1 0 0,1 0-1,0 0 1,-1 0 0,1 0-1,-1 0 1,1 0-1,-1 0 1,1 0 0,-1 0-1,1 0 1,-1 0 0,1-1-2,209-213 142,-197 204-133,13-15 24,2 2 1,1 1 0,0 1 0,2 1-1,0 2 1,22-9-34,-50 25 1,1 0 1,-1 1 0,0-1-1,0 1 1,1-1-1,-1 1 1,1 0-1,-1 1 1,1-1-1,0 1 1,-1-1-1,1 1 1,-1 0 0,1 0-1,0 1 1,-1-1-1,1 1 1,-1-1-1,1 1 1,-1 1-1,1-1 1,-1 0-1,0 1 1,1-1 0,-1 1-1,0 0 1,0 0-1,0 0 1,-1 1-1,1-1 1,0 1-1,-1-1 1,0 1-1,1 0 1,-1 0 0,0 0-1,-1 0 1,2 2-2,1 12 17,-1 0-1,0-1 1,-1 1 0,-1 0 0,-1 0 0,0 0 0,-1 1 0,-1-2 0,0 1 0,-5 14-17,-2 34 193,12-29 127,-3-35-313,0-1-1,0 0 0,1 0 0,-1 1 1,0-1-1,1 0 0,-1 0 0,0 0 1,0 0-1,1 0 0,-1 1 0,0-1 1,1 0-1,-1 0 0,0 0 0,1 0 0,-1 0 1,0 0-1,1 0 0,-1 0 0,0 0 1,1 0-1,-1 0 0,0 0 0,1-1 1,-1 1-1,0 0 0,1 0 0,-1 0 1,0 0-1,1 0 0,-1-1 0,0 1 1,0 0-1,1 0 0,-1 0 0,0-1 0,0 1 1,1 0-1,-1-1 0,0 1 0,0 0 1,0 0-1,0-1 0,1 1 0,-1 0 1,0-1-1,0 1 0,0 0 0,0-1 1,0 1-1,0 0 0,0-1 0,0 1 1,0 0-1,0-1 0,0 1 0,0 0 0,0-1 1,0 1-1,0 0 0,0-1 0,-1 1 1,1 0-1,0-1-6,13-44 125,-2-1 1,-2 0-1,-2 0 0,-2-1 1,-3 0-1,-1 0 0,-2 0 1,-2 1-1,-5-15-125,3 33 44,-1 55 136,5-3-167,-1-15-12,1-1 1,1 1 0,-1 0 0,1-1 0,1 1-1,0 0 1,0-1 0,1 1 0,0-1-1,0 1 1,1-1 0,0 0 0,0 0-1,2 2-1,-3-8 0,-1-1-1,1 1 1,0-1-1,0 1 0,0-1 1,1 1-1,-1-1 1,0 0-1,0 0 0,1 0 1,-1-1-1,1 1 1,-1 0-1,0-1 0,1 0 1,-1 1-1,1-1 0,-1 0 1,1 0-1,-1-1 1,1 1-1,-1 0 0,1-1 1,-1 1-1,1-1 1,-1 0-1,1 0 1,63-35 18,38-67 82,-104 102-101,1 1 1,-1-1-1,0 1 0,1-1 1,-1 1-1,1-1 1,-1 1-1,1-1 0,-1 1 1,1-1-1,0 1 0,-1 0 1,1-1-1,-1 1 1,1 0-1,0 0 0,-1-1 1,1 1-1,0 0 1,-1 0-1,1 0 0,0 0 1,-1 0-1,1 0 1,0 0-1,-1 0 0,1 0 1,0 0-1,-1 0 0,1 0 1,0 0-1,-1 1 1,1-1-1,0 0 0,-1 1 1,1-1-1,-1 0 1,1 1-1,-1-1 0,1 0 1,0 1-1,-1-1 0,0 1 1,1-1-1,-1 1 1,1 0-1,-1-1 0,0 1 1,1-1-1,-1 1 1,0 0-1,1-1 0,-1 1 1,0-1-1,0 1 1,9 45-84,-8-35 67,0-5 17,18 71 41,-18-75-40,0 1-1,0-1 0,1 0 1,-1 1-1,1-1 1,-1 0-1,1 0 0,0 0 1,0 0-1,-1 0 1,2 0-1,-1-1 0,0 1 1,0-1-1,0 1 0,1-1 1,-1 0-1,0 0 1,1 0-1,-1 0 0,1 0 1,0-1-1,-1 1 1,1-1-1,-1 0 0,1 1 1,0-1-1,1-1 0,13-3-9,-1-1 0,1-1 0,-1 0 0,0-1 0,-1-1 0,1-1 0,-1 0 0,-1-1 0,0 0 0,-1-1 0,0-1 0,0 0 0,-1-1 0,-1 0 0,0-1 9,30-33 84,-2-2 0,-2-1-1,24-47-83,-48 71 24,-11 20-18,-6 17-20,-19 40 80,2 1 0,3 2 0,3 0 0,-2 15-66,16-67 6,0 1 0,1 0-1,-1 0 1,0 0-1,1 0 1,0 0 0,0 0-1,0 0 1,0 0 0,0-1-1,1 1 1,-1 0 0,1 0-1,0 0 1,0 0 0,0-1-1,0 1 1,0 0 0,1-1-1,-1 1 1,1-1-1,-1 1 1,1-1 0,0 0-1,0 0 1,0 0 0,0 0-1,1 0 1,-1 0 0,2 1-6,6 0-4,1 0 1,-1-1-1,0 0 0,1 0 1,-1-1-1,1 0 1,-1-1-1,1 0 1,6-2 3,58 5-2,-69-1-6,0 1-1,0-1 0,0 2 1,-1-1-1,1 1 0,-1-1 1,0 1-1,0 1 0,0-1 1,0 1-1,-1 0 1,0 0-1,0 0 0,0 1 1,-1-1-1,1 1 0,-1 0 1,-1 0-1,1 0 0,-1 0 1,0 1-1,0-1 0,-1 1 1,0-1-1,0 1 1,-1-1-1,0 1 9,7 46-29,-3 0-1,-2 0 1,-4 35 29,1-62 7,-16 213 39,16-232-39,1-1 0,-1 1 0,-1-1-1,1 1 1,-1-1 0,0 0 0,0 0 0,-1 0-1,1 0 1,-2 0 0,1 0 0,0-1 0,-1 1 0,0-1-1,-1 0 1,1 0 0,-1-1 0,0 1 0,0-1-7,2-2 17,-1-1 1,0 1 0,0-1-1,1 0 1,-1 0 0,0 0-1,0-1 1,0 1 0,0-1-1,0 0 1,0 0 0,0-1-1,0 1 1,1-1 0,-3 0-18,-3 0 56,1 0-39,1-1 0,-1 0 0,1 0 0,-1-1 0,1 0 0,0 0 1,0-1-1,1 0 0,-1 0 0,1 0 0,0-1 0,0 0 0,0 0 0,0-1 0,1 1 0,0-1 0,1 0 0,-1-1 0,1 1 1,0-1-1,0 0 0,1 0 0,0 0 0,1 0 0,-1-1 0,0-5-17,-3-12-12,2 0 0,0 0-1,2-1 1,1 1 0,1-1 0,1 1-1,1 0 1,1-1 0,1 1 0,2 0-1,2-5 13,-3 11-7,0 0 0,2 0 0,0 0 0,1 1 0,1 1 0,1-1 0,1 1 0,0 1 0,1 0 0,2-1 7,10-6-78,2 1 0,0 2 0,1 0 0,1 2 0,1 1 0,0 1 0,20-6 78,127-62-5784,-90 38 1425</inkml:trace>
  <inkml:trace contextRef="#ctx0" brushRef="#br0" timeOffset="126177.84">21362 3196 11314,'1'-7'5720,"17"11"-4168,-9-2-1517,60 6-33,0-3 0,0-3 0,67-7-2,308-28-16,-24-3 38,-114 6 10,-2-14-1,204-60-31,-287 43 33,229-98 13,-11 16 28,-222 76 54,144-6 300,-171 39-87,-40 4 184,70-27-525,-199 51 21,-1-1 0,1-1 0,-2-1 0,1 0 0,-1-1 0,0-2 0,1-1-21,-19 13-4,0-1 0,-1 1 0,1-1 0,0 1 0,0-1 0,-1 1 0,1-1 1,0 1-1,-1-1 0,1 0 0,-1 1 0,1-1 0,-1 0 0,1 0 0,-1 1 0,1-1 0,-1 0 1,0 0-1,1 0 0,-1 0 0,0 1 0,0-1 0,0 0 0,1 0 0,-1 0 0,0 0 1,0 0-1,0 0 0,-1 0 0,1 1 0,0-1 0,0 0 0,0 0 0,-1 0 0,1 0 0,0 1 1,-1-1-1,1 0 0,-1 0 0,1 0 0,-1 1 0,1-1 0,-1 0 0,0 0 4,-38-25 194,32 22-38,-40-22-2895,-8-3 405</inkml:trace>
  <inkml:trace contextRef="#ctx0" brushRef="#br0" timeOffset="126826.355">25520 360 9634,'5'1'3969,"-1"9"-2279,-2-5-1653,32 167 1109,2 83-413,11 137-377,-22-117-160,-4 123-49,-18-137-46,-4-262-168,1 1 0,-1-1 1,1 0-1,-1 1 0,0-1 0,1 1 0,-1-1 0,0 1 0,1-1 0,-1 1 0,0-1 0,0 1 1,0 0-1,0-1 0,1 1 0,-1 0 0,0 0 0,0 0 0,0-1 0,0 1 0,0 0 1,0 0-1,1 0 0,-1 1 0,0-1 0,0 0 0,0 0 0,0 0 0,0 1 0,1-1 1,-1 0-1,0 1 0,0-1 0,0 0 0,1 1 0,-1-1 0,0 1 0,1 0 0,-1-1 1,0 1-1,1 0 0,-1-1 0,1 1 0,-1 0 0,1-1 0,-1 1 0,1 0 0,-1 0 1,1 0-1,0-1 0,0 1 0,-1 0 0,1 0 0,0 0 0,0 0 0,0 0 0,0 0 67,-32-39-3752,-18-18-843</inkml:trace>
  <inkml:trace contextRef="#ctx0" brushRef="#br0" timeOffset="128665.088">25332 392 9338,'-5'-4'5150,"8"2"-3687,3-6-1459,-26 0 67,-29-1 204,0 3 0,0 1-1,0 3 1,-25 2-275,-69 6 2238,-124 22-2238,-6 1 109,-60-18-81,-53-21-22,199 8 24,-40 10-30,-225 29-6,-27 5 27,2-5-28,-34-3 29,-25 9-18,-43 30 334,10 25 285,33-4-292,6-14-310,-5-28-6,42-36-13,46 10 175,317-11 97,-99 26-274,81-7 130,-68 28-130,13 11 6,12 1-14,189-74 4,0 1 0,0 0 1,0 0-1,0 0 0,1 1 0,-1-1 0,0 0 0,1 1 0,-1-1 0,1 1 1,-1-1-1,1 1 0,0 0 0,0 0 0,0-1 0,0 1 0,0 0 0,0 0 0,0 0 1,0 0-1,1 0 0,-1 0 0,1 0 0,0 0 0,0 1 0,-1-1 0,1 0 0,1 0 1,-1 0-1,0 0 0,0 0 0,1 0 0,-1 0 0,1 0 0,0 1 4,23 105-40,0-6 29,-5 2 0,7 101 11,-11 316 1,0 564 282,-38-577-295,22-488 12,0 0 1,1 0 0,0 0-1,2 0 1,1 0 0,0 0-1,1 0 1,6 13-1,-8-29-6,1 1 1,0-1-1,0 0 1,0 0-1,0 0 1,1 0-1,-1-1 1,1 1-1,0-1 1,0 0-1,1 0 1,-1-1-1,1 1 1,-1-1-1,1 0 1,0 0-1,-1 0 0,1-1 1,0 0-1,0 0 1,0 0-1,1 0 1,-1-1-1,0 0 1,0 0-1,0 0 1,0-1-1,2 0 6,0 2 11,103-15 64,-76 13-65,1 1 0,0 1 1,-1 2-1,17 5-10,3 1-7,0-2 1,1-2-1,-1-2 0,1-3 1,-1-3-1,37-6 7,218-32-33,41-15 5,46 10 40,13-6-8,-4 3 30,8-12-98,-203 14-74,37-22 138,210-71-112,-321 106 129,2 6 0,13 4-17,232-9 3,-24-6 25,-14-27-35,-94 4 10,101-20 9,-337 79-8,1 1-1,0 1 1,-1 0 0,1 1 0,0 1-1,-1 1 1,1 0 0,-1 0-1,1 2 1,14 5-4,23 5 51,-50-16-1091,-15-3-194</inkml:trace>
  <inkml:trace contextRef="#ctx0" brushRef="#br0" timeOffset="177452.545">4764 6990 17180,'-370'974'98,"321"-803"-57,49-171-40,0 1 0,-1 0-1,1-1 1,0 1 0,-1-1-1,1 1 1,0 0 0,0-1 0,0 1-1,0 0 1,-1 0 0,1-1 0,0 1-1,0 0 1,0-1 0,0 1 0,1 0-1,-1-1 1,0 1 0,0 0-1,0-1 1,1 1 0,-1 0 0,0-1-1,0 1 1,1-1 0,-1 1 0,1-1-1,-1 1 1,0 0 0,1-1 0,-1 1-1,1-1 1,-1 0 0,1 1-1,0-1 1,-1 1 0,1-1 0,-1 0-1,1 0 1,0 1 0,-1-1 0,1 0-1,0 0 1,-1 0 0,1 1 0,0-1-1,-1 0 1,1 0 0,0 0-1,176-20 257,184-45-116,-6 17-103,1 28-21,-11 17 171,1 18 183,62 4-92,38-28-178,22-16-61,-11-22-1,6-23-9,-248 44 169,20 9-199,219 10 363,0-2-240,19-14-63,-4-17 34,-28-7 4,-59 4-78,-341 38-14,612-66 37,-590 70 488,-162 2 1901,79-11-3539,-60-3-54,-7 11 1101,0 4 1,1 4-1,-9 5 60,-3-1-121,-618 75-1374,268-8 976,-32-1 157,-15-27 13,-18-12 301,-58 11 44,-27-2-72,-23-19-32,9-34 96,-27-14-12,-7 24 1,-17 23 37,48 5 10,76 0 221,104 0 333,-108 11-284,507-36-644,80-11-879,695 43 1109,-232-46 116,90-41-110,71-18-415,31-3 185,51 0 324,42-18 23,43 3 24,-8 8-26,9-2-1,-48 42 0,-32 43 15,-61-7-19,-63-22 2,-103-20 5,-280 12-4,28-17 1,-5-7-10,-266 56-146,-20 4 519,-104 38-216,18 1-693</inkml:trace>
  <inkml:trace contextRef="#ctx0" brushRef="#br0" timeOffset="184781.013">3224 10064 11338,'64'-7'5737,"34"10"-6021,-56 0 634,436 35-395,-285-30-3,151-16 48,66-42-66,-65-5 29,594-80 45,-638 106 12,417-4-40,-388 13 41,91-28-21,404-78-6,17 25 35,-3 27-49,-17 34 33,24-41-59,-554 30 18,250-80 28,246-116 16,-767 240-16,214-69 36,4 11 0,169-22-36,-345 78 95,-1 3 0,1 3 0,6 3-95,202 27-316,-274-28-2658,-13-5-7</inkml:trace>
  <inkml:trace contextRef="#ctx0" brushRef="#br0" timeOffset="189060.363">9692 9491 9106,'-18'-8'1066,"0"1"0,-1 1-1,0 0 1,0 2 0,-17-2-1066,-95 5 1701,63 11-2163,0 3 1,-59 20 461,57-14 84,-36 1 3,1-4 0,-2-6 1,0-4-1,0-4 0,-66-10-87,-125 4 1680,-530 47-700,436-47-1048,-27-8 67,-36 7 1,6-7 0,6 12 16,362 4-5,1 4 1,0 3-1,1 4 0,-34 13-11,-35 23 15,2 7 1,-55 34-16,119-54-11,-41 17 3,-6 1-18,-99 63 26,194-99-11,2 2 0,1 1 1,0 2-1,2 1 0,-16 19 11,31-30 0,1 0 0,0 1 0,1 1 0,1 0 0,0 1 0,1 0 0,1 0 0,1 1 0,1 0 0,0 1 0,2 0 0,-2 9 0,4-5-2,1 0-1,1 0 0,2 1 1,0-1-1,1 0 0,2 0 1,4 17 2,-2-19-1,1 0 1,1-1-1,0 0 0,2 0 1,1-1-1,0 0 1,1-1-1,1-1 1,1 0-1,1 0 1,0-1-1,13 10 1,23 17 24,3-2 0,1-2 0,41 22-24,19 7 37,108 48-37,-120-74 16,3-4-1,78 16-15,258 57 32,-236-73-21,49-3-11,247 2-22,8-27 30,31-43 3,20-41 6,9-30-61,-32-26-60,-48-11 104,-80 30 8,-49 11-177,-283 72 90,0-3 1,-3-4-1,4-5 79,-45 23-2,-2-2 0,0-2 1,-2-1-1,0-1 0,-1-1 0,-1-2 0,-2-1 1,0-1-1,-2-1 0,-1-1 0,-1-1 1,0-4 0,-18 24 18,1 0-1,-2 0 0,1 0 0,-1 0 0,-1-1 0,0 0 0,-1 1 0,0-1 0,0 0 0,-1 0 0,0 1 0,-1-1 0,-1 0 0,0 1 0,0-1 0,-1 0 0,0 1 0,0 0 0,-5-8-16,-4-9 53,-1 1 1,-1 0 0,-1 1 0,-1 1 0,-1 0 0,-2 1 0,0 1 0,-1 1 0,-1 1 0,-1 1 0,-1 0 0,0 2 0,-1 1 0,-1 1-1,-1 0 1,-21-7-54,-156-34 180,151 45-173,-228-38-74,-35 2-66,-11-12 144,-9 16 13,3 14-2,-9 20-18,-13 11-22,-3 9-21,-11 13-30,-1-24-205,-7-15 125,-5 6 77,-9-9-171,22-4-197,3 17 80,256 13 315,2 5-1,-26 9 46,-190 54-86,43-5-52,209-53 112,40-13 40,1 2 0,0 2 0,0 0 0,1 2 0,0 1 0,1 2 0,0 1 0,-2 2-14,20-8 11,1-1 1,-1 1 0,1 1-1,1 0 1,0 0 0,1 0 0,0 1-1,0 0 1,1 1 0,0 0-1,1 0 1,1 0 0,0 0-1,-2 12-11,1 0-19,1 1 0,1 0-1,1 0 1,1-1-1,1 1 1,2 0 0,2 10 19,3 9-61,2 0 1,3-1 0,1 0-1,2-1 1,1-1-1,3 0 1,1-1 0,2-2-1,2 0 1,1-1 0,20 21 60,1-9-82,2-3 1,2-2-1,27 17 82,-19-14-25,39 32 58,3-4 1,4-4-1,2-5 1,93 41-34,-73-49-9,3-6 0,11-3 9,29-1-195,109 15 195,-126-36-185,2-7 0,20-5 185,19-7-394,132-14 394,211-53-69,45-27 85,-358 44-80,131-45 64,208-83-127,-45-3 87,-71 25-36,-203 50-177,-208 82 185,-1-2 0,0-1 0,-1-2 0,-1-1 1,-2-2-1,0-1 0,-1-1 0,1-4 68,-3 2-32,-1-2-1,-1-1 1,-2-1-1,-1 0 1,-1-2-1,3-11 33,-14 26 88,-2 1-1,-1-1 1,0 0-1,-1-1 1,-2 0-1,1 0 1,-2 0-1,-1 0 1,-1-1-1,0 1 1,-2 0-1,0-1 1,-2-4-88,1 11 124,-2 1 0,0-1 0,0 1 0,-1 0 0,-1 0 0,0 1 0,0 0 0,-2 0 0,1 0 0,-2 1 0,1 0 0,-1 0 0,-1 1 0,0 1 0,-2-2-124,-27-17 94,-1 2 1,-1 2-1,-1 1 0,-1 2 0,-1 2 0,-1 2 0,-34-7-94,-37-18-115,-148-62-4424,168 63 1450</inkml:trace>
  <inkml:trace contextRef="#ctx0" brushRef="#br0" timeOffset="190245.388">9495 9703 10554,'-8'-7'1486,"6"5"-1287,-1 0 0,1 1 0,0-1-1,-1 0 1,1 0 0,0 0 0,0-1 0,0 1-1,0 0 1,1-1 0,-1 1 0,1-1 0,-1 0-1,1 1 1,0-1 0,0 0 0,0 0 0,0 0-1,1 0 1,-1 0 0,1 0 0,0 0 0,0 0-1,0 0 1,0 1 0,0-1 0,1-3-199,60-52-380,30-7-1109,3 4 0,59-26 1489,-90 51 81,403-202-168,-428 219 197,0 2 1,2 1-1,0 2 0,0 2 0,1 1 0,1 3 0,-1 1 0,1 2 1,1 2-1,-1 2 0,0 1 0,13 4-110,-16 3 151,-1 2 0,1 2 0,-2 2 1,0 1-1,-1 2 0,17 10-151,163 76 493,-116-63-340,3-4 0,91 17-153,-109-36 9,2-4 0,0-3 1,0-5-1,13-3-9,25-7 4,1-5 0,55-14-4,181-48 64,-9-37 256,37-23 195,40-12-168,-24-5-275,-48 11-40,-55-16-6,2-20-2,-192 107-28,-3-5-1,7-13 5,227-206-39,-298 249 157,3 3 0,1 1 0,2 3-1,1 2 1,2 2 0,5 1-118,-33 20 201,0 2 0,0 0-1,1 2 1,0 1 0,1 1-1,4 1-200,2 0 134,17-1-167,1-3 1,-1-2 0,-1-2-1,21-10 33,-31 5-466,-1-2 0,0-2-1,-1-1 1,-2-2 0,0-2-1,24-22 467,-26 16-600,-1-2 0,-1-1 0,-2-2 0,-1-1 600,-20 25-392,-1 0 1,0-1 0,-1 0-1,0 0 1,-1-1-1,-1 0 1,-1 0 0,0-1-1,0 1 1,-1-4 391,-5-44-2398</inkml:trace>
  <inkml:trace contextRef="#ctx0" brushRef="#br0" timeOffset="191555.358">9257 9789 9962,'5'9'6988,"26"-15"-6727,-22 3 124,86-27-792,-3-5 0,69-36 407,-90 39-396,271-122-1580,-172 90 1496,10 8 741,-61 30 502,2 5 0,87-3-763,-94 14 231,-1-6 0,0-5 0,6-6-231,258-88 32,-371 113-32,99-32 5,1 5 0,22 0-5,-101 24 19,-1 0 1,0 2-1,1 2 1,0 0-1,0 1 1,-1 2-1,1 1 1,20 5-20,6 8 194,0 3 0,-2 2 0,0 2 1,8 8-195,95 41 304,-111-56-314,0-1 0,1-2-1,0-2 1,1-2 0,0-2 0,12 0 10,-11-4-142,1-2 0,-1-2 0,0-2 0,0-2 0,0-2 0,0-2 0,-1-2 0,-1-2 0,0-2 1,-1-1-1,0-3 0,25-16 142,-40 20-12,24-16 653,2 2 0,1 3 0,0 2 0,57-16-641,6 8 951,100-42-951,59-51-333,0-28-371,-29-19 616,-109 81 538,5 7 1,36-11-451,112-45 56,-208 93-109,-2-3 1,46-39 52,93-73-19,116-58 19,-74 78 271,-14 21-3,-3 6-219,-160 74-314,-2-3 0,-2-3 0,23-22 265,-45 15-1384,-59 53 1302,0 0-1,-1 0 0,0 0 1,1 0-1,-1-1 1,1 1-1,-1 0 1,0 0-1,0-1 0,0 1 1,0 0-1,0 0 1,0-1-1,0 1 1,0 0-1,0 0 0,-1-1 1,1 1-1,0 0 1,-1 0-1,1 0 1,-1-1-1,0 1 1,1 0-1,-1 0 0,0 0 1,1 0-1,-1 0 1,0 0-1,0 0 1,0 1-1,0-1 0,0 0 1,0 0-1,0 1 1,0-1-1,0 1 1,-1-1-1,1 1 0,0-1 1,0 1-1,0 0 1,-1-1-1,1 1 1,-1 0 82,-53-14-2548</inkml:trace>
  <inkml:trace contextRef="#ctx0" brushRef="#br0" timeOffset="192457.695">10085 8922 9594,'-19'-101'7703,"3"122"-7204,-321 483-199,268-397-175,6 3-1,-23 58-124,-27 72 51,111-237-52,-1 1 0,1 0 1,0 0-1,0 0 0,0 0 0,1 0 0,0 0 1,-1 0-1,1 1 0,1-1 0,-1 0 1,1 1-1,-1-1 0,1 0 0,0 1 0,1-1 1,-1 1-1,1-1 0,0 0 0,0 0 1,0 1-1,1-1 0,-1 0 0,1 0 0,0 0 1,0 0-1,1-1 0,-1 1 0,3 2 1,2-3 0,1 0 0,0-1 1,1 0-1,-1 0 0,0 0 0,0-1 0,1-1 0,-1 1 0,1-1 0,-1-1 0,0 0 0,1 0 0,-1 0 1,0-1-1,7-3 0,-9 4 0,261-76 80,85-27 64,-31 24-15,-25 39-280,-290 40 33,-1 0 73,-1 1 0,0-1 0,0 1 0,0-1 1,0-1-1,0 1 0,-1 0 0,1-1 0,0 0 0,0 0 0,-1 0 0,1 0 0,-1 0 0,0-1 1,0 0-1,0 0 0,3-2 45,6-36-3053</inkml:trace>
  <inkml:trace contextRef="#ctx0" brushRef="#br0" timeOffset="199362.666">6948 9938 3321,'-20'-5'5981,"-10"-11"-3459,26 14-2434,0-1 1,1 0-1,-1 0 1,1 0-1,0-1 1,0 1-1,0-1 1,0 0-1,0 0 1,1 0-1,0 0 1,0 0-1,-2-5-88,-1-1 75,1 2-53,-2-5 87,0 0 0,-1 0-1,0 1 1,-1 0 0,0 0-1,-1 1 1,-1 0 0,0 0-1,0 1 1,-1 0 0,0 1-1,0 0 1,-1 1-1,-10-5-108,-13 1 397,0 2-1,-1 1 1,1 2-1,-2 2 1,1 1-1,0 2 0,-1 1 1,1 2-1,-15 3-396,33-4 3,-199-1 65,104-1-58,1 4 1,-71 12-11,93 0 8,0 3 0,-21 11-8,-451 144 204,332-112-101,76-20-107,-110 46 4,202-58-1,0 3 1,2 2 0,0 4 0,51-32 1,-230 157 7,33 8-7,189-154-1,0 2 0,1 0-1,1 1 1,1 0 0,1 1 0,1 1 0,-7 14 0,11-12-1,0-1 1,2 1-1,1 0 1,0 1-1,2 0 1,1-1-1,0 1 1,2 0-1,1 0 1,1 0-1,2 7 1,-2-11-6,1-1-1,1 1 1,1-1-1,1-1 1,1 1-1,0-1 1,1 0 0,1 0-1,0-1 1,2 0-1,0-1 1,1 0-1,0-1 1,1 0-1,1-1 1,0-1-1,1 0 1,1-1-1,0 0 1,8 3 6,30 11-17,1-2-1,1-2 1,40 9 17,-37-13 5,167 42 27,56-14-17,-184-38-26,0-4-1,25-5 12,15-10 48,0-5 0,54-17-48,-47 7 150,0 6 0,7 7-150,149 9 303,-251 2-278,-1-1 0,1-3 0,-1-1 0,-1-3 0,4-3-25,-17 2 10,-1-2 0,0-1-1,-1-2 1,-1-1-1,0-1 1,-1-2-1,-1-1 1,-1-1 0,-1-2-1,-2-1 1,21-23-10,-17 15 87,-2-1 0,0-2 0,-3 0 0,-1-2 0,-2 0 1,5-15-88,67-177 797,26-118-797,-76 199 47,-44 143-41,1 1 1,-1-1-1,0 0 0,-1 1 1,1-1-1,-1 0 0,0 1 1,-1-1-1,1 1 1,-1 0-1,0-1 0,0 1 1,-1 0-1,0 0 0,1 0 1,-2 0-1,1 1 1,0-1-1,-1 1 0,0 0 1,0 0-1,0 0 0,-3-1-6,-115-70 44,116 72-41,-143-86 36,116 66-9,-2 0 0,-1 3 0,-1 1 0,0 2 0,-1 1 0,-1 2 1,-2 1-31,-5 5 36,-1 2 0,0 2 0,-1 2 0,-32 3-36,34 2 8,-1 2 0,1 2 0,0 2 1,0 2-1,-1 2-8,-256 73 8,225-70-9,0-3-1,-77 3 2,-166 7 4,224-17-4,19-4-3,0 4 0,0 2 0,1 4 1,0 3-1,2 4 0,-69 26 3,109-30-12,0 2 1,1 1-1,1 1 1,0 2 0,2 1-1,0 2 1,2 1-1,1 1 1,1 2-1,1 0 1,1 2-1,2 0 1,1 2-1,1 1 1,-5 13 11,-16 50-18,4 2 0,3 2 1,-1 26 17,6 23-32,31-127 25,1 1 0,1-1 1,1 1-1,1-1 0,1 0 0,0-1 1,2 1-1,1-1 0,0-1 1,2 0-1,0 0 0,1-1 1,1 0-1,1-1 0,1-1 1,2 1 6,5 12-9,2-2 1,2-1-1,0-1 1,2-1-1,26 18 9,1-5-13,2-2-1,2-3 1,12 3 13,-21-14-6,2-3-1,0-2 1,1-2 0,35 4 6,3-4-14,1-5 1,83-1 13,-31-9-37,110-15 37,145-39 8,-206 12 7,151-23 12,-280 58-29,0 0-10,1-2 0,-2-3 0,22-9 12,-67 16-2,0-1 0,0-1-1,0-1 1,-1 0-1,0-2 1,0 0 0,-1 0-1,-1-2 1,0 0-1,0-1 1,-1 0 0,-1-1-1,6-8 3,-7 6 3,-2-1 0,0 0 0,0 0 0,-2-1 0,0 0 0,-1-1 0,-1 1 0,-1-1 0,-1-1 0,0 1 0,-1 0 0,-1-1 0,-1 0 0,-1 1 0,-1-1 0,0 0 0,-2 1 0,0-1 0,-1 1 0,-1-1-3,-17-48 32,-2 0-1,-4 2 0,-20-34-31,36 76 10,-45-95 19,-5 2 1,-41-53-30,28 67-16,-5 3 1,-75-72 15,110 128-104,-2 1 1,-2 3-1,-2 2 0,-5-1 104,28 21-511,1 1 0,-2 1-1,0 2 1,-1 1 0,-1 1-1,1 2 1,-2 1-1,1 1 1,-9 0 511,-145-3-3443</inkml:trace>
  <inkml:trace contextRef="#ctx0" brushRef="#br0" timeOffset="201314.252">5923 9870 9082,'-4'17'4038,"5"11"-2351,1-11-1361,-17 275 1381,12-186-1141,6-1 0,11 72-566,10-76 157,-24-100-152,0 0-1,0 0 1,1 0-1,-1 0 1,0 0 0,0 0-1,1 0 1,-1 0-1,1 0 1,-1 0-1,1 0 1,-1 0-1,1 0 1,0 0 0,-1 0-1,1 0 1,0-1-1,0 1 1,-1 0-1,1 0 1,0-1-1,0 1 1,0-1 0,0 1-1,0-1 1,0 1-1,0-1 1,0 0-1,0 1 1,0-1-1,0 0 1,0 0 0,1 0-1,-1 1 1,0-1-1,0-1 1,0 1-1,0 0 1,0 0-1,0 0 1,0 0 0,0-1-1,0 1 1,0-1-1,0 1 1,0 0-1,0-1 1,0 0-1,0 1 1,0-1-1,0 0 1,0 1 0,-1-1-5,12-13 73,-2-1 1,0 0 0,-1-1 0,0 0-1,-1 0 1,-1-1 0,-1 0 0,0 0 0,-2-1-1,0 0 1,1-5-74,0 3 46,36-140 153,-30 133-186,-10 27-13,-1-1 0,0 1-1,1 0 1,-1-1 0,0 1-1,1 0 1,-1-1 0,0 1-1,1 0 1,-1 0 0,1-1-1,-1 1 1,1 0 0,-1 0-1,1 0 1,-1 0 0,0 0-1,1 0 1,-1 0 0,1 0 0,-1 0-1,1 0 1,-1 0 0,1 0-1,-1 0 1,1 0 0,-1 0-1,1 0 1,-1 0 0,0 0-1,1 1 1,-1-1 0,1 0-1,-1 0 1,0 1 0,1-1 0,-1 0-1,1 0 1,-1 1 0,0-1-1,1 1 1,-1-1 0,0 0-1,0 1 1,1-1 0,-1 0-1,0 1 1,0-1 0,0 1-1,1-1 1,-1 1 0,0-1-1,0 1 1,0-1 0,0 1 0,0-1-1,0 1 1,0-1 0,0 0-1,0 1 1,0-1 0,0 1-1,0-1 1,-1 1 0,1-1-1,0 1 1,0-1 0,0 1 0,4 25 10,-1 1 1,-1 1 0,-1-1-1,-1 0 1,-2 0-1,-3 19-10,2-14 32,-15 221 510,18-251-579,0-1 17,-1 0 0,1 1 0,-1-1 0,1 0 0,0 0 0,0 1 0,-1-1 0,1 0 0,0 1 0,0-1 0,0 0 0,0 0 0,1 1 0,-1-1 0,0 0 0,0 0 0,1 1 0,-1-1 0,1 0 0,-1 0 0,1 0 0,0 0 0,-1 1 0,1-1 0,0 0 0,0 0 0,-1 0 0,1-1 0,0 1 0,0 0 0,0 0 0,0 0 0,0-1 0,1 1 0,-1 0 0,0-1 0,0 1 0,0-1 0,0 0 0,1 1 0,-1-1 0,0 0 0,1 0 20,5-7-2713,-3-6-1138</inkml:trace>
  <inkml:trace contextRef="#ctx0" brushRef="#br0" timeOffset="202962.088">5993 9908 10162,'-76'-52'3401,"-116"1"-3102,-92-36-174,251 76-122,-1 2 0,0 1-1,-1 2 1,1 2 0,-1 1 0,0 1 0,0 2 0,0 1-1,0 2 1,0 2 0,-8 3-3,-69 17 177,2 5 0,-77 32-177,182-60 10,-479 148 1161,398-127-950,2 3 0,-30 16-221,82-29 2,0 1 0,1 2 0,1 1 0,0 1 0,1 1 0,2 2 0,0 1 0,1 1 0,1 1 0,-9 13-2,-2 12-7,2 1-1,3 2 0,2 2 1,-17 42 7,28-57-5,1 0 0,2 2 0,2 0 0,2 0 0,1 1 0,3 1 0,1 0 5,5-10 2,1 1-1,3-1 1,0 1 0,2-1-1,1 0 1,2-1 0,2 1-1,3 6-1,2-1 13,1 0-1,3-1 0,0-1 0,3-1 1,1 0-1,17 18-12,-14-24 1,1-1 0,1-1 1,1-2-1,1-1 0,2-1 0,0-2 1,1-1-1,1-2 0,1-1 0,1-2 1,0-1-1,1-2 0,0-1 0,1-2 1,0-2-1,27 2-1,45 3 24,0-5 0,97-7-24,-55-9 32,-1-6 1,26-12-33,344-69 88,-2-12-25,-491 103-63,72-16 2,-2-4 0,6-6-2,-41 8-14,-2-3 0,0-3 0,-3-2 0,0-3 0,-2-3 0,11-11 14,-19 9 11,-2-3 0,-2-2-1,-2-2 1,-1-2 0,-3-1 0,3-11-11,-16 24 25,-3-1 0,0-2 0,-3 0 0,-1-1 1,7-27-26,-8 18 123,-2 0 0,-3-2 0,-1 1 0,-3-1 1,-2 0-1,-3-1 0,-1 0 0,-3 1 1,-2-1-1,-7-35-123,1 63 144,-1 0 0,-1 1 0,-1-1 0,0 2 0,-2 0 0,-1 1 0,-1 0 0,0 1 0,-2 1 0,0 1 0,-1 0 0,-1 2 0,0 0 0,-1 1 0,-1 1 0,-18-9-144,-5 0 13,-1 1-1,-2 2 1,1 2-1,-2 2 0,0 3 1,-1 1-1,-1 3 1,1 2-1,-1 3 0,0 1 1,0 3-1,0 2 1,-36 6-13,5 4-151,1 4 1,0 4 0,2 3 0,0 4 0,-40 21 150,-236 96-2497,193-61-921,26-14-172</inkml:trace>
  <inkml:trace contextRef="#ctx0" brushRef="#br0" timeOffset="204584.96">9360 9527 8058,'-164'-54'5038,"116"38"-4852,0 2 0,-2 2-1,1 2 1,-26 0-186,6 3 92,-1 4 1,1 2-1,-1 4 0,-6 3-92,-164 43 596,215-43-506,0 1 0,0 1-1,1 1 1,0 1-1,1 1 1,0 1-1,0 1 1,2 1-1,-1 1 1,2 1-1,0 1 1,1 0 0,1 2-1,-10 12-89,-7 15 120,2 2 0,2 2 0,-24 52-120,12-12 16,4 2-1,-8 33-15,22-47-4,2 1-1,5 0 1,-4 43 4,18-92-2,2-1 1,1 1 0,1 0-1,1-1 1,2 1 0,1 0-1,1-1 1,2 0 0,1 0-1,1-1 1,7 15 1,-6-21-3,1 1 0,1-1-1,1-1 1,0 0 0,2-1 0,0 0 0,2-1 0,11 10 3,4-1-4,2-2 0,1-1 1,1-2-1,1-1 1,1-2-1,0-1 1,2-3-1,0-1 1,1-1-1,0-3 1,2-1 3,-4-3 0,0-2-1,0-1 1,1-2 0,-1-2 0,1-2 0,-1-1-1,0-2 1,0-2 0,5-3 0,38-12 9,0-4-1,-1-4 1,44-24-9,-48 17 4,-2-2 0,-1-5 0,61-46-4,-82 49 74,-2-2 0,-2-3 0,-2-1 0,-2-2 1,17-27-75,11-27 990,47-92-990,-73 115 309,161-251 679,-191 307-960,-2 0-1,0-2 1,-2 1 0,-1-2 0,-1 1 0,-1-2 0,-1 1 0,-1-1-1,0-11-27,-6 22 16,0 1-1,0-1 1,-2 1-1,0-1 1,-1 0-1,0 1 0,-2-1 1,0 1-1,-1 0 1,0 0-1,-1 0 1,-1 0-1,-1 1 0,0 0 1,-1 0-1,0 1 1,-2 0-1,1 0 1,-2 1-1,1 1 1,-9-7-16,-2 2 51,-1 1 1,0 1-1,-1 2 1,-1 0-1,0 1 1,-1 1-1,0 2 1,0 0-1,-1 2 1,0 1-1,-16-2-51,-1 3 115,-1 2 0,0 2-1,0 2 1,0 2 0,-24 5-115,-20 4 134,2 3 0,0 4-1,1 4 1,1 3 0,-13 10-134,-40 23 47,3 5 0,2 6-1,-23 23-46,-182 134-1529,176-124-2218</inkml:trace>
  <inkml:trace contextRef="#ctx0" brushRef="#br0" timeOffset="-210931.501">2799 12988 12243,'-117'79'3091,"89"-66"-2410,-1-1 0,0-2 1,-1-1-1,0-2 0,-27 4-681,31-6-116,-7 3-84,-1-1 0,0-2-1,0-2 1,0-1 0,0-1 0,0-2 0,-1-1-1,1-2 1,-27-7 200,36 3-81,1 0 0,0-1 0,0-2 0,1 0 0,-3-4 81,-56-36 14,2-4 0,3-3 1,-52-53-15,-73-102 63,111 111-16,-199-216 39,14-37-53,253 324-33,-208-305 169,222 321-152,-53-90 183,4-2-1,-3-19-199,16 14 97,5-2 0,3-6-97,-50-259 0,70 313 8,2-1 1,4 0-1,2-1 0,4 0 1,2-1-1,4 1 0,3-9-8,6 11 147,4 0 0,2 2 0,15-35-147,-18 62 40,2 0 1,2 1 0,2 1 0,0 1 0,18-22-41,27-24 63,2 4 1,35-29-64,-49 52 31,213-218 39,10-44-40,-150 173 157,40-28-187,-71 85 519,73-48-519,71-22 354,81-50-239,-71 78 485,-189 94-1289,-67 28-5939,5 3 3863</inkml:trace>
  <inkml:trace contextRef="#ctx0" brushRef="#br0" timeOffset="-210284.765">2182 7148 10834,'-125'18'7913,"126"-19"-7908,-1 1 0,0 0 0,1 0 0,-1-1 0,0 1 0,0 0 0,1 0 0,-1-1 0,0 1 0,0 0 0,1-1 0,-1 1 0,0 0 0,0-1 0,0 1 0,0-1 0,1 1 0,-1 0 0,0-1 0,0 1 0,0-1 0,0 1 0,0 0 0,0-1 0,0 1 0,0-1 0,0 1 0,0 0 1,-1-1-1,1 1 0,0 0 0,0-1 0,0 1 0,0-1 0,0 1 0,-1 0 0,1-1 0,0 1 0,0 0 0,-1-1 0,1 1 0,0 0 0,0 0 0,-1-1 0,1 1 0,0 0 0,-1 0 0,1 0 0,-1-1 0,1 1 0,0 0 0,-1 0 0,1 0 0,0 0 0,-1 0 0,1 0 0,-1 0 0,1-1 0,0 1 0,-1 0 0,1 1 0,-1-1-5,3-3 2,20-21 29,0 1 0,2 1 0,1 1 0,0 2 0,7-4-31,-17 12 5,31-21 0,2 2 1,1 2-1,1 3 0,19-6-5,-37 17 2,1 0 0,0 2 0,1 2 0,1 1-1,0 2 1,0 1 0,0 2 0,0 1-1,1 2 1,0 1 0,-1 2 0,11 3-2,-35-3 0,65 22 48,-71-22-25,-1 1 0,0 0 0,0-1 1,0 1-1,0 1 0,0-1 0,-1 0 1,1 1-1,-1 0 0,0 0 0,0 0 0,0 0 1,-1 1-1,1-1 0,-1 0 0,0 1 1,-1 0-1,1 0 0,-1-1 0,0 1 0,0 0 1,0 1-24,-1 10 65,-1 0 1,0 0-1,-1 0 1,-1 0-1,-1 0 1,0 0-1,-1 0 1,0-1-1,-5 7-65,-26 60 105,-4-2-1,-3-1 1,-12 10-105,18-29 34,-29 47 32,-5-4 0,-46 49-66,42-67 65,-3-4 1,-65 51-66,85-82 4,3 1 0,2 4 0,-6 10-4,58-63-27,-17 25-439,17-27 403,1 0 0,0 1 0,0-1-1,0 0 1,0 1 0,-1-1 0,1 1-1,0-1 1,0 1 0,0-1 0,0 0-1,0 1 1,0-1 0,0 1 0,0-1-1,0 0 1,0 1 0,1-1 0,-1 1-1,0-1 1,0 1 0,0-1 0,0 0-1,1 1 1,-1-1 0,0 0-1,0 1 1,1-1 0,-1 0 0,0 1-1,0-1 1,1 0 0,-1 0 0,0 1-1,1-1 1,-1 0 0,1 0 0,-1 1-1,0-1 1,1 0 0,-1 0 0,1 0-1,-1 0 1,0 0 0,1 0 0,-1 0-1,1 0 1,-1 0 0,1 0 0,-1 0-1,0 0 1,1 0 0,-1 0 0,1 0-1,-1 0 1,0 0 0,1 0 0,-1-1-1,1 1 1,-1 0 0,0 0 0,1-1 63,35-5-4145,7-4-896</inkml:trace>
  <inkml:trace contextRef="#ctx0" brushRef="#br0" timeOffset="-209317.862">1913 13360 7354,'3'2'738,"0"1"1,0 0-1,0 0 1,0 0-1,-1 0 1,1 1-1,-1-1 1,0 1 0,0-1-1,-1 1 1,1 0-1,-1 0 1,0 0-1,1 0 1,-2 0-739,2 1 55,0 0 0,0-1 0,0 1 0,0-1 0,0 1 0,1-1 0,0 0 0,0 0-1,0 0 1,1-1 0,-1 1 0,1-1 0,0 1 0,0-1 0,0 0 0,0-1 0,0 1 0,5 1-55,104 26-290,-48-24 310,0-3 0,-1-2 0,1-3 0,0-3 1,-1-3-1,0-3 0,-1-2 0,0-3 0,17-9-20,292-117 288,-257 87-198,-110 52-81,0-1 0,1 0 0,-2-1 1,1 1-1,0-1 0,-1 0 0,0 0 1,0-1-1,-1 1 0,1-1 0,-1 1 1,0-1-1,-1 0 0,1 0 0,-1-1 1,0 1-1,-1 0 0,0-1 0,0 1 1,0-1-1,-1 1 0,0-1 0,0 0 1,0 1-1,-1-1 0,0 1 0,0 0 1,-1-1-1,0 1 0,0 0 0,-1-2-9,-18-69 226,-4 0 0,-3 2 0,-4 1 0,-35-61-226,57 113 91,-2 1-1,-1-1 1,0 2-1,-1 0 1,-2 0-1,0 2 1,-1 0-1,0 1 1,-2 0-1,0 2 1,-1 0-1,0 1 1,-1 1-1,-6-2-90,-189-80-260,212 92 217,1 0-1,-1 0 1,1 0-1,-1-1 1,1 1-1,0-1 1,0 0-1,0 0 1,1 0-1,-1 0 1,1 0 0,0 0-1,0-1 1,1 1-1,-1-1 1,1 1-1,0-1 1,0 0-1,1 0 1,-1 1-1,1-1 1,0-1 43,-2-10 162,-9-55-3020,10-9 698</inkml:trace>
  <inkml:trace contextRef="#ctx0" brushRef="#br0" timeOffset="-200337.37">3977 13831 9274,'-18'-7'5021,"14"31"-3469,4-14-1713,-9 780 2391,-1-460-1753,10-323-472,-2 69 139,-2 0 1,-5 0-1,-2-1 0,-4 0 0,-12 33-144,6-45 459,20-63-456,1 1 0,0-1 0,0 0 0,0 1 0,-1-1 1,1 1-1,0-1 0,0 1 0,0-1 0,0 1 0,0-1 1,0 1-1,0-1 0,0 1 0,0-1 0,0 1 1,0-1-1,0 1 0,1-1 0,-1 1 0,0-1 0,0 0 1,0 1-1,1-1 0,-1 1 0,0-1 0,0 1 0,1-1 1,-1 0-1,0 1 0,1-1 0,-1 0 0,1 1 1,-1-1-1,0 0 0,1 0 0,-1 1 0,1-1 0,-1 0 1,1 0-1,-1 0 0,1 0 0,-1 1 0,1-1 1,-1 0-1,0 0 0,1 0 0,-1 0 0,1 0 0,-1 0 1,1 0-1,-1 0 0,1-1 0,-1 1 0,1 0 0,-1 0 1,1 0-1,-1 0 0,1-1 0,-1 1 0,0 0 1,1 0-1,-1-1 0,1 1 0,-1 0 0,0-1 0,1 1-3,15-2 25,388 25 107,-201-41-184,40 19 143,-74 12-74,12 0-10,-144-10-21,1-1 0,0-1 0,0-3 0,0-1 0,-1-1 0,13-5 14,91-13 22,270 29 65,-342-6-97,0-3 1,0-3-1,0-4 0,21-6 10,46-21-37,12-28 74,85-15 9,-187 64-56,0-2 1,-1-1-1,-2-3 1,0-1-1,-1-2 0,-1-2 1,33-28 9,215-125 28,-173 106-41,2 8 43,-57 41-11,62-35-6,-81 31-15,-30 19 2,0 0 0,1 1 1,0 0-1,0 1 0,1 0 0,0 1 1,0 1-1,1 1 0,8-2 0,37-4 6,1 3-1,-1 3 0,22 3-5,-53-1 1,0-1 0,0-2 0,-1-1 0,1 0 0,-1-3 0,-1 0 0,0-2 0,0 0 0,-1-2 0,22-14-1,-39 22 0,8-2 1,1 0-1,0 2 1,0 0 0,1 1 0,-1 1 0,1 0 0,10 1-1,51-9 3,-55 5-6,0 0 0,0-2 0,-1-1 0,0-2-1,0 0 1,18-12 3,-30 16 1,1 0 0,-1 1-1,1 0 1,0 1-1,1 1 1,-1 0 0,1 0-1,0 2 1,0 0 0,0 0-1,0 1 1,0 1-1,0 0 1,0 1 0,13 3-1,3 2 5,0-1-1,0-1 1,0-2 0,1 0 0,-1-3 0,1 0-5,98-13 1,-115 15 1,1 0-1,0 1 0,-1 0 1,1 1-1,-1 0 0,0 2 0,0-1 1,5 4-2,-8-3-1,0 0 1,-1-1 0,2-1 0,-1 0-1,0 0 1,1-1 0,-1-1-1,1 0 1,-1 0 0,1-1 0,-1-1-1,1 0 1,4-1 0,156-62-87,-164 60 93,1-1-1,0 2 0,0-1 0,1 1 1,-1 1-1,1 0 0,-1 0 0,1 1 0,0 0 1,0 0-1,0 1 0,-1 1 0,1 0 1,0 0-1,7 2-5,28 18 63,55 15 10,-82-35-74,1 0-1,-1-1 1,1 0 0,-1-2-1,1 0 1,-1-1 0,0-1-1,0-1 1,-1 0 0,3-3 1,-10 4 3,-1 0 1,1 0-1,-1 1 1,1 0 0,0 1-1,0 0 1,0 0 0,1 1-1,-1 0 1,0 1-1,0 1 1,0-1 0,1 1-1,-1 1 1,0 0-1,0 1 1,7 2-4,1 5 60,-2 1 0,1 0-1,-2 1 1,1 0 0,-2 2 0,0 0 0,1 1-60,0 2 39,1-2 0,0 0 1,1-1-1,1-1 0,0 0 1,7 2-40,-13-9-11,2 0-1,-1-1 1,1 0 0,0-1-1,0-1 1,0 0 0,0-1-1,1-1 1,-1 0 0,0 0 0,1-2-1,-1 0 1,1 0 0,-1-2-1,0 1 1,0-2 0,0 0 11,22-9-119,0-2 1,-1-2 0,-1-1-1,19-14 119,-4 4-92,-40 22 106,0 0 0,0 1-1,1 0 1,0 1-1,0 0 1,0 0 0,0 1-1,0 1 1,1-1 0,0 2-1,-1-1 1,1 2-1,0-1 1,8 2-14,233 68 484,-230-68-498,0 0-1,0-2 0,0 0 1,0-2-1,0 0 1,0-2-1,-1 0 1,1-1-1,-1-2 0,-1 0 1,1-1-1,-2-1 1,16-9 14,-11 5-42,-2 0 31,0 0-1,2 2 1,0 0 0,0 2-1,1 0 1,0 2 0,0 1-1,1 0 1,0 2-1,0 2 1,18-1 11,48 10 70,-63-2-62,-1-2-1,0-1 1,1-1 0,-1-1 0,0-2-1,1-1 1,10-3-8,-14-1-30,0-2 0,-1 0 0,0-2-1,-1 0 1,0-2 0,-1 0 0,0-1 0,-1-2-1,-1 0 1,2-4 30,39-41-129,-3-2 0,17-30 129,-67 84-4,128-166 63,-111 147-14,16-33-65,-27 28-13,-1 0 0,-2-1 0,-1 0 1,-2 0-1,-2-1 0,-1 0 0,-1-1 0,-2-13 33,-1 44 14,-1-1 0,0 0 0,-1 0 0,1 0 0,-1 0 0,-1 0 0,1 1 0,-1-1 0,0 0 0,-1 1-1,0 0 1,0-1 0,0 1 0,0 0 0,-1 1 0,0-1 0,0 1 0,-2-2-14,-7-4 30,0 0 1,0 1-1,-1 1 1,0 0-1,-1 1 0,1 0 1,-2 2-1,1-1 0,-1 2 1,0 0-1,0 1 1,0 1-1,-1 0 0,1 1-30,-55-4 69,1 4 0,-68 6-69,47-1 54,-179 8 49,-39 12-40,-49 30-29,-27 26-64,-28-17-130,-19-34 5,-21-12 84,1 26 18,5 23 68,23-2-6,301-52-116,-1-5 1,-68-7 106,-267-36-411,312 29 328,-1 6-1,-54 9 84,-308 50-6,3-3 18,367-45-6,0-7 1,-66-9-7,-278-47-7,311 29 82,-119-1-75,194 25 54,-1 4-1,1 4 1,-63 14-54,18 5-48,0 7-1,-13 10 49,-286 106-5212,302-102 1611</inkml:trace>
  <inkml:trace contextRef="#ctx0" brushRef="#br0" timeOffset="-187874.562">14403 11068 7114,'2'-27'3096,"1"23"-47,3 14-1433,3 8-1168,3 26-56,-1 17-24,3 23 73,-2 5-57,4 23-48,3-16-88,5 3-64,0-33-80,5-3-24,-5-27-8,-4-6-352,-8-19-360,-10 3-2953,-16-11 520</inkml:trace>
  <inkml:trace contextRef="#ctx0" brushRef="#br0" timeOffset="-187545.522">14155 11117 9714,'20'-65'5693,"52"-12"-4700,-68 73-848,27-25 149,89-69 211,-112 93-505,0 0 1,0 1-1,1 0 1,-1 0-1,1 1 1,0 0-1,0 1 1,0 0-1,1 0 1,-1 1 0,0 0-1,0 1 1,1 0-1,-1 0 1,5 2-1,-7-1 10,0 0 0,-1 1 1,1 0-1,-1 0 0,1 1 1,-1 0-1,0 0 0,0 0 1,0 1-1,-1 0 0,1 0 1,-1 0-1,0 1 0,0 0 1,-1 0-1,1 0 0,-1 1 1,0-1-1,0 1 0,-1 0 1,0 0-1,0 0 0,0 0 1,-1 1-1,0-1 0,0 1 1,-1 0-1,1-1 0,-2 1 1,1 0-1,-1 0 0,0 0 1,0-1-1,-1 1 0,1 0 1,-2 0-1,1-1 0,-1 1 1,0 0-1,-1 2-10,-13 18 290,-1-1-1,-1 0 1,-2-2 0,0 0-1,-11 9-289,24-25 67,-9 9 76,-128 123 865,141-138-995,2 0-7,0-1-1,0 1 1,-1-1-1,1 0 1,-1 1 0,1-1-1,-1 0 1,1 0-1,-1 0 1,0 0-1,1 0 1,-1 0 0,0-1-1,0 1 1,0-1-1,0 1 1,0-1-1,0 0 1,0 1 0,1-1-1,-1 0 1,0 0-1,0-1 1,0 1-1,0 0 1,0 0 0,0-1-1,0 0 1,0 1-6,1-3-48,0 1 0,0 0 1,1 0-1,-1-1 0,1 1 1,-1 0-1,1-1 0,0 1 1,0-1-1,0 1 0,0 0 0,1-1 1,-1 1-1,1 0 0,-1-1 1,1 1-1,0 0 0,0 0 1,0-1-1,1 0 48,-1 0 27,1-3-239,0-1 0,1 1 0,0 0 0,0 0 0,1 0 0,-1 1 0,1-1 0,0 1-1,1 0 1,0 0 0,4-4 212,24-8-2047</inkml:trace>
  <inkml:trace contextRef="#ctx0" brushRef="#br0" timeOffset="-187222.83">14792 11326 6881,'27'55'5335,"-13"33"-3095,-9-47-1742,3 36 196,-5-37-378,2 1-1,2-1 1,1 0 0,2-1-1,6 10-315,9-10 222,-24-39-209,0 0 0,0 0 0,-1 0 0,1 0 0,0 0 0,0 0 0,-1-1 0,1 1 0,0 0 0,0 0 0,-1-1 0,1 1 0,0 0 0,-1-1 0,1 1 0,0-1 0,-1 1 0,1-1 0,-1 1 0,1-1 0,-1 1 0,1-1 0,-1 1 0,1-1 0,-1 0 0,0 1 1,1-1-1,-1 0 0,0 1 0,1-1 0,-1 0 0,0 0 0,0 1 0,0-1 0,0 0 0,0 0 0,0 1 0,0-1 0,0-1-13,1-80 763,-4 48-605,-2 0 0,-2 0 0,0 1 0,-2 0 0,-2 0 0,-13-27-158,-19-7 224,42 67-221,0-1 0,0 1 0,0 0 0,0-1 0,0 1 0,0 0 0,0 0-1,0-1 1,0 1 0,0 0 0,0 0 0,0 0 0,0 0 0,0 0 0,0 1 0,0-1 0,0 0 0,1 0 0,-1 1 0,0-1 0,0 0 0,0 1 0,0-1 0,0 1 0,0-1-1,1 1 1,-1 0 0,0-1 0,0 1 0,1 0 0,-1-1 0,0 1 0,1 0 0,-1 0 0,1 0 0,-1-1 0,1 1 0,-1 0 0,1 0 0,0 0 0,0 0 0,-1 0 0,1 0 0,0 0-1,0 0 1,0 0 0,0 0 0,0 0 0,0 0 0,0 0 0,0 0 0,0 0 0,1 0 0,-1 0 0,0 0 0,0-1 0,1 1 0,-1 0 0,1 0 0,-1 0 0,1 0 0,-1 0-1,1-1 1,0 1 0,-1 0 0,1-1 0,0 1-3,0 1-43,0-1 1,0 1-1,0-1 0,0 0 0,1 0 0,-1 1 0,0-1 1,0 0-1,1 0 0,-1 0 0,1-1 0,-1 1 0,1 0 1,-1 0-1,1-1 0,0 1 0,-1-1 0,1 1 1,0-1-1,-1 0 0,1 0 0,0 0 0,-1 0 0,1 0 1,0 0-1,-1 0 0,1 0 0,0-1 0,-1 1 0,1-1 1,0 1-1,-1-1 0,1 1 0,-1-1 0,1 0 0,-1 0 1,1 0-1,-1 0 0,1 0 43,56-47-4442,-54 45 4020,37-39-3698</inkml:trace>
  <inkml:trace contextRef="#ctx0" brushRef="#br0" timeOffset="-186927.608">15226 11125 8170,'-18'47'5973,"6"-19"-5346,10-22-543,-14 32 290,3-1 1,1 2-1,2 0 1,2 0-1,-1 13-374,8-49 18,0 0-1,0 0 0,1 0 1,-1 1-1,1-1 0,0 0 1,0 1-1,0-1 0,0 0 1,0 0-1,1 1 0,0-1 1,-1 0-1,1 0 0,0 1 1,1-1-1,-1 0 0,0 0 1,1 0-1,0-1 0,0 1 1,0 0-1,0-1 0,0 1 1,0-1-1,0 1 0,1-1 1,0 0-1,-1 0 0,1 0 1,0-1-1,0 1 0,0-1 1,0 1-1,0-1 0,0 0 1,2 0-18,1-2 106,-1-1 0,1 0 0,-1-1 0,1 1 1,-1-1-1,0 0 0,0 0 0,0-1 0,0 1 1,0-1-1,-1 0 0,0-1 0,0 1 0,0-1 0,0 1 1,-1-1-1,1 0 0,-1-1 0,-1 1 0,1 0 1,-1-1-1,0 0 0,0 1 0,-1-1 0,1 0 1,-1 0-1,-1 0 0,1 0 0,-1-3-106,-2-2 104,0 1-1,-1 0 1,0 0 0,-1 0-1,0 0 1,-1 1-1,0 0 1,0 0 0,-1 0-1,0 0 1,0 1 0,-1 0-1,0 0 1,-1 1-1,0 0 1,0 0 0,-6-3-104,13 9-3,0 0 0,0 1 0,0-1 1,0 1-1,0 0 0,0-1 0,0 1 1,0 0-1,-1-1 0,1 1 0,0 0 1,0 0-1,0 0 0,0 0 0,0 0 1,0 0-1,0 1 0,-1-1 0,1 0 1,0 0-1,0 1 0,0-1 0,0 1 1,0-1-1,0 1 0,0-1 0,0 1 1,0 0-1,1-1 0,-1 1 0,0 0 1,0 0-1,0 0 0,1-1 0,-1 1 1,0 0-1,1 0 0,-1 0 0,1 0 1,-1 0-1,1 0 0,0 0 0,-1 1 1,1-1-1,0 0 0,0 0 0,0 0 1,0 0-1,0 0 0,0 0 0,0 0 1,0 1-1,0-1 0,0 0 0,1 0 1,-1 0 2,-1 0-98,1 0 1,0 0 0,0 1 0,-1-1-1,1 0 1,0 0 0,0 0 0,0 1 0,0-1-1,0 0 1,0 0 0,0 0 0,1 0 0,-1 1-1,0-1 1,1 0 0,-1 0 0,1 0 0,-1 0-1,1 0 1,-1 0 0,1 0 0,0 0 0,0 0-1,-1 0 1,1 0 0,0 0 0,0-1 0,0 1-1,0 0 1,0 0 0,0-1 0,0 1 0,0-1-1,0 1 1,0-1 0,0 1 0,1-1-1,-1 0 1,0 0 0,0 1 0,0-1 0,0 0-1,1 0 1,-1 0 0,0 0 0,0-1 0,0 1-1,1 0 1,-1 0 0,1-1 97,21-16-3889,4-10-165</inkml:trace>
  <inkml:trace contextRef="#ctx0" brushRef="#br0" timeOffset="-186559.365">15317 10820 4529,'-3'-65'6839,"2"77"-3376,-2 7-3083,-10 108 1231,6-84-1195,2 1 0,2 0-1,2 0 1,2 1 0,1-1-1,5 16-415,-4-46 62,1 0 1,0-1-1,1 1 1,0-1-1,1 0 0,1 0 1,0 0-1,1 0-62,-6-10 3,0-1 1,0 1-1,0 0 1,1 0-1,-1-1 1,1 1-1,-1-1 1,1 0-1,0 0 1,0 0-1,0 0 1,0 0-1,0-1 1,0 1-1,1-1 1,-1 0-1,0 0 1,1 0-1,-1-1 1,1 1-1,-1-1 1,1 0-1,-1 1 1,1-2-1,-1 1 1,1 0-1,-1-1 1,1 1-1,-1-1 1,0 0-1,1 0 1,-1-1-1,0 1 1,0-1-1,2-1-3,6-3 10,-1-1 1,0 0-1,0-1 0,-1 0 1,0 0-1,-1-1 0,1 0 0,-2-1 1,4-5-11,60-109 132,-67 113-160,-4 11-14,-3 13-42,-10 70 200,3-1 0,4 2-1,4-1 1,3 6-116,0-86 1,-2-3 11,1 0 0,-1-1-1,0 1 1,1 0 0,-1-1-1,1 1 1,-1 0 0,0-1-1,1 1 1,-1 0-1,0 0 1,1 0 0,-1 0-1,0 0 1,1 0 0,-1 0-1,0 0 1,1 0 0,-1 0-1,0 0 1,1 0 0,-1 0-1,0 1 1,1-1 0,-1 0-1,1 1 1,-1-1 0,0 0-1,1 1 1,-1-1-1,1 0 1,-1 1 0,1-1-1,-1 1 1,1-1 0,-1 1-1,1-1 1,0 1 0,-1 0-1,1-1 1,0 1 0,-1-1-1,1 1 1,0 0 0,0-1-1,0 1 1,-1 0 0,1-1-1,0 1 1,0 0-1,0-1 1,0 1 0,0 0-1,0-1 1,0 1 0,1 0-1,-1-1 1,0 1 0,0 0-1,0-1 1,1 1 0,-1-1-1,0 1 1,1 0-12,-93-61 328,79 53-601,0 1 0,-1 0 0,1 1 0,-1 1 0,-1 0 0,1 0 0,-4 1 273,-10 10-1953,32 6-2868,19-2 1554</inkml:trace>
  <inkml:trace contextRef="#ctx0" brushRef="#br0" timeOffset="-186194.147">15895 11152 5121,'-1'-2'289,"0"1"-116,0 0-1,0 0 1,1-1-1,-1 1 1,0 0 0,0 0-1,0 0 1,0 0-1,0 0 1,0 0-1,0 1 1,0-1 0,-1 0-1,1 0 1,0 1-1,0-1 1,-1 1 0,1-1-1,0 1 1,-1 0-1,1-1 1,-1 1-1,1 0 1,0 0 0,-1 0-1,1 0 1,-1 0-1,1 0 1,0 0 0,-1 1-1,1-1 1,0 0-1,-1 1 1,1-1-1,0 1-172,-7 5 291,1 0-1,0 1 0,0 0 0,1 0 0,-1 0 0,2 1 0,-1 0 0,1 0 0,0 0 0,-1 4-290,-12 25 340,2 0-1,1 2 1,2-1-1,2 2 1,-5 30-340,12-49 252,1-1 0,0 0 0,1 1 0,2-1 0,0 1 0,2 12-252,-2-29 37,0 0-1,0-1 1,0 1-1,1 0 1,0 0-1,0 0 1,0 0-1,0-1 1,1 1 0,-1 0-1,1-1 1,0 0-1,0 1 1,0-1-1,0 0 1,1 0-1,-1 0 1,1 0 0,0 0-1,0-1 1,0 1-1,0-1 1,0 0-1,1 0 1,-1 0-1,1 0 1,-1-1-1,1 1 1,0-1 0,-1 0-1,1 0 1,1 0-37,5-4 27,1-1 1,-1 0-1,0-1 1,0 0-1,0 0 1,-1-1 0,0 0-1,0-1 1,0 0-1,-1 0 1,0-1-1,-1 0 1,0-1 0,0 1-1,4-8-27,3 0 37,-1-2 1,-1 1-1,0-2 0,-2 1 0,0-2 1,-1 1-1,-1-1 0,0-1 0,-2 1 1,-1-1-1,0 0 0,-1-1 0,-2 1 1,0-1-1,-1-21-37,-5 10-13,-2 23-87,-1 27-4,-8 84-133,12-88 221,-2 9 11,2 0 1,0 0-1,1 0 1,2 0-1,0 0 0,1 2 5,-1-23-40,0 1 0,-1 0-1,1 0 1,0-1-1,0 1 1,0 0-1,1-1 1,-1 1-1,0 0 1,1-1-1,-1 1 1,1 0-1,-1-1 1,1 1-1,0-1 1,0 1 0,0-1-1,0 1 1,0-1-1,0 1 1,0-1-1,0 0 1,0 0-1,1 0 1,-1 0-1,1 0 1,-1 0-1,0 0 1,1 0 0,0 0-1,-1 0 1,1-1-1,-1 1 1,1-1-1,0 1 1,-1-1-1,1 0 1,0 0-1,0 0 1,-1 0-1,1 0 1,0 0 0,-1 0-1,2-1 41,63-65-5149,-26 14 1531</inkml:trace>
  <inkml:trace contextRef="#ctx0" brushRef="#br0" timeOffset="-185844.87">16218 10660 9794,'-20'56'4348,"1"-7"-2926,2 0 1,3 2 0,2-1-1,-3 32-1422,13-79 25,1 1-1,0-1 0,1 1 1,-1-1-1,0 1 0,1-1 0,0 1 1,0 0-1,0-1 0,0 1 1,1 0-1,-1-1 0,1 1 1,0-1-1,0 1 0,0-1 1,1 1-1,-1-1 0,1 0 1,0 0-1,0 0 0,0 0 1,0 0-1,0 0 0,1 0 1,-1-1-1,1 1 0,0-1 1,-1 0-1,1 1 0,0-1 0,1-1 1,-1 1-1,1 0-24,3-1 3,0 0 0,0 0 0,0-1 0,0 0 0,0-1 0,0 1-1,0-1 1,-1 0 0,1-1 0,0 0 0,0 0 0,-1 0 0,1-1 0,-1 0 0,6-3-3,39-15 60,-46 19-59,0 0 0,0 0 0,0 1 0,0-1 0,0 1 0,1 0-1,-1 0 1,0 1 0,1 0 0,-1 0 0,1 0 0,-1 0 0,0 1 0,1 0 0,-1 0 0,0 1 0,0-1-1,1 1 1,-1 0 0,-1 1 0,1-1 0,0 1 0,-1 0 0,1 0 0,0 1-1,0 4 16,0-1 0,0 2 0,-1-1 0,0 0 0,-1 1 0,1 0-1,-2 0 1,1 0 0,-1 0 0,-1 0 0,0 0 0,0 0 0,-1 1 0,0-1 0,0 0 0,-1 1 0,0-1 0,-1 0 0,0 0 0,-1 0 0,0 0 0,0-1 0,-1 1 0,0-1 0,0 1 0,-1-1 0,-3 4-16,6-8 42,0 0 1,0 0-1,0 0 0,0 0 1,-1 0-1,0-1 1,0 1-1,0-1 1,0 0-1,0 0 1,-1 0-1,0 0 1,1 0-1,-1-1 1,0 0-1,0 0 1,0 0-1,-1 0 1,1 0-1,0-1 1,-1 0-1,1 0 1,-1 0-1,1-1 1,-1 1-1,1-1 1,-1 0-1,1 0 1,-3-1-43,-1-1-109,0-1 1,0 0-1,0 0 1,1-1-1,-1 0 0,1 0 1,0-1-1,0 0 1,1 0-1,-1 0 1,1-1-1,0 0 1,1 0-1,-1-1 0,1 0 1,1 0-1,-1 0 1,1 0-1,0-1 1,-1-3 108,5 10-255,-1-1 0,0 0 0,1 1 0,0-1 0,-1 0 0,1 1 0,0-1 0,0 0 0,0 1 0,0-1 0,0 0 0,0 1 0,0-1 0,0 0 0,1 0 0,-1 1 0,1-1 0,-1 1 0,1-1 0,0 1 0,0-1 0,-1 1 0,1-1 0,1-1 255,17-2-4220</inkml:trace>
  <inkml:trace contextRef="#ctx0" brushRef="#br0" timeOffset="-185569.969">16743 10914 8434,'-12'19'3769,"-2"12"-41,-1 13-1431,0-2-1721,4 4-8,-2-11-104,13-3-96,3-10-184,7-5-176,-2-14-328,9-8-792,-10-5 3569,14-11-6562,1 4 2672</inkml:trace>
  <inkml:trace contextRef="#ctx0" brushRef="#br0" timeOffset="-185214.498">16966 10486 5537,'-27'63'6922,"3"2"-3346,11-22-2585,2 1-1,1-1 1,0 27-991,7-59 58,1 1 0,1 0 0,0 0 1,1-1-1,0 1 0,1 0 0,0 0 1,1 0-1,1-1 0,-1 1 0,2-1 1,-1 0-1,2 0 0,0 0 0,0 0 0,1-1 1,0 1-1,0-2 0,1 1 0,1-1 1,0 0-1,0 0 0,0-1 0,10 7-58,-14-12 3,1 0 0,-1 0-1,1 0 1,0-1-1,0 0 1,0 0 0,0 0-1,0 0 1,0-1 0,1 0-1,-1 0 1,0 0-1,1-1 1,-1 0 0,0 0-1,1 0 1,-1-1-1,1 1 1,-1-1 0,0 0-1,0-1 1,1 0 0,-1 1-1,0-2 1,-1 1-1,1 0 1,3-3-3,1-4 9,0 0-1,0 0 1,-1-1 0,0 0-1,-1-1 1,0 1 0,-1-1-1,0-1 1,-1 1 0,0-1-1,-1 0 1,0 0 0,0 0-1,-2-1 1,0 1 0,0-1-1,-1 1 1,0-5-9,-11-14-146,10 31 142,-1-1-1,1 1 1,-1 0-1,1-1 0,-1 1 1,1 0-1,-1 0 1,1-1-1,-1 1 1,0 0-1,1 0 1,-1 0-1,1 0 1,-1 0-1,1 0 1,-1 0-1,0 0 1,1 0-1,-1 0 0,1 0 1,-1 0-1,0 0 1,1 0-1,-1 1 1,1-1-1,-1 0 1,1 0-1,-1 1 1,1-1-1,-1 0 1,1 1-1,-1-1 1,1 1-1,-1-1 0,1 0 1,0 1-1,-1-1 1,1 1-1,0-1 1,-1 1-1,1-1 1,0 1-1,-1 0 1,1-1-1,0 1 1,0-1-1,0 1 1,0-1-1,0 2 5,-3 1-2,1 1 1,-1 0-1,1 0 0,1 0 0,-1 0 1,0 0-1,1 0 0,0 0 0,0 0 1,0 1-1,1-1 0,-1 1 0,1-1 1,0 0-1,0 1 0,1-1 0,-1 0 1,1 1-1,0-1 0,0 0 0,0 0 1,1 1-1,-1-1 0,1 0 0,0 0 1,1-1-1,-1 1 0,0 0 0,4 2 2,-6-5-109,1-1-1,0 1 1,0-1-1,0 0 1,0 1-1,0-1 1,0 0-1,0 0 0,0 1 1,0-1-1,0 0 1,0 0-1,0 0 1,0 0-1,0-1 1,0 1-1,0 0 1,0 0-1,0 0 1,0-1-1,0 1 0,-1-1 1,1 1-1,0 0 1,0-1-1,0 0 1,0 1-1,-1-1 1,1 1-1,0-1 1,0 0-1,-1 0 1,1 1-1,-1-1 0,1 0 1,-1 0-1,1 0 1,-1 0-1,1 0 1,-1 1-1,0-1 1,1 0-1,-1 0 1,0 0-1,0 0 0,0 0 1,0 0-1,0 0 1,0 0-1,0 0 1,0-1 109,6-21-3808</inkml:trace>
  <inkml:trace contextRef="#ctx0" brushRef="#br0" timeOffset="-184688.117">17265 10357 8354,'5'-14'4854,"-9"22"-1329,-29 168-1545,20 30-702,15-152-1015,1 0 0,3-1 1,2 0-1,3 0 0,5 12-263,-14-38 570,-11-67-20,7 33-520,0 0-1,0 1 1,-1-1-1,0 1 1,-1 0-1,1-1 1,-1 1-1,0 1 1,-1-1-1,-4-4-29,-6 25-205,20-30-3,-5 7-768,1 6-5496,-4-6 2237</inkml:trace>
  <inkml:trace contextRef="#ctx0" brushRef="#br0" timeOffset="-184341.525">16644 10515 9658,'-7'-14'3097,"-2"8"704,7 1-2737,-1 2-280,3 6-360,3-1-160,3 1-176,-6 0-560,3 2-488,2 10-2865,-5 0 256</inkml:trace>
  <inkml:trace contextRef="#ctx0" brushRef="#br0" timeOffset="-183626.597">17133 10844 5073,'-27'-25'9221,"24"21"-8005,3 4-1154,0 0 0,-1 1 1,1-1-1,0 0 0,0 0 1,0 0-1,0 0 0,0 0 1,0 0-1,0 0 0,-1 1 1,1-1-1,0 0 0,0 0 1,0 0-1,0 0 0,-1 0 1,1 0-1,0 0 0,0 0 1,0 0-1,0 0 0,0 0 1,-1 0-1,1 0 0,0 0 1,0 0-1,0 0 0,0 0 1,-1 0-1,1 0 0,0 0 1,0 0-1,0 0 0,0 0 1,0-1-1,-1 1 0,1 0 1,0 0-1,0 0 0,0 0 1,0 0-1,0 0 0,0 0 1,-1-1-63,39 34 1583,-26-28-1562,1-1 1,-1 0-1,1 0 1,0-1 0,0-1-1,0 0 1,0-1 0,0 0-1,0-1 1,0-1 0,0 0-1,0 0 1,0-2-1,0 1 1,0-2 0,-1 0-1,1 0 1,-1-1-22,3 0 11,-1-1-1,0 0 1,-1-1-1,1 0 1,-1-1-1,-1-1 1,1 0-1,-1 0 1,-1-2 0,0 1-1,0-1 1,1-4-11,-8-19-770,-24 26-2980,-1 14 443</inkml:trace>
  <inkml:trace contextRef="#ctx0" brushRef="#br0" timeOffset="-183085.481">17529 10720 7978,'3'4'8781,"8"21"-7314,-2-5-976,-8-16-454,1 0 1,-1-1-1,1 1 0,0-1 0,0 0 0,0 1 0,0-1 0,0 0 0,1 0 0,0 0 0,-1-1 0,1 1 1,0 0-1,0-1 0,0 0 0,1 0 0,-1 0 0,1 0 0,-1-1 0,1 1 0,-1-1 0,1 0 0,0 0 1,0 0-1,-1 0 0,1-1 0,0 1 0,0-1 0,0 0 0,0 0 0,0-1 0,0 1-37,7-4 20,-1-1-1,1 1 1,-1-1-1,0-1 1,-1 0-1,1-1 1,-1 1-1,4-6-19,5-2 37,-1 0-1,0-2 1,-1 0-1,-1-1 1,0-1 0,-1 0-1,-1-1 1,-1 0-1,-1-1 1,7-18-37,-11 24 47,-8 26-49,0 0 5,-1 1-3,-7 52 200,4 0-1,2 1 1,2 0 0,9 63-200,60 130 685,-66-246-672,0 0 1,-1 0-1,-1 0 0,0 0 1,-1 0-1,-1 0 0,0 0 1,0 0-1,-1-1 0,-1 1 1,0-1-1,-3 6-13,6-16 8,1-1 0,-1 1 0,1 0 1,-1-1-1,0 1 0,0-1 0,0 0 0,0 1 0,0-1 0,0 0 0,0 1 0,0-1 1,0 0-1,-1 0 0,1 0 0,0 0 0,-1 0 0,1 0 0,-1 0 0,1-1 0,-1 1 1,0 0-1,1-1 0,-1 0 0,1 1 0,-1-1 0,0 0 0,0 0 0,1 0 0,-1 0 1,0 0-1,1 0 0,-1 0 0,0 0 0,1-1 0,-2 0-8,-2-3 26,0-2 0,1 1 1,0 0-1,0-1 0,1 0 0,-1 0 0,1 0 0,1 0 0,-1-1 1,-1-5-27,-3-7-35,0-1 1,2 1 0,0-1-1,2 0 1,0-1 0,1 1-1,1-1 1,0 1 0,2-1 0,1 1-1,0 0 1,1 0 0,2-1-1,0 2 1,1-1 0,1 1 0,0 0-1,2 0 1,0 1 0,1 0-1,11-15 35,12 5-1988,13 2-2076</inkml:trace>
  <inkml:trace contextRef="#ctx0" brushRef="#br0" timeOffset="-182324.77">18908 10486 7306,'0'-1'215,"1"-1"77,0 1 1,0-1-1,-1 1 0,1-1 1,-1 1-1,1-1 0,-1 0 0,1 1 1,-1-1-1,0 1 0,0-1 0,0 0 1,0 1-1,0-1 0,-1 0 1,1 1-1,0-1 0,-1 0 0,1 1 1,-1-1-1,1 1 0,-1-1 0,0 1 1,0-1-1,1 1 0,-1 0 1,0-1-1,0 1 0,-1 0 0,1 0 1,0 0-1,0 0 0,-1-1 0,0 1-292,-4 2 167,1 1 0,-1 0 0,1 0 0,0 1 0,0-1 0,0 1 0,0 0-1,0 1 1,1-1 0,-1 1 0,1 0 0,0 0 0,0 0 0,0 0 0,0 2-167,-9 10 46,1 2 1,0 0 0,1 0-1,1 1 1,1 0 0,0 1-1,2 0 1,0 0 0,1 1-1,1 0 1,1 0 0,1 0-1,0 15-46,3-31 8,-1 2 11,0 0 0,1 0 0,0 0 0,0 0 0,1 0 0,0 0 0,0 0 0,1 0 0,0 0 0,2 4-19,-4-10 1,1 0 1,-1 0-1,1 0 1,0 0 0,0 0-1,0 0 1,0 0-1,0 0 1,0 0-1,0 0 1,0-1 0,0 1-1,0 0 1,0-1-1,0 1 1,0-1-1,0 1 1,1-1 0,-1 0-1,0 1 1,0-1-1,1 0 1,-1 0-1,0 0 1,1 0-1,-1 0 1,0 0 0,0 0-1,1 0 1,-1-1-1,0 1 1,0 0-1,0-1 1,1 1 0,-1-1-1,0 0 1,0 1-1,0-1 1,0 0-1,0 1 1,0-1 0,0 0-1,0 0 1,0 0-1,0 0 1,0-1-2,17-14 14,-1-1 1,0 0-1,-2-1 0,0-1 1,1-4-15,22-29 39,-2-2 0,-3-1 1,-2-2-1,-3-1 0,-2-1 0,-3-1 1,12-49-40,-32 98 26,0 0 0,-1-1 0,0 1 0,-1-1 0,0 1 0,-1-1 0,-1 0 0,0 0-26,2 12 3,-1-1 0,0 0 0,0 1 0,0-1 0,0 0 1,0 1-1,0-1 0,0 0 0,0 1 0,0-1 1,0 0-1,0 1 0,-1-1 0,1 1 0,0-1 1,0 0-1,-1 1 0,1-1 0,0 1 0,-1-1 0,1 1 1,0-1-1,-1 1 0,1-1 0,-1 1 0,1-1 1,-1 1-1,1 0 0,-1-1 0,1 1 0,-1 0 0,0-1 1,1 1-1,-1 0 0,1 0 0,-1-1 0,0 1 1,1 0-1,-1 0 0,0 0 0,1 0 0,-1 0 0,0 0 1,1 0-1,-1 0 0,0 0 0,1 0 0,-1 0 1,1 1-1,-1-1 0,0 0 0,1 0 0,-1 1 0,1-1 1,-1 0-1,1 1 0,-1-1 0,1 0 0,-1 1 1,1-1-1,-1 1 0,1-1-3,-43 88 163,29-51-90,2 0 1,1 1-1,2 0 1,2 1 0,1-1-1,0 40-73,6-70 19,0 0-1,0 0 0,0 0 1,1 0-1,1 0 1,-1-1-1,1 1 0,1 0 1,-1-1-1,1 1 1,1 0-19,-2-5 3,0-1 0,1 1 0,-1-1 0,1 0-1,0 0 1,-1 0 0,1 0 0,0 0 0,0-1 0,0 1 0,0-1 0,1 0 0,-1 0 0,0 0 0,1 0 0,-1-1 0,0 1 0,1-1 0,-1 0-1,0 0 1,1 0 0,-1 0 0,1-1 0,-1 1 0,0-1 0,1 0 0,-1 0 0,0 0 0,0 0 0,0-1 0,0 1 0,0-1 0,0 0 0,0 0-1,0 0 1,-1 0 0,1 0 0,-1-1 0,0 1 0,1-2-3,7-5 18,0 0 1,-1 0-1,-1-1 0,0 0 1,0-1-1,-1 1 0,0-2 1,0 1-1,-2-1 0,1 0 1,-2 0-1,1 0 0,-2-1 1,0 0-1,1-6-18,-6 5 7,-5 32-35,2 1 26,1 1 0,1 0 1,1 0-1,0 1 0,2-1 1,0 0-1,2 0 0,0 1 1,3 11 1,-4-31 1,-1 0 0,1 0 0,-1 1 0,1-1 0,0 0 0,0 0 0,-1 0 0,1 0 0,0 0 0,0 0 0,0 0 0,0 0 0,0 0 0,1 0 0,-1-1 0,0 1 0,0 0 0,0-1 0,1 1 0,-1-1 0,0 0 0,1 1 0,-1-1 0,0 0 0,1 0 0,-1 1 0,0-1 1,1 0-1,-1 0 0,0-1 0,1 1 0,-1 0 0,0 0 0,1-1 0,-1 1 0,0-1 0,1 1 0,-1-1 0,0 1 0,0-1 0,0 0 0,0 0 0,1 0 0,-1 1 0,0-1 0,0 0 0,-1 0 0,1 0 0,0-1 0,0 1 0,0 0 0,-1 0 0,1 0 0,-1 0 0,1-1 0,0 0-1,5-6-33,1 1-1,-1-1 1,0-1-1,-1 1 1,0-1-1,0 0 1,-1 0-1,0-1 1,-1 1-1,2-10 34,-4 19-122,-1-1-1,1 0 0,-1 1 1,0-1-1,0 0 0,1 0 0,-1 1 1,0-1-1,0 0 0,0 0 0,0 0 1,0 0-1,0 1 0,0-1 1,0 0-1,0 0 0,0 0 0,0 1 1,0-1-1,-1 0 0,1 0 1,0 1-1,-1-1 0,1 0 0,0 0 1,-1 1-1,1-1 0,-1 0 0,1 1 1,-1-1-1,1 1 0,-1-1 1,0 1-1,1-1 0,-1 1 0,0-1 1,1 1-1,-1-1 0,0 1 0,0 0 1,1-1-1,-1 1 0,0 0 123,-2 13-4177,2 8-394</inkml:trace>
  <inkml:trace contextRef="#ctx0" brushRef="#br0" timeOffset="-181798.759">19386 10099 11570,'-38'-4'7380,"37"4"-7360,0 1 0,0-1 0,0 1 0,0-1 0,0 1 0,0 0 0,0-1 0,0 1-1,1 0 1,-1 0 0,0 0 0,0-1 0,1 1 0,-1 0 0,0 0 0,1 0 0,-1 0-1,1 0 1,0 0 0,-1 0 0,1 1 0,0-1 0,-1 0 0,1 0 0,0 0 0,0 0 0,0 0-1,0 0 1,0 1 0,0-1 0,0 0 0,1 0 0,-1 1-20,1 0-117,-1 0 0,1-1 0,0 1 1,0 0-1,0 0 0,0-1 0,0 1 0,0 0 0,0-1 1,0 1-1,1-1 0,-1 1 0,1-1 0,-1 0 1,1 0-1,0 0 0,-1 0 0,1 0 0,0 0 0,0 0 1,-1 0-1,1-1 0,0 1 0,0-1 0,0 1 1,0-1-1,2 0 117,10 5-812,96 42-1970,-12-4 2490,-98-42 345,-1-1-1,0 0 1,1 1 0,-1-1 0,1 1 0,-1-1 0,1 1 0,-1-1 0,1 1 0,-1-1 0,1 1-1,-1 0 1,1-1 0,0 1 0,-1 0 0,1-1 0,0 1 0,0 0 0,-1 0 0,1-1 0,0 1-1,0 0 1,0-1 0,0 1 0,0 0 0,0 0 0,0-1 0,0 1 0,0 0 0,0 0 0,1-1-1,-1 1 1,0 0 0,0-1 0,1 1 0,-1 0 0,0-1 0,1 1 0,-1 0 0,1-1 0,-1 1-1,1-1 1,-1 1 0,1-1 0,-1 1 0,1-1 0,-1 1 0,1-1 0,0 0 0,-1 1 0,1-1-1,0 0 1,-1 1 0,1-1 0,0 0 0,0 0 0,-1 0 0,1 0 0,0 1 0,0-1 0,-1 0-1,1 0 1,0-1 0,0 1 0,-1 0 0,2 0-53,-196 136 4458,187-126-4327,25-19-192,-5 1-112,1 1 0,-1 0 0,1 0 0,1 2 0,-1 0 0,1 1 0,0 0 0,0 1 0,0 1 0,1 0 0,-1 1 0,1 1 0,-1 0 0,0 1 0,1 1 0,-1 0 0,3 2 173,-15-4-15,1 0 1,-1 1-1,0 0 0,0-1 1,1 1-1,-1 1 0,0-1 1,0 0-1,0 1 0,0 0 1,0-1-1,0 1 0,-1 0 1,1 0-1,-1 1 0,1-1 1,-1 1-1,0-1 0,0 1 1,0 0-1,0-1 0,0 1 1,-1 0-1,1 0 0,-1 0 1,0 1-1,0-1 0,0 0 1,0 0-1,-1 1 0,1-1 1,-1 0-1,0 1 0,0-1 1,0 0-1,0 1 0,-1 0 15,-43 75 1338,19-45-538,-3-2 0,0-2 0,-2 0 1,-18 12-801,3-12 220,40-38-634,29-58-1805,36-63-2778,-20 42 1760</inkml:trace>
  <inkml:trace contextRef="#ctx0" brushRef="#br0" timeOffset="-181215.278">19901 9996 9786,'-35'49'7164,"24"-27"-6486,-3 4-279,1 0-1,1 1 1,2 1 0,0 0 0,2 0-1,1 1 1,0 14-399,6-40 14,0-1-1,0 1 1,0-1 0,0 1 0,1 0-1,-1-1 1,1 1 0,0 0 0,0 0-1,0-1 1,0 1 0,1 0 0,-1-1-1,1 1 1,-1 0 0,1-1-1,0 1 1,0-1 0,0 1 0,0-1-1,1 1 1,-1-1 0,1 0 0,-1 0-1,1 1 1,0-1 0,0 0-1,0-1 1,0 1 0,0 0 0,0-1-1,1 1 1,-1-1 0,0 1 0,1-1-1,-1 0 1,1 0 0,-1 0 0,1-1-1,0 1 1,-1-1 0,1 1-1,0-1 1,1 0-14,37-12 52,-37 10-46,-1 0-1,1 1 1,0-1 0,0 1 0,0-1-1,0 1 1,1 0 0,-1 1 0,0-1-1,0 1 1,1 0 0,-1 0-1,0 0 1,0 1 0,1-1 0,-1 1-1,0 0 1,0 0 0,0 0 0,0 1-1,0 0 1,0-1 0,-1 1 0,4 3-6,-1 2-3,-1 0 1,0 0 0,-1 1-1,0 0 1,0-1 0,-1 2 0,0-1-1,0 0 1,-1 1 0,0-1 0,0 1-1,-1 0 1,0-1 0,-1 1 0,0 0-1,0 0 1,-1-1 0,0 1 0,0 0-1,-1-1 1,-1 1 0,1-1 0,-4 8 2,4 2 147,9-23-30,11-27 27,-9 6-107,-1 0 1,-1-1 0,-2 0 0,0 0-1,-2-1 1,-1 1 0,-2-1 0,0 0-1,-2 1 1,-2-9-38,0 17-7,4 19 6,1 0 0,-1 0 0,0 0 0,0 1 0,0-1 0,0 0-1,1 0 1,-1 0 0,0 1 0,0-1 0,0 0 0,0 0 0,0 1-1,0-1 1,0 0 0,0 1 0,0-1 0,0 0 0,0 0 0,0 1-1,0-1 1,0 0 0,0 0 0,0 1 0,0-1 0,0 0 0,0 0-1,0 1 1,0-1 0,0 0 0,-1 0 0,1 1 0,0-1 0,0 0-1,0 0 1,0 0 0,-1 1 0,1-1 0,0 0 0,0 0 0,0 0-1,-1 0 1,1 0 0,0 1 0,0-1 0,-1 0 0,1 0 0,0 0-1,0 0 1,-1 0 0,1 0 0,0 0 0,0 0 0,-1 0 0,1 0-1,0 0 1,0 0 0,-1 0 0,1 0 0,0 0 0,-1 0 0,1 0-1,0 0 2,0 11-2,1-1 0,1 1 0,0 0-1,0-1 1,1 1 0,0-1 0,1 1-1,0-1 1,0-1 0,1 1 0,1-1-1,-1 1 1,2-1 0,-1-1 0,1 1-1,2 0 3,-2-5 6,-1-1 1,1-1-1,0 1 0,1-1 0,-1 0 0,0 0 0,0-1 0,1 0 0,-1-1 1,1 1-1,-1-1 0,1-1 0,-1 1 0,1-1 0,-1-1 0,0 1 0,0-1 1,0-1-1,0 1 0,0-1 0,0 0 0,0-1 0,-1 0 0,0 0 0,1 0 1,-2 0-1,5-4-6,-3 3 16,-1 0 1,1-1-1,-1 0 1,1 0-1,-2 0 1,1-1-1,-1 1 1,0-1-1,0-1 1,-1 1-1,0-1 0,0 1 1,-1-1-1,3-8-16,-6 2 72,-6 17-21,-9 24-26,8-5 24,0 0-1,2 0 1,0 0-1,2 1 1,0 0-1,2-1 1,0 1-1,1 0 1,3 10-49,25 35 164,-27-66-167,0 0 0,0 0 1,1 0-1,-1-1 0,0 1 0,1 0 0,0-1 0,-1 1 0,1-1 0,0 0 1,0 0-1,0 1 0,0-1 0,0 0 0,0 0 0,0-1 0,0 1 0,0 0 1,1-1-1,-1 1 0,0-1 0,0 0 0,1 0 0,-1 0 0,0 0 1,0 0-1,1 0 0,-1-1 0,2 0 3,0-2-299,-1 0 1,1-1-1,-1 1 1,0-1-1,0 0 1,0 0 0,0 0-1,-1-1 1,0 1-1,0-1 1,0 1-1,0-1 1,-1 1-1,1-1 1,-1 0-1,-1 0 1,1 0-1,-1 0 1,1 0-1,-1 0 1,-1 1-1,1-1 1,-1 0-1,0 0 1,0 0-1,0 0 1,-1 0 298,-7-63-4592</inkml:trace>
  <inkml:trace contextRef="#ctx0" brushRef="#br0" timeOffset="-181004.843">20353 9973 10026,'0'-9'3753,"-3"3"304,0 1-2401,6 4-1128,0 1-56,0 0-432,0-12-4096,-3-2 1375</inkml:trace>
  <inkml:trace contextRef="#ctx0" brushRef="#br0" timeOffset="-180441.773">20565 9928 7762,'13'11'5255,"-7"21"-3015,-4 31-892,-3 0 1,-3-1-1,-5 22-1348,-1 20 826,0 46 103,9-146-910,1 0 0,-1 0 1,1 0-1,0 0 0,1 0 1,-1 0-1,1-1 1,0 1-1,0 0 0,0 0 1,0 0-1,0 0 0,1-1 1,0 1-1,0-1 1,0 1-1,2 2-19,-2-5 3,-1-1 0,1 1 0,0-1 0,-1 1 1,1-1-1,0 0 0,0 0 0,-1 1 0,1-1 0,0 0 0,0-1 1,-1 1-1,1 0 0,0 0 0,-1-1 0,1 1 0,0-1 0,-1 1 0,1-1 1,0 0-1,-1 0 0,1 0 0,-1 0 0,1 0 0,-1 0 0,0 0 1,0 0-1,1 0 0,-1-1-3,0 2 1,13-13 24,0 1-1,0-2 1,-1 0 0,-1-1-1,0 0 1,0-3-25,36-42 109,-47 59-109,-1-1-1,1 0 1,0 0-1,0 1 1,0-1-1,1 0 0,-1 1 1,0-1-1,1 1 1,-1 0-1,0-1 1,1 1-1,0 0 1,-1 0-1,1 0 0,0 0 1,0 0-1,-1 0 1,1 1-1,0-1 1,0 1-1,0-1 0,0 1 1,0 0-1,0-1 1,0 1-1,0 0 1,0 0-1,0 1 1,0-1-1,0 0 0,-1 0 1,1 1-1,0 0 1,0-1-1,0 1 1,0 0-1,0 0 1,-1 0-1,1 0 0,0 0 1,-1 0-1,2 1 1,1 8-15,0 0 0,-1 0 0,0 1 1,0-1-1,-1 1 0,-1-1 0,1 1 0,-2 0 0,0-1 0,0 1 0,-1 0 0,0-1 0,-1 1 0,0-1 0,-3 11 15,-2 12 181,-2-1 0,0 0-1,-3 0 1,0-1 0,-2-1-1,-11 17-180,24-45 40,0 1-1,0-1 0,-1 0 1,1 0-1,-1 1 0,1-1 1,-1 0-1,0 0 0,0-1 1,0 1-1,0 0 0,0-1 1,0 1-1,-1-1 0,1 0 1,0 1-1,-1-1 0,1 0 1,-1-1-1,1 1 0,-1 0 1,0-1-1,1 1 0,-1-1 0,0 0 1,1 0-1,-1 0 0,0 0 1,0 0-40,-10-7-12,1 0 0,0-1 0,0-1 0,0 1 0,1-2 1,1 0-1,0 0 0,0-1 0,1 0 0,-4-5 12,13 15-55,-1 1 1,0-1-1,1 1 1,-1-1-1,1 1 1,-1-1-1,1 0 1,-1 1-1,1-1 1,-1 0-1,1 1 0,-1-1 1,1 0-1,0 1 1,0-1-1,-1 0 1,1 0-1,0 0 1,0 1-1,0-1 1,0 0-1,0 0 0,0 0 1,0 1-1,0-1 1,0 0-1,0 0 1,0 0-1,0 1 1,1-1-1,-1 0 0,0 0 1,1 1-1,-1-1 1,0 0-1,1 1 1,-1-1-1,1 0 1,-1 1-1,1-1 1,0 0-1,-1 1 0,1-1 1,-1 1-1,1-1 1,0 1-1,-1 0 1,1-1-1,0 1 1,0-1 54,47-8-2164,-34 7 787,21-8-265</inkml:trace>
  <inkml:trace contextRef="#ctx0" brushRef="#br0" timeOffset="-179604.903">20991 10289 5201,'4'1'7028,"-13"19"-3065,2-5-2491,-5 19-804,2 1 1,1 0-1,1 0 1,-2 34-669,9-63 43,0 0 1,0 0 0,1 0 0,-1 0 0,1 1-1,1-1 1,-1 0 0,1 0 0,0 0-1,1 0 1,-1-1 0,1 1 0,0 0 0,0 0-1,1-1 1,0 0 0,1 3-44,-2-7 4,0 0 1,0 0-1,0 0 1,0 0-1,0 0 1,0-1-1,0 1 1,0-1-1,0 0 0,0 1 1,1-1-1,-1 0 1,0 0-1,0 0 1,0 0-1,0-1 1,0 1-1,0-1 1,0 1-1,0-1 1,0 0-1,0 0 0,0 0 1,0 0-1,0 0 1,1 0-5,9-8 11,0 0 1,-1 0-1,0-1 1,0-1-1,-1 0 1,0 0-1,-1-1 1,0 0-1,-1-1 1,-1 0-1,0 0 0,0 0 1,-2-1-1,1 0 1,-1-3-12,30-119-133,-33 124 32,1 20-95,-14 169-160,10-148 401,8 71 242,-7-98-283,0-1 1,1 0-1,-1 0 0,1 0 0,-1 1 0,1-1 0,0 0 0,0 0 0,-1 0 0,1 0 0,0 0 0,0 0 0,0 0 0,0 0 0,0-1 0,0 1 0,0 0 0,1-1 0,-1 1 0,0 0 0,0-1 0,0 0 0,1 1 0,-1-1 0,0 0 0,1 1 0,-1-1 0,0 0 0,0 0 0,1 0 0,-1 0 0,0 0 0,1 0 0,-1-1 0,0 1 0,1 0 0,-1-1 0,0 1 1,0-1-1,0 1 0,1-1 0,-1 0 0,0 1 0,0-1 0,0 0 0,0 0 0,0 0 0,0 0 0,0 0 0,-1 0 0,1 0 0,0 0-4,18-19-125,-1-1 0,-1 0 0,0-2 0,-2 0 0,-1 0 0,-1-1 0,-1-1 1,-1 0-1,3-11 125,36-106-2713,14-79 2713,-37 124-392,-43 152 1459,2-13-512,2 1-1,2 0 1,2 1-1,1 0 1,3 0-1,0 24-554,5-52 33,-1 0 0,2 0 0,0-1-1,1 1 1,1-1 0,0 1 0,1-1 0,0 0-1,1-1 1,5 9-33,9-4 63,-20-19-60,0 1 0,0-1 1,0 0-1,1 0 0,-1 1 1,0-1-1,1 0 0,-1 0 0,0 1 1,0-1-1,1 0 0,-1 0 1,0 0-1,1 0 0,-1 1 0,1-1 1,-1 0-1,0 0 0,1 0 1,-1 0-1,0 0 0,1 0 0,-1 0 1,0 0-1,1 0 0,-1 0 1,1 0-1,-1 0 0,0 0 0,1-1 1,-1 1-1,0 0 0,1 0 1,-1 0-1,0 0 0,1-1 0,-1 1 1,0 0-1,0 0 0,1-1 1,-1 1-1,0 0 0,0 0 0,1-1 1,-1 1-1,0 0 0,0-1 1,0 1-1,1 0 0,-1-1 0,0 1 1,0 0-1,0-1 0,0 1 1,0 0-1,0-1 0,0 1 0,0-1 1,0 1-1,0 0 0,0-1 1,0 1-1,0 0 0,0-1 0,0 1 1,0 0-1,0-1-3,-3-30 96,-1 0-1,-1 1 1,-2-1 0,-9-25-96,-7-14 0,29 96-102,-5-20 97,1-1 0,1 1 0,-1-1-1,1 0 1,-1 0 0,2 0-1,-1 0 1,0 0 0,1-1 0,0 0-1,0 0 1,0 0 0,1 0-1,-1 0 1,1-1 0,0 0 0,0 0-1,0 0 1,0-1 0,1 0-1,-1 0 1,1 0 0,-1 0 0,1-1-1,0 0 1,-1 0 0,1-1-1,3 1 6,0-2 0,-1-1 0,1 1-1,-1-2 1,0 1-1,0-1 1,0 0 0,0-1-1,0 0 1,-1 0 0,1 0-1,-1-1 1,0 0-1,-1-1 1,1 0 0,-1 0-1,0 0 1,-1-1 0,3-3 0,4-5 27,-2-1 0,0-1 0,0 1 1,-2-2-1,0 1 0,-1-1 0,4-13-27,-10 21 33,-3 20-56,-5 48 4,4-43 46,0 0 1,1 1-1,1-1 0,0 1 1,1 0-1,1-1 0,0 1 1,1-1-1,1 0 0,0 1 1,1-1-1,3 6-27,-6-19 6,0 0 0,-1 0 0,1 0-1,0 0 1,1 0 0,-1 0 0,0-1 0,0 1 0,1 0-1,-1-1 1,1 1 0,-1-1 0,1 1 0,0-1-1,0 0 1,0 0 0,-1 1 0,1-1 0,0-1-1,0 1 1,0 0 0,1 0 0,-1-1 0,0 1 0,0-1-1,0 0 1,0 0 0,0 0 0,1 0 0,-1 0-1,0 0 1,0 0 0,0-1 0,0 1 0,1-1 0,-1 1-1,0-1 1,0 0 0,0 0 0,0 0 0,-1 0-1,1 0 1,0 0 0,0-1 0,-1 1 0,1-1 0,0 0-6,8-9-127,0-2 0,-1 1 1,-1-1-1,0 0 0,-1 0 1,0-1-1,-1 0 0,-1-1 1,0 1-1,-1-3 127,14-96-4865,-19 65 1796</inkml:trace>
  <inkml:trace contextRef="#ctx0" brushRef="#br0" timeOffset="-179339.232">21876 9961 9250,'-17'-3'3401,"1"7"600,8-2-2657,5 2-168,0 0-608,4 2-144,4-6-400,6-2-232,5 4-632,13 1-864,0 0-2361,15 6-48</inkml:trace>
  <inkml:trace contextRef="#ctx0" brushRef="#br0" timeOffset="-179005.214">22248 10046 8650,'-5'5'957,"-49"54"6178,34-35-6193,1 0 0,1 1 1,1 0-1,-9 19-942,23-39 94,1 0-1,-1 0 1,1 0 0,0 0-1,0 0 1,0 1 0,1-1-1,0 0 1,0 1 0,0 0-1,1-1 1,0 1 0,0 4-94,1-8 12,0-1 0,0 0 0,0 0 0,0 0 0,0 0 0,0 0 0,1 0 0,-1 0 0,0 0 0,1 0 1,-1-1-1,0 1 0,1 0 0,-1-1 0,1 1 0,-1-1 0,1 0 0,-1 1 0,1-1 0,0 0 0,-1 0 0,1 0 1,-1 0-1,1 0 0,-1 0 0,1-1 0,-1 1 0,1-1 0,-1 1 0,1-1 0,-1 1 0,1-1 0,-1 0 0,2 0-12,11-5 8,-1 0 0,1 0 1,-1-2-1,0 0 0,0 0 0,-1-1 0,0-1 0,-1 0 0,10-10-8,-5 5 10,120-113 251,-135 126-263,1 0-1,0 0 0,0 0 0,0 1 0,0-1 0,0 1 0,0-1 0,0 1 0,0 0 0,1 0 0,-1 0 0,0 0 0,1 0 0,-1 1 0,1-1 0,-1 1 0,1-1 0,-1 1 0,1 0 0,-1 0 0,1 0 0,-1 0 0,1 0 0,-1 1 0,1-1 0,-1 1 0,1 0 0,-1 0 0,0 0 0,1 0 1,-1 0-1,0 0 0,0 0 0,0 1 0,0-1 0,0 1 0,0 0 0,0-1 0,0 1 0,1 2 3,18 99-12,-20-100 20,-1 0-1,1 0 0,-1 1 0,1-1 0,0 0-1,-1 0 1,2 1 0,-1-1 0,0 0 0,0 0 0,1 0 0,0-1 0,0 1 0,0 0 0,0-1 0,0 1 0,0-1 0,0 1-1,1-1 1,0 0 0,-1 0 0,1 0 0,0 0 0,0-1 0,0 1 0,0-1 0,1 1-7,3-2 8,1-1 0,0 1 0,0-1 1,-1-1-1,1 1 0,0-1 0,-1-1 0,0 1 1,0-1-1,1 0 0,-2-1 0,1 0 0,0 0 1,-1 0-1,0-1 0,0 0 0,0 0 0,1-2-8,6-3 17,93-76 10,-106 85-31,1 1 0,0-1 0,0 1 0,0-1 1,-1 0-1,1 1 0,0 0 0,0-1 1,0 1-1,0-1 0,0 1 0,0 0 1,0 0-1,0 0 0,0-1 0,0 1 1,0 0-1,0 0 0,-1 0 0,1 1 0,0-1 1,0 0-1,0 0 0,0 0 0,0 1 1,0-1-1,0 0 0,0 1 0,0-1 1,0 1-1,-1-1 0,1 1 0,0-1 0,0 1 1,-1 0-1,1-1 0,0 1 0,-1 0 1,1 0-1,0 0 0,-1 0 4,9 41-138,-8-32 130,1 10-21,21 85 105,-22-104-205,-1 1 0,1 0 0,0-1 0,0 1 0,0-1 0,0 0-1,0 1 1,0-1 0,1 0 0,-1 0 0,0 0 0,1 0 0,-1 0 0,1 0 0,-1 0 0,1 0-1,-1 0 1,1-1 0,-1 1 0,1-1 0,0 1 0,-1-1 0,1 0 0,0 1 0,-1-1-1,1 0 1,0 0 0,0 0 0,-1 0 0,1-1 0,0 1 0,-1 0 0,1-1 0,0 1 0,-1-1-1,1 0 130,31-20-3419</inkml:trace>
  <inkml:trace contextRef="#ctx0" brushRef="#br0" timeOffset="-178352.31">14458 13249 11146,'5'-6'2921,"10"-6"880,17-5-3153,21-6-112,12-1-256,9-5 80,-1 5-144,15-1 0,-12 15-120,14 5-320,-5 14-3817,-7 2 1193</inkml:trace>
  <inkml:trace contextRef="#ctx0" brushRef="#br0" timeOffset="-177777.047">14237 13974 10066,'-3'-2'2625,"9"7"807,6-3-2927,20-2 39,10-2-232,23-6 48,13-7-112,22-7 16,-3-4-192,15-3-104,-18 5-536,-3 8-3105,-28 15 736</inkml:trace>
  <inkml:trace contextRef="#ctx0" brushRef="#br0" timeOffset="-176906.502">14247 15512 10674,'2'2'2425,"10"-5"928,11-2-3113,15-7-128,7-3 0,19-9 40,6 3 8,16-5 0,-2 5-48,16 2-168,-15 12 3104,3-8-6552,-23 4 3096</inkml:trace>
  <inkml:trace contextRef="#ctx0" brushRef="#br0" timeOffset="-158939.338">23773 4004 14251,'8'12'121,"0"1"0,0 0 0,-1 0 1,-1 0-1,0 1 0,-1 0 0,0 0 0,-1 0 0,-1 0 0,0 1 0,0 14-121,74 612 1166,-62-475-1023,27 365 422,-5-13 37,-3-74-44,-32-416-514,25 547 1293,-30-481-1460,7-190-8492,-7 37 3612</inkml:trace>
  <inkml:trace contextRef="#ctx0" brushRef="#br0" timeOffset="-157949.571">21187 7526 9834,'-9'-10'6162,"23"-1"-5734,60-24-402,147-57-18,74-2 12,47-1 8,-231 70 122,1 6-1,42 0-149,284-14 503,53-10-310,45-39-120,2-26-54,24-15 109,16-14 380,-19 23 92,-86 38-445,-434 70-142,129-18 146,-2-7 0,-1-7-1,15-12-158,113-54 707,-254 91-630,1 2-1,1 1 1,0 2-1,0 2 1,0 1-1,4 3-76,-24 2-28,-1 1 0,1 1 0,-1 1 0,0 0 0,0 2 0,0 1 0,15 6 28,-11-5-1209,-2 0-3789,-11-2 884</inkml:trace>
  <inkml:trace contextRef="#ctx0" brushRef="#br0" timeOffset="-157507.144">28391 5620 12731,'31'-13'5928,"23"4"-5384,-38 7-411,37-5-148,-1 2 0,1 2 0,13 3 15,-13 9-36,-45 14 165,-24 74 900,11-82-883,-24 60 95,-3-1 0,-3-2 0,-4-1-1,-2-3 1,-4-1 0,-2-2 0,-25 23-241,22-22 32,19-23-94,16-21-210,-1 0 0,-1-2-1,-1 1 1,-1-2 0,-14 11 272,31-28-264,0 0 0,0-1 0,0 1 0,0-1 0,0 1 0,-1-1 0,1 0 0,0 0 0,-1 0 0,1 0 0,-1-1 0,1 1 1,-1-1-1,1 1 0,-1-1 0,0 0 0,1 0 0,-1 0 0,1 0 0,-1-1 0,0 1 0,1-1 0,-1 1 264,-32-14-4613</inkml:trace>
  <inkml:trace contextRef="#ctx0" brushRef="#br0" timeOffset="-156773.693">23044 3957 6193,'-1'3'206,"1"-1"0,-1 1-1,1-1 1,-1 1-1,1 0 1,0-1 0,0 1-1,0 0 1,0-1 0,0 1-1,1-1 1,-1 1-1,1 0 1,0-1 0,0 1-1,0-1 1,0 0 0,0 1-1,0-1 1,1 0-1,-1 1 1,1-1 0,1 1-206,5 11 393,-7-10-177,1 0 0,1 0 0,-1 0 0,1 0 0,-1-1 0,1 0 0,0 1 0,0-1 0,1 0 0,-1 0-1,1-1 1,-1 1 0,1-1 0,0 1 0,0-1 0,0 0 0,0-1 0,0 1 0,2-1-216,4 3 80,0 0 0,0-2 0,1 1 0,-1-1 0,1-1 0,-1 0 0,1 0 0,0-1 0,9-1-80,-5-2 34,1 0-1,0-1 0,-1-1 1,0-1-1,0 0 0,0 0 0,-1-2 1,0 0-1,0 0 0,-1-1 1,0-1-1,-1 0 0,1-2-33,23-24 47,-1-2 0,-2-1 0,20-30-47,48-82 135,26-59-135,14-23 54,-93 171-42,-60 103 208,3-5-151,1 0 0,2 0-1,2 0 1,1 1-1,2-1 1,1 1 0,2 0-1,2-1 1,7 35-69,-4-51-82,0 0 0,1-1 0,1 0 0,1-1 1,0 0-1,2-1 0,0 0 0,1 0 0,0-1 0,1-1 1,1-1-1,1 0 0,0 0 0,0-2 0,1 0 0,1-1 1,0-1-1,1 0 0,0-2 0,0 0 0,1-1 1,0-1-1,0 0 0,0-2 0,17 1 82,31 0-3054,-9-2-180</inkml:trace>
  <inkml:trace contextRef="#ctx0" brushRef="#br0" timeOffset="-155921.328">28464 6785 9570,'-1'-1'233,"0"0"0,0-1-1,0 1 1,0 0 0,-1 0 0,1 0-1,0 0 1,0 0 0,-1 0 0,1 1-1,-1-1 1,1 0 0,-1 1 0,1-1-1,-1 1 1,1-1 0,-1 1 0,0 0-1,1-1 1,-1 1 0,1 0 0,-1 0-1,0 0 1,1 0 0,-1 1 0,1-1-1,-1 0 1,0 1 0,1-1 0,-1 1-1,0 0-232,-43 33 1478,28-11-1408,2 2 0,0-1 0,2 2 1,0 0-1,2 0 0,1 1 0,2 1 0,-1 2-70,3-9 65,-25 74 205,31-92-292,-1-1 0,1 1 0,-1 0 0,1-1 0,-1 1 0,0-1 0,0 1 0,0-1 1,0 1-1,0-1 0,0 0 0,-1 1 0,1-1 0,-1 0 0,0 0 0,0 0 0,0 0 0,0-1 0,0 1 0,0 0 1,0-1-1,0 1 0,0-1 0,-1 0 0,1 0 0,-1 0 0,1 0 0,-1 0 0,1 0 0,-1-1 0,0 1 0,1-1 1,-1 0-1,0 0 0,1 0 0,-1 0 0,-2-1 22,-17-5-592,-1-2 0,1-1 1,1-1-1,0-1 0,0 0 0,1-2 1,-8-6 591,24 17-39,1 0 0,0 0 0,0 0 0,0 0 1,0 0-1,0 0 0,0-1 0,0 0 0,1 1 1,0-1-1,-1 0 0,1 0 0,0-1 0,0 1 1,1 0-1,-1-1 0,1 1 0,-1-1 0,1 1 1,0-1-1,0 1 0,1-1 0,-1 0 0,1-2 39,-1-9 278,10 27 1412,-5-1-1582,0 0-1,0 0 1,1-1 0,1 0 0,0 0 0,0 0-1,1 0 1,0-1 0,0 0 0,1-1-1,0 1 1,1-2 0,0 1 0,0-1-1,1-1 1,0 1 0,0-2 0,0 1 0,1-1-1,-1-1 1,11 3-108,-1-3-443,-1-1-1,1 0 0,-1-2 1,1 0-1,0-1 1,-1-1-1,1-1 1,-1-1-1,1 0 0,13-6 444,48-17-3163</inkml:trace>
  <inkml:trace contextRef="#ctx0" brushRef="#br0" timeOffset="-153968.565">20122 6823 10026,'-80'-36'2993,"80"37"-2993,1-1 0,-1 1 0,0-1 1,0 0-1,1 1 0,-1-1 0,0 1 1,0-1-1,0 1 0,0-1 0,1 1 0,-1-1 1,0 1-1,0-1 0,0 1 0,0-1 1,0 1-1,0-1 0,-1 1 0,1-1 0,0 1 1,0-1-1,0 1 0,0-1 0,0 1 1,-1-1-1,1 1 0,0-1 0,-1 1 0,1-1 1,0 0-1,-1 1 0,1-1 0,0 0 1,-1 1-1,1-1 0,0 0 0,-1 1 0,1-1 1,-1 0-1,1 0 0,-1 1 0,1-1 1,-1 0-1,1 0 0,-1 0 0,1 0 0,-1 0 0,98 74 247,-76-63-84,0 0 1,1-1-1,0-2 0,1 0 0,-1-1 1,1-2-1,1 0 0,-1-1 0,1-2 1,12 0-164,59 3 86,-1-4 1,1-4 0,0-4-1,49-12-86,-68 5 55,0-3 0,-2-3-1,0-4 1,0-4-55,297-96 611,-348 117-594,0-1 0,-1-1 0,0-1 0,0-1-1,-1-1 1,-1 0 0,0-2 0,-1-1 0,0 0 0,5-7-17,64-72 94,-4-3 1,-4-4-1,-3-7-94,-17 17 365,-4-3 1,20-50-366,33-59 106,-9 62-103,-62 88 2,183-272 34,-202 294-39,31-55 11,3 3-1,55-64-10,-36 69 24,-50 45-19,-1 0 0,-2-1 0,-1-1 0,-1-5-5,8-12 15,0-3-20,-15 30 6,1 1 1,0 0 0,2 1-1,1 1 1,0 0-1,2 1 1,0 0 0,2 2-1,7-7-1,241-155 15,-255 174-16,36-28-9,2 3 0,1 2-1,2 2 1,1 2 0,0 3-1,46-13 11,-79 29-11,-1 2 0,1 0 0,0 1-1,0 1 1,1 1 0,-1 1-1,0 1 1,1 0 0,-1 2-1,0 0 1,1 1 0,-2 1 0,1 1-1,0 1 1,18 8 11,-20-1 6,1 0 0,-2 1 1,0 0-1,0 2 0,-2 0 0,0 1 0,-1 0 1,0 1-1,-2 1 0,0 0 0,-1 0 0,1 6-6,23 32 78,-22-37-62,0 1 0,-2 0 0,0 1 0,-2 0 0,8 22-16,91 363 43,-57-277-30,174 320 148,-203-407-125,2 0-1,2-2 0,2-1 1,1-1-1,2-1 1,27 25-36,161 156 157,-193-190-120,2-1-1,0-2 1,2-1 0,1-1 0,1-2-1,1-1 1,1-1 0,0-2 0,1-2 0,1-1-1,1-1 1,0-3 0,1-1 0,28 4-37,6-11 66,-1-2 1,1-4 0,38-8-67,91-3 48,218 21-7,-366-12-152,-1-1 1,0-3-1,0-2 0,48-18 111,120-57-4626,-114 36 1205</inkml:trace>
  <inkml:trace contextRef="#ctx0" brushRef="#br0" timeOffset="-133841.879">26229 8158 6473,'1'0'2616,"3"1"2913,-3 4-4709,-3 71-225,7 211 718,20 104-372,28 80-697,-30-285-215,95 625 1361,-44-480-313,-67-312-979,-7-26-1115,-11-40-4544,4 6 1584</inkml:trace>
  <inkml:trace contextRef="#ctx0" brushRef="#br0" timeOffset="-133047.529">24730 10952 8530,'-2'-1'246,"-1"1"0,1-1 0,-1 0 0,1 0 1,0 0-1,-1 0 0,1 0 0,0 0 0,0 0 0,0-1 0,0 1 0,0-1 1,0 0-1,0 0 0,1 1 0,-1-1 0,1 0 0,-1 0 0,1 0 1,0-1-1,0 1 0,0 0 0,-1-2-246,2 3 68,1 0-1,-1 0 1,1 0-1,-1 0 1,1 0 0,-1 1-1,1-1 1,-1 0-1,1 0 1,0 0 0,-1 0-1,1 1 1,0-1 0,0 0-1,0 0 1,-1 1-1,1-1 1,0 1 0,0-1-1,0 1 1,0-1-1,0 1 1,0 0 0,0-1-1,0 1 1,0 0-1,0 0 1,0 0 0,1 0-1,-1 0-67,4-2 262,178-17 1704,-113 7-1766,0-2 0,-1-3 0,11-8-200,1 2 106,315-93 268,4 6-299,1 12 23,44-24 202,4-39-30,-284 108-213,72-9-57,105-4 300,-160 46 187,53 5-487,-50 4 103,121-6 39,-120-10 36,-135 8-1309,-53-5-4496,-9-1 1330</inkml:trace>
  <inkml:trace contextRef="#ctx0" brushRef="#br0" timeOffset="-132686.501">29145 9554 8034,'-12'-5'4888,"0"-3"1147,31 5-5248,76-3-560,-70 2-193,0 1 1,1 1-1,0 1 1,-1 1-1,1 1 1,0 1-1,-1 2 1,0 0-1,1 2 1,-2 1-1,1 0 1,-1 2-1,0 1 1,7 5-35,-25-10 57,0 0 1,0 0 0,0 0-1,-1 0 1,0 1 0,0 0-1,-1 0 1,1 1 0,-1-1-1,-1 1 1,1 0 0,-1 0-1,0 0 1,-1 0 0,1 0-1,-2 1 1,1-1 0,-1 1-1,0-1 1,0 1 0,-1 0-1,0-1 1,-1 1 0,-1 6-58,1 0 100,-2-1 1,0 1-1,-1-1 1,0 0 0,-1 0-1,0 0 1,-1-1-1,-1 0 1,0 0-1,-1 0 1,0-1-1,0 0 1,-7 5-101,-160 135 677,38 30-1509,109-154-1200,-1-24-2242</inkml:trace>
  <inkml:trace contextRef="#ctx0" brushRef="#br0" timeOffset="-131964.844">25665 8975 10146,'-45'47'6920,"70"-67"-5926,41-74-581,-3-2 0,-5-3 0,21-54-413,47-121 90,-11-7-6,-101 246-78,-4 8-20,1 1 1,1 0 0,1 1-1,12-16 14,-24 40-1,-1 1-1,1 0 1,-1-1-1,1 1 1,-1 0-1,1-1 0,-1 1 1,1 0-1,-1 0 1,1 0-1,-1 0 0,1-1 1,-1 1-1,1 0 1,0 0-1,-1 0 0,1 0 1,-1 0-1,1 0 1,0 1-1,-1-1 0,1 0 1,-1 0-1,1 0 1,-1 0-1,1 1 0,-1-1 1,1 0-1,-1 1 1,1-1-1,-1 0 0,1 1 1,-1-1-1,1 0 1,-1 1-1,0-1 0,1 1 1,-1-1-1,0 1 1,1-1-1,-1 1 0,0-1 1,1 1 1,-1 0-2,10 10 4,1-1 0,1 0 0,-1-1-1,1 0 1,1 0 0,0-2 0,5 3-2,70 51-12,-78-52 23,-1 1-1,0 0 1,0 1 0,-1 0-1,0 0 1,-1 1 0,4 7-11,61 180 304,-71-194-458,1 0 0,0 0 0,1 0 0,-1 0 0,1 0-1,0 0 1,0-1 0,0 1 0,0-1 0,1 0 0,0 0 0,0 0 0,0-1 0,0 0 0,1 1 0,-1-1 0,1-1 0,0 1 0,3 1 154,10-5-3613</inkml:trace>
  <inkml:trace contextRef="#ctx0" brushRef="#br0" timeOffset="-131313.231">25347 9715 7530,'0'-33'4715,"-6"47"-2638,-4 244 1497,42 129-2450,10-75 194,-34-219-1000,-1-75-331,-7-18 7,0-1 0,0 1 0,0 0-1,-1 0 1,1-1 0,0 1 0,0 0 0,0 0 0,0-1 0,0 1-1,0 0 1,0 0 0,0-1 0,0 1 0,0 0 0,0 0 0,0-1-1,0 1 1,0 0 0,0 0 0,0-1 0,0 1 0,0 0 0,0 0-1,1-1 1,-1 1 0,0 0 0,0 0 0,0 0 0,0-1 0,1 1-1,-1 0 1,0 0 0,0 0 0,0-1 0,0 1 0,1 0 0,-1 0-1,0 0 1,0 0 0,1 0 0,-1 0 0,0 0 0,0-1-1,1 1 1,-1 0 0,0 0 0,0 0 0,1 0 0,-1 0 0,0 0-1,0 0 1,1 0 0,-1 0 0,0 0 0,0 0 0,1 1 0,-1-1-1,0 0 1,0 0 0,1 0 0,-1 0 0,0 0 0,0 0 0,1 1-1,-1-1 1,0 0 0,0 0 0,0 0 6,3-24-726,-1-1 0,-1 1 0,-1-1-1,-1 1 1,-2-1 0,0 0 726,-3-34-2298,-3-59-1024</inkml:trace>
  <inkml:trace contextRef="#ctx0" brushRef="#br0" timeOffset="-130594.421">25337 9896 6345,'0'-1'141,"0"1"1,0 0-1,1 0 0,-1 0 0,0-1 0,0 1 0,0 0 0,0 0 0,0-1 0,1 1 0,-1 0 0,0 0 0,0-1 1,0 1-1,0 0 0,0 0 0,0-1 0,0 1 0,0 0 0,0-1 0,0 1 0,0 0 0,0 0 0,0-1 0,0 1 1,0 0-1,-1 0 0,1-1 0,0 1 0,0 0 0,0 0 0,0-1 0,0 1 0,-1 0 0,1 0 0,0-1 0,0 1 1,0 0-1,-1 0 0,1 0 0,0 0 0,0-1 0,0 1 0,-1 0 0,1 0 0,0 0 0,-1 0 0,1 0 0,0 0 1,0 0-1,-1 0 0,1 0 0,0 0 0,0 0 0,-1 0 0,1 0 0,0 0 0,-1 0 0,1 0 0,0 0 0,0 0 1,-1 0-142,34-11 922,-1-1 0,0-2 1,-1-1-1,5-4-922,37-18 174,15-1-115,2 4-1,92-22-58,-33 15 27,-2-7 0,38-23-27,179-80 62,-190 83-28,139-51-5,-174 104 459,-129 13-343,-10 2-128,0 0 1,1-1-1,-1 1 0,1 0 0,-1 0 1,0 0-1,1 0 0,-1 0 0,1 0 0,-1-1 1,0 1-1,1 0 0,-1 0 0,1 0 1,-1 1-1,0-1 0,1 0 0,-1 0 1,1 0-1,-1 0 0,1 0 0,-1 0 1,0 1-1,1-1 0,-1 0 0,0 0 1,1 0-1,-1 1 0,0-1 0,1 0 1,-1 1-1,0-1 0,0 0 0,1 1 1,-1-1-1,0 0 0,0 1 0,1-1 0,-1 0 1,0 1-1,0-1 0,0 1 0,0-1 1,0 0-1,0 1 0,0-1 0,0 1 1,0-1-1,0 0 0,0 1 0,0 0-17,32 132 284,7 111-67,-24-134-53,27 98-164,-32-175 58,1 1 1,2-2-1,1 1 1,1-2-1,2 0 1,1-1-1,15 18-58,-9-23 92,-21-21-86,-1 0 1,1 0-1,-1 0 1,0 0-1,0 0 1,0 1-1,0-1 0,-1 1 1,0-1-1,0 1 1,0 0-1,-1-1 1,1 1-1,-1 0 0,0-1 1,-1 5-7,2 5 14,3 95-74,1-94-766,4-11-355</inkml:trace>
  <inkml:trace contextRef="#ctx0" brushRef="#br0" timeOffset="-129954.507">29729 10372 10418,'-39'51'6725,"4"-7"-5111,-5 20-1328,2 1 0,4 2 0,2 1 0,-1 13-286,-64 132 613,91-201-572,-1 1 1,0-1 0,-1 0 0,0-1-1,-1 0 1,0 0 0,0-1 0,-2 0-1,1-1 1,-1 0 0,0 0 0,-1-1 0,-10 5-42,21-13-123,0 1 0,-1-1 0,1 0 1,0 0-1,-1 1 0,1-1 0,-1 0 1,1 0-1,0 0 0,-1-1 1,1 1-1,0 0 0,-1 0 0,1-1 1,0 1-1,-1-1 0,1 1 1,0-1-1,0 0 0,-1 1 0,1-1 1,0 0-1,0 0 0,0 0 0,0 0 1,0 0-1,0 0 0,0 0 1,0 0-1,1 0 0,-1 0 0,0 0 1,1-1-1,-1 1 0,1 0 1,-1 0-1,1-1 0,-1 1 0,1 0 1,0-1-1,0 1 0,0-1 1,0 1-1,0 0 0,0-1 0,0 1 1,0 0-1,0-1 0,1 0 123,-9-46-3977</inkml:trace>
  <inkml:trace contextRef="#ctx0" brushRef="#br0" timeOffset="-129674.524">29273 10431 10306,'39'57'8243,"-23"-37"-7925,0-1 0,1-1 0,1-1 0,1 0 0,10 6-318,-3-5 45,0-2 0,1-1 0,0 0 0,1-2 0,1-2 0,0 0 0,1-2 0,5 0-45,-5 0 12,0 1 1,0 2-1,-1 1 1,0 1-1,-2 2 0,1 0 1,6 8-13,22 28 82,-35-39 89,-36-17-1899,-11-4-1964</inkml:trace>
  <inkml:trace contextRef="#ctx0" brushRef="#br0" timeOffset="-120257.523">24873 5833 9642,'-1'-1'65,"0"1"30,0 0 0,1 0 0,-1-1 0,0 1 0,1 0 0,-1 0 0,0-1 0,1 1 0,-1 0-1,0-1 1,1 1 0,-1 0 0,1-1 0,-1 1 0,1-1 0,-1 1 0,1-1 0,-1 1 0,1-1 0,-1 0 0,1 1 0,0-1-1,-1 1 1,1-1 0,0 0 0,0 1 0,-1-1 0,1 0 0,0 1 0,0-1 0,0 0 0,0 0 0,0 1 0,0-1 0,0 0-1,0 1 1,0-1 0,0 0 0,0 1 0,1-1 0,-1 0 0,0 1 0,0-1 0,1 0 0,-1 1 0,0-1 0,1 0 0,-1 1 0,1-1-1,-1 1 1,1-1 0,-1 1 0,1-1 0,-1 1 0,1 0 0,-1-1 0,1 1-95,67-59 120,130-169 103,92-141-118,16-82-45,-206 279-41,70-166-1160,-187 370-1452,-9 16-84</inkml:trace>
  <inkml:trace contextRef="#ctx0" brushRef="#br0" timeOffset="-119896.841">25056 4878 8450,'-7'1'327,"0"0"0,0 0 0,0 1 0,0 0 0,0 0 0,0 0 0,0 1 0,1 0 0,-1 1 0,1-1 0,0 1 0,0 0 0,0 1 0,1 0 0,-1-1 0,-4 7-327,-7 16 75,0 0 0,2 1 0,1 1 0,2 1 0,0 0 0,-1 12-75,10-35 8,-39 127 263,-16 95-271,-53 306 144,107-515-59,23-26 194,20-25-123,31-26 22,3 3-1,76-43-177,53 2-525,-137 56-1925,-9-11 157</inkml:trace>
  <inkml:trace contextRef="#ctx0" brushRef="#br0" timeOffset="-119167.723">26376 3238 8634,'-2'0'290,"-1"0"-1,1 0 1,0 0 0,-1 0 0,1 0-1,0 1 1,-1-1 0,1 1 0,0 0 0,0 0-1,0-1 1,-1 1 0,1 1 0,0-1-1,0 0 1,0 0 0,0 1 0,1-1 0,-1 1-1,0 0-289,-34 70 845,34-67-792,-14 55-36,3 1-1,3 1 1,-2 61-17,7 80-19,16-144 40,-11-59-19,0 1-1,1-1 1,-1 0-1,1 1 1,-1-1-1,0 1 1,1-1-1,-1 1 0,1-1 1,-1 0-1,1 0 1,-1 1-1,1-1 1,0 0-1,-1 0 1,1 1-1,-1-1 1,1 0-1,0 0 1,-1 0-1,1 0 0,-1 0 1,1 0-1,0 0 1,-1 0-1,1 0 1,-1 0-1,1 0 1,-1 0-1,1-1 1,0 1-1,-1 0 0,1 0 1,-1-1-1,1 1 1,-1 0-1,1-1 1,-1 1-1,1 0 1,-1-1-1,1 1 1,-1-1-2,9-5 25,0-1 1,-1 0-1,1-1 1,-2 0 0,1 0-1,-1-1 1,-1 1-1,1-2 1,0-2-26,3-3 34,190-322 460,-86 143-327,-74 134-147,-12 34-32,-27 26 12,-1 0 0,1 0-1,-1-1 1,1 1 0,-1 0 0,1 0-1,-1 0 1,1 0 0,-1 0 0,1 0-1,-1 0 1,1 0 0,-1 0 0,1 0 0,-1 0-1,1 0 1,-1 0 0,1 0 0,-1 0-1,1 0 1,-1 0 0,1 1 0,-1-1-1,1 0 1,-1 0 0,1 1 0,-1-1 0,0 0-1,1 1 1,-1-1 0,1 0 0,-1 1-1,0-1 1,1 1 0,-1-1 0,0 1-1,0-1 1,1 0 0,-1 1 0,0-1-1,0 1 1,0-1 0,0 1 0,1-1 0,-1 1-1,0-1 1,0 1 0,0 0 0,0-1-1,0 1 1,0-1 0,1 14 8,-1-1 0,0 1 0,-1 0 0,0-1 0,-1 1 0,-1-1 0,-1 3-8,-1 9 19,-2 14 22,-1-6-8,2 1 0,2 0 0,1 0 0,1 0 1,4 30-34,-3-63 1,1 1 0,0-1 0,0 0 0,0 1 0,0-1 0,0 1 1,0-1-1,1 0 0,-1 1 0,0-1 0,1 0 0,-1 1 1,1-1-1,-1 0 0,1 1 0,0-1 0,0 0 0,-1 0 0,1 0 1,0 0-1,0 0 0,0 0 0,0 0 0,0 0 0,1 0 0,-1 0 1,0 0-1,0-1 0,0 1 0,1 0 0,-1-1 0,0 1 1,1-1-1,-1 0 0,0 1 0,1-1 0,-1 0 0,1 0 0,-1 0 1,1 0-1,-1 0 0,0 0 0,1 0 0,-1 0 0,1-1 0,-1 1 1,0-1-1,1 1 0,-1-1 0,0 1 0,1-1-1,24-27-873,4-11-1985</inkml:trace>
  <inkml:trace contextRef="#ctx0" brushRef="#br0" timeOffset="-118697.373">27126 3147 6577,'-2'-2'266,"1"1"-1,-1 0 1,0-1-1,0 1 1,1 0-1,-1 0 1,0 0-1,0 0 1,0 0-1,0 0 1,0 0-1,0 1 0,-1-1 1,1 1-1,0-1 1,0 1-1,0 0 1,-1 0-1,1 0 1,0 0-1,0 1 1,0-1-1,0 0 1,-1 1-1,1 0 0,0-1 1,0 1-1,0 0 1,0 0-1,0 0 1,1 0-1,-1 1 1,0-1-1,0 0 1,1 1-1,-2 1-265,-9 11-4,1 1 0,1 0 1,0 1-1,1 0 0,1 1 0,0 0 0,1 0 0,1 1 0,1 0 0,-1 9 4,-12 74 47,18-100-43,0 1-1,0 0 1,0-1-1,1 1 1,-1-1-1,0 1 1,0 0-1,1-1 0,-1 1 1,1-1-1,0 1 1,-1-1-1,1 0 1,0 1-1,0-1 1,0 0-1,0 1 1,0-1-1,0 0 1,0 0-1,0 0 1,1 0-1,-1 0 1,0 0-1,1 0 1,-1 0-1,0-1 1,1 1-1,-1 0 1,1-1-1,-1 1 1,1-1-1,0 0 1,-1 1-1,1-1 1,-1 0-1,1 0 1,-1 0-1,1 0 0,0 0 1,-1-1-1,1 1 1,-1 0-1,1-1 1,-1 1-1,1-1 1,-1 1-1,1-1 1,-1 0-1,1 0 1,-1 0-1,0 0 1,1 0-1,-1 0 1,0 0-1,0 0 1,0 0-1,0 0 1,0-1-1,0 1 1,0 0-1,0-2-3,21-20 103,0-1 0,-2 0 0,-1-2-1,-1 0 1,-2-1 0,4-9-103,35-53 495,-8 46 156,-46 43-647,1 0 0,0 0 0,-1-1 0,1 1 0,0 0 0,0 0 0,-1 1 0,1-1 0,0 0 0,0 1 0,-1-1 0,1 0 0,-1 1 0,1 0 0,0 0 0,-1-1 0,1 1 0,-1 0 0,1 0 0,-1 0 0,0 0 0,1 0-1,-1 1 1,0-1 0,0 0 0,1 2-4,12 8 53,-6-8-47,1 0-1,0-1 1,0 0 0,0 0-1,0-1 1,0 0-1,0-1 1,0 0-1,0 0 1,0-1 0,0 0-1,0-1 1,0 0-1,0 0 1,5-3-6,2 2 15,-4 0-11,0 1 0,0 1 0,0 0 0,0 1 1,0 0-1,0 1 0,0 0 0,0 0 0,0 2 0,1 0-4,-5-2 4,0 0-1,1-1 0,-1 0 0,0 0 1,0 0-1,1-1 0,-1-1 1,0 1-1,4-3-3,9 0 9,123-28 58,-124 47-866,0-19-560,15-28-1827,10-8-167</inkml:trace>
  <inkml:trace contextRef="#ctx0" brushRef="#br0" timeOffset="-118176.201">28274 2495 8322,'-34'25'5609,"29"-22"-5488,0 1 1,0 0-1,1 0 0,-1 1 1,1-1-1,0 1 0,0 0 1,1 0-1,0 0 0,-1 0 1,2 1-1,-1-1 0,1 1 1,-1 0-1,2-1 1,-1 2-122,-6 14 245,-15 42 246,2 2 0,4 0-1,-9 61-490,10-30 227,13-52-92,4-43-132,-1-1-1,1 1 1,0-1 0,-1 1-1,1-1 1,0 1 0,-1-1-1,1 0 1,0 1 0,0-1-1,-1 0 1,1 0 0,0 1-1,0-1 1,-1 0 0,1 0-1,0 0 1,0 0 0,0 0-1,0 0 1,-1 0 0,1 0-1,0-1 1,0 1 0,-1 0-1,1 0 1,0-1 0,0 1-1,-1 0 1,1-1 0,0 1-1,0 0 1,-1-1 0,1 1-1,-1-1 1,1 0 0,0 1-1,-1-1 1,1 1 0,-1-1-1,1 0 1,-1 1 0,0-1-1,1 0 1,-1 0 0,0 1-1,1-1 1,-1 0 0,0 0-1,0 0 1,0 1 0,0-1-3,10-14 21,-2-1 1,0 0 0,0 0-1,-2-1 1,0 1 0,2-10-22,3-10 32,23-65 107,-3 0 0,5-56-139,-35 158-2,-1-1 1,0 1 0,0-1-1,0 1 1,0-1 0,0 1-1,-1-1 1,1 1-1,0-1 1,0 1 0,0-1-1,0 1 1,0-1 0,-1 1-1,1-1 1,0 1 0,-1-1-1,1 1 1,0-1 0,0 0-1,-1 1 1,1-1-1,-1 1 1,1-1 0,0 0-1,-1 0 1,1 1 0,-1-1-1,1 0 1,-1 0 0,1 1-1,-1-1 1,1 0 0,-1 0-1,1 0 1,-1 0 0,1 0-1,-1 0 1,1 0-1,-1 0 1,1 0 0,-1 0-1,1 0 1,-1 0 0,1 0-1,-1 0 1,1 0 0,-1-1-1,1 1 1,-1 0 0,1 0-1,-1-1 1,1 1 0,-1 0-1,1 0 1,0-1-1,-1 1 1,1-1 0,0 1-1,-1 0 1,1-1 0,0 1-1,-1-1 1,1 1 0,0-1-1,0 1 1,-1-1 0,1 1 1,-20 68-40,2 18 96,3-1 1,4 2-1,1 80-56,24-110 116,-13-56-112,0 0 1,0 0-1,0-1 1,1 1 0,-1 0-1,0-1 1,0 1 0,1-1-1,-1 1 1,1-1-1,-1 1 1,0-1 0,1 0-1,-1 0 1,1 0 0,-1 0-1,1 0 1,-1 0-1,0 0 1,1 0 0,-1 0-1,1-1 1,-1 1-1,0-1 1,1 1 0,-1-1-1,0 1 1,1-1 0,-1 0-1,0 0 1,0 0-1,0 1 1,1-2-5,44-44 83,87-174 119,82-180 34,-202 376-225,9-15 18,-2 0 1,-2-2-1,-1 0 0,-2 0 1,0-7-30,0-21 29,-14 64-26,0 4-3,0 0 1,-1 0-1,1 1 1,-1-1-1,1 0 1,-1 0-1,1 0 1,-1 0-1,0 0 1,1 0-1,-1 0 1,0 0 0,0 0-1,0 0 1,0 0-1,0 0 1,0 0-1,0 0 1,0 0-1,0 0 1,0 0-1,0 0 1,-1 0-1,1 0 1,0 1-1,-1-1 1,1 0 0,-1 0-1,1 0 1,-1 0-1,1 0 1,-1 1-1,0-1 1,1 0-1,-1 0 1,0 1-1,0-1 1,1 1-1,-1-1 1,0 0-1,0 1 1,0 0-1,0-1 1,-3 3 0,0-1 0,0 1 0,0 0 0,0 1 0,1-1 0,-1 1 1,1-1-1,0 1 0,-1 0 0,1 0 0,1 1 0,-1-1 1,0 1-1,-1 2-1,1-2 4,-2 2 2,-57 72 411,4 3 0,-21 40-417,74-108 3,1-1 0,-1 1 0,2 0 0,0 0 0,1 0 0,0 1 1,1-1-1,0 1 0,1-1 0,1 1 0,0-1 0,1 0 0,0 1 0,1 0-2,-2-10-1,5 35-14,1 0 0,2 0 0,2-1 0,15 35 14,10-7-478,5-44-498</inkml:trace>
  <inkml:trace contextRef="#ctx0" brushRef="#br0" timeOffset="-117162.1">26716 4212 7114,'0'-1'47,"1"-2"191,0 0 0,0 0 0,-1 0 0,1 0 0,-1 0 0,1 0 0,-1 0 0,0 0 0,-1-1 0,1 1 0,0 0 0,-1 0 0,0 0 0,0 0 0,0 0 0,0 0 0,0 0 0,0 1 0,-1-1 0,1 0 0,-1 1 0,0-1 0,0 1 0,0-1 0,0 1 0,0 0 0,-1 0 0,1 0 0,-1 0 0,1 0 0,-1 1 0,-1-2-239,2 4 39,-1 0-1,0 0 1,1 0-1,-1 0 1,1 0-1,-1 0 1,1 1-1,0-1 1,0 1-1,0-1 1,-1 1-1,2 0 1,-1 0-1,0 0 1,0 0-1,0 0 1,1 1-1,0-1 1,-1 0-1,1 1 1,0-1-1,0 1 1,0-1-1,0 1 1,1 0-1,-1 1-37,-32 153 128,23-89-112,2 1-1,4-1 0,3 5-15,8-14 18,-7-58-14,0 1 0,1 0 0,-1-1 0,1 1 0,0-1-1,-1 1 1,1-1 0,0 1 0,0-1 0,0 1-1,0-1 1,0 0 0,0 1 0,0-1 0,1 0 0,-1 0-1,0 0 1,1 0 0,-1 0 0,1 0 0,-1-1-1,1 1 1,0 0 0,-1-1 0,1 1 0,-1-1 0,1 1-1,0-1 1,-1 0 0,1 0 0,0 0 0,0 0 0,-1 0-1,1 0 1,0 0 0,-1-1 0,1 1 0,0 0-1,-1-1 1,1 0 0,0 1 0,-1-1 0,1 0 0,-1 0-1,0 0 1,1 0 0,-1 0 0,0 0 0,1 0-1,-1 0 1,0 0 0,0-1-4,14-20 44,-2 0-1,-1-1 1,-1 0-1,-1-1 1,0 0-1,-1-5-43,-4 15 21,25-73 169,-4-2 0,-3-1 1,-5-1-1,1-40-190,-19 131 3,2-5 19,-2 1 1,1 0-1,0-1 0,-1 1 1,0 0-1,0-1 0,0 1 1,-1 0-1,1 0 1,-1-1-1,0 1 0,0 0 1,0 0-1,-2-3-22,-15 31 265,4 5-246,1-1-1,2 1 0,1 1 0,1 0 1,2 1-1,1-1 0,1 1 0,2 1 0,1-1 1,1 0-1,2 1 0,1-1 0,1 0 1,2 0-1,7 23-18,-11-50-1,-1-1 0,0-1 0,0 1 1,0-1-1,0 1 1,1-1-1,-1 1 0,1-1 1,0 1-1,-1-1 0,1 1 1,0-1-1,1 0 0,-1 0 1,0 1-1,1-1 1,-1 0-1,1 0 0,-1 0 1,1 0-1,0-1 0,0 1 1,0 0-1,0-1 1,0 1-1,0-1 0,1 0 1,-1 0-1,0 0 0,1 0 1,-1 0-1,1 0 0,-1-1 1,1 1-1,2-1 1,31-29 62,-17-7-6,-1 0 1,-2-2-1,-1 0 1,2-13-57,10-26 124,20-30 38,-34 86-93,-5 29-34,-1 231 106,-6-229-135,-2-7-2,1 1-1,0-1 1,1 0-1,-1 0 1,1 1-1,-1-1 1,1 0-1,0 0 1,0 0-1,0 0 1,1 0 0,-1 0-1,1 0 1,-1 0-1,1 0 1,1 0-4,-3-3 2,1 1 1,0-1 0,-1 0-1,1 0 1,0 1 0,0-1-1,0 0 1,-1 0 0,1 0-1,0 0 1,0 0 0,0 0-1,-1 0 1,1 0 0,0 0-1,0 0 1,0 0 0,-1-1-1,1 1 1,0 0 0,0-1-1,-1 1 1,1 0 0,0-1-1,-1 1 1,1-1 0,0 1-1,-1-1 1,1 1 0,-1-1-1,1 1 1,-1-1 0,1 0-1,-1 1 1,1-1 0,-1 0-1,0 1 1,1-1 0,-1 0-1,0 0 1,0 1 0,1-1-3,7-17-37,0 0 0,-1 0-1,-1-1 1,-1 1 0,-1-1 0,2-20 37,7-63-4529,-10 61 984</inkml:trace>
  <inkml:trace contextRef="#ctx0" brushRef="#br0" timeOffset="-116741.634">27156 3913 7218,'-5'-8'2683,"5"7"-2580,0 1 1,0-1-1,0 0 0,0 0 0,0 1 0,0-1 0,0 0 1,0 0-1,0 1 0,-1-1 0,1 0 0,0 0 0,-1 1 0,1-1 1,0 0-1,-1 1 0,1-1 0,-1 0 0,1 1 0,-1-1 1,1 1-1,-1-1 0,1 1 0,-1-1 0,1 1 0,-1-1 1,0 1-1,1 0 0,-1-1 0,0 1 0,0 0 0,1-1 1,-1 1-1,0 0 0,0 0 0,1 0 0,-1 0 0,0 0 1,0 0-1,1 0 0,-1 0 0,0 0 0,0 0 0,1 0 1,-1 0-1,0 0 0,0 1 0,1-1 0,-1 0 0,0 1 0,1-1 1,-1 0-1,0 1 0,1-1 0,-1 1 0,0-1 0,1 1 1,-1-1-1,1 1 0,-1 0 0,1 0-103,-3 4-7,1 0 0,0 0 0,0 0-1,0 0 1,1 0 0,0 1 0,0-1 0,0 0 0,1 1-1,-1-1 1,1 1 0,1-1 0,-1 1 0,1-1 0,0 1 0,0-1-1,0 0 1,1 0 0,0 1 0,0-1 0,0 0 0,1-1-1,0 1 1,0 0 0,0-1 0,0 1 0,1-1 0,-1 0-1,1 0 1,0-1 0,0 1 0,1-1 0,-1 0 0,1 0-1,0 0 8,52-5-1335,-55 4 1319,0-1-1,0 1 0,0 0 0,0-1 0,0 1 0,0 0 0,0 0 0,-1 0 0,1 1 0,-1-1 0,0 0 0,1 1 0,-1-1 0,0 0 0,0 1 0,0-1 0,-1 1 1,1 0-1,-1-1 0,1 1 0,-1-1 0,0 1 0,0 0 0,0-1 0,0 1 0,-1 0 0,1 0 17,1 8 27,0-3 21,0 1 1,1-1-1,0 0 1,0 0-1,1-1 1,0 1-1,1 0 1,-1-1-1,1 0 1,1 0-1,0 1-48,-3-6 15,1 0 0,-1 0 0,1 0 0,0-1 1,0 1-1,-1-1 0,1 0 0,0 1 0,0-1 0,0 0 0,1-1 0,-1 1 0,0-1 0,0 1 0,0-1 1,0 0-1,1 0 0,-1 0 0,0-1 0,0 1 0,0-1 0,0 1 0,0-1 0,0 0 0,0-1 0,0 1 1,0 0-16,17-4 55,-19 5-55,0 0 1,0 0-1,1 0 1,-1 0-1,0 0 0,0 0 1,1 0-1,-1 0 1,0 1-1,0-1 0,0 1 1,1-1-1,-1 1 1,0-1-1,0 1 0,0-1 1,0 1-1,0 0 1,0 0-1,0-1 1,0 1-1,0 0 0,0 0 1,-1 0-1,1 0 1,0 0-1,-1 0 0,1 0 1,0 1-1,-1-1 1,0 0-1,1 0 1,-1 0-1,0 1 0,1-1 1,-1 0-1,5 59 124,-8-19 109,-1 1 0,-3-1 1,-1 0-1,-4 7-233,-30 56 883,40-102-850,0 0 1,0 0-1,-1-1 1,1 1-1,0-1 1,-1 0-1,1 1 1,-1-1-1,0-1 1,1 1-1,-1 0 1,0 0-1,1-1 1,-1 0-1,0 1 1,0-1-1,1 0 1,-1-1-1,0 1 1,0 0-1,1-1 0,-3 0-33,-6 0 74,8 1-71,1-1 1,0 1-1,0-1 1,-1 0-1,1 0 1,0 0 0,0 0-1,0 0 1,0 0-1,0 0 1,0-1 0,0 1-1,1-1 1,-1 1-1,0-1 1,1 0-1,-1 0 1,1 0 0,0 0-1,-1 0 1,1 0-1,0 0 1,0 0 0,1 0-1,-1 0 1,0-1-1,1 1 1,-1 0-1,1 0 1,0-1 0,0 1-1,-1-1-3,-7-31-185,2-1 1,0 1-1,3-1 0,0-9 185,1-64-1103</inkml:trace>
  <inkml:trace contextRef="#ctx0" brushRef="#br0" timeOffset="-116126.135">27485 3736 9362,'2'-19'5560,"-1"60"-4999,-3 20-508,-3 0-1,-3 0 1,-3 5-53,6-39 159,0 1 0,2 0 0,1 0 0,2 22-159,0-48 10,-1 0 0,1 0 0,0-1 0,0 1 0,0 0 0,0 0 0,0 0 0,1-1 0,-1 1 0,0 0 0,1 0 1,0 0-1,-1-1 0,1 1 0,0 0 0,0-1 0,0 1 0,0-1 0,0 1 0,0-1 0,0 0 0,0 1 0,1-1 0,-1 0 0,1 0 0,-1 0 0,1 0 0,-1 0 0,1 0 1,-1 0-1,1 0 0,0-1 0,-1 1 0,1 0 0,0-1 0,0 0 0,0 1 0,-1-1 0,1 0 0,0 0 0,0 0 0,0 0 0,0 0 0,-1-1 0,1 1 0,0-1 1,0 1-1,1-1-10,5-3 25,0-1 0,0 0 0,0-1-1,0 0 1,-1 0 0,0 0 0,0-1 0,-1 0 0,0 0 0,0-1 0,2-3-25,52-51 172,-60 62-174,0 1-1,0-1 0,0 0 1,0 1-1,0-1 0,0 1 1,0-1-1,0 1 0,0-1 1,1 0-1,-1 1 0,0-1 1,0 1-1,0-1 0,0 0 1,0 1-1,1-1 0,-1 0 1,0 1-1,0-1 0,1 0 1,-1 1-1,0-1 0,1 0 1,-1 1-1,0-1 0,1 0 1,-1 0-1,0 0 0,1 1 1,-1-1-1,0 0 0,1 0 1,-1 0-1,1 0 0,-1 0 1,0 0-1,1 0 0,-1 1 1,1-1-1,-1 0 0,1-1 1,-1 1-1,0 0 0,1 0 1,-1 0-1,1 0 0,-1 0 1,0 0-1,1 0 0,-1-1 1,1 1-1,-1 0 0,0 0 1,1 0-1,-1-1 0,0 1 3,-31 206 474,32-170-308,9-25 6,2-29 13,6-22 149,-3-1 1,-1-1 0,-2-1-1,0-7-334,-11-7 518,-1 72-142,1-13-374,-1-1 1,0 0-1,1 1 0,-1-1 0,0 0 1,1 0-1,0 0 0,-1 1 0,1-1 1,0 0-1,-1 0 0,1 0 1,0 0-1,0 0 0,0 0 0,0-1 1,0 1-1,0 0 0,0 0 0,0-1 1,0 1-1,1 0 0,-1-1 1,0 1-1,0-1 0,1 0 0,-1 1 1,0-1-1,0 0 0,1 0 0,-1 0 1,0 0-1,1 0 0,-1 0 1,0 0-1,1 0 0,-1 0-2,50-17 19,54-57 133,-57 34-106,-48 41-47,0-1-1,0 1 0,0-1 0,0 0 0,0 1 0,1-1 0,-1 1 1,0-1-1,0 0 0,0 1 0,0-1 0,1 0 0,-1 1 0,0-1 1,0 0-1,0 0 0,1 1 0,-1-1 0,0 0 0,1 1 1,-1-1-1,0 0 0,1 0 0,-1 0 0,0 1 0,1-1 0,-1 0 1,0 0-1,1 0 0,-1 0 0,1 0 0,-1 0 0,0 0 0,1 0 1,-1 0-1,0 0 0,1 0 0,-1 0 0,1 0 0,-1 0 0,0 0 1,1 0-1,-1 0 0,0 0 0,1 0 0,-1-1 0,1 1 1,-1 0-1,0 0 0,1 0 0,-1-1 0,0 1 0,1-1 2,-16 34-66,-59 85-1987,72-119-2522,1-11 2381,1 9 1140,-1-26-4169</inkml:trace>
  <inkml:trace contextRef="#ctx0" brushRef="#br0" timeOffset="-115843.19">27795 3639 10010,'-23'9'2113,"6"3"959,8-5-2984,8-8-64,5 2-224,10-5-2856,6-11 863</inkml:trace>
  <inkml:trace contextRef="#ctx0" brushRef="#br0" timeOffset="-115630.173">28003 3365 7770,'10'12'6282,"-13"20"-5595,2-21-248,-2 6-309,2 1 1,0-1-1,1 1 1,1-1-1,1 0 1,0 1-1,1-1 1,1 0-1,1 0 1,0-1-1,1 1 1,1-1-1,0-1 1,2 2-131,50 67 81,-32-47-77,-1 2-1,-3 0 0,-1 1 0,4 13-3,-16-32 14,6 25 79,-17-44-38,0 1-1,0-1 1,-1 1 0,1-1-1,0 1 1,-1-1-1,0 0 1,1 0-1,-1 0 1,0 0 0,0 0-1,0 0 1,0 0-1,-1-1 1,1 1-1,0-1 1,-1 1-1,1-1 1,-1 0 0,1 0-1,-1 0 1,0-1-1,1 1 1,-1 0-1,0-1 1,0 0-55,1 1 64,-15 4 134,-1 0-1,1-2 1,0 0-1,-1-1 1,0 0 0,1-2-1,-1 0 1,-7-1-198,10-3-757,26-2-2440,5-1 740,5-7-1504</inkml:trace>
  <inkml:trace contextRef="#ctx0" brushRef="#br0" timeOffset="-114775.455">28388 3749 7274,'0'-10'3582,"-3"15"-974,-5 19-1358,-2 10-1100,2 1 0,2 1 0,1-1-1,1 1 1,2 31-150,15-11 183,-11-55-171,-1 1-1,1-1 1,0 0-1,0 0 1,-1 0-1,1-1 1,0 1-1,0 0 1,0-1 0,0 1-1,0-1 1,0 1-1,0-1 1,0 0-1,0 0 1,0 0-1,0 0 1,0-1 0,0 1-1,0 0 1,0-1-1,0 1 1,0-1-1,0 0 1,0 0 0,-1 1-1,1-1 1,0-1-1,0 1 1,-1 0-1,1 0 1,-1 0-1,2-2-11,-3 3 2,18-14 44,-1 0-1,0-1 1,-1-1 0,-1 0 0,-1-1 0,0-1 0,-1 0-1,-1-1 1,-1 0 0,-1-1 0,4-10-46,55-140 117,-64 155-81,-8 21 50,-6 25 76,-20 134 1179,28-163-1320,0 0 0,1 0 0,-1 0 0,1 0 0,-1 0 0,1 0 0,0 0 0,-1 0 0,1 0 0,0 0 0,1 0 0,-1 0 0,0 0 0,1 0 0,-1 0 1,1 0-1,-1 0 0,1-1 0,0 1 0,0 0 0,0 0 0,0-1 0,0 1 0,0 0 0,0-1 0,0 1 0,1-1 0,-1 1 0,1-1 0,-1 0 0,1 0 0,0 1 1,-1-1-1,1 0 0,0-1 0,0 1 0,0 0 0,-1 0 0,1-1 0,0 1 0,0-1 0,0 0 0,0 1 0,0-1 0,0 0 0,0 0 0,0 0 0,0-1-21,10-4-14,-1-1 0,-1 0 0,1-1 0,-1 0 0,0 0 0,0-1 0,-1-1 0,0 0 0,-1 0 0,0 0 0,0-1 0,-1 0 0,0-1 0,3-8 14,9-17-414,-2-1-1,-2-1 0,-1 0 1,-2-1-1,-2-1 0,0-4 415,-2 9-331,5-18-78,-6 17 204,2 1 0,2 0 1,1 1-1,10-20 205,-17 40 900,-23 39 79,13-18-946,-14 18 182,2 0 0,1 2 0,1-1 0,1 2 0,2 0 0,1 1 0,1 0 0,1 0 0,1 1 0,2 0 0,-1 23-215,7-31 27,2 0 1,1-1 0,0 1-1,2 0 1,3 9-28,-3-14 4,10 18 14,9-59 186,21-87 59,-3 5-230,-44 154-281,6 27 267,-3-73-20,-1 0 0,1 0 0,0 1-1,0-1 1,-1 0 0,1 0 0,1 0 0,-1 0 0,0 0 0,0 0-1,1-1 1,-1 1 0,1 0 0,0-1 0,-1 1 0,1-1 0,0 1-1,0-1 1,0 0 0,0 0 0,0 0 0,0 0 0,0 0 0,0 0 0,1 0-1,-1-1 1,0 1 0,0-1 0,1 0 0,-1 0 0,0 0 0,2 0 1,9-3 1,0 0 1,-1-1-1,1 0 0,-1-1 1,0-1-1,0 0 1,-1 0-1,0-1 1,3-3-2,2-1 25,1 0-1,-2-1 1,0-1 0,0-1 0,-1 0-1,-1-1 1,9-12-25,-9 4 26,-14 25-43,-2 5 8,-46 84 9,48-91 2,0 1 0,0 0-1,1-1 1,-1 1 0,0 0 0,1 0-1,-1 0 1,0 0 0,1 0 0,-1 0-1,1-1 1,0 1 0,-1 0-1,1 0 1,0 1 0,-1-1 0,1 0-1,0 0 1,0 0 0,0 0 0,0 0-1,0 0 1,0 0 0,0 0-1,0 0 1,1 0 0,-1 0 0,0 0-1,1 0 1,-1 0 0,1 0 0,-1 0-1,1 0 1,-1 0 0,1 0-1,-1-1 1,1 1 0,0 0 0,0 0-1,-1 0 1,1-1 0,0 1-1,0-1 1,0 1 0,0 0 0,0-1-1,0 1 1,0-1 0,0 0 0,0 1-1,0-1-1,4-2-327,0 0-1,1 0 0,-1-1 1,0 1-1,0-1 1,0 0-1,-1-1 0,1 1 1,-1-1-1,0 0 0,0 0 1,0 0-1,-1-1 1,1 1-1,2-6 328,25-36-3496</inkml:trace>
  <inkml:trace contextRef="#ctx0" brushRef="#br0" timeOffset="-114443.429">29400 3347 9114,'-1'2'90,"-10"15"835,1 0 0,1 1 0,1 0 0,0 0 0,1 1 0,-2 10-925,9-28 9,-1 1 1,1-1-1,-1 0 1,1 1-1,-1-1 1,1 0-1,0 1 1,0-1-1,0 1 1,0-1-1,0 0 1,0 1-1,0-1 1,0 1-1,0-1 0,1 0 1,-1 1-1,0-1 1,1 0-1,-1 1 1,1-1-1,0 0 1,-1 0-1,1 0 1,0 1-1,0-1 1,0 0-1,0 0 1,0 0-1,0 0 1,0 0-1,0-1 1,0 1-1,0 0 1,1 0-1,-1-1 0,0 1 1,1-1-1,-1 1 1,0-1-1,1 1 1,-1-1-1,0 0 1,1 0-1,-1 0 1,0 0-1,2 0-9,175 1-627,-177-1 625,1 0-1,0 0 0,0 0 1,0 1-1,0-1 0,-1 1 0,1-1 1,0 1-1,0 0 0,-1-1 1,1 1-1,-1 0 0,1 0 0,0 0 1,-1 0-1,0 0 0,1 1 1,-1-1-1,0 0 0,1 1 0,-1-1 1,0 1-1,0-1 0,0 1 1,-1 0-1,1-1 0,0 1 0,0 0 1,-1 0-1,1-1 0,-1 1 0,0 0 1,1 0-1,-1 0 0,0 0 3,-11 70 654,5-47-162,6-24-472,-1-1-1,1 1 0,0 0 0,-1 0 0,1 0 0,0 0 1,0 0-1,-1 0 0,1 0 0,0 0 0,0 0 1,0 0-1,0 0 0,0 0 0,1 0 0,-1 0 1,0 0-1,0 0 0,1 0 0,-1 0 0,0 0 0,1 0 1,-1 0-1,1 0 0,-1-1 0,1 1 0,-1 0 1,1 0-1,0-1 0,0 1 0,-1 0 0,1-1 1,0 1-1,0 0 0,0-1 0,-1 1 0,1-1 0,0 0 1,0 1-1,0-1 0,0 0 0,0 1 0,0-1 1,0 0-1,0 0 0,0 0 0,0 0 0,0 0 1,1 0-20,8-3 48,0-1 1,0 0 0,-1-1 0,1 0 0,-1 0 0,0-1 0,-1 0 0,1-1-1,2-3-48,-2 3 30,142-115 233,-128 112-266,-16 27 7,-38 57 376,16-52-3070</inkml:trace>
  <inkml:trace contextRef="#ctx0" brushRef="#br0" timeOffset="-113632.808">27056 9723 8314,'-4'3'505,"3"-2"-126,-1 1 1,1 0-1,-1-1 0,0 1 0,1-1 0,-1 1 0,0-1 1,0 0-1,0 0 0,0 0 0,0 0 0,-1 0 0,1 0 1,0-1-1,0 1 0,-1-1 0,1 1 0,0-1 0,0 0 1,-1 0-1,1 0 0,-2 0-379,5-12 843,44-73-12,363-655-535,-353 630-813,-4-3 0,-3-10 517,-20 12-1896,-23 66-1582,-4 27 613</inkml:trace>
  <inkml:trace contextRef="#ctx0" brushRef="#br0" timeOffset="-113260.162">27458 8457 7650,'-14'14'519,"-25"26"1171,2 1 1,2 1-1,-8 15-1690,14-9 217,1 1 0,3 1-1,2 1 1,2 1 0,3 1-1,2 1-216,-73 268 122,-21 70-58,73-234 104,35-128-51,3-29-112,-1-1 0,1 1-1,-1-1 1,1 0 0,-1 1-1,1-1 1,-1 0 0,1 1-1,0-1 1,-1 0 0,1 0-1,-1 0 1,1 1 0,0-1-1,-1 0 1,1 0 0,0 0-1,-1 0 1,1 0 0,-1 0-1,1 0 1,0 0 0,-1-1-1,1 1 1,0 0 0,-1 0-1,1 0 1,-1-1 0,1 1-1,-1 0 1,1-1 0,0 1-1,-1 0 1,1-1 0,-1 1-1,0-1 1,1 1 0,-1-1-1,1 1 1,-1-1 0,0 1-1,1-1 1,-1 1 0,0-1-5,150-142 340,-74 64-258,159-124 2246,-143 120-3854,-9-13 1064</inkml:trace>
  <inkml:trace contextRef="#ctx0" brushRef="#br0" timeOffset="-112172.728">27250 7630 4793,'1'-6'977,"0"3"-371,0-1 1,0 0-1,0 1 1,-1-1 0,1 0-1,-1 1 1,0-1-1,0 0 1,-1 0 0,1 1-1,-1-1 1,1 0 0,-1 1-1,0-1 1,-1 1-1,1-1 1,-2-2-607,-14 34 1762,17-27-1718,-12 48 30,2 1 0,2 0 0,2 1 0,2 15-74,4-64 1,-1 6-1,1 0 1,-1 0 0,1 0-1,0-1 1,1 1-1,0 0 1,0 0-1,1-1 1,0 1-1,0-1 1,1 1 0,0-1-1,0 0 1,1 0-1,1 2 0,-1-7 2,0-1-1,-1 1 1,1-1-1,0 0 1,0 0-1,0 0 1,1-1-1,-1 1 1,0-1-1,0 0 1,0 0 0,0-1-1,0 1 1,0-1-1,0 0 1,0 0-1,0 0 1,0-1-1,0 1 1,0-1-1,-1 0 1,1 0-1,-1 0 1,1 0-1,-1-1 1,0 1-1,0-1 1,1-1-2,6-5 26,0-1-1,0-1 1,-1 0-1,-1 0 1,0-1 0,0 1-1,4-12-25,-6 12 22,75-174 116,-60 128-120,4 3-115,-20 51 40,-6 16 21,-32 268 64,32-259-20,0-16-9,0 0 1,1 0 0,0 1 0,0-1 0,0 0 0,1 1-1,0-1 1,0 0 0,0 0 0,1 0 0,0 0-1,0 0 1,1 0 0,-1 0 0,2 1 0,-3-6 3,0 0-1,0-1 1,-1 1 0,1 0 0,0-1-1,0 1 1,0-1 0,0 1-1,-1-1 1,1 0 0,0 1 0,0-1-1,0 0 1,0 0 0,0 1-1,0-1 1,0 0 0,0 0 0,0 0-1,0 0 1,0 0 0,0-1 0,0 1-1,0 0 1,0 0 0,0-1-1,0 1 1,0 0 0,0-1 0,0 1-1,-1-1 1,1 1 0,0-1-1,0 1 1,0-1 0,-1 0 0,1 1-1,0-2-2,32-35 112,-29 31-91,28-43 74,-3-1 1,-2-2-1,-2 0 1,-3-2-1,12-41-95,-13 21-26,-39 140-6,3-1 1,-5 58 31,15-95 4,2-13 1,1-1 1,0 1 0,1 0-1,0-1 1,1 1-1,1 0 1,2 10-6,-3-24 1,0-1 0,0 1 0,0 0 0,0-1 0,0 1 0,0 0 0,1-1 0,-1 1 0,0-1 0,0 1 0,0 0 0,1-1 0,-1 1 0,0-1 0,1 1 0,-1-1 0,1 1 0,-1-1 0,1 1 0,-1-1 0,1 1 0,-1-1 0,1 1 0,-1-1 0,1 0 0,-1 1 0,1-1 1,0 0-1,-1 0 0,1 1 0,-1-1 0,1 0 0,0 0 0,-1 0 0,1 0 0,0 0 0,-1 0 0,1 0 0,0 0 0,-1 0 0,1 0 0,0 0 0,-1 0 0,1-1 0,0 1 0,-1 0 0,1 0 0,-1-1 0,1 1 0,-1 0 0,1-1 0,0 1 0,-1-1 0,0 1 0,1 0 0,-1-1 0,1 1 0,-1-1 0,1 0 0,-1 1 0,1-1-1,96-111 195,-73 81-151,16-23 40,70-77-32,-110 131-53,0-1 0,0 1 0,0 0 0,1-1 0,-1 1 0,0 0-1,0-1 1,0 1 0,1 0 0,-1-1 0,0 1 0,0 0 0,1-1 0,-1 1 0,0 0-1,1 0 1,-1-1 0,0 1 0,1 0 0,-1 0 0,0 0 0,1 0 0,-1-1 0,0 1-1,1 0 1,-1 0 0,1 0 0,-1 0 0,0 0 0,1 0 0,-1 0 0,1 0 0,-1 0-1,0 0 1,1 0 0,-1 0 0,1 1 0,-1-1 0,0 0 0,1 0 0,-1 0-1,0 0 1,1 1 0,-1-1 0,0 0 0,1 0 0,-1 0 0,0 1 0,0-1 0,1 0-1,-1 1 1,0-1 0,0 0 0,1 1 0,-1-1 1,-1 25-27,-56 219 306,60-187-180,-3-57-97,1 1 1,0-1-1,-1 1 1,1-1-1,-1 0 1,1 1-1,0-1 1,-1 0-1,1 0 1,0 1-1,-1-1 1,1 0-1,0 0 1,-1 0-1,1 0 1,0 0-1,-1 0 1,1 0-1,0 0 1,-1 0-1,1 0 1,0 0-1,0 0 1,-1-1-1,1 1 1,-1 0-1,1 0 1,0-1-1,-1 1 1,1 0-1,-1-1 1,1 1-1,0-1 1,-1 1-1,1-1 1,-1 1-1,0-1 1,1 1-1,-1-1 1,1 1-1,-1-1 1,0 0-1,1 1 1,-1-1-1,0 0 1,0 1-1,1-1 1,-1 0-3,50-77-1696,-17-6-4547,-26 47 1153</inkml:trace>
  <inkml:trace contextRef="#ctx0" brushRef="#br0" timeOffset="-111910.169">28189 7550 5545,'2'-2'5841,"-2"2"-2888,1 0-2089,7 17 104,3 20-167,-1 19 55,-4 10-264,-1 1-56,-1-11-176,2-7-120,4-16-176,0-11 8,2-13-40,-6-21-472,0-8-376,4-32-3105,-3-7 472</inkml:trace>
  <inkml:trace contextRef="#ctx0" brushRef="#br0" timeOffset="-111721.96">28203 7254 9666,'-9'-1'2929,"-2"-5"775,5 4-2687,6-1-345,6 1-192,-10-1-280,8 2-464,8-2-760,-1 1 1216,15 1-3945,1-1 1024</inkml:trace>
  <inkml:trace contextRef="#ctx0" brushRef="#br0" timeOffset="-111311.148">28613 7004 8218,'-5'-63'6370,"5"62"-6309,-1 1-1,1-1 0,-1 0 0,1 0 0,-1 0 0,1 1 0,-1-1 1,1 0-1,-1 1 0,0-1 0,1 0 0,-1 1 0,0-1 0,0 1 1,1-1-1,-1 1 0,0-1 0,0 1 0,0 0 0,0-1 0,1 1 1,-1 0-1,0 0 0,0-1 0,0 1 0,0 0 0,0 0 0,0 0 1,0 0-1,0 0 0,0 0 0,0 1 0,1-1 0,-1 0 0,0 0 1,0 1-1,0-1 0,0 0 0,0 1 0,1-1 0,-1 1 0,0-1 1,0 1-1,1 0 0,-1-1 0,0 1 0,1 0 0,-1-1 0,1 1 1,-1 0-1,1 0 0,-1-1 0,1 1 0,-1 0 0,1 0 0,0 0 1,-1 0-1,1 0 0,0-1 0,0 1 0,0 0 0,0 0-60,-10 20 104,0 0 0,2 0 0,1 1-1,0 0 1,2 0 0,-2 14-104,2-13 17,-45 285 173,44-255-110,1 0 0,3 0 0,3 1 0,1-1 1,3 0-1,2 0 0,3 0 0,2-1 0,11 30-80,-18-70 14,-1-2 4,0 1 0,-1-1 1,0 1-1,0 0 0,-1 0 1,0 0-1,-1 0 1,-1 0-1,0 4-18,0-15 5,0 0 0,0 0 0,0 0 0,0 0 0,-1 0-1,1-1 1,0 1 0,0 0 0,0 0 0,0 0 0,0 0 0,-1 0 0,1 0 0,0 0 0,0 0 0,0 0 0,0 0-1,-1 0 1,1 0 0,0 0 0,0 0 0,0 0 0,0 0 0,-1 0 0,1 0 0,0 0 0,0 0 0,0 0 0,0 0-1,-1 0 1,1 0 0,0 0 0,0 0 0,0 0 0,0 1 0,-1-1 0,1 0 0,0 0 0,0 0 0,0 0-1,0 0 1,0 0-5,-7-22 81,6 19-68,-125-432 311,125 428-328,0 7 1,0-1 0,1 1 0,-1-1 0,1 1 0,-1-1 0,1 1 0,-1-1 0,1 0 0,-1 1 0,1-1 0,-1 0 0,1 1 0,0-1 0,0 0 0,-1 1 0,1-1 0,0 0 0,0 0 0,0 1 0,0-1 0,0 0-1,0 0 1,0 0 0,0 1 0,0-1 0,0 0 0,0 0 0,0 1 0,1-1 0,-1 0 0,0 1 0,0-1 0,1 0 0,-1 0 0,1 1 0,-1-1 0,0 1 0,1-1 0,-1 0 0,1 1 0,0-1 0,-1 1 0,1-1 0,-1 1 0,1-1 0,0 1 0,-1 0 0,1-1 0,0 1 0,0 0 0,-1 0 0,1-1-1,0 1 1,0 0 0,-1 0 0,1 0 0,0 0 0,0 0 0,-1 0 0,1 0 0,0 0 0,0 0 0,-1 0 0,1 1 0,0-1 0,0 0 3,83 16-1632,-29-15-2972,-22-2 543</inkml:trace>
  <inkml:trace contextRef="#ctx0" brushRef="#br0" timeOffset="-110662.79">28843 7424 9818,'-5'-3'521,"5"2"-360,-1 0 0,0-1-1,0 1 1,0 0 0,0 0-1,0 0 1,0 0 0,0 0-1,0 0 1,0 1 0,0-1 0,0 0-1,-1 1 1,1-1 0,0 1-1,-1-1 1,1 1 0,0-1-1,-1 1 1,1 0 0,0 0-1,-1-1 1,1 1 0,-1 0-1,1 0 1,0 1 0,-1-1-1,1 0 1,-1 0 0,1 1-1,0-1 1,-1 1 0,1-1-1,0 1 1,0-1 0,-1 1-1,1 0 1,0 0 0,0 0-1,0-1 1,0 1 0,0 0-1,0 0 1,0 1 0,0-1-1,0 1-160,-15 64 177,-14 92-180,30-157 4,0 0 0,-1-1-1,1 1 1,0 0 0,-1-1 0,1 1 0,0 0 0,0 0 0,0-1 0,0 1 0,-1 0-1,1 0 1,0-1 0,0 1 0,1 0 0,-1 0 0,0-1 0,0 1 0,0 0 0,0 0-1,1-1 1,-1 1 0,0 0 0,1-1 0,-1 1 0,0 0 0,1-1 0,-1 1 0,1-1-1,-1 1 1,1-1 0,-1 1 0,1-1 0,-1 1 0,1-1 0,0 1 0,-1-1 0,1 1-1,0-1 1,-1 0 0,1 0 0,0 1 0,0-1 0,-1 0 0,1 0 0,0 0 0,0 0-1,-1 0 1,1 0 0,0 0 0,0 0 0,-1 0 0,1 0 0,0 0 0,0 0 0,-1-1-1,1 1 1,0 0 0,-1-1 0,1 1 0,0 0 0,-1-1 0,1 1-1,71-87 245,-49 55-182,-21 28-58,120-138 179,-74 112-232,-47 29 47,0 1 0,0 0 0,0-1 0,1 1 0,-1 0 0,0 0 0,0 0 0,0 0 0,0 0 0,0 0 0,1 0 0,-1 0 0,0 0 0,0 0 0,0 1 0,0-1 0,0 0 0,0 1 0,0-1 0,0 1 0,0 0 0,0-1 0,0 1 0,0 0 0,0-1 0,0 1 0,0 0 0,-1 0 0,1 0 0,0-1 1,0 1-1,-1 0 0,1 0 0,-1 0 0,1 0 0,-1 0 0,1 1 0,-1-1 0,0 0 0,0 0 0,1 0 0,-1 0 0,0 0 0,0 0 0,0 1 0,0-1 1,-20 126 324,20-127-321,0-1-1,0 1 1,1 0 0,-1 0 0,0-1-1,0 1 1,1 0 0,-1 0 0,0 0-1,1 0 1,-1-1 0,0 1 0,1 0-1,-1 0 1,0 0 0,1 0 0,-1 0-1,0 0 1,1 0 0,-1 0 0,0 0-1,1 0 1,-1 0 0,0 0 0,1 0-1,-1 0 1,0 0 0,1 0 0,-1 0-1,0 0 1,1 0 0,-1 0 0,0 1-1,0-1 1,1 0 0,-1 0 0,0 0-1,1 1 1,-1-1 0,0 0-1,0 0 1,0 1 0,1-1 0,-1 0-1,0 0 1,0 1 0,0-1 0,1 0-1,-1 1 1,0-1 0,0 0 0,0 1-1,0-1 1,0 0 0,0 1 0,0-1-1,0 0 1,0 1 0,0-1 0,0 0-1,0 1 1,0-1 0,0 0 0,0 1-1,0-1 1,0 0 0,-1 1 0,1-1-3,20-21 108,13-22 47,89-103 126,-86 122-297,-31 45-39,-44 120 253,39-142-196,1 1 1,-1-1 0,1 1 0,-1-1 0,0 1 0,1 0 0,-1-1 0,1 1 0,-1 0 0,1-1 0,-1 1 0,1 0-1,-1-1 1,1 1 0,0 0 0,-1 0 0,1 0 0,-1 0 0,1 0 0,0 0 0,-1 0 0,1 0 0,-1 0 0,1 0 0,0 0-1,-1 0 1,1 0 0,-1 0 0,1 0 0,0 0 0,-1 1 0,1-1 0,-1 0 0,1 0 0,-1 1 0,1-1 0,-1 1 0,1-1-1,-1 0 1,1 1 0,-1-1 0,0 1 0,1-1 0,-1 1 0,0-1 0,1 1 0,-1-1 0,0 1 0,1-1 0,-1 1 0,0-1-1,0 1 1,0 0 0,0-1 0,0 1 0,0-1 0,1 1 0,-1 0 0,0-1 0,-1 1 0,1-1 0,0 1 0,0 0-3,28-24 72,-1-2 1,-1 0-1,-1-2 1,-2-1-1,6-9-72,-2 3 34,-11 14-9,-14 15-25,1 1-1,1-1 0,-1 1 0,0 0 1,1 0-1,0 0 0,0 1 0,0-1 1,0 1-1,1 0 0,-1 0 0,1 1 1,2-2 0,-6 4-2,0 0 1,0 0 0,0 0-1,0 0 1,0 0 0,0 0 0,0 0-1,0 0 1,0 1 0,0-1-1,0 0 1,0 1 0,0-1 0,0 1-1,0-1 1,0 1 0,0-1-1,0 1 1,-1-1 0,1 1 0,0 0-1,0 0 1,-1-1 0,1 1-1,0 0 1,-1 0 0,1 0 0,-1 0-1,1-1 1,-1 1 0,1 0-1,-1 0 1,0 0 0,0 0 0,1 0-1,-1 0 1,0 0 0,0 0-1,0 1 1,0-1 0,0 0-1,0 0 1,0 0 1,0 48 137,-6 39 522,7-87-655,-1-1 1,1 1-1,0 0 1,0-1 0,0 1-1,-1-1 1,1 1-1,0-1 1,0 1-1,0-1 1,0 1-1,0-1 1,0 0 0,0 0-1,0 1 1,0-1-1,0 0 1,0 0-1,0 0 1,0 0-1,0 0 1,0 0 0,0-1-1,0 1 1,0 0-1,0 0 1,0-1-1,0 1 1,1-1-5,41-31-5543,-30 11 1610</inkml:trace>
  <inkml:trace contextRef="#ctx0" brushRef="#br0" timeOffset="-108809.503">28086 8823 5545,'56'-141'7921,"-55"140"-7791,0-1 0,-1 0 0,1 1 0,0-1 0,-1 0-1,1 1 1,-1-1 0,0 0 0,0 0 0,1 0 0,-1 0 0,0 1 0,-1-1 0,1 0 0,0 0 0,0 0 0,-1 1 0,1-1 0,-1 0 0,1 0 0,-1 1 0,0-1 0,0 0 0,0 1 0,0-1 0,0 1 0,0-1 0,0 1 0,0 0 0,-1-1 0,1 1 0,0 0 0,-1 0 0,1 0 0,-1 0 0,0 0-130,-6 2 130,-1 1 0,1 1 1,0 0-1,0 0 0,1 0 0,-1 1 0,1 0 0,0 1 0,0-1 0,0 1 0,0 1 1,1-1-1,0 1 0,0 0 0,0 1 0,-2 3-130,-4 5 6,0 0 0,0 1 0,2 0-1,0 0 1,1 1 0,0 1 0,1 0 0,1 0 0,1 0 0,1 1 0,1 0-1,0 0 1,1 0 0,1 0 0,1 14-6,0-31-1,1 0-1,-1 1 1,1-1 0,0 1-1,0-1 1,0 1 0,0-1-1,0 1 1,0-1 0,1 0-1,-1 1 1,1-1 0,0 0-1,0 1 1,0-1 0,0 0-1,0 0 1,0 0 0,1 0-1,-1 0 1,0 0 0,1 0-1,0 0 1,-1 0 0,1-1-1,0 1 1,0-1 0,0 1-1,0-1 1,0 0 0,1 0-1,-1 0 1,0 0 0,0 0-1,1 0 1,-1-1 0,1 1-1,-1-1 1,0 1 0,1-1-1,1 0 2,7-7 5,-1 0-1,1 0 1,-1-1 0,-1 0-1,1-1 1,-2 0-1,1 0 1,-1-1-1,-1 0 1,1 0-1,-2-1 1,0 0-1,0-1 1,3-9-5,-7 19 2,21-44 24,-1-1 0,-2-1 0,-3 0 0,-1-1 1,-3-1-1,-2 0 0,-2-1 0,-2-8-26,-6 46-26,-3 18-11,-4 21-9,-13 76-27,8-56 80,3 1 0,1 0 0,3 0 1,1 16-8,11-5-2,-8-57 1,1 0 1,-1 0-1,0 0 0,0 0 1,1 0-1,-1 0 1,1 0-1,-1 0 0,1 0 1,-1 0-1,1 0 0,0 0 1,-1 0-1,1 0 1,0 0-1,0 0 0,-1-1 1,1 1-1,0 0 1,0-1-1,0 1 0,0-1 1,0 1-1,0-1 0,0 1 1,0-1-1,0 0 1,0 1-1,1-1 0,-1 0 1,0 0-1,0 0 1,0 0-1,0 0 0,0 0 1,0 0-1,1 0 0,-1 0 1,0-1-1,0 1 1,0 0-1,0-1 0,0 1 1,0-1-1,0 1 1,0-1-1,0 0 1,12-9 20,0-1-1,-1-1 1,-1 0 0,0 0-1,0-1 1,-1-1-1,-1 0 1,0 0 0,-1-1-1,-1 0 1,2-7-20,10-19 60,-15 79-141,-4-25 76,-1 18-5,1 1 0,2-1 0,1 1 0,1-1 1,2 0-1,5 14 10,-11-43 0,0-1 1,1 1-1,-1-1 0,0 0 1,1 1-1,-1-1 1,1 0-1,0 1 1,-1-1-1,1 0 1,0 0-1,0 1 0,0-1 1,0 0-1,0 0 1,0 0-1,0 0 1,0 0-1,0 0 1,0-1-1,0 1 0,1 0 1,-1-1-1,0 1 1,1-1-1,-1 1 1,0-1-1,1 1 1,-1-1-1,1 0 0,-1 0 1,1 0-1,-1 0 1,0 0-1,1 0 1,1 0-1,38-33 40,-27 12-2,0 0 0,-1-1 1,-2 0-1,0-1 1,-1-1-1,-1 1 0,-2-1 1,0-1-1,-1-4-38,-1 2 19,-6 27-19,1 1-1,0-1 1,0 0 0,0 0 0,-1 0-1,1 0 1,0 1 0,0-1 0,0 0 0,-1 0-1,1 0 1,0 0 0,0 0 0,-1 0-1,1 0 1,0 1 0,0-1 0,-1 0 0,1 0-1,0 0 1,0 0 0,-1 0 0,1 0-1,0 0 1,-1 0 0,1-1 0,0 1 0,0 0-1,-1 0 1,1 0 0,0 0 0,0 0-1,0 0 1,-1 0 0,1-1 0,0 1 0,-39 116-1703,27-36-3818,11-60 1277,3-17-565</inkml:trace>
  <inkml:trace contextRef="#ctx0" brushRef="#br0" timeOffset="-108541.698">28462 8415 9986,'-10'-3'2609,"2"0"879,8 3-2871,3-3-209,5 3-80,1 0-264,3-2-312,5 8-528,-1 6-81,1 10-935,-2 2-1665,8 6 369</inkml:trace>
  <inkml:trace contextRef="#ctx0" brushRef="#br0" timeOffset="-108273.762">28739 8573 6121,'-18'17'5308,"-12"8"-2642,5-5-1726,-134 137 1509,186-183-2292,-20 18-149,1 0-1,0 1 1,0 0 0,0 0 0,1 1 0,0 0 0,0 0 0,0 1 0,1 0 0,0 1 0,0 0 0,2 0-8,-7 4 2,0-1 1,1 1 0,-1 0-1,0 0 1,1 1 0,-1 0-1,0 0 1,1 0 0,-1 0-1,0 1 1,0 0-1,0 0 1,0 0 0,0 1-1,-1-1 1,1 1 0,-1 0-1,0 1 1,1-1 0,-1 1-1,-1 0 1,1 0 0,-1 0-1,1 0 1,-1 1-1,-1-1 1,1 1 0,0 0-1,-1 0 1,0 0 0,0 0-1,-1 0 1,1 0 0,-1 0-1,0 1 1,-1-1-1,1 0 1,-1 1 0,0-1-1,0 1 1,-1-1 0,0 0-1,0 1 1,0-1 0,0 0-1,-1 0 1,0 0 0,0 0-1,0 0 1,-1 0-1,-1 2-2,-52 53 1004,54-59-989,0 0-1,0 1 1,0-1-1,0 0 0,0 0 1,0 0-1,0 0 1,-1-1-1,1 1 0,0-1 1,0 1-1,-1-1 1,1 0-1,0 0 0,-1 0 1,1 0-1,0 0 1,-1 0-1,1 0 0,0-1 1,0 0-1,-1 1 1,1-1-1,0 0 0,0 0 1,0 0-1,0 0 0,0 0 1,0-1-1,0 1 1,0 0-1,1-1 0,-2-1-14,-1-3-157,0 0-1,0-1 1,1 0-1,0 0 0,0 0 1,1-1-1,-1 1 1,2 0-1,-1-1 0,1 1 1,0-1-1,1 0 0,-1 1 1,2-1-1,-1 0 1,1-2 157,7-65-3162,6-4 114</inkml:trace>
  <inkml:trace contextRef="#ctx0" brushRef="#br0" timeOffset="-107746.849">28799 8303 6081,'-3'12'4393,"1"7"-2088,0-1-1324,-3 25-497,1 0 0,3 1 1,1-1-1,4 25-484,-4-63 9,0-2-6,-1 0 1,1 1 0,0-1-1,0 1 1,0-1 0,0 1 0,1-1-1,-1 1 1,1-1 0,0 0-1,0 1 1,0-1 0,1 0-1,-1 0 1,1 0 0,0 0-1,0 0 1,0 0 0,0 0 0,0 0-1,0-1 1,1 1 0,-1-1-1,1 0 1,0 0 0,0 0-1,0 0 1,0 0 0,1 0-4,86-29 195,-34 6-114,-54 20-78,0 0-4,0 0-1,0 0 1,0 0 0,0 0-1,0 0 1,1 1-1,-1-1 1,0 1-1,0 0 1,1-1-1,-1 1 1,0 0-1,1 0 1,-1 0-1,0 1 1,0-1-1,1 0 1,-1 1-1,0 0 1,0-1-1,0 1 1,1 0-1,-1 0 1,0 0 0,0 0-1,-1 1 1,1-1-1,0 0 1,0 1-1,0 0 1,-1-1-1,1 1 1,-1 0-1,0 0 1,1 0 1,-1 0 34,1 1 0,-1 0 1,0 0-1,0-1 0,-1 1 0,1 0 1,0 0-1,-1 0 0,0 0 1,1 0-1,-1 0 0,-1 0 0,1 0 1,0 0-1,-1 0 0,1 0 1,-2 2-35,1-22 590,4-198 449,-1 200-964,1 32-24,-3-15-48,0 8 19,0 1 0,1 0 0,1 0 0,0-1 0,0 1 0,1-1 0,0 0 0,1 1 0,0-1 0,0-1 0,1 1 0,1-1 0,0 0 0,0 0 0,0 0 0,1-1 0,6 6-22,-11-13 9,-1 0-1,1 0 1,-1 0 0,1-1-1,-1 1 1,1 0 0,0-1-1,-1 1 1,1-1 0,0 0-1,-1 0 1,1 1-1,0-1 1,-1 0 0,1 0-1,0 0 1,-1-1 0,1 1-1,0 0 1,0-1 0,-1 1-1,1-1 1,-1 1 0,1-1-1,-1 0 1,1 0 0,-1 0-1,1 0 1,-1 0 0,1 0-1,-1 0 1,0 0-1,0 0 1,0 0 0,1-2-9,5-3 31,-1-1 0,0-1 1,-1 1-1,1-1 0,-1 0 1,-1 0-1,0-1 0,0 1 0,0-1 1,-1 0-1,0 0 0,-1 0 1,0 0-1,-1-1 0,0 1 1,0 0-1,-1-10-31,0 18-8,0 1 1,-1-1-1,1 1 0,0 0 1,-1-1-1,1 1 0,-1-1 1,1 1-1,0 0 1,-1-1-1,1 1 0,-1 0 1,1-1-1,-1 1 0,1 0 1,-1 0-1,1 0 1,-1-1-1,0 1 0,1 0 1,-1 0-1,1 0 0,-1 0 1,1 0-1,-1 0 1,0 0-1,1 0 0,-1 0 1,1 0-1,-1 0 0,1 1 1,-1-1-1,1 0 0,-1 0 1,1 0-1,-1 1 1,1-1-1,-1 0 0,1 1 1,-1-1-1,1 0 0,-1 1 1,1-1-1,0 1 1,-1-1-1,1 1 0,0-1 1,-1 1-1,1-1 0,0 1 1,0-1-1,-1 1 1,1-1-1,0 1 0,0-1 1,0 1-1,0-1 0,0 1 1,0 0-1,0-1 1,0 1-1,0-1 0,0 1 1,0-1-1,0 1 0,0 0 8,-1 1-88,-36 68-2683,20-32-1593,9-22 1006</inkml:trace>
  <inkml:trace contextRef="#ctx0" brushRef="#br0" timeOffset="-107545.033">29176 8128 8882,'-16'-8'2560,"3"-1"753,2 5-2481,5-1-272,3 2-135,0 3-225,1-1-88,2-1-536,-4-4-169,4-8-2799,-3 4 423</inkml:trace>
  <inkml:trace contextRef="#ctx0" brushRef="#br0" timeOffset="-107170.176">29150 7897 5713,'7'-6'7725,"3"20"-6660,-1 21-954,-1 1 1,-1 0-1,-2 1 0,-2-1 1,-1 1-1,-2 0 0,-2-1 1,-2 5-112,2 91 308,2-129-295,-1-2-8,1 0 0,-1 0 1,1 0-1,-1 1 1,1-1-1,0 0 0,0 0 1,0 0-1,0 0 1,0 1-1,0-1 0,0 0 1,0 0-1,0 0 1,0 1-1,1-1 1,-1 0-1,0 0 0,1 0 1,-1 0-1,1 0 1,-1 0-1,1 0 0,0 0 1,-1 0-1,1 0 1,0 0-1,0 0 0,0 0 1,0 0-1,0-1 1,-1 1-1,1 0 0,1-1 1,-1 1-1,0-1 1,0 1-1,0-1 1,0 1-1,0-1 0,0 0 1,1 0-1,-1 1 1,0-1-1,0 0 0,1 0-5,78-54 238,-25 28-175,-53 26-66,0-1 0,-1 1 0,1 0-1,-1 0 1,1 0 0,0 0 0,-1 0-1,1 0 1,0 0 0,-1 0 0,1 1 0,0-1-1,-1 0 1,1 1 0,-1 0 0,1-1-1,-1 1 1,1 0 0,-1 0 0,0 0-1,1 0 1,-1 0 0,0 0 0,0 0-1,1 0 1,-1 0 0,0 1 0,0-1-1,-1 0 1,1 1 0,0-1 0,0 1-1,-1-1 1,1 2 3,3 10 18,0 0 0,-2 0-1,0 0 1,0 1 0,-1-1 0,-1 1-1,0-1 1,-1 1 0,0-1-1,-2 5-17,1-9 141,1-1-1,-2 0 0,1 0 0,-1 0 0,0 0 0,-1 0 0,0-1 0,0 1 0,-1-1 0,1 0 0,-2 0 0,1-1 0,-1 0 0,0 0 0,0 0 0,-1-1 0,1 1 0,-1-1 0,0-1 0,-1 0 0,1 0 0,-1 0 0,0-1 0,0 0 0,-4 1-140,-46-4 268,56 0-320,1 0 1,0-1-1,0 1 1,0-1-1,0 1 1,0-1-1,0 1 1,0-1-1,0 0 1,0 1-1,0-1 1,0 0-1,0 0 1,0 0-1,1 0 1,-1 0-1,0 0 1,1 0-1,-1 0 1,0 0-1,1 0 1,0 0-1,-1 0 1,1 0-1,-1 0 1,1-1-1,0 1 1,0 0-1,0 0 1,0 0-1,0 0 1,0-1-1,0 1 1,0 0-1,0 0 1,1 0-1,-1 0 1,0-1-1,1 1 1,-1 0-1,1 0 1,-1 0-1,1 0 1,-1 0-1,1 0 1,0 0-1,0 0 1,0 0 51,34-45-4256,-4 13 1558</inkml:trace>
  <inkml:trace contextRef="#ctx0" brushRef="#br0" timeOffset="-106186.261">29461 8296 7746,'-16'53'5990,"13"-36"-5594,-1 2-120,2 1-1,0 0 1,1 0-1,1 0 1,0 0-1,2 0 1,3 16-276,18 8 399,-22-44-392,0 0 0,0 0 1,0 0-1,0 0 0,0 0 1,0 0-1,0 0 0,-1 0 1,1 0-1,0 0 0,0-1 1,0 1-1,0 0 0,0-1 1,0 1-1,0-1 0,-1 1 1,1-1-1,0 1 1,0-1-1,-1 1 0,1-1 1,0 0-1,-1 1 0,1-1 1,-1 0-1,1 0 0,-1 0 1,1 1-1,-1-1 0,1 0 1,-1 0-1,0 0 0,1 0 1,-1 0-1,0 0 0,0 0-7,3-5 45,23-42 127,-2-2 0,-2 0 0,-3-2 0,-2 0 0,-1-4-172,-5 11-42,-42 292 912,36-228-486,10-38-144,20-47-101,-3-1 1,-2-2-1,-4-1 1,1-15-140,-11 32 32,-2-1 0,-2 0 1,-3-1-1,0-23-32,-9 78-2,-1 1 1,1-1-1,0 0 1,0 0-1,-1 0 1,1 0-1,0 0 1,-1 0-1,1 0 1,0-1-1,0 1 1,-1 0-1,1 0 1,0 0-1,0 0 1,-1 0-1,1 0 1,0 0-1,0-1 1,-1 1-1,1 0 1,0 0 1,-45 151 13,-44 124 704,87-272-704,1 0 0,0 0-1,0 1 1,0-1 0,0 0-1,0 1 1,1-1 0,0 1-1,-1-1 1,1 1 0,1-1-1,-1 1 1,0-1 0,1 0-1,0 1 1,-1-1 0,1 1-1,1-1 1,-1 0 0,0 0-1,1 0 1,0 0 0,0 0-1,-1 0 1,2 0 0,1 2-13,-2-6 2,-1 1 1,1-1-1,0 1 0,0-1 1,0 0-1,-1 0 0,1 0 1,-1 0-1,1 0 1,0 0-1,-1-1 0,0 1 1,1 0-1,-1-1 0,0 1 1,0-1-1,0 1 1,0-1-1,0 1 0,0-1 1,0 0-1,0 0 0,0-1-2,-1 2 3,34-116 216,-34 117-221,0 0 0,0 0 0,0 0 1,0 1-1,1-1 0,-1 0 0,0 0 0,0 0 1,1 0-1,-1 1 0,0-1 0,0 0 0,1 0 1,-1 0-1,0 0 0,0 0 0,1 0 0,-1 0 1,0 0-1,1 0 0,-1 0 0,0 0 0,0 0 1,1 0-1,-1 0 0,0 0 0,1 0 0,-1 0 1,0 0-1,0 0 0,1 0 0,-1-1 0,0 1 1,0 0-1,1 0 0,-1 0 0,0 0 0,0-1 1,0 1-1,1 0 0,-1 0 0,0 0 0,0-1 1,0 1-1,1 0 0,-1 0 0,0-1 2,10 35-67,-9-30 68,1 1-3,-3-3 3,1 0-1,1 0 0,-1 0 1,0 0-1,0 0 0,1 0 1,0 0-1,-1 0 0,1 0 1,0 0-1,0 0 0,0 0 1,0 0-1,0 0 0,0-1 1,0 1-1,1-1 0,-1 1 1,1-1-1,-1 1 0,1-1 1,-1 0-1,1 1 0,0-1 1,0 0-1,0 0 0,0 0 1,0-1-1,-1 1 0,1 0 1,1-1-1,-1 1 0,1-1 0,4-3 1,-1-1-1,1 1 1,-1-2-1,1 1 1,-1-1-1,-1 1 0,1-2 1,-1 1-1,0-1 1,0 1-1,1-3 0,14-14 26,19-16-27,-39 38 0,1-1 1,-1 1-1,0 0 1,0-1-1,1 1 0,-1 0 1,0 0-1,0-1 1,1 1-1,-1 0 1,0 0-1,0 0 1,1-1-1,-1 1 1,0 0-1,1 0 0,-1 0 1,0 0-1,1 0 1,-1 0-1,1 0 1,-1-1-1,0 1 1,1 0-1,-1 0 0,0 0 1,1 0-1,-1 1 1,0-1-1,1 0 1,-1 0-1,1 0 1,-1 0-1,0 0 0,1 0 1,-1 1-1,0-1 1,0 0-1,1 0 1,-1 0-1,0 1 1,1-1-1,-1 0 0,0 0 1,0 1-1,1-1 1,-1 0-1,0 1 1,0-1-1,0 0 1,0 1-1,1-1 1,-1 0-1,0 1 0,0-1 1,0 0-1,0 1 1,0-1-1,0 0 1,0 1-1,0-1 1,0 0-1,0 1 0,0 0 1,-2 29-18,1-24 18,-5 99 26,5-104-26,1-1 0,0 0 0,0 1-1,0-1 1,0 0 0,0 1 0,0-1 0,0 1 0,0-1 0,0 0 0,0 1 0,1-1 0,-1 1 0,0-1 0,0 0 0,0 1-1,0-1 1,0 0 0,1 1 0,-1-1 0,0 0 0,0 1 0,1-1 0,-1 0 0,0 0 0,0 1 0,1-1 0,-1 0-1,0 0 1,1 1 0,-1-1 0,0 0 0,1 0 0,-1 0 0,0 0 0,1 0 0,-1 0 0,1 1 0,-1-1 0,0 0 0,1 0-1,-1 0 1,1 0 0,-1 0 0,0 0 0,1 0 0,-1-1 0,0 1 0,1 0 0,-1 0 0,1 0 0,-1 0 0,0 0-1,1-1 1,-1 1 0,0 0 0,1 0 0,-1 0 0,0-1 0,0 1 0,1 0 0,-1-1 0,0 1 0,0 0 0,1-1 0,15-23-1,-3-1 18,-9 16-14,0 0 0,0 1 0,0-1 1,1 1-1,1 0 0,-1 1 0,1-1 1,1 1-1,6-5-3,-12 12-13,0 0 1,0 1-1,0-1 1,0 1-1,0-1 1,0 1-1,0-1 1,0 1-1,0 0 1,-1 0-1,1-1 1,0 1-1,0 0 1,-1 0-1,1 0 1,0 0-1,-1 0 1,1 0-1,-1 0 1,1 0-1,-1 0 1,1 0-1,-1 0 1,0 0-1,1 0 1,-1 0-1,0 0 1,0 0 0,0 1-1,0-1 1,0 0-1,0 0 1,0 0-1,0 0 1,-1 0-1,1 0 1,0 0-1,-1 1 1,0-1 12,1 0-8,1 48-176,18-68-221,63-139-1729,-77 140 1907,-20 34 287,9-2-20,1-1 0,1 1-1,0-1 1,1 1 0,0 0 0,1 0-1,1 1 1,0-1 0,1 0 0,0 0 0,3 12-40,-3-25-92,0 1 1,0-1-1,0 0 1,1 1-1,-1-1 1,1 1-1,-1-1 1,1 0-1,-1 1 1,1-1 0,0 0-1,0 0 1,0 1-1,-1-1 1,1 0-1,0 0 1,0 0-1,1 0 1,-1 0-1,0 0 1,0-1-1,0 1 1,1 0 0,-1 0-1,0-1 1,1 1-1,-1-1 1,0 1-1,1-1 1,-1 0-1,1 0 1,-1 1-1,1-1 1,-1 0 0,1 0-1,-1 0 1,0-1-1,1 1 1,-1 0-1,1 0 1,-1-1-1,1 1 1,-1-1-1,0 1 1,1-1 91,27-9-3001</inkml:trace>
  <inkml:trace contextRef="#ctx0" brushRef="#br0" timeOffset="-105579.657">28107 9700 9986,'3'13'4765,"23"-23"-3313,99-57-1105,261-163 64,-141 88-148,330-166-95,-539 290-155,152-64 71,-113 67-308,-75 15 225,1 0 0,0 0 0,-1 0 0,1 0 0,0 1-1,-1-1 1,1 0 0,-1 0 0,1 0 0,-1 1 0,1-1 0,0 0 0,-1 1 0,1-1 0,-1 0-1,1 1 1,-1-1 0,1 1 0,-1-1 0,0 1 0,1-1 0,-1 1 0,0-1 0,1 1 0,-1-1 0,0 1-1,1-1 1,-1 1 0,0 0 0,0-1 0,0 1 0,0 0 0,0-1 0,1 1 0,-1-1 0,0 1-1,0 0 1,-1-1 0,1 1 0,0 0 0,0-1 0,0 1 0,0-1 0,0 1 0,-1 0 0,1-1 0,0 1-1,-1-1 1,1 1 0,0-1 0,-1 1-1,-17 29-1506,5-17 480</inkml:trace>
  <inkml:trace contextRef="#ctx0" brushRef="#br0" timeOffset="-104959.233">26922 5327 9234,'-7'3'2336,"42"-21"705,28-11-2649,65-21-80,27-21-112,59-22 64,1 5-8,49-12-16,-23 18-111,29-35-41,-36-12-24,24-9-16</inkml:trace>
  <inkml:trace contextRef="#ctx0" brushRef="#br0" timeOffset="-97571.266">24791 2692 5921,'-18'-9'186,"-10"-7"224,0 2 0,0 1 0,-2 1-1,1 1 1,-1 2 0,-1 1 0,0 1 0,-19 0-410,-204-3 499,45 17-295,89 9-93,83 1-67,1 2 0,2 1 0,-1 2 1,2 1-1,1 2 0,-13 14-44,24-22 25,-43 35 52,3 3-1,3 2 0,2 2 1,-3 10-77,-32 73 124,-87 269 156,-412 1195 675,460-1199-748,104-270-170,21-66-24,3 0 0,3 1 0,4-1 0,8 36-13,-5-30 9,-4-37-2,4 34 35,2-1 0,4 0 0,21 66-42,-9-61 25,4-1 0,2-1 0,5-2 0,8 8-25,-15-30 20,2-1 0,3-2 0,2-1 0,1-2-1,3-1 1,36 28-20,-51-50 15,1-1 1,2-1-1,0-2 0,24 12-15,-21-18 19,1-1-1,0-2 0,1-1 0,1-1 1,-1-2-1,1-2 0,0-1 0,0-2 1,0-1-1,0-2 0,-1-1 1,1-2-1,14-4-18,-2 0 39,0-1 0,-1-3 0,0-1 0,-1-3 0,0-1 0,-2-3 0,0-1 0,-1-2 0,-2-2 1,19-16-40,45-38 86,-2-5 0,85-93-86,-45 31 32,-6-5 1,-8-7 0,-6-4-1,31-67-32,-11-25 32,-66 89-15,-6-4 0,-8-2 1,-8-3-1,-7-3 0,6-77-17,-7-27 85,-23 30 64,-27 40 141,1 180-192,-3 0-1,0 0 1,-2 1 0,-1 0 0,-1 1 0,-2 0 0,-1 1-1,-2 0 1,0 1 0,-2 1 0,-19-24-98,13 18 82,-3 1 0,0 2 1,-2 0-1,-1 2 0,-1 1 0,-24-16-82,-52-27 101,-2 6 0,-25-7-101,19 9 25,2-5-81,-69-57 56,-23-15-168,28 45-137,158 88 239,1 1 0,-1 0 0,0 2 0,0 0 0,0 1-1,0 0 1,-1 2 0,1 0 0,0 1 0,-1 1 0,1 1 0,0 0 0,1 2 0,-1 0 0,1 0 0,-1 2 0,2 0 0,-1 1 0,1 1 0,0 0 0,-5 6 66,-16 11-471,1 2-1,2 2 1,1 1 0,1 2-1,2 0 1,1 2 0,2 2 0,1 1 471,-103 183-2682</inkml:trace>
  <inkml:trace contextRef="#ctx0" brushRef="#br0" timeOffset="-96365.614">26880 7245 6601,'-245'-16'5200,"221"17"-5087,0 0-1,1 2 0,-1 1 0,1 1 1,-1 0-1,1 2 0,1 1 1,0 1-1,-13 7-112,12-1 47,2 1 0,0 1 1,1 2-1,1-1 0,-6 10-47,-85 99 44,38-29-25,5 3 1,4 3-1,5 2 0,4 3 0,4 5-19,8 5 46,5 0 0,-18 108-46,22-67 43,7 0 0,7 2-1,4 58-42,13-101 20,5 0-1,6 0 1,23 115-20,-21-175 1,3-1 1,2-1 0,3 0-1,3-2 1,1 0-1,4-2 1,1 0 0,3-2-1,2-1 1,16 16-2,-22-31 3,3-1 1,0-1 0,3-1-1,0-2 1,2-2-1,1-1 1,1-1-1,1-3 1,10 4-4,-12-10 1,1-3 1,0-1 0,1-2-1,0-1 1,1-3-1,20 2-1,128-2-1,-171-7-1,0-1 1,0-1 0,0-1-1,-1 0 1,1-1-1,-1-1 1,0 0 0,0-1-1,-1-1 1,0 0-1,0 0 1,0-2 0,-1 0-1,-1 0 1,1-1-1,-1-1 1,5-6 1,21-29 3,-1-1 0,-3-1 0,-2-2 0,-2-2 0,10-26-3,-20 42 6,198-359 362,-187 336-140,-3-1 0,-2-1 0,-3-1 0,7-37-228,-20 52 197,-2 0-1,-3-1 1,-1 1-1,-3-1 1,-2 0-1,-6-42-196,-6-13 290,-5 1-1,-5 1 1,-31-87-290,-6 13 100,-8 4 1,-60-106-101,69 156-220,-5 2 0,-5 4 0,-5 3 0,-24-22 220,87 118-171,0 1 0,-2 1 0,0 0 0,0 1 0,-1 0 0,-1 1 0,0 0-1,-1 2 1,0 0 0,0 0 0,-1 2 0,0 0 0,-1 0 0,0 2 0,0 1 0,-3-1 171,-122 14-2014</inkml:trace>
  <inkml:trace contextRef="#ctx0" brushRef="#br0" timeOffset="-87049.674">5095 15317 4945,'-66'-72'6148,"55"63"-5850,0 1 0,0 0 1,0 0-1,-1 1 0,0 0 0,-1 1 0,1 1 0,-1 0 0,0 0 1,-1 1-1,1 1 0,-1 0 0,1 1 0,-2 1-298,-18 2 61,-1 1 1,0 2-1,1 2 0,0 1 0,0 1 1,1 2-1,0 1 0,0 2 0,1 1 1,1 1-1,1 2 0,-6 5-61,7-7 3,0 2 0,2 1 0,0 1 0,1 1 0,1 1-1,-8 10-2,-4 9 20,2 2-1,2 1 0,2 2 1,2 1-1,1 1 0,3 1 1,2 1-1,2 2 0,3 0 1,-6 28-20,16-44 6,1 0 1,2 1 0,2-1-1,1 1 1,1-1 0,2 1-1,3 5-6,-3-16 5,0-1-1,2 0 1,1 0-1,1 0 0,2 0 1,0-1-1,1 0 1,1 0-1,1-1 0,1-1 1,1 0-1,1-1 1,1 0-1,0-1 0,2 0 1,0-2-1,16 13-4,2-5 20,1-2 0,0-2 0,2-2 0,1-1 0,24 8-20,-26-13 12,0-2 1,0-1-1,1-2 0,1-2 0,-1-1 1,19-1-13,-32-4 14,0-1 0,0-1 1,0-2-1,0 0 0,-1-2 1,0 0-1,0-2 1,-1 0-1,19-10-14,-22 7 51,-1-1-1,0-1 1,0 0 0,-2-1 0,1-1 0,-2-1-1,0 0 1,-1-1 0,-1-1 0,0 0 0,7-15-51,0-6 175,-2-1 0,-1-1 0,-3-1 0,-1 0 0,-2-1 0,-2 0 0,-2 0 0,-2-1 0,-2 0 0,-1-1 0,-3 1 0,-2-13-175,2 21 161,-2 0 1,-1 0-1,-2 0 0,-2 1 0,-1 0 0,-1 0 1,-2 1-1,-2 1 0,-9-20-161,12 36 39,0 0 0,-1 0-1,-1 1 1,0 0 0,-1 1 0,-1 1-1,0 0 1,-1 1 0,0 0 0,-1 1-1,-1 1 1,0 1 0,0 0 0,-1 1-1,0 1 1,-1 1 0,-15-4-39,4 4-43,0 1 1,-1 2-1,0 1 0,0 2 1,0 0-1,0 3 0,0 0 0,0 2 1,-8 3 42,-14 4 16,1 3-1,0 3 1,1 1 0,1 3 0,1 1 0,-31 21-16,-117 78-3281</inkml:trace>
  <inkml:trace contextRef="#ctx0" brushRef="#br0" timeOffset="-83982.626">7336 14743 3857,'0'-4'440,"0"-1"1,0 0-1,-1 0 1,0 1 0,1-1-1,-2 1 1,1-1-1,0 1 1,-1-1-1,0 1 1,0 0-1,0 0 1,-1 0-1,-2-3-440,2 3 182,0 1 0,-1-1 0,0 1 0,0 0 0,0 0 0,0 1 0,0-1 0,0 1 0,-1 0 0,1 0 0,-1 0 0,0 0 0,1 1 0,-4 0-182,-11-2 116,-1 2-1,1 0 1,-1 1 0,1 1-1,-1 1 1,1 0 0,0 2-1,0 0 1,0 1 0,0 1-1,-10 6-115,-17 8 24,1 3-1,1 1 1,2 3-1,0 1 1,2 2-1,1 1 1,1 3-1,2 1 1,2 1-1,1 2 0,2 1 1,1 2-1,2 1 1,3 1-1,-9 21-23,-79 183 167,90-190-114,4 0 0,1 2 0,3-1-1,3 2 1,-2 31-53,10-59 16,1 1 0,1-1 0,1 1 0,2 0 0,2-1 0,1 1 0,1-1 0,2 0 0,1 0 0,1-1 0,7 14-16,-9-29 12,1 0 0,1 0 0,0 0-1,1-1 1,1-1 0,0 1 0,1-2 0,0 0 0,1 0-1,1-1 1,0-1 0,0 0 0,1-1 0,0-1 0,4 2-12,11-1 20,0-1 0,0-2 1,1 0-1,0-2 0,0-2 1,1-1-1,-1-1 0,0-2 1,1 0-1,-1-3 0,0 0 1,0-2-1,-1-2 0,0 0 1,0-2-1,13-8-20,-6 3 28,-1-1 1,-1-2-1,-1-1 1,0-2-1,-2-2 0,-1 0 1,0-3-1,-2 0 1,-1-2-1,6-9-28,6-12 186,-3-2 1,-1-2-1,-3-1 1,-3-2-1,-2-1 1,15-43-187,-26 55 213,-2 0-1,-2-1 1,-2-1-1,-3 0 1,-1 0 0,-2 0-1,-2-1 1,-3 0 0,-1-7-213,0 27 94,-1 0 1,-1 0 0,-1 0-1,-1 1 1,-2 0 0,-1 0-1,0 0 1,-3 1 0,0 0 0,-1 1-1,-1 0 1,-2 1 0,0 1-1,-3-1-94,7 12-23,0 1 0,-1 1-1,0 0 1,-1 1-1,0 0 1,-1 1 0,0 0-1,0 1 1,0 0 0,-1 2-1,0 0 1,0 0-1,0 1 1,-1 1 0,0 1-1,1 0 1,-1 1 0,-2 0 23,-15 2 95,-1 1 1,1 2-1,0 0 1,0 3-1,1 1 1,-1 1-1,-28 13-95,-130 67-2436,-14 25 879</inkml:trace>
  <inkml:trace contextRef="#ctx0" brushRef="#br0" timeOffset="-81987.064">9610 14476 5361,'26'-135'6832,"-22"106"-6528,0-1 0,-2 1 0,-1 0 0,-2-1 0,-3-23-304,3 43 44,0 0 0,-1 1 0,0-1 0,0 1 0,-1-1 0,-1 1 0,1 0 0,-1 0 0,-1 0 0,0 1 0,0-1 0,-1 1 1,0 1-1,0-1 0,-1 1 0,0 0 0,0 0 0,-1 1 0,-7-5-44,6 6 26,0 1-1,0 1 1,0 0 0,-1 0 0,1 1 0,-1 0 0,0 0-1,-7 1-25,-56-4 30,0 4-1,0 3 1,0 3-1,-36 9-29,17 1 25,0 4-1,1 4 1,1 5 0,-45 21-25,62-20 5,0 3 1,2 3 0,-53 36-6,69-33-3,1 2 1,3 3-1,1 2 0,3 2 1,1 2-1,3 1 0,-13 24 3,22-21 6,3 1 0,2 1-1,3 2 1,-18 56-6,18-36 10,4 2-1,4 1 1,-4 48-10,12-65 5,3 0-1,2 0 0,4 1 1,2 0-1,3-1 1,3 0-1,8 31-4,-10-65 0,0 0 0,2-1-1,1 0 1,2 0 0,0-1 0,2 0 0,1-1 0,1 0 0,1-1-1,2-1 1,0 0 0,1-1 0,2-1 0,0-1 0,1-1 0,1-1-1,1 0 1,0-2 0,4 1 0,8-3-3,0-2 0,1 0 0,1-3 0,-1-1-1,2-2 1,-1-1 0,1-2 0,0-1 0,0-3 0,0-1 0,2-1 3,21-5 10,1-2 0,-1-3 1,-1-3-1,56-20-10,-46 9 23,-1-2 0,-2-4-1,0-2 1,-3-3 0,-1-3 0,-2-3 0,26-24-23,-12 6 60,-3-3 0,-3-4 0,52-66-60,-54 51 169,-4-2 1,-4-3-1,30-64-169,-50 76 227,-4-2 0,-3-1 0,-4-1 0,-3-2 1,-3 0-1,-5-1 0,3-41-227,-17 83 143,-1-1 0,-2 1 0,-1 0 0,-3 0 0,-1 0 1,-2 0-1,-2 1 0,-2 0 0,-2-2-143,6 23 22,0 0 1,-1 1-1,-1 1 1,-1-1-1,-1 1 0,0 1 1,-1 0-1,-1 0 0,-1 2 1,0-1-1,0 2 1,-1 0-1,-1 1 0,0 0 1,-1 1-1,0 1 0,-1 1 1,0 0-1,-1 1 0,1 2 1,-1-1-1,-1 2 1,1 1-1,-1 0 0,0 1 1,1 1-1,-17 1-22,-6 2 199,0 1 1,0 2-1,0 2 0,1 2 0,-20 6-199,-29 14-1187,1 4 1,-37 21 1186,-226 108-1519</inkml:trace>
  <inkml:trace contextRef="#ctx0" brushRef="#br0" timeOffset="-15972.898">1092 871 6185,'-20'6'3946,"17"-6"-3795,0 1-1,0-1 1,0 1 0,0 0 0,0 0 0,1 0-1,-1 0 1,0 0 0,1 0 0,-1 1-1,1 0 1,-1-1 0,1 1 0,0 0 0,0 0-1,-1 0 1,2 0 0,-1 1 0,0-1 0,0 0-1,1 1 1,-1-1 0,0 2-151,-4 16-4,0 1-1,1-1 1,1 1 0,1 0-1,1 0 1,1 6 4,-7 50 43,-9 32 553,6 0-1,4 15-595,-6 236 959,-25 490-800,-23-257 193,35-241-8,32 7-209,-5 35-117,-5 8 28,-7 29 91,9 19 334,4 18 190,-2-5 67,16 26-217,17 4-295,20-5-140,20 7-64,1 30-9,-4 9 1,-2 5 8,4-1-3,8 50 1,-13 41 22,-19 32 148,15-45 48,6-43-150,-12-58-59,-4-27-2,-17-26-22,-30-3 28,-10-61-17,-15 79 41,18-465-49,-3 18 22,1-1-1,2 1 1,1 0 0,1-1 0,2 1 0,1 0 0,1-1-1,2 0 1,0-1 0,7 13-20,15 16 10,2-2 1,3-2-1,2-1 1,2-1-1,38 37-10,-22-29-1,2-2 1,34 24 0,26 22-10,99 77-10,-167-143 13,1-3 0,2-2 0,1-3 0,2-1 0,0-3 0,2-3 0,0-1 0,20 1 7,155 17-57,94 13-15,-52 25 67,17 14 19,23-10-20,-213-59-15,2-4 0,29-2 21,-43-11-50,-1-4-1,0-4 0,3-4 51,288-26-56,19-1 38,28 1 34,25 9-23,28-13 6,18-24-29,33-5 37,22-3-36,27-25-126,-10-14-25,-14 36 175,-29 39-7,0 19 30,-25 30-44,-14 3 46,-20-25-32,-11-21 32,-288 11-84,99-24 64,142-64-265,-44 4 73,-203 73 203,0 7 0,128 1-11,-98 3 93,-180 16-83,0-1-1,0 0 1,-1-1 0,1 0-1,0-1 1,-1 0-1,1-1 1,-1 0 0,0-1-1,0 0 1,-1 0-1,0-1 1,1 0 0,-2-1-1,5-4-9,2-8-33,0 0-1,-2-2 0,0 1 1,-2-2-1,0 0 1,-1 0-1,-2-1 0,0 0 1,-1 0-1,1-16 34,1-2-11,-2 0 1,-3-1-1,0 0 0,-3 0 1,-2 0-1,-3-25 11,-21-180-60,-8-159-165,16-146 177,22 427 47,5 0 1,6 2 0,5 0-1,11-22 1,22-156-5,-49 187 16,-4-1 1,-5 1-1,-17-99-11,9 96 13,-18-429-13,30 545 0,-10-89 14,-4 1 1,-13-36-15,-35-65 129,56 130-154,-14-61-47,19 117 83,0 0 0,-1 0 0,0 1 0,0-1 1,0 1-1,0-1 0,0 1 0,-1 0 0,1 0 0,-1 0 0,0 0 0,0 0 0,0 1 1,-1-1-1,1 1 0,0 0 0,-1 0 0,0 0 0,1 0 0,-1 1 0,0 0 0,-2-1-11,-93-4 336,19 4-423,35-8 25,1-3-1,0-1 0,-17-10 63,-69-22 43,-119-24 206,173 46-237,0 4-1,-2 3 0,-17 1-11,-31-10 5,1-6 0,-44-20-5,50 15 38,102 32-37,-19-4 3,1-2 0,0-2 0,1-1 0,1-1 0,0-2 0,-23-16-4,11-4-52,1-2 1,3-2-1,1-1 0,-32-45 52,-54-55 6,110 118-14,1 0 0,1-1 0,2-1 0,0-1 0,2 1 0,0-2 0,2 1 0,2-1 0,0 0 0,2-1 1,-1-27 7,-1 14-3,-43-254-6,24 180-17,5 0 1,5-2-1,3-59 26,12 148 2,2 1-1,1-1 1,2 1 0,0 0 0,2 0 0,1 1 0,1-1 0,1 2 0,2 0-1,1 0 1,0 1 0,2 0 0,1 2 0,1-1 0,15-14-2,13-13 7,-8 10 0,-2-1 0,-1-1 1,-3-2-1,15-29-7,-28 37-13,-12 23-2,0 1 0,1 0 1,1 0-1,0 1 1,0 0-1,1 0 1,1 1-1,0 0 1,0 0-1,4-1 15,27-15 15,1 3 1,1 1-1,1 2 0,43-14-15,-20 8 22,117-46-33,140-34 11,67-24-1,-160 43 21,9-15-23,296-157 23,-449 223-29,-2-4 0,-1-4 0,-3-4 9,290-220-28,-163 113 42,48-30-2,-146 109-5,-4-4 1,-3-5-1,-2-5-7,-12 7-3,-42 43 1,-1-3 0,-3-1 0,-1-3 0,-3-1 0,27-43 2,-59 79 0,-1 0 0,0-1 1,-1 0-1,0 0 0,-1 0 0,0-1 0,-2 1 1,1-1-1,-2 0 0,0 0 0,-1 0 0,0 1 1,-1-1-1,-1 0 0,-1 0 0,0 1 0,0-1 1,-1 1-1,-1 0 0,-5-9 0,-26-49 15,-3 0 1,-3 3-1,-3 2 0,-24-26-15,-96-103 80,89 121 27,-3 4 0,-44-28-107,-87-79 103,9-36-135,-189-217-161,338 367 186,-34-44-516,-66-60 523,70 91-211,52 52 166,2-1 1,0-2-1,2-1 0,1-1 1,2-1-1,-8-15 45,3-7-46,3-1-1,3-1 1,2-1 0,-2-15 46,0-11-31,4 0 0,-3-47 31,-3-167 19,20-289-48,6 260 5,-13-40 25,-44 47 23,-78-231 100,123 501-101,-2-21 63,-3 1 0,-2 0 0,-4 2 1,-3 0-1,-2 1 0,-8-8-86,-148-240-213,163 287 171,0 0 0,-2 1 0,0 1 1,-2 1-1,-1 1 0,-1 1 1,0 1-1,-17-9 42,-27-14-3,-2 3 0,-65-26 3,-179-72-75,269 116 48,-1 2 0,-1 2 0,-1 2 0,0 2 0,-1 3 1,-23-2 26,-192-23-64,-1 11 1,-16 11 63,-459-11-55,388 14 8,-36 4 98,-28 24 84,-27 25-92,-18 10-140,-38 4 79,-19-16 15,-41-4 23,-24 7-20,-40 11 8,-10 3 9,-8-8 9,21-17-33,-1-18 37,-1-9-22,-10 12 22,11 18-12,11 13 0,51-26-35,63-21 50,77-9-198,69 7-1685,253 8 11</inkml:trace>
  <inkml:trace contextRef="#ctx0" brushRef="#br0" timeOffset="262.23">13684 10736 9634,'-29'-5'5340,"36"25"-4028,19 29-1316,-2 0 0,-2 1 0,-3 2-1,-1 0 1,-3 1 0,-2 0 0,-3 1 0,3 47 4,3 54 271,6 0 0,7-2 0,7-1 0,6-2 0,10 7-271,-14-67 54,144 269-1459,-169-331-1560,-9-16-125</inkml:trace>
  <inkml:trace contextRef="#ctx0" brushRef="#br0" timeOffset="1806.713">13912 10563 8466,'-14'-24'5950,"34"35"-4100,30 9-1854,0-3 1,1-2-1,0-3 0,1-1 0,1-3 0,0-3 1,0-1-1,0-3 0,0-2 0,0-2 1,-1-3-1,9-4 4,307-53 24,-309 52-19,1 3 0,0 2 1,55 2-6,189 16 14,-188-7-17,0-5 0,36-7 3,-22-8 8,1-5 1,72-24-9,272-103 31,-25 5 28,-23 43-50,6 35 15,-4 20-21,27-4 1,-265 22 24,48-18-28,159-43 46,-17 16-28,1-9 14,0-20 229,36-9 235,-305 81-418,0 6 0,58-2-78,144 10 40,-56 5 9,-73-14 469,-181 23-481,-4-1 19,-1 1 0,1 0 1,-1-1-1,1 1 0,0 0 0,-1 0 0,1 0 1,-1-1-1,1 1 0,0 0 0,-1 0 0,1 0 1,0 0-1,-1 0 0,1 0 0,0 0 0,-1 0 1,1 1-1,-1-1 0,1 0 0,0 0 0,-1 0 1,1 1-1,-1-1 0,1 0 0,0 1 1,-1-1-1,1 0 0,-1 1 0,1-1 0,-1 1 1,0-1-1,1 1 0,-1-1 0,1 1 0,-1-1 1,0 1-1,1-1 0,-1 1 0,0 0 0,0-1 1,1 1-1,-1 0-56,7 46 267,2-1-1,3 1 1,7 16-267,-14-45 44,13 40-30,2-2 0,2 0 0,3-1-1,2-1 1,16 21-14,88 112 7,-114-155 1,-1 1-1,-1 0 1,-2 1 0,7 31-8,32 126 8,-41-157-2,0-1 1,3-1-1,0 0 1,2-1-1,1 0 0,2-2 1,10 13-7,-29-41 12,-1 0 0,0 0 1,0 0-1,1 0 0,-1 0 0,0-1 0,0 1 1,0 0-1,0-1 0,0 1 0,0 0 1,0-1-1,0 1 0,0-1 0,0 0 0,-1 1 1,1-1-1,0 0 0,0 0 0,0 1 0,0-1 1,-1 0-1,1 0 0,0 0 0,0-1 1,0 1-1,-1 0 0,1 0 0,0-1 0,0 1 1,0 0-1,-1-1-12,-7 1 60,-505 45 354,397-27-407,-103 28-7,166-34 4,-318 74 29,-66 16 14,-3-12-50,-24 31-51,-33 36-18,-57-7 56,-13-5 29,328-99 10,-67-2-23,-223 1-174,-33-3 52,-11 32 151,-22 31 14,-14 6-47,17-29 17,2-11-3312,364-27-707,-12 7-653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12:01:36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 1966 10698,'-36'13'6638,"40"-33"-7113,67-111 376,-40 135 2007,-21 0-1894,30-2 130,-36-6 1370,-1 8-1378,-11-40-8077,9 29 5254</inkml:trace>
  <inkml:trace contextRef="#ctx0" brushRef="#br0" timeOffset="2434.507">292 1526 7698,'-54'4'5758,"-13"0"-4784,46 16 2186,41-6-1846,68-7-486,70 16-572,136 21-218,-228-37-28,74 0 6,103 5-16,18 11 36,-44-27-42,87-25 18,72-4-7,-286 27-5,1 4 0,-1 4-1,42 9 1,-126-11 1,288-4 12,-277 3-15,208-14 0,-20 5 10,72 2-8,131 37 2,-174-18 4,-9 0-6,14 5 0,-184-12-10,0-2-1,-1-3 0,23-3 11,192-23-69,157-52 74,-337 67 27,0 4-1,48 3-31,0 0 8,-116 3-14,1 0 0,-1-2 0,1 0 1,-1-1-1,-1-1 0,1-2 0,-1 0 0,3-2 6,103-42 18,-120 50-20,-1 0 0,1-1 1,-1 1-1,0-1 1,0-1-1,0 1 0,0 0 1,0-1-1,-1 0 0,0 0 1,0-1-1,0 1 1,0-1-1,-1 0 0,0 0 1,0 0-1,0 0 0,0 0 1,-1-1-1,0 0 1,0 1-1,0-1 0,0-4 2,-1-16-105,-1-1 0,-1 1 0,-1 0-1,-1-1 1,-2 1 0,0 0-1,-4-6 106,6 20-22,-51-222-431,-27-49 453,-28 23 547,70 159-477,36 98-80,1-1-1,-1 1 0,0 1 1,0-1-1,0 0 0,-1 1 0,1-1 1,0 1-1,-1 0 0,1 0 0,-1 0 1,0 1-1,0-1 0,0 1 0,0 0 1,0 0-1,0 0 0,-1 1 11,-12-5 19,-140-39 10,-3 8 1,-18 4-30,130 23 7,-91-11 8,-1 6 0,-1 6-1,-124 9-14,-378 55 175,150-29-183,286-17-1,-198-15 9,93-20-15,11 2 111,-207 14-96,209 17 16,-2-4-247,-19-15 231,-258-21-248,520 28 298,1 3-1,-1 2 0,1 2 1,-55 11-50,108-13 2,-1-1-1,0 0 1,1 1 0,-1 0 0,1 0 0,-1 1 0,1-1-1,0 1 1,-1 0 0,1 0 0,0 0 0,0 0 0,1 1-1,-1 0 1,0 0 0,1 0 0,0 0 0,-1 0 0,1 1-1,0-1 1,1 1 0,-1 0 0,1 0 0,0 0 0,0 0-1,0 0 1,-1 2-2,-15 148-57,1 50 66,4-40 49,7 1 1,7 0-1,9 21-58,28 52 67,-37-229-42,0 1 1,-1-1 0,-1 1 0,1 0 0,-1-1 0,-1 0-1,0 1 1,0-1 0,-1 0 0,0 0 0,0 0 0,-1 0 0,-2 3-26,5-11-82,1-1 0,0 1 0,0-1 0,0 1 0,0-1 0,0 1 0,0-1 0,0 1 0,0 0 0,0-1 0,0 1 0,0-1 0,0 1 1,1-1-1,-1 1 0,0-1 0,0 1 0,0-1 0,1 1 0,-1-1 0,0 1 0,1-1 0,-1 1 0,0-1 0,1 0 0,-1 1 0,1-1 1,-1 0-1,1 1 0,-1-1 0,0 0 0,1 1 0,-1-1 0,1 0 0,-1 0 0,1 0 0,0 1 0,-1-1 0,1 0 0,-1 0 0,1 0 0,-1 0 1,1 0-1,-1 0 0,1 0 0,0 0 0,-1 0 0,1 0 0,-1-1 0,1 1 0,-1 0 0,1 0 0,-1 0 0,1-1 0,-1 1 0,1 0 1,-1 0-1,1-1 0,-1 1 0,0-1 0,1 1 0,-1 0 0,1-1 0,-1 1 0,0-1 0,1 1 0,-1-1 0,0 1 0,0-1 82,19-14-3622</inkml:trace>
  <inkml:trace contextRef="#ctx0" brushRef="#br0" timeOffset="4867.229">493 2154 10170,'19'7'3259,"-33"3"-1513,13-9-1747,0-1 1,0 0-1,0 1 0,0-1 0,0 0 1,0 1-1,0 0 0,0-1 0,0 1 1,1-1-1,-1 1 0,0 0 0,0 0 1,0-1-1,1 1 0,-1 0 0,0 0 1,1 0-1,-1 0 0,1 0 0,-1 0 1,1 0-1,0 0 0,-1 0 0,1 0 0,0 0 1,-1 0-1,1 0 0,0 0 0,0 0 1,0 0-1,0 1 0,0-1 0,0 0 1,1 0-1,-1 0 0,0 0 0,0 0 1,1 0-1,-1 0 0,1 0 0,-1 0 1,1 0-1,0 0 1,0 6 19,40 142 282,-18-66 77,-3 1 0,1 28-378,4 83 1112,-30-99-628,23 9-318,-18-101-151,1-1 0,0 0 1,0 1-1,0-1 0,0 1 0,0-1 1,1 0-1,-1 0 0,1 0 1,0 0-1,0 0 0,0 0 0,0 0 1,1-1-1,-1 1 0,1-1 0,-1 0 1,1 0-1,0 0 0,2 2-15,73 41 555,2-20-517,2-2 0,55 5-38,-93-19 27,191 47 130,-179-44-109,1-2-1,0-3 1,0-3-1,0-1 1,1-4-1,-1-2-47,50 1 86,193 10 159,151 28-245,-389-29-21,1-3 0,0-2-1,1-4 1,-1-2 0,-1-2-1,56-15 22,133-52-204,-204 58 205,0 2-1,1 2 1,0 3-1,0 1 1,1 3-1,0 2 1,0 2-1,0 2 1,0 2-1,-1 2 0,41 11 0,-59-9 2,53 14 4,1-4 1,1-3-1,0-4 0,1-3 1,3-5-7,18-5 7,247 4 48,-290 3-51,1-4-1,0-2 0,0-3 0,-1-2 0,8-5-2,101-33-36,28-31 12,-111 31 31,-83 41-2,0 0 1,0 1-1,1 0 0,-1 0 0,1 1 0,0 0 0,-1 0 1,1 0-1,0 1 0,0 0 0,-1 1 0,1 0 1,0 0-1,5 2-6,-3-2 4,1 0 0,0 0 1,-1-1-1,1-1 0,-1 0 1,1-1-1,-1 1 0,1-2 1,-1 0-1,0 0 0,0-1 1,0 0-1,5-3-4,-3 3 105,-15 5-131,-41 0-2750,8-2-498,-10 1-108</inkml:trace>
  <inkml:trace contextRef="#ctx0" brushRef="#br0" timeOffset="12359.64">4010 3204 4633,'2'-6'7322,"29"2"-7089,-21 5-138,0 0-1,0 1 1,0 0 0,0 1 0,-1 1-1,1-1 1,-1 1 0,1 1 0,-1 0-1,4 3-94,76 29 545,-70-35-521,1 0 1,0-2-1,-1 0 0,1-1 0,15-4-24,31 0 89,-19-1 0,79 19 138,-75-18-119,-1-2 1,0-3 0,-1-1-1,13-8-108,5 1 67,-42 11-39,-11 3 38,1-1 0,-1 2 0,1 0 0,-1 1 0,1 0 0,0 1 0,0 0 0,0 2 0,0 0 0,9 2-66,80 31 930,-89-34 275,-9 0 88,129-7-1511,98-21 332,-175 17-103,0 3 1,0 2 0,1 3-1,8 3-11,-32 4 69,0 2 0,-1 2 1,1 1-1,-2 1 0,2 3-69,88 23 137,60 6-93,23-8-39,-175-27 10,1-2 0,0-1 0,-1-2 0,1-1 0,21-2-15,-35 0-1,0-2 1,-1 0-1,1-1 0,-1-1 0,0 0 1,9-5 0,18-5 19,-30 11-2,1 2 1,-1 0-1,1 0 0,0 2 1,0 0-1,0 0 1,2 2-18,14-1 7,194 35 72,-59-33-102,-92 7 23,161 24 32,-61-19-43,138-8 11,-114-4-136,33 10 136,-185-8-37,406 40-175,-187-42-152,-108-3 203,-7 0-26,90 13 187,35 25-1,-75 2-10,-27 3-12,58 4-16,-98-25-35,-133-21 74,124 24-116,0-5 0,5-5 116,-92-12-12,11 1-135,0-1-1,0-2 0,0-2 1,0-3-1,30-6 148,211-63-754,-73 25 682,34 18 78,-101 19-23,100-16-239,109-31 146,-293 50 129,1 4 0,-1 3 0,36 4-19,76-1 22,175-5-27,-47-25 12,-171 12-5,48-7-2,-47 5 3,0 6-1,36 5-2,276 16 8,-151-30-37,6-15 26,-2 9-14,518-39-359,-704 59 180,-1 5-1,1 5 1,12 6 196,353 7 16,-282 3-83,-129-10 69,0-3-1,0-2 0,5-4-1,169 2 29,-46 3-49,19 3 16,-127 5 99,-1 3 1,-1 4-1,-1 4 0,-1 3 0,8 8-95,-20-6 28,1-2 0,1-3 0,2-4-1,0-3 1,2-3-28,425 14-8,-348-20 248,114-10-240,-134-8 8,31-31 0,-121 31 33,0 2 0,1 2 0,0 2 0,16 1-41,82 2 232,5-14-157,-52-8-74,-78 16-14,0 1 1,-1-2-1,0-1 0,0 0 0,-1-1 0,0-1 0,-1 0 0,5-6 13,107-60-34,-75 58 38,-32 13-5,1-2 1,-2 0-1,1-2 0,-1 0 1,-1-1-1,9-7 1,-17 10-16,0-1-1,-1-1 1,0 1 0,0-1 0,-1-1-1,-1 0 1,0 0 0,0-1 0,-1 1 0,-1-2-1,0 1 1,0-3 16,2-5-10,-4 7 17,0 1-1,1-1 0,0 1 0,1 0 0,1 1 0,0-1 1,0 1-1,1 1 0,0 0 0,6-5-6,126-98 49,-134 106-52,0 0 0,-1 0 0,0-1 0,-1 0 0,1 0 0,-1 0-1,-1 0 1,0-1 0,0 1 0,1-7 3,-4 14-1,16-62-36,-4 0-1,-2 0 0,1-44 38,-5 34-151,4 1-1,15-55 152,-7 61-115,-6 30 89,-2 0 1,-1-1 0,-2 0 0,-2 0 0,-1 0 0,-2-1-1,-2-4 26,1 40-4,-1 0-1,0-1 1,0 1-1,0 0 1,0-1-1,0 1 0,-1 0 1,1 0-1,-1-1 1,0 1-1,1 0 1,-1 0-1,0 0 0,0 0 1,0 0-1,0 0 1,-1 0-1,1 0 1,-1 0-1,1 0 0,-1 1 1,1-1-1,-1 1 1,0-1-1,0 1 1,-1-1 4,-32-3 28,5 9-19,0-2 0,1-1-1,-1-2 1,0 0 0,0-2 0,-25-7-9,-82-5-5,-117 10 23,188 2-23,-1-3 0,1-2 0,0-4 0,-12-6 5,-143 0 10,-21 12 14,-12-18-19,-90-37-15,98 13-19,108 33 40,1 6-1,-67 7-10,71 1 3,-154-6-31,197 4 14,0-5 0,-33-9 14,-180-42 6,195 44-10,-1 5 1,-8 4 3,-220 12 28,-25 9 25,-20-3-37,-38 9-1,-43 21 13,-21 8 73,18 28 46,-6-7 30,-30-39-91,-30-28-18,3-14 104,0-13 144,293 1-185,-35-17-131,200 28 3,-344-46 44,289 50 82,-1 5 0,-64 10-129,-257 33 372,-14-15-294,-8-15-78,22 6 24,20 2 2,6-14 0,-6 36 256,276-25-31,-135-4-251,-172-26-39,29 6 59,39-6 383,10-20 18,-36 14-352,-6 27-45,19-4-10,47-22 18,34-6 254,26 16 397,-371 12-164,-115-17-492,550 27-23,-23 6 6,-16 2-19,-9 10 2,-574 62 195,563-70-161,194-19 27,-1 5 1,2 4 0,-2 4-55,-363 110-14,319-85-803,96-28-1823,41-2-2168,10 0 1658</inkml:trace>
  <inkml:trace contextRef="#ctx0" brushRef="#br0" timeOffset="15173.199">254 3526 5529,'-25'12'9812,"-4"3"-6649,27-13-3163,1 0 0,0 0-1,0 0 1,0 0 0,0 0 0,1 0 0,-1 0-1,0 0 1,1 1 0,0-1 0,-1 0 0,1 0-1,0 0 1,0 0 0,0 1 0,1-1 0,-1 0 0,0 0-1,1 0 1,-1 0 0,1 1 0,0-1 0,0 0-1,0 0 1,1 1 0,0 4 1,24 73-16,-1-7 11,-3 1 1,-3 1 0,-3 0-1,-4 1 1,0 37 3,-10 18 39,-2-33 177,4 1 0,5 1-216,75 308 300,-83-403-296,-1-2 1,1 0 0,-1 0 0,0 0 0,1 0 0,0 1 0,0-1 0,0 0 0,0 0 0,0-1 0,0 1 0,1 0 0,-1 0 1,1-1-1,0 1 0,0 0 0,0-1 0,0 0 0,1 0 0,-1 1 0,0-1 0,1-1 0,-1 1 0,1 0 0,2 1-5,23 2 80,-1-1 0,1-1-1,0-2 1,0 0 0,0-2-1,0-1 1,-1-1 0,2-2-80,108-14 263,-49 4-216,1 4-1,1 3 1,-1 5-1,1 4 1,15 4-47,273 66 144,-246-41-123,2-6 0,87 3-21,99-21 0,18-8 7,-9 9-14,22 39 15,36 22 2,-254-50-16,0-7 0,19-5 6,20-9-92,81-16 92,180-22-74,-18 19 68,9 24 6,7 13 10,-232-15-146,45-11 136,190-37-288,10-5 188,-15 20 116,-11 12-16,-286 20 2,-1 5-1,7 7-1,247 44 75,-41-14-67,-8-37-148,4 5 92,-10-2 14,-253-12-102,-1-4-1,71-17 137,-80 13-99,-1-4 0,-1-2 0,0-3 0,-2-3 0,-1-2-1,-1-3 1,41-29 99,-9-6-458,-4-4 0,13-18 458,-75 59-21,-1-1 0,-1-1 0,-2-1 0,16-28 21,17-23 22,-38 59-25,-2 0 1,0-1-1,-2-1 1,0 0-1,-2-1 1,-1 0-1,3-12 3,-5-9-30,-3 0 0,-2 0 0,-1 0 0,-3-1 0,-2 1-1,-2 0 1,-2 0 0,-2-1 30,-3-39-34,4 19 14,-23-136-10,26 193 31,-1 1 0,0-1 1,-1 1-1,0 0 1,0 0-1,-1 1 0,-1 0 1,-4-5-2,4 4-35,-6-9-44,11 14 53,-1 0 1,1 1-1,-1-1 0,0 1 1,0-1-1,0 1 0,0 0 0,-1 1 1,1-1-1,-1 1 0,-3-1 26,-38 18 470,19-7-499,0-1 0,0-1 0,-1-1 0,1-2 0,-1 0-1,0-2 1,0-1 0,1-2 0,-1 0 0,-11-5 29,18 6-87,-88-10-408,1 5-1,-28 5 496,45 2-11,0-5 0,-65-11 11,148 15 0,-85-13 3,0 4 1,0 4-1,-70 5-3,-936 85 385,657-70-385,-7 5 25,24 11 327,295-22-155,0-6-1,-3-6-196,-290-44 68,230 21-58,-60 6-10,52 14 10,-60 12-10,-191 19 64,239-22 3,-33-12-67,-198-33 5,3 11 18,-16 36 117,-9 19 124,303-18-225,-109-14-39,-162-29-143,43 16 126,81 22 910,-69 19-893,258-5 177,0 5-1,1 5 1,-15 10-177,-218 54 83,333-83-157,16-3-151,0-1 0,0 0-1,0 1 1,0-2 0,0 1 0,-1 0 0,1-1-1,0 0 1,0 0 0,-1 0 0,1 0 0,0-1-1,-1 0 1,1 0 0,-4-1 225,-1-8-3194,2-4 56</inkml:trace>
  <inkml:trace contextRef="#ctx0" brushRef="#br0" timeOffset="16759.05">78 5755 6969,'-26'-15'6469,"-21"6"-4684,42 8-1777,31 52 11,-15-20 389,-2-1 0,-2 2 0,0-1 0,0 20-408,2 2 428,-1-2-390,25 149 15,19 42-53,-49-229-18,1-1 0,0 0 1,1-1-1,0 1 0,1-1 0,0 0 1,0 0-1,1-1 0,3 3 18,-6-9-6,0-1-1,-1 0 1,1 1 0,1-2-1,-1 1 1,0 0 0,1-1 0,-1 0-1,1 0 1,0 0 0,-1-1-1,1 1 1,0-1 0,0 0-1,0 0 1,0-1 0,0 0-1,0 0 1,0 0 0,0 0-1,1-1 7,49 5 172,294 98 688,-250-78-805,0-5-1,1-3 1,1-6 0,89-2-55,151-22-68,-222 12 84,1 5 0,11 7-16,274 44 24,-379-50-24,126 20-2,66-1 2,-114-19-50,1-4-1,72-12 51,147-44-125,-274 45 114,335-67 15,-24 22 44,-8 34-23,-31 14-11,-285 5-38,1-1 0,-1-3 1,0 0-1,0-3 1,-1 0-1,21-11 24,-30 8-84,-1 0 0,-1-2 0,0-1 0,-1 0 0,0-2 0,-2-1 0,0-1 0,-1 0 0,13-18 84,15-27-284,-3-1-1,-2-2 1,8-24 284,32-72-227,59-169 227,-122 264 584,-44 51 416,-93-64-1225,101 73-130,-1 1 0,0 0-1,0 1 1,-1 1 0,0 1 0,0 0 0,-1 1 0,1 1 0,-1 1 0,0 0 0,1 1 0,-1 1-1,0 1 1,0 0 0,-13 4 355,-33 12-2251</inkml:trace>
  <inkml:trace contextRef="#ctx0" brushRef="#br0" timeOffset="18442.848">198 6974 9418,'-8'31'3892,"-9"40"933,10-36-4646,1 1 0,3 0 1,0 0-1,3 11-179,22 350 32,9-179-16,-14-92-11,-14-83-12,3 0 0,1-1 0,3 1 0,1-2-1,16 38 8,-24-70 0,0-1-1,1 0 1,0 0-1,0 0 1,1 0-1,0-1 1,1 1-1,-1-1 1,1-1-1,1 1 1,-1-1-1,1 0 0,1 0 1,-1-1-1,0 0 1,1-1-1,0 1 1,0-1-1,1-1 1,0 1 0,9-2 1,-1 0 1,1 0-1,-1-2 0,1 0 1,0-1-1,0-1 1,-1 0-1,0-2 1,1 0-1,-1 0 1,0-2-1,8-4-1,47-12 4,-19 9 40,1 2 1,0 3-1,0 2 0,39 1-44,45 10 215,-2 6 0,69 17-215,-2 0 132,174 13-28,-6-18-79,14-26-10,-6-23-14,-2-30-71,-1-25 11,-2 5 52,-274 55 17,1 5-1,14 4-9,-16 10 53,1 5 0,-1 4 0,62 14-53,-137-18 13,17 3 7,0-2 0,0-2 0,0-2 0,36-5-20,-32 1-58,0-2 1,-1-2-1,0-2 1,-1-2-1,0-2 1,-1-2-1,-1-1 1,0-3-1,18-12 58,-51 27-25,17-11-48,0 0 0,-1-2 0,-1 0 0,0-2 0,-2 0-1,1-3 74,128-172 228,-148 193-228,0 0 0,0 0 0,0 1 0,-1-1 0,1-1 0,-1 1-1,1 0 1,-1 0 0,0 0 0,0-1 0,0 1 0,0-1 0,-1 1-1,1-1 1,0 1 0,-1-1 0,0 1 0,0-1 0,1 1 0,-2-1-1,1 0 1,0 1 0,0-1 0,-1 1 0,0-1 0,1 1 0,-1-1-1,0 1 1,0 0 0,0-1 0,0 1 0,-1 0 0,1 0 0,-1 0 0,1 0-1,-1 0 1,0 0 0,0 0 0,-219-279-279,164 202 195,4-2-1,4-2 1,-16-41 84,-61-120-48,123 239 67,-1 0-1,1 0 1,-1 0 0,0 0 0,0 1 0,-1 0-1,0 0 1,1 0 0,-1 1 0,0-1-1,-1 1 1,1 0 0,-1 1 0,1-1-1,-2 1-18,4 1-21,-1-1 1,1 1-1,0-1 0,0 1 0,-1-1 0,1 0 0,0 0 0,1-1 0,-1 1 0,0-1 0,1 1 0,-1-1 0,1 0 1,0 0-1,0 0 0,0 0 0,0 0 0,1 0 0,-2-4 21,-11-29-1140,8 36 852,-1 23-1622,2 14 607</inkml:trace>
  <inkml:trace contextRef="#ctx0" brushRef="#br0" timeOffset="27115.655">462 9963 9778,'-5'1'5258,"1"-4"-3501,33-8-1752,87-26 1994,-90 34-1884,1 0-1,0 2 0,0 0 0,0 2 1,0 1-1,-1 2-114,51-1 36,0-3 1,57-8-37,-46 3 2,356-42 307,38 21-196,-224 27-98,-2-7-4,11-12 5,-31-2-10,39-2 37,3 11-43,-36 30 248,-173-10-116,0-3 1,1-3-1,12-3-132,235-38 66,-249 34 43,1 3 1,0 2 0,37 8-110,18 0 91,-2-6-75,1-5 0,72-11-16,-23-1 17,96-8-23,-82 5 28,22-19-20,-85 9 1,0 5 0,1 6 0,45 2-3,25 12-17,274-13-49,-383 7 35,248-11-54,-303 20 88,0 1 0,-1 2 0,1 1 0,-1 1-1,0 1 1,-1 2 0,17 7-3,19 12-12,-17-5-5,2-2-1,0-3 0,1-1 0,1-3 1,0-1-1,1-3 0,44 2 18,10-14-187,-76 0 174,0 1 1,1 2-1,-1 1 1,0 1-1,0 1 0,2 2 13,22 9 14,0-2 0,1-3-1,0-3 1,11-1-14,147 6-7,-66 2-1,-16 9 24,50 8 54,19 24-45,-65-14-16,141 0 201,-237-34-175,0-1 0,1-2 1,-1-2-1,31-2-35,13 1 11,411 6 12,-125 1-74,-85-10-99,-108-4 78,-156 6 77,36 0 8,0 2-1,0 2 1,8 4-13,-12 1-28,1-2-1,0-2 1,0-3 0,1-2 28,230-12-122,127-37-123,-201 7 222,-100 17 21,96-7 2,108-12-42,-170 40 50,108 14-8,-187-8-13,0-2-1,-1-3 1,5-4 13,-9 1-26,0 3 0,1 2 0,40 6 26,66 22-8,68-15-19,-51 1 4,-89-4-148,0-4 0,36-5 171,-124 0-6,145-2-31,120 15 37,-184-5-63,-1-4-1,1-4 1,0-4 0,26-7 63,10 1-176,-72 7 153,0-2 1,0-3 0,23-7 22,3-1-80,2 3 1,0 4-1,80 1 80,-135 7-8,536-22-328,-76 21 357,-208 5-26,98-19 5,-105 19-9,-75 3 26,-102-5-81,-69-3-55,0-1-1,-1-1 1,0 0-1,1-2 1,18-8 119,66-15-114,-79 25 108,1-2-1,-1-2 0,0 0 1,-1-2-1,0-1 0,7-5 7,-9 3 6,0 1 0,0 2 0,1 0 0,0 2 0,0 1 0,28-4-6,29 10 34,12-1-26,-65 2-19,-1 0-1,0-2 1,0-1-1,25-6 12,-22 0 3,-1 2 0,2 2-1,-1 0 1,27 2-3,178-4 45,-217 4-48,0 2 0,0 0 0,0 1 0,0 1 0,0 1 0,7 2 3,-18-2-54,1-2 1,0 1-1,0-1 1,0-1-1,0 0 1,0-1-1,0 0 1,-1-1-1,1 0 1,-1 0-1,0-1 54,169-28-204,72-2 191,-223 29 13,-1 1 0,1 1 0,0 2 0,0 0 0,16 3 0,193 1 80,-75-1-137,52-23-87,-106 36 194,277 13-46,-354-27 54,-1 2-1,1 1 0,-1 2 1,0 1-1,16 6-57,46 12 121,2-4 0,12-3-121,-30-4 25,-56-11-26,8 4-8,1-2 0,0-1 0,1-2 0,-1 0 0,0-2 0,1-1 0,13-4 9,318-60-3,-327 62-1,-21 2-2,0 1 1,1-2 0,-1 0-1,0-1 1,0 0 0,0-1 0,-1 0-1,11-6 6,-15 5 20,-1-1-1,0 0 1,0 0-1,0-1 0,-1 0 1,0 0-1,-1 0 1,1-1-1,-1-1-19,-2 2-1,-1-1 1,0 1-1,0-1 0,-1 0 0,0 0 0,0 1 1,-1-1-1,0 0 0,-1 0 0,1 0 0,-1 1 1,-1-1-1,0 0 1,1-2-11,-11-70-116,10 66 125,-1 0 0,0 1 0,-1-1 0,0 1 0,-2 0 0,1 1 0,-1-1 0,-1 1-1,-1-1 3,-25-10 119,30 24-134,0 0 0,0 0 0,0 0 0,0-1 0,0 1 0,0-1 0,0 0 0,0 0 0,0 0 0,0 0-1,0 0 1,0-1 0,0 1 0,0-1 0,0 0 0,0 0 0,-2-1 15,-127-54-556,107 43 481,0 1-1,0 1 1,-1 1-1,-1 2 1,-7-1 75,-69-2-18,90 9 16,5 0 2,-1 1 1,1 0-1,-1 0 1,1 1-1,-1 0 1,1 1-1,-1 0 1,1 0-1,-1 0 1,0 2-1,-97 25 87,90-26-84,0-1 1,0-1-1,0-1 1,0 0-1,0-1 0,0-1 1,0 0-1,-5-3-3,-24-3 5,-33-5-5,0-2 0,2-4 1,-13-8-1,-16-34 36,70 42 4,0 1-1,-1 2 1,-1 1 0,0 2 0,-1 1 0,-30-5-40,-89-17 214,8 0-111,-113-10-103,7 16 63,-142-20-1,89 3-34,-79 31 223,87 7-127,-43-7-85,20 10-29,34 24 9,22-10-22,-7-12 15,-339-26 5,218 11-16,-232-4 6,6-11 30,420 17-41,-380-25 135,276 12-26,7-20-109,-16 13 11,-406 8 15,456 25-32,88 10 16,0 8 1,1 7 0,-30 15-7,-182 39-42,304-63-44,0-4-1,-1-4 0,0-3 0,-74-9 87,-113-11-48,-78 21 590,-90 21-542,140-13 8,36-14-16,-12-15 32,-296-25 17,289 48 34,147 1-41,0-6 0,-52-11-34,-214-31 36,131 28 452,-92 19-404,-111-36-115,371 22 36,0 5 0,-1 5 0,1 4 0,0 4-1,-13 7-4,-330 63-10,350-68 11,-1-5 0,0-3 1,-57-8-2,66 2 4,-162-2 5,-684 28 235,916-23-243,-313 14 73,-3 16 125,4 4-37,-11 4-34,25-8 63,6 3-144,10-16-86,-9-14 22,7 6-26,-21 24 16,24 1 59,31-47 84,-272-36 56,454 47-164,0 4-1,-55 9-7,83-6-12,28-2 10,17-1-8,-1-1 0,0 0 1,0-1-1,1 0 0,-1-1 0,0 0 1,1-1-1,-3-1 10,-160-20 15,83 15 46,34-3-29,31 10-87,26 1 55,-1 1-1,1-1 1,-1 1-1,1 0 1,0 0-1,-1-1 0,1 1 1,0 0-1,-1 0 1,1 1-1,0-1 1,0 0-1,0 0 0,0 0 1,0 1-1,0-1 1,0 0-1,1 1 1,-1-1-1,0 1 0,1-1 1,-1 1-1,1-1 1,0 1-1,-1 0 1,1-1-1,0 1 0,0-1 1,0 1-1,0 0 1,0-1-1,0 1 1,1-1-1,-1 1 0,0 0 1,1-1-1,-1 1 1,1-1-1,0 1 1,-1-1-1,2 1 1,-1 9-2,-1 3 0,4 79-4,-4-1-1,-11 69 7,6-118 21,1 0 0,2 1 0,3 0 0,1-1 0,2 1 0,1-1 0,3 0 0,2-1 0,1 1 0,2-2 0,10 19-21,40 77 5,-60-135-277,0-1 0,0 0 0,0 1 0,0-1 0,0 0 0,0-1 0,1 1 0,-1 0 0,0-1 0,0 0 0,1 0 0,-1 0 0,0 0 0,0 0 0,1-1-1,-1 0 1,0 1 0,0-1 0,2-1 272,19-8-3684,-3-6-389</inkml:trace>
  <inkml:trace contextRef="#ctx0" brushRef="#br0" timeOffset="29444.352">363 10095 8730,'-127'84'8126,"121"-78"-8073,0-1-1,0 1 1,1 0-1,0 1 0,1-1 1,-1 1-1,1 0 0,0 0 1,1 0-1,0 0 0,0 1 1,0 0-1,1-1 0,0 1 1,1 0-1,0 0 0,0 6-52,2 43 30,3-1 0,3 0 0,1 0-1,4-1 1,5 12-30,17 89 1,-29-119 10,-1-1 1,-2 1-1,-1 0 1,-2-1-1,-5 37-11,-5 16 178,4 0 1,3 0-1,5 0 0,4 0 0,4 6-178,-9-87 8,1 0 0,0 0 1,1 0-1,0 0 0,0-1 0,1 1 1,-1 0-1,2-1 0,-1 0 0,1 0 0,0 0 1,1 0-1,0 0 0,0-1 0,0 0 1,0 0-1,1-1 0,5 5-8,36-7 34,-12-5 33,132-1 172,150 16-151,-111-15-67,-117-2-13,0 3-1,0 5 1,-1 4 0,8 5-8,170 49 86,-212-50-70,1-3 0,0-2 1,0-2-1,3-3-16,254-10-3,-19 4 19,-10 22-5,350 69 136,-297-42 46,-207-44-188,0-5 0,0-6 1,67-17-6,-68 9 4,0 5 1,0 5-1,73 8-4,-73 14 20,95 25-20,137 21 48,11-43-38,-44-28-4,-45-13-32,0-12 26,-218 23-18,-1-3-1,-1-3 1,57-25 18,-61 22-3,-50 19 1,0 2-1,0-1 0,0 0 0,1-1 0,-1 0 0,-1 0 0,1 0 0,0-1 0,-1-1 0,0 1 0,0-1 0,0 0 0,-1-1 0,1 1 0,-1-1 0,-1-1 0,1 1 0,-1-1 0,0 0 0,-1 0 0,1 0 0,-1-1 0,-1 0 0,0 0 0,1-2 3,-2-33-56,-2-1 1,-1 1-1,-3 0 1,-1 0-1,-8-22 56,9 36-12,-10-46-7,-3 0 0,-3 1 0,-7-12 19,-102-183 1,107 208-188,3-1 0,-11-63 187,-17-56-237,46 174 255,-1-1 0,-1 1-1,1 0 1,-1 0-1,-1 1 1,1-1 0,-1 1-1,0-1 1,-1 1-1,1 1 1,-1-1 0,0 0-1,-1 1 1,1 0-1,-1 1 1,0-1 0,-1 1-1,1 0 1,0 0-1,-7-2-17,-21-4 30,1 2-1,-1 1 0,0 2 0,0 1 0,-1 1 0,-27 2-29,-820-37 19,469 22 5,366 14-22,-864-50 352,488 6-233,0-7-94,-2 19 188,23 39 483,31 24-68,20-15-573,-11-22-186,-1 8 154,21 24 26,-163 49-91,330-73-1226,57-23-2408,4-17 123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03T12:20:25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18463 843 7714,'-2'-4'505,"1"0"0,-1 0 0,1-1 1,0 1-1,0 0 0,1-1 0,-1 1 0,1-1 1,0 1-1,0-1 0,0 1 0,1 0 0,0-1 1,-1 1-1,1-1 0,1 1 0,-1 0 1,2-3-506,-15 58 801,3 0 0,1 1 0,3 6-801,3-43 144,-4 97-32,6-111-109,1 0 1,0 0-1,0 0 1,0-1-1,0 1 1,0 0-1,0 0 1,0-1-1,1 1 1,-1 0-1,0-1 1,0 1-1,1-1 1,-1 0-1,0 1 1,0-1-1,1 0 1,-1 0-1,0 0 1,1 0-1,-1 0 1,0 0-1,0 0 1,1 0-1,-1-1 1,0 1-1,1 0 1,-1-1-1,0 1 1,0-1-1,0 1 1,1-1-1,-1 0 1,0 1-1,0-1 1,0 0-1,0 0 1,0 0-1,0 0 1,-1 0-1,1 0 0,0 0 1,0 0-1,-1 0 1,1 0-1,0 0 1,-1-1-4,1 1 5,82-82 257,83-114 286,-163 193-530,-3 3-12,1 0-1,-1 0 1,0 0-1,1-1 1,-1 1-1,1 0 1,-1 0-1,1 0 0,0 0 1,-1 1-1,1-1 1,0 0-1,0 0 1,-1 0-1,1 0 1,0 1-1,0-1 1,0 0-1,0 1 0,0-1 1,0 1-1,0-1 1,0 1-1,0 0 1,0-1-1,0 1 1,1 0-1,-1 0 0,0-1 1,0 1-1,0 0 1,0 0-1,0 1 1,1-1-1,-1 0 1,0 0-1,0 0 1,0 1-1,0-1 0,0 0 1,0 1-1,0-1 1,0 1-1,0 0 1,0-1-1,1 1-5,0 11 24,1 0 0,-1 0-1,-1 0 1,0 0 0,-1 0 0,0 0 0,-1 0-1,-1 10-23,0-3 27,-6 73 114,8-92-152,0-1 0,0 1 0,1 0 0,-1-1 0,0 1 0,0 0 0,1 0 0,-1-1 1,0 1-1,0 0 0,1 0 0,-1 0 0,0-1 0,1 1 0,-1 0 0,0 0 0,0 0 1,1 0-1,-1 0 0,0 0 0,1 0 0,-1-1 0,0 1 0,1 0 0,-1 0 0,0 0 1,1 0-1,-1 1 0,0-1 0,1 0 0,-1 0 0,0 0 0,1 0 0,-1 0 0,0 0 1,1 0-1,-1 1 0,0-1 0,1 0 0,-1 0 0,0 0 0,0 1 0,1-1 1,-1 0-1,0 0 0,0 1 0,0-1 0,1 0 0,-1 1 11,21-57-5040,-14 12 1256</inkml:trace>
  <inkml:trace contextRef="#ctx0" brushRef="#br0" timeOffset="1702.845">18480 1329 4753,'31'-22'7614,"-30"22"-7509,1-1 1,-1 1-1,1-1 0,-1 1 0,1 0 0,0-1 0,-1 1 0,1 0 0,0 0 1,-1 0-1,1 0 0,0 1 0,-1-1 0,1 0 0,-1 1 0,1-1 1,0 1-1,-1 0 0,1-1 0,-1 1 0,0 0 0,1 0 0,-1 0 1,0 0-1,1 0 0,-1 0 0,0 0 0,0 0 0,0 1 0,0-1 0,0 0 1,0 1-1,0 0-105,12 23 311,-2-1 0,-1 2 0,-2-1 0,0 1 0,-1 0 0,-2 1 0,-1 0 0,0 4-311,5 45 199,-2-16-113,2 0 0,3-1-1,5 8-85,-13-51 18,2 0 0,0 0 0,1-1-1,0 0 1,1 0 0,1 0 0,0-1-1,1 0 1,1-1 0,0 0 0,1-1-1,0 0 1,6 3-18,-18-14 5,1-1-1,-1 1 1,0-1-1,1 1 1,-1-1-1,1 0 1,-1 1-1,1-1 1,-1 1-1,1-1 1,-1 0 0,1 1-1,-1-1 1,1 0-1,0 0 1,-1 1-1,1-1 1,0 0-1,-1 0 1,1 0-1,-1 0 1,1 0-1,0 0 1,-1 0 0,1 0-1,0 0 1,-1 0-1,1 0 1,0 0-1,-1 0 1,1-1-1,-1 1 1,1 0-1,0 0 1,-1-1-1,1 1 1,-1 0 0,1-1-1,-1 1 1,1-1-1,-1 1 1,1-1-1,-1 1 1,1-1-1,-1 1 1,0-1-1,1 1 1,-1-1-1,0 1 1,0-1 0,1 0-1,-1 1 1,0-1-1,0 1 1,0-1-1,0 0 1,1 1-1,-1-1 1,0 0-1,0 1 1,0-1-1,-1 0 1,1 1 0,0-1-1,0 0 1,0 1-1,0-1-4,62-298 790,-3 1-705,-50 244-55,-3-1-1,-3 0 1,-1 0 0,-3-1 0,-3 1-1,-2 0 1,-9-37-30,12 78 3,2 0-1,0 0 0,1 0 1,0 0-1,1 0 1,0 0-1,1 0 1,1 0-1,0 1 1,1-1-1,1 1 1,0 0-1,1 0 1,3-6-3,-4 3-44,-14 16-48,9 0 91,0 0 1,1 0 0,-1 0-1,1 0 1,-1 0-1,0 0 1,1 0 0,-1 0-1,0 1 1,1-1 0,-1 0-1,0 0 1,1 0 0,-1 1-1,0-1 1,0 0-1,1 0 1,-1 1 0,0-1-1,0 0 1,1 0 0,-1 1-1,0-1 1,0 0-1,0 1 1,1-1 0,-1 0-1,0 1 1,0-1 0,0 0-1,0 1 1,0-1-1,0 1 1,0-1 0,0 0-1,0 1 1,0-1 0,0 0-1,0 1 1,0-1 0,0 0-1,0 1 1,0-1-1,0 1 1,-1-1 0,1 0-1,0 0 1,0 1 0,0-1-1,-1 0 1,1 1-1,0-1 1,0 0 0,-1 1-1,1-1 1,0 0 0,0 0-1,-1 0 1,1 1 0,0-1-1,-1 0 1,1 0-1,0 0 1,-1 0 0,1 0 0,49-36-150,-44 31 149,1 0-1,-1 0 0,1 1 0,0-1 1,0 2-1,1-1 0,-1 0 1,1 1-1,-1 0 0,1 1 0,0 0 1,0 0-1,0 0 0,8 0 2,152 23-28,-109-21 29,1-3 0,-1-2-1,0-3 1,-1-2 0,7-5-1,96-14 4,-98 21-4,0 2-1,0 4 1,0 2-1,0 3 1,7 3 0,-37-2-1,78 10 3,0-6 1,13-4-3,163-21 5,8-36-13,32-4 15,-9 23-2,-159 30-2,0 8 0,0 6 0,26 11-3,37 1 6,-162-17-6,0-3 0,1-2 0,44-7 0,181-42 2,-1 1 13,84 5-15,-4 3 8,-196 54-7,-22-6 7,-72-8-4,94-9 18,-167 9-21,8 3-19,-9 2 13,-6 1-16,1 13 52,-41 81 262,-42 92 72,85-183-359,-1 0-1,2 0 0,-1 0 0,1 1 0,1-1 0,0 0 0,0 1 0,1-1 0,0 1 0,1 3-5,-2-12-31,1-1 1,0 1-1,0-1 1,0 1-1,0 0 0,0-1 1,0 1-1,0-1 0,0 1 1,0 0-1,1-1 0,-1 1 1,0-1-1,0 1 1,0 0-1,1-1 0,-1 1 1,0-1-1,1 1 0,-1-1 1,0 1-1,1-1 0,-1 1 1,1-1-1,-1 0 0,1 1 1,-1-1-1,1 0 1,-1 1-1,1-1 0,-1 0 1,1 1-1,-1-1 0,1 0 1,0 0-1,-1 0 0,1 0 1,-1 1-1,1-1 31,6-10-3397,-6-11 41</inkml:trace>
  <inkml:trace contextRef="#ctx0" brushRef="#br0" timeOffset="2536.065">19590 1266 7714,'15'-14'2639,"-16"19"1452,-14 20-3967,12-21 213,-354 554 859,345-538-1167,12-51-652,8-101-3722,-11 86 1825</inkml:trace>
  <inkml:trace contextRef="#ctx0" brushRef="#br0" timeOffset="2701.281">19175 1505 6225,'-3'-8'2649,"6"8"39,3 5-1567,7-1-329,6 2-352,9 6 32,6 0-16,7-1-8,0 0-160,7 7-48,-5-3-120,2 3-40,-8 2-48,-7-3 1809,-7 1-5050,-6 0 2281</inkml:trace>
  <inkml:trace contextRef="#ctx0" brushRef="#br0" timeOffset="2992.383">19683 1854 8674,'-1'30'5620,"14"-42"-5056,99-122-65,-15 6-355,-98 128-146,1 1 0,0-1 1,0 0-1,-1 0 1,1 1-1,0-1 1,-1 0-1,1 1 0,0-1 1,0 1-1,0-1 1,0 0-1,-1 1 0,1-1 1,0 0-1,0 1 1,0-1-1,0 1 1,0-1-1,0 0 0,0 1 1,0-1-1,0 1 1,0-1-1,0 1 0,0-1 1,0 0-1,1 1 1,-1-1-1,0 0 1,0 1-1,0-1 0,0 1 1,1-1-1,-1 0 1,0 1-1,0-1 0,1 0 1,-1 0-1,0 1 1,1-1-1,-1 0 1,0 0-1,1 1 0,-1-1 1,0 0-1,1 0 1,-1 0-1,0 0 0,1 1 1,-1-1-1,1 0 1,-1 0-1,0 0 1,1 0-1,-1 0 0,1 0 1,-1 0-1,1 0 1,-1 0-1,0 0 0,1 0 1,-1-1 1,0 4 1,-12 80-79,-4 27 91,14-39-2815,6-41 581</inkml:trace>
  <inkml:trace contextRef="#ctx0" brushRef="#br0" timeOffset="3369.832">20170 1503 12755,'3'-1'3008,"-4"1"1065,2-2-3673,2-1-296,-1-3-72,1-3-192,1-3-512,-5 0-1624,-1-1-1785,-7 0-464</inkml:trace>
  <inkml:trace contextRef="#ctx0" brushRef="#br0" timeOffset="3656.656">20713 1219 8906,'3'-4'2825,"-7"4"559,-7 6-2448,-7 11-383,0 5-257,-11 15-24,0 7-144,-1 10-16,7-4-32,-3-1 0,9-11-64,4-9 24,4-10-16,-2-6-248,2-9-368,-3-10-2929,4 5 584</inkml:trace>
  <inkml:trace contextRef="#ctx0" brushRef="#br0" timeOffset="3882.833">20426 1318 8786,'6'6'2520,"7"5"665,6 4-2337,7 5-376,-2-1-96,10 3 9,-2-3-137,7 1-48,2-6-96,5-1-24,-8-5-392,-1-4-3113,-17-10 904</inkml:trace>
  <inkml:trace contextRef="#ctx0" brushRef="#br0" timeOffset="4169.497">20985 1444 8666,'4'-2'533,"0"0"1,0 1-1,1 0 0,-1 0 0,1 0 1,-1 0-1,1 1 0,-1-1 1,1 1-1,-1 0 0,1 0 1,0 1-1,3 1-533,-6-2 42,-1 0 0,1 1 1,-1 0-1,0-1 0,1 1 0,-1 0 0,0 0 0,1 0 0,-1 0 1,0 0-1,0 0 0,0 0 0,0 0 0,0 0 0,0 0 1,0 1-1,0-1 0,-1 0 0,1 1 0,0-1 0,-1 1 0,1-1 1,-1 1-1,0-1 0,1 1 0,-1-1 0,0 1 0,0-1 1,0 1-1,0-1 0,0 1 0,0-1 0,0 1 0,-1-1 1,1 1-1,-1-1 0,1 1 0,-1-1 0,1 1 0,-1-1 0,0 0 1,0 1-1,0-1-42,-69 96 708,42-61-574,6-9-63,1 1-1,1 1 1,1 1 0,-3 11-71,21-40 2,0 0 0,1 0 0,-1 0 0,0 1 0,1-1 0,-1 0 0,1 0 0,-1 1 0,1-1 0,0 0 0,-1 1 0,1-1 0,0 1 0,0-1 0,0 0 0,0 1 0,0-1 0,0 0 0,1 1 0,-1-1 0,0 0 0,1 1 0,-1-1 0,1 0 0,-1 1 0,1-1 0,0 0 0,-1 0 0,1 0 0,0 0 0,0 0 0,0 0 0,0 0 0,0 0 0,0 0 0,0 0 0,0 0 0,0 0 0,1-1 0,-1 1 0,0-1 0,0 1 0,1-1 0,-1 1 0,0-1 0,1 1 0,-1-1 0,0 0 0,1 0 0,-1 0 0,2 0-2,11-1 9,1-1 0,-1-1 0,0 0-1,0-1 1,0-1 0,0 0 0,-1-1 0,0 0 0,4-3-9,20-8-284,40-12-4053,-49 24 1009</inkml:trace>
  <inkml:trace contextRef="#ctx0" brushRef="#br0" timeOffset="4624.359">21290 1370 12643,'4'1'3392,"-5"1"849,-1-2-3537,2-2-495,2-1-185,1-5 24,0-4-240,6-4-1201,3 2-2856,0 0 328</inkml:trace>
  <inkml:trace contextRef="#ctx0" brushRef="#br0" timeOffset="4821.579">21631 1339 7562,'6'5'2144,"-4"-4"457,-1 1-2001,2-5-568,2-6-2601,5 0 817</inkml:trace>
  <inkml:trace contextRef="#ctx0" brushRef="#br0" timeOffset="5103.2">22203 1347 9522,'-3'1'3793,"-9"-2"-80,-3-2-2417,3 0-2056,4 0-328,5 0 135,9 0-2751,2-2 1159</inkml:trace>
  <inkml:trace contextRef="#ctx0" brushRef="#br0" timeOffset="5272.748">22356 1323 8498,'8'0'2160,"0"1"633,-4 1-2401,4-4-280,-4-4-144,5-5-456,3-2-2305,8-4 545</inkml:trace>
  <inkml:trace contextRef="#ctx0" brushRef="#br0" timeOffset="5535.706">22599 1244 6217,'8'7'3785,"-10"1"-520,2 2-761,0 0-2120,-1-3-87,-1-2-418,2-11-3143,-1-5 935</inkml:trace>
  <inkml:trace contextRef="#ctx0" brushRef="#br0" timeOffset="6325.166">24031 902 7522,'32'-9'7189,"-39"13"-3724,-28 11-1831,-3 7-1529,0 1 1,2 2-1,0 1 1,2 2-1,1 1 1,1 1-1,2 2 1,1 2 0,2 0-1,1 2 1,1 1-1,3 0 1,0 3-106,19-32-37,2-5-38,0 0-1,0 0 1,0-1-1,0 1 1,-1-1-1,1 1 1,0-1-1,-1 0 1,0 1-1,0-1 1,0 0-1,0 0 1,0 0-1,0 0 1,0-1-1,0 1 1,-1 0 75,-2-18-2844,8-3 317</inkml:trace>
  <inkml:trace contextRef="#ctx0" brushRef="#br0" timeOffset="6604.574">23666 1004 9354,'4'-9'3121,"8"10"583,-1 1-2447,6 4-353,2 6-344,7 3 8,2 3-256,6 8-104,3-3-136,2 0-24,-1 0-8,0-2-704,-7-5-512,-10 4-2849,-18-8 64</inkml:trace>
  <inkml:trace contextRef="#ctx0" brushRef="#br0" timeOffset="6902.626">24168 1118 8498,'9'5'7546,"0"53"-5629,-59 195 72,52-183-1716,-1-69-271,-1 0 1,1 0-1,0-1 1,0 1-1,0 0 1,-1 0-1,1-1 1,0 1-1,0-1 1,0 1-1,0-1 1,0 1-1,0-1 1,1 0-1,-1 1 0,0-1 1,0 0-1,0 0 1,0 0-1,0 0 1,0 0-1,0 0 1,1 0-1,-1 0 1,0 0-1,0-1 1,0 1-1,0 0 1,0-1-1,0 1 0,0 0 1,0-1-1,0 0 1,0 1-1,0-1 1,0 0-1,0 1 1,-1-1-1,1 0 1,0 0-1,0 0 1,-1 0-3,3 0 5,21-15 24,0-2 0,-1-1 0,-1 0 0,0-2 0,13-18-29,-16 20 2,53-62-80,69-67-367,-140 147 428,-1 0 10,1 0-1,-1 1 0,1-1 0,-1 0 1,0 1-1,1-1 0,-1 0 1,1 1-1,0-1 0,-1 0 0,1 1 1,-1-1-1,1 1 0,0-1 0,0 1 1,-1 0-1,1-1 0,0 1 0,0 0 1,-1-1-1,1 1 0,0 0 1,0 0-1,0 0 0,-1 0 0,1 0 1,0 0-1,0 0 0,0 0 0,-1 0 1,1 0-1,0 0 0,0 0 0,0 1 1,-1-1-1,1 0 0,0 1 1,0-1-1,-1 0 0,1 1 0,0-1 1,-1 1-1,2 0 8,-16 60-180,0-24 129,0-1 66,1 1 0,1 0-1,2 0 1,2 1-1,-2 24-14,10-58-294,-1 1 0,1-1 0,0 0-1,0 1 1,0-1 0,0 1-1,1-1 1,0 0 0,0 0 0,0 1-1,0-1 1,1 0 0,-1 0 0,1 0-1,1 1 295,13-1-3280</inkml:trace>
  <inkml:trace contextRef="#ctx0" brushRef="#br0" timeOffset="193013.296">4196 5149 8978,'-94'1'5647,"51"1"-5506,9 1-154,0 2 0,0 1-1,1 2 1,0 1 0,0 1 0,-17 9 13,-54 31 1107,-35 11 807,130-55-1868,1 0-1,0 1 1,1 0 0,-1 0 0,1 0 0,1 1-1,0 1 1,0-1 0,0 1 0,1 0-1,0 0 1,1 0 0,0 1 0,0-1 0,0 7-46,-55 232 33,48-190-38,1-8-2,-2-6 8,3 0 0,1 1-1,2 0 1,2 1 0,2 0 0,2-1 0,3 1-1,1-1 1,2 0 0,4 8-1,-3-32 4,2 0 1,1-1-1,1-1 1,0 0-1,1 0 1,1-1-1,1 0 1,1-1-1,0-1 1,1-1-1,1 0 1,0-1-1,1 0 1,0-2-1,1 0 1,13 5-5,24 16 0,4 3-3,1-3 0,1-2 0,53 18 3,272 61 205,-265-87-157,1-5-1,1-6 1,0-5-1,68-6-47,-52 0 13,-43 2-15,-1-5 1,1-5 0,-1-3-1,-1-5 1,24-9 1,137-58 36,-143 39-22,-2-6 0,-2-5-1,96-63-13,-158 87 10,-1-2-1,-1-2 0,-2-2 1,-2-2-1,13-16-9,-44 43 2,0 0 0,-1-1-1,0-1 1,-1 1 0,-1-2 0,0 1 0,0-1-1,-1 1 1,-1-2 0,-1 1 0,0-1-1,0-3-1,25-136 8,-26 123 37,-1 0-1,-1-1 1,-2 1-1,-1 0 1,-2 0-1,-1-2-44,-1-2 107,-1-1 1,-3 2-1,0-1 0,-2 1 1,-2 1-1,-1 0 0,-1 1 0,-2 0 1,-1 2-1,-2 0 0,-13-14-107,20 31 25,-1 1 0,0 1 0,0 0 0,-1 1-1,-1 1 1,1 1 0,-2 0 0,-15-5-25,-21-10 17,-171-82-5,122 54-3,-3 5 0,-6 3-9,-1 6-15,-2 4 0,-1 6 1,-5 4 14,8 4-172,0 4 1,-77 2 171,90 13-255,1 4 1,-1 4-1,1 4 0,-23 10 255,-194 64-1001,201-44 162,2 5 1,-4 7 838,-278 163-3422,-19 38-92</inkml:trace>
  <inkml:trace contextRef="#ctx0" brushRef="#br0" timeOffset="-114257.806">9064 5364 5417,'-11'-4'2033,"0"-7"-153,-1 8-1440,-3-3-808,4 12-312,-4-5-776,2 10-425,-3-15-63</inkml:trace>
  <inkml:trace contextRef="#ctx0" brushRef="#br0" timeOffset="-113036.861">8910 5343 1976,'-52'6'7621,"18"-3"-5652,-26 3-758,31-5-977,1 2 0,-1 2 1,0 0-1,1 2 0,0 1 0,0 1 0,-10 6-234,32-12 13,-19 10 31,0 0 1,-1-1-1,-1-2 1,0-1-1,0-1 1,-1-1-1,-21 2-44,-48-2 271,42-5 178,-1 3 0,1 3 0,-24 7-449,-165 57 608,138-35-294,65-22-289,5-3-16,1 2 0,0 1 0,1 2-1,1 1 1,-12 9-9,-187 145-56,208-159 40,-53 41 0,70-47 16,1-1 1,0 2-1,0-1 1,1 1-1,0 0 0,0 0 1,0 0-1,1 1 0,1 0 1,-1 0-1,1 0 1,1 0-1,0 0 0,0 0 1,1 1-1,0-1 0,1 1 1,0-1-1,0 1 1,1-1-1,0 1 0,2 8-1,0 1 0,2-1 0,0 0 0,1 0-1,1 0 1,1-1 0,0 0 0,1 0 0,1-1 0,0 0 0,2-1 0,5 7 1,6-1-3,1 0 1,0-2-1,2 0 1,0-2-1,1-1 1,1-1-1,0-1 1,1-2-1,1-1 1,-1-1-1,2-1 1,-1-2-1,1-1 1,0-1-1,1-2 1,-1-1-1,29-3 3,196-6 169,58-17-169,-206 19 85,1 5 0,95 12-85,15 0 13,-114-11-8,1-5-1,-1-4 0,86-19-4,39-19 24,204-34 42,-397 76-70,1-2 1,-2-2-1,1-1 1,-1-2 0,-1-1-1,0-2 1,9-6 3,-10 4 20,-2-2 1,0-1 0,-1-1-1,-1-2 1,-1-1 0,-1-2-1,-1 0 1,-1-2 0,-1-1-1,7-12-20,-23 23 31,-1-1-1,0 0 0,-1 0 0,-1-1 1,-1 0-1,-1 0 0,0 0 0,-2-1 1,0 1-1,-1-1 0,-1 1 0,-1-1 1,0 0-1,-2 1 0,0 0 0,-1 0 1,-1 0-1,-1 0 0,-1 1 0,0-1 1,-1 2-1,-1-1 0,-1 1 0,-1 1 1,-1-2-31,-2-6 106,-1 0 0,-1 1 0,-1 1 0,-1 1 0,0 0 0,-2 1 0,-1 1 0,0 1 0,-1 1 0,-1 1 0,0 1 0,-3 0-106,-8 3 123,-1 1-1,0 1 1,-1 2 0,1 1-1,-1 3 1,-1 0 0,1 2-1,-14 2-122,-46 0-17,0 4 0,-77 14 17,95-7-630,0 4 0,1 3 0,-29 13 630,-115 46-3561,-18 16-148</inkml:trace>
  <inkml:trace contextRef="#ctx0" brushRef="#br0" timeOffset="-65446.036">5286 4911 7386,'-5'-16'4705,"9"-8"-4596,9-12-114,60-136 50,-54 141-12,-8 13 29,0 0 0,-1-1 0,-1 0 0,-1 0 0,3-13-62,1-25 104,-2 0 1,-3-1-1,-2-7-104,0 8 51,5-19 204,-4-1 1,-3 1-1,-3-1 0,-4 0 1,-3 1-1,-13-59-255,15 116 35,-38-154 149,-18-156-184,48 200 16,5 41 111,-4 1-1,-21-77-126,30 152 113,-1-1-1,0 1 1,-1 0 0,-1 0-1,0 0 1,0 1 0,-1 0-1,0 0 1,-1 1 0,-1 0-1,1 0 1,-1 1 0,-1 0-1,0 1 1,0 0 0,-1 0-1,-7-3-112,-39-20 486,-1 3-1,-1 2 0,-1 3 1,-7 1-486,18 5 216,-11 0-463,64 24-4494,5 10 1235</inkml:trace>
  <inkml:trace contextRef="#ctx0" brushRef="#br0" timeOffset="-63745.542">2998 1560 3649,'-17'33'8010,"19"22"-4178,-2-55-3810,0 1 0,0-1-1,1 1 1,-1-1 0,0 0-1,0 1 1,1-1 0,-1 1-1,0-1 1,1 0 0,-1 1-1,0-1 1,1 0 0,-1 0-1,1 1 1,-1-1-1,0 0 1,1 0 0,-1 0-1,1 0 1,-1 1 0,1-1-1,-1 0 1,1 0 0,-1 0-1,1 0 1,-1 0 0,1 0-1,-1 0 1,1 0 0,-1 0-1,1 0 1,-1-1 0,0 1-1,1 0 1,-1 0 0,1 0-1,-1 0 1,1-1 0,-1 1-1,0 0 1,1-1 0,-1 1-1,0 0 1,1-1 0,-1 1-1,0 0 1,1-1-1,-1 1 1,0 0 0,0-1-1,1 1 1,-1-1 0,0 1-1,0-1-21,18-25 218,-4-2-118,-2-1 1,-1-1 0,-2 0-1,-1 0 1,3-21-101,-11 51 1,17-85 84,-4-1 0,-1-27-85,-11 95 9,0 3 18,2 30-4,11 82 5,6 0 1,3-2-1,4 0-28,-10-36-5,-9-26 17,-6-23 1,0 0-1,1 0 1,0 0 0,0 0-1,1 0 1,1-1 0,-1 1-1,7 7-12,-11-17-54,1 0 0,-1 0 0,0 1 0,1-1 0,-1 0 0,1 0 0,-1 0 0,0 0 0,1 0 0,-1 0 0,1 0 0,-1 0 0,0 0 0,1 0 0,-1 0 0,1 0 0,-1-1 0,0 1 0,1 0 0,-1 0 0,1 0 0,-1 0 0,0-1 0,1 1 0,-1 0 0,0 0 0,1-1 0,-1 1 0,0 0 0,0-1 0,1 1 0,-1 0 0,0-1 0,0 1 0,0 0 0,1-1 0,-1 1 0,0-1 0,0 1 0,0 0 0,0-1 0,0 1 0,0-1 0,0 1 0,0 0 0,0-1 0,0 1 0,0-1 0,0 1 0,0 0 0,0-1 0,0 1 0,0-1 0,0 1-1,0 0 1,-1-1 0,1 1 0,0-1 0,0 1 0,0 0 0,-1-1 0,1 1 0,0 0 0,-1 0 0,1-1 0,0 1 0,-1 0 0,1 0 0,0-1 54,-1-3-1106,1-13-2221</inkml:trace>
  <inkml:trace contextRef="#ctx0" brushRef="#br0" timeOffset="-63430.177">3075 2026 7346,'2'1'661,"10"2"4768,0-12-4786,164-146 1316,75-23-1561,-175 136-353,-96 39-4229,0 7 1193</inkml:trace>
  <inkml:trace contextRef="#ctx0" brushRef="#br0" timeOffset="-62923.647">3359 1934 8274,'-3'6'5731,"3"18"-4605,0 60 113,11 121 414,8-150-1341,-18-54-309,-1 0 1,0-1-1,1 1 1,-1 0 0,1-1-1,-1 1 1,1 0-1,-1-1 1,1 1 0,0 0-1,-1-1 1,1 1-1,0-1 1,0 1 0,-1-1-1,1 0 1,0 1-1,0-1 1,-1 0 0,1 1-1,0-1 1,0 0-1,0 0 1,0 0 0,0 0-1,-1 0 1,1 0-1,0 0 1,0 0 0,0 0-1,0 0 1,-1 0-1,1-1 1,0 1 0,0 0-1,0 0 1,-1-1-1,1 1 1,0-1 0,0 1-1,-1-1 1,1 1-1,0-1 1,-1 1 0,1-1-1,0 0 1,-1 1-1,1-2-3,29-36 172,-30 37-166,26-47 144,-3 0 0,-2-2 1,-2 0-1,-2-2-150,-11 37 18,8-28 19,-6 61-66,-3 33 46,22 110 107,-26-158-122,0-1 0,-1 1 0,1-1 0,0 1-1,0-1 1,0 1 0,1-1 0,-1 0-1,0 1 1,1-1 0,0 0 0,-1 0 0,1 0-1,0 0 1,0-1 0,0 1 0,0 0-1,1-1 1,-1 1 0,0-1 0,1 0 0,-1 0-1,0 0 1,1 0 0,0 0 0,-1-1-1,1 1 1,-1-1 0,1 1 0,0-1 0,-1 0-1,1 0 1,0 0 0,-1 0 0,1-1-1,0 1 1,-1-1 0,1 0 0,-1 0 0,1 0-1,-1 0 1,1 0 0,-1 0 0,0 0-1,3-2 0,2 2-3058,-21 18-1495,-5-2 189</inkml:trace>
  <inkml:trace contextRef="#ctx0" brushRef="#br0" timeOffset="-62321.126">3867 1249 9698,'-9'9'2980,"20"-17"-240,152-137-1076,131-55-712,-242 168-889,-43 26-27,-6 3-509,-31 17-1353,-40 14-4971,23-9 2497</inkml:trace>
  <inkml:trace contextRef="#ctx0" brushRef="#br0" timeOffset="-61906.024">3943 1161 7466,'-2'2'511,"1"-2"-406,1 1 1,-1-1-1,1 0 1,-1 0-1,0 0 1,1 0 0,-1 1-1,1-1 1,-1 0-1,1 0 1,-1 1-1,1-1 1,-1 1 0,1-1-1,-1 0 1,1 1-1,-1-1 1,1 1-1,0-1 1,-1 1-1,1-1 1,0 1 0,-1-1-1,1 1 1,0 0-1,0-1 1,-1 1-1,1-1 1,0 1 0,0 0-1,0-1 1,0 1-1,0-1 1,0 1-1,0 0 1,0-1 0,0 1-1,0-1 1,0 1-1,1 0 1,-1-1-1,0 1 1,0-1 0,1 1-1,-1 0 1,0-1-1,0 1 1,1-1-1,-1 1 1,1-1-1,-1 0 1,0 1 0,1-1-1,-1 1 1,1-1-1,-1 0-105,148-38 1861,-143 36-1826,0 0-15,1 0 1,-1 1-1,0-1 1,1 1-1,-1 0 1,1 1-1,0-1 1,-1 1-1,1 0 1,-1 0-1,1 1 0,0 0 1,-1 0-1,1 0 1,-1 0-1,0 1 1,1 0-1,-1 0 1,1 1-21,-3 0 10,-1 0 1,-1 0-1,1 0 1,0 1-1,-1-1 0,0 0 1,1 1-1,-1-1 1,-1 1-1,1-1 1,0 1-1,-1-1 0,0 1 1,0 0-1,0-1 1,0 1-1,0-1 1,-1 1-1,0-1 1,0 1-1,0-1 0,0 1 1,-1 1-11,-67 184 660,19-66 200,37-65-332,14-57-523,0 1-1,0-1 1,0 0-1,0 0 1,1 0-1,-1 0 0,0 0 1,0-1-1,1 1 1,-1 0-1,1 0 1,-1-1-1,0 1 1,1-1-1,-1 1 0,1-1 1,-1 0-1,1 0 1,0 0-1,-1 0 1,1 0-1,-1 0 1,1 0-1,-1 0 1,1 0-1,-1-1 0,1 1 1,-1-1-1,1 1 1,-1-1-1,1 1 1,-1-1-1,0 0 1,1 0-1,-1 0 1,0 0-1,0 0 0,0 0 1,1-1-5,-1 2 4,37-21 82,-1-2 1,0-2 0,-2-1 0,-1-1-87,131-88 310,-160 113-302,-1-1-3,-1 1 1,1 0-1,-1 0 0,1 0 1,0 1-1,0-1 0,-1 1 1,1 0-1,0 0 0,0 0 1,1 1-1,-1-1 0,0 1 1,0 0-1,0 0 0,0 0 1,3 1-6,-7-12-2875,4-5-564,0-2-416</inkml:trace>
  <inkml:trace contextRef="#ctx0" brushRef="#br0" timeOffset="-61489.419">4312 1814 6489,'15'1'3649,"-14"15"-496,4 5-857,-4 6-1936,7 11-56,-5-6-47,5 4 15,-1-4-88,-2-5-72,-4-5-88,8-4 0,-4-11-192,-8-5-505,1-7 3698,-13-16-6450,-14-8 2865</inkml:trace>
  <inkml:trace contextRef="#ctx0" brushRef="#br0" timeOffset="-61230.521">4167 1738 9050,'2'-8'2456,"-2"2"673,1-3-2529,4 0-344,1-6-96,2 1-88,1-4-192,1 4-280,4 5-2752,-5 9 679</inkml:trace>
  <inkml:trace contextRef="#ctx0" brushRef="#br0" timeOffset="-60999.054">4450 1797 9474,'-3'5'2721,"6"-2"719,1 0-2663,7-3-89,4-6-192,8-16 8,4-5-160,11-8-24,-2 2-168,4-2-56,-5 11-72,-2 9-200,-12 10-328,-5 3-568,-12 10 23,-8 18-2767,-9 3 567</inkml:trace>
  <inkml:trace contextRef="#ctx0" brushRef="#br0" timeOffset="-60770.355">4577 1920 8626,'2'2'2152,"2"-2"681,7-2-2465,4-4-96,3 1-96,5-5-32,0-4 0,1-1-48,-3 0-120,0 0 64,-7 4-3000,-5 3 975</inkml:trace>
  <inkml:trace contextRef="#ctx0" brushRef="#br0" timeOffset="-60343.839">4893 1815 7858,'-3'36'6557,"10"-42"-4981,33-112-41,32-144-942,-55 155-496,-6 166 84,-11-37-163,2 1-1,0-1 0,2 0 1,0-1-1,2 1 0,0-1 1,1 0-1,7 12-17,-13-30-42,0 0 0,1 0 0,-1 0 1,1 0-1,0-1 0,0 1 0,0 0 0,0-1 0,1 0 0,-1 1 0,0-1 1,1 0-1,0 0 0,0 0 0,-1-1 0,1 1 0,0-1 0,0 1 1,1-1-1,-1 0 0,0 0 0,0 0 0,0-1 0,1 1 0,-1-1 0,0 0 1,1 0-1,2 0 42,12-14-1577</inkml:trace>
  <inkml:trace contextRef="#ctx0" brushRef="#br0" timeOffset="-59658.23">3875 673 5529,'-11'-6'6978,"15"24"-3868,-1-9-3393,2 19 808,28 76 610,-31-103-1129,-1 1 0,0-1 0,1 0 0,-1 0 0,1 0 0,-1 0-1,1 0 1,-1 0 0,1 0 0,0-1 0,-1 1 0,1-1 0,0 1 0,0-1-1,0 0 1,-1 1 0,1-1 0,0 0 0,0 0 0,0 0 0,-1 0-1,1-1 1,0 1 0,0 0 0,-1-1 0,1 1 0,0-1 0,0 0 0,-1 0-1,1 1 1,-1-1 0,1 0 0,-1 0 0,1-1 0,-1 1 0,0 0 0,1 0-1,-1-1 1,0 1 0,0 0 0,0-1 0,0 0 0,0 1 0,0-1 0,0 1-1,-1-1 1,1-1-6,98-166 308,-99 170-308,0-1 0,0 0 0,0 0 0,0 1 0,0-1 0,0 0 0,0 0-1,0 1 1,0-1 0,0 0 0,0 1 0,0-1 0,1 0 0,-1 0 0,0 1-1,0-1 1,0 0 0,0 0 0,1 0 0,-1 1 0,0-1 0,0 0 0,0 0 0,1 0-1,-1 0 1,0 1 0,0-1 0,1 0 0,-1 0 0,0 0 0,0 0 0,1 0-1,-1 0 1,0 0 0,1 0 0,-1 0 0,0 0 0,0 0 0,1 0 0,-1 0-1,0 0 1,1 0 0,-1 0 0,0 0 0,0 0 0,1 0 0,-1 0 0,0-1-1,0 1 1,1 0 0,-1 0 0,0 0 0,0 0 0,0 0 0,1-1 0,-1 1 0,0 0-1,1 38-20,-1-30 19,3 158 34,3-145-310,2-20-801,2-27-1884,-2-16-119</inkml:trace>
  <inkml:trace contextRef="#ctx0" brushRef="#br0" timeOffset="-58726.874">5229 708 7250,'-3'2'5276,"-6"13"-3498,-33 90-659,6 1 0,3 2 0,-15 102-1119,48-209 3,-2 10 116,1-18-51,0 3-90,0-15-610,-1 0-1,-1-1 1,-1 1-1,-1 1 1,0-1-1,-1 1 1,-1 0-1,-6-9 633,-13-17-2591</inkml:trace>
  <inkml:trace contextRef="#ctx0" brushRef="#br0" timeOffset="-58529.559">4929 908 5265,'9'-1'2881,"5"4"-145,-2 1-1055,12 5-721,-6 2-368,16 2-64,-2-2-176,10-3-64,-4-2-160,9 7-32,-13 1-48,-1 1-48,-9 6-256,-4 5-2848,-5-1 807</inkml:trace>
  <inkml:trace contextRef="#ctx0" brushRef="#br0" timeOffset="-58325.286">5583 999 9658,'2'18'2177,"2"2"887,5 1-2856,3-1-64,-3-3-80,2-5-24,1 1 8,-1-5-312,-4-5-192,2-3-2617,-12-3 505</inkml:trace>
  <inkml:trace contextRef="#ctx0" brushRef="#br0" timeOffset="-58060.849">5466 773 8554,'-1'-3'3088,"-5"-5"401,0 1-2096,1 1-817,2-2-160,1 4-216,2 1-632,-1 1-152,-1 4-2977,1-2 448</inkml:trace>
  <inkml:trace contextRef="#ctx0" brushRef="#br0" timeOffset="-17883.979">9199 5220 9106,'17'-38'5306,"-2"-25"-5072,-9 34 2,11-47-207,7-25 9,-4 0 0,-5-1 0,1-78-38,-33-118 265,-30-21 350,-10-7 200,2 6-258,34 203-367,-6 1 0,-17-40-190,-76-224 209,111 348-197,2-1 0,1 0 0,2 0 0,0-15-12,-1-7 6,1 11-2,-25-135 28,27 172-25,-26-67 194,1 182 223,1-118-1,5-5-143,8 17-185,13-2-203,0-1 0,0 1 0,0 0 0,0 0 1,0 0-1,0 0 0,0 0 0,0-1 0,0 1 0,0 0 0,0 0 0,0 0 0,0 0 0,0 0 0,0-1 0,0 1 0,0 0 0,-1 0 0,1 0 0,0 0 0,0 0 0,0 0 0,0 0 1,0 0-1,0-1 108,9-3-3418,5-1-378</inkml:trace>
  <inkml:trace contextRef="#ctx0" brushRef="#br0" timeOffset="-17116.34">8985 4745 9202,'-1'-1'102,"0"0"-1,0 0 1,0 0-1,0 0 1,0 1 0,0-1-1,0 0 1,0 0 0,0 1-1,-1-1 1,1 1 0,0-1-1,0 1 1,-1 0-1,1-1 1,0 1 0,-1 0-1,1 0 1,0 0 0,-1 0-1,1 0 1,0 0-1,0 0 1,-1 0 0,1 1-1,0-1 1,-1 0 0,1 1-1,0-1 1,0 1 0,0-1-1,-1 1 1,1 0-1,0-1 1,0 1 0,0 0-1,0 0 1,0 0 0,0 0-1,0 0 1,1 0-1,-1 0 1,0 0 0,1 0-1,-1 0 1,0 1 0,1-1-1,-1 0 1,1 0 0,0 1-1,-1-1 1,1 0-1,0 1-101,0 14 41,1 0-1,1 0 1,0 0 0,1 0-1,0-1 1,2 1-1,0-1 1,0 0-1,6 9-40,4 16 240,56 131 554,-70-168-782,0 0-1,0 0 0,1 0 1,-1 0-1,1-1 0,0 1 1,0-1-1,0 1 0,0-1 1,0 0-1,0 0 0,0 0 1,1 0-1,-1 0 0,1 0 1,0 0-1,-1-1 0,1 0 1,0 1-1,0-1 0,0 0 1,0 0-1,0-1 0,0 1 1,0-1-1,0 1 0,0-1 1,2 0-12,8-6 49,1 0 0,-1-1 1,0 0-1,0-1 0,-1-1 1,0 0-1,-1-1 0,0 0 0,0 0 1,-1-1-1,-1-1 0,0 0 1,0 0-1,-1 0 0,0-3-49,3 0 32,50-77 128,-4-2 0,-2-8-160,58-97-350,-104 184-316,0 1 0,1 1-1,0-1 1,1 2-1,0 0 1,13-11 666,13 1-3094</inkml:trace>
  <inkml:trace contextRef="#ctx0" brushRef="#br0" timeOffset="-15496.366">6903 1679 3217,'-16'-16'7293,"15"15"-6091,1-6 1568,4 4-2658,0 0 1,0-1 0,0 1-1,0-1 1,0 0 0,0 0-1,-1 0 1,0 0 0,0 0-1,0-1 1,-1 0 0,1 1-1,-1-1 1,0 0 0,0 0-1,-1 0 1,0 0 0,0-1-1,1-3-112,7-20 231,78-220 240,-3-3-273,-82 233-67,-2 19-119,0 0-1,0 0 1,0 0-1,0 0 1,0 0 0,0 0-1,0 0 1,-1 0 0,1 0-1,0 0 1,0 0-1,0 0 1,0 0 0,0 0-1,0 0 1,-1 0-1,1 0 1,0 0 0,0 0-1,0 0 1,0 0-1,0 0 1,0 0 0,-1 0-1,1 0 1,0 0 0,0 0-12,-6 22 51,1 0 0,2 0 0,0 0 0,1 0 0,1 0 0,1 1 0,1-1 0,1 0 0,1 1 0,1-1 0,1 0 0,3 6-51,23 33 47,-31-59-44,1-1-1,0 1 1,1-1-1,-1 0 1,0 1-1,0-1 1,0 0-1,1 0 1,-1 0-1,1 0 1,-1 0-1,1 0 1,-1 0-1,1-1 1,-1 1-1,1 0 1,0-1-1,-1 1 1,1-1-1,0 0 1,-1 0-1,1 0 1,0 1-1,0-1 1,-1-1-1,1 1 1,0 0-1,-1 0 1,1-1-1,0 1 0,-1-1 1,1 1-1,0-1 1,-1 0-1,1 0 1,0 0-3,34-49-748,-32 11-4072,-8 33 1618</inkml:trace>
  <inkml:trace contextRef="#ctx0" brushRef="#br0" timeOffset="-15202.86">6983 1767 7858,'-8'12'2110,"0"1"1060,18-21-2133,297-278 229,-293 273-1255,-4 2-3,0 1 1,1 0 0,1 1 0,0 0-1,0 0 1,1 2 0,0-1-1,0 2 1,2-1-9,18 9-374,-28 9-2942,-8-4 710</inkml:trace>
  <inkml:trace contextRef="#ctx0" brushRef="#br0" timeOffset="-14571.645">7188 1875 8090,'23'-74'6904,"-8"103"-5037,-3 25-1517,-3 0 1,-3 0-1,0 42-350,3 28 207,3-69-74,-12-54-125,1 0 0,0-1 0,0 1 0,-1-1 0,1 0 0,0 1 1,0-1-1,0 0 0,0 1 0,0-1 0,-1 0 0,1 0 0,0 0 0,0 0 0,0 0 0,0 0 0,0 0 1,0 0-1,0 0 0,0 0 0,0 0 0,-1 0 0,1-1 0,0 1 0,0 0 0,0-1 0,0 1 0,-1-1 0,1 1 1,0-1-1,0 1 0,-1-1 0,1 0 0,0 1 0,-1-1 0,1 0 0,-1 1 0,1-1 0,-1 0 0,1 0 1,-1 0-1,1 1 0,-1-1 0,0 0 0,0 0 0,1 0-8,39-88 349,-7 1-127,-4 0-1,0-18-221,-24 97 26,-3 24-32,26 213 45,-3-148 10,-25-79-74,1 0 1,-1 0-1,0 1 0,1-1 0,-1 0 1,1 0-1,-1 0 0,1 0 1,0-1-1,-1 1 0,1 0 0,0 0 1,0 0-1,-1 0 0,1-1 0,0 1 1,0 0-1,0-1 0,0 1 0,0-1 1,0 1-1,0-1 0,0 1 1,0-1-1,0 0 0,0 0 0,0 1 1,1-1-1,-1 0 0,0 0 0,0 0 1,0 0-1,0 0 0,0 0 0,0-1 1,1 1-1,-1 0 0,0 0 0,0-1 1,0 1-1,0-1 0,0 1 1,0-1-1,0 1 0,0-1 0,0 0 1,-1 1-1,1-1 0,0 0 0,0 0 1,0 0 24,29-51-3837,-15-1 285</inkml:trace>
  <inkml:trace contextRef="#ctx0" brushRef="#br0" timeOffset="-11836.386">7876 1195 8258,'1'-13'1470,"2"-3"1896,3 30-2344,25 156-527,-26-125-398,3 0-1,1 0 0,3-1 1,8 20-97,-20-63 2,0 0 1,0 1-1,0-1 1,0 0-1,0 1 1,0-1 0,0 0-1,1 0 1,-1 1-1,1-1 1,-1 0 0,1 0-1,-1 1 1,1-1-1,0 0 1,-1 0-1,1 0 1,0 0 0,0 0-1,0 0 1,0 0-1,0 0 1,0 0 0,0-1-1,0 1 1,0 0-1,1-1 1,-1 1-1,0-1 1,0 1 0,1-1-1,-1 1 1,0-1-1,0 0 1,1 0 0,-1 0-1,0 0 1,1 0-1,-1 0 1,0 0-1,1 0 1,-1 0 0,0 0-1,1-1 1,-1 1-1,0-1 1,0 1 0,1-1-1,-1 1 1,0-1-1,0 0 1,0 1-1,0-1 1,0 0 0,0 0-1,0 0 1,0 0-1,0 0 1,0 0 0,0 0-1,-1 0 1,1 0-1,0-1-2,27-81-3487,-26 73 2691,6-37-2054</inkml:trace>
  <inkml:trace contextRef="#ctx0" brushRef="#br0" timeOffset="-11600.49">8143 1048 6265,'-2'-14'4011,"0"20"-303,7 29-3557,2 0-1,2 0 0,1-1 0,1-1 1,8 15-151,2 7 90,9 7 121,-38-80-3531,-6 1 877</inkml:trace>
  <inkml:trace contextRef="#ctx0" brushRef="#br0" timeOffset="-11317.73">7640 1107 8506,'-35'-11'5345,"34"11"-5300,1 0-1,-1-1 1,1 1-1,-1 0 1,1-1 0,-1 1-1,1-1 1,0 1 0,-1 0-1,1-1 1,0 1 0,-1-1-1,1 1 1,0-1-1,0 1 1,-1-1 0,1 1-1,0-1 1,0 0 0,0 1-1,0-1 1,0 1 0,-1-1-1,1 1 1,0-1-1,0 0 1,1 1 0,-1-1-1,0 1 1,0-1 0,0 1-1,0-1 1,0 1 0,1-1-1,-1 1 1,0-1-1,0 1 1,1-1 0,-1 1-1,0-1 1,1 1 0,-1-1-1,1 1 1,-1-1 0,0 1-1,1 0 1,-1-1-1,1 1 1,-1 0 0,1 0-1,-1-1 1,1 1 0,-1 0-1,1 0 1,0 0-1,-1-1 1,1 1 0,-1 0-1,1 0 1,-1 0 0,1 0-1,0 0 1,-1 0 0,1 0-45,29-20 326,1 1 1,1 1 0,1 2 0,24-8-327,-8 3 144,128-59 114,-147 62-1617,-33-5-4500,2 20 4932,-14-18-3976</inkml:trace>
  <inkml:trace contextRef="#ctx0" brushRef="#br0" timeOffset="-9217.581">7669 1130 6817,'-8'-4'1713,"8"4"-1617,1 0 0,-1 0 0,0 0 0,0 0 0,1-1 0,-1 1 0,0 0 1,0 0-1,0 0 0,1-1 0,-1 1 0,0 0 0,0 0 0,0-1 0,0 1 0,1 0 0,-1 0 0,0-1 0,0 1 0,0 0 0,0 0 0,0-1 0,0 1 0,0 0 0,0-1 0,0 1 0,0 0 0,0 0 0,0-1 0,0 1 0,0 0 0,0 0 0,0-1 0,0 1 0,0 0 1,0-1-1,0 1 0,-1 0 0,1 0 0,0-1 0,0 1 0,0 0 0,0 0 0,-1 0 0,1-1 0,0 1 0,0 0 0,0 0 0,-1 0 0,1 0 0,0-1 0,0 1 0,-1 0 0,1 0 0,0 0 0,-1 0 0,1 0 0,0 0 0,0 0 0,-1 0 0,1 0 0,0 0 0,-1 0-96,268-137 559,-218 108-538,-1-3 1,-1-1-1,-2-3 0,28-29-21,-35 32 17,51-65 61,-89 99-69,0-1 0,0 0 0,0 0-1,0 0 1,0 0 0,0 0 0,0 0-1,0 1 1,0-1 0,0 0 0,1 0 0,-1 0-1,0 0 1,0 0 0,0 0 0,0 0-1,0 1 1,0-1 0,0 0 0,0 0-1,1 0 1,-1 0 0,0 0 0,0 0 0,0 0-1,0 0 1,0 0 0,1 0 0,-1 0-1,0 0 1,0 0 0,0 0-9,-9 17 219,-8 9-88,-2 0 0,-1-1 0,0-1 0,-2-1 0,-1-1 0,-1-1 0,0-1 0,-2-1 0,-11 6-131,-158 82 88,126-60-82,56-31-8,69-57-36,47-28 80,3-15 65,-97 76-128,-29 26-9,-234 187 141,230-188-89,0-1 1,-1-1-1,-1-1 1,-1-2-1,0 0-22,27-13 3,0 1 0,0 0-1,0-1 1,0 1 0,1-1 0,-1 1-1,0-1 1,0 1 0,0-1 0,0 1-1,0-1 1,0 1 0,0-1 0,-1 1-1,1-1 1,0 1 0,0-1 0,0 1-1,0 0 1,-1-1 0,1 1 0,0-1-1,0 1 1,-1 0 0,1-1-1,0 1 1,-1-1 0,1 1 0,0 0-1,-1 0 1,1-1 0,0 1 0,-1 0-1,1-1 1,-1 1 0,1 0 0,-1 0-1,1 0 1,-1 0 0,1 0 0,0-1-1,-1 1 1,1 0 0,-1 0 0,1 0-1,-1 0 1,1 0 0,-1 0 0,1 0-1,-1 1 1,1-1 0,-1 0 0,1 0-1,-1 0 1,1 0 0,0 1 0,-1-1-1,1 0 1,-1 0 0,1 1 0,0-1-1,-1 0 1,1 1 0,0-1 0,-1 0-1,1 1 1,0-1 0,-1 0-3,22-29-7,4 9 1,1 1 1,1 2-1,1 1 1,0 1-1,12-4 6,18-10-21,-53 26 19,19-8-16,-1 0 0,0-2 0,-1-1 0,0-1 0,-1-1 0,-1 0 0,0-2 0,-2 0 0,0-1 0,0-2 18,-67 61-152,-29 13 210,-2-3-1,-14 2-57,-30 19 59,114-65-1086,23-16-1682,14-18-49</inkml:trace>
  <inkml:trace contextRef="#ctx0" brushRef="#br0" timeOffset="-7664.781">8798 829 6793,'7'-21'2720,"-7"21"-2598,0 0 1,0 0-1,0 0 1,0-1-1,-1 1 1,1 0-1,0 0 1,0 0-1,0 0 1,0 0-1,0 0 1,-1 0-1,1 0 1,0 0-1,0 0 1,0-1-1,0 1 1,0 0-1,0 0 1,-1 0-1,1 0 1,0 0-1,0-1 1,0 1-1,0 0 1,0 0-1,0 0 1,0 0-1,0-1 1,0 1-1,0 0 1,0 0-1,0 0 1,0 0-1,0-1-122,-9 17 808,-86 219 1524,-27 123-2332,122-358 2,-5 17 56,2-6 28,4-22 6,7-40-940,-2 0 1,-3 0-1,-3-36 848,-20-71-8138,18 151 7504,-9-31-3149,-3 19 5389,8 22 5895,8 12-5241,1-11-2109,1-1 1,0 0-1,0-1 0,0 1 1,0-1-1,0 1 1,1-1-1,-1-1 1,1 1-1,-1-1 0,1 1 1,0-1-1,1 0-151,17 6 363,163 38 640,-181-43-1025,0 0-1,0 0 1,0 0 0,0 1-1,0 0 1,-1-1 0,1 2-1,-1-1 1,0 0 0,0 1-1,0 0 1,0 0 0,-1 0-1,1 1 1,1 3 22,20 46-3974,-14-23 896</inkml:trace>
  <inkml:trace contextRef="#ctx0" brushRef="#br0" timeOffset="-7480.704">9100 1081 7858,'-1'33'1688,"-3"4"817,8-1-2353,0 5 16,5-10-40,2-6-16,-1-11-136,1-8-2481,-2-11 801</inkml:trace>
  <inkml:trace contextRef="#ctx0" brushRef="#br0" timeOffset="-7248.24">9036 847 9898,'-7'-4'2289,"1"2"951,4 1-2904,1-1-128,2 1-56,4-2-112,-1 0-448,7-6-2840,1-2 783</inkml:trace>
  <inkml:trace contextRef="#ctx0" brushRef="#br0" timeOffset="-6665.22">7496 876 3737,'10'-70'9951,"-24"131"-9768,3 1-1,3 0 1,3 1 0,2-1-1,3 1 1,2 0-1,4-1 1,2 1-1,2-2 1,10 27-183,-12-56 31,0 0 0,2 0 0,2-1 1,0-1-1,14 22-31,-19-39 8,1-1 0,0 0 0,1-1 1,0 0-1,1 0 0,0-1 0,1 0 0,0-1 1,0 0-1,1-1 0,0 0 0,1-1 1,-1 0-1,3-1-8,13 4 63,0-2 1,0-1-1,1-1 0,0-2 1,0-1-1,0-1 1,1-1-1,-1-2 0,0-1 1,1-1-1,0-2-63,59-6-495</inkml:trace>
  <inkml:trace contextRef="#ctx0" brushRef="#br0" timeOffset="-6080.208">8804 482 8490,'15'0'3603,"6"14"-2437,-19-13-1165,184 182 1171,-150-147-1094,-1 2 0,-3 2 0,-1 1-1,-2 1 1,-2 2 0,-2 1 0,-1 1-78,-18-31-26,0 0 1,-2 0 0,1 0 0,-2 1 0,0-1 0,0 1-1,-2 0 1,0 0 0,-1 0 0,0-1 0,-1 1 0,-1 0-1,-1 0 1,0-1 0,-1 1 0,-1-1 0,0 0 0,-1 0 0,0-1-1,-2 0 1,1 0 0,-3 1 25,-16 17-2475,1-15 41</inkml:trace>
  <inkml:trace contextRef="#ctx0" brushRef="#br0" timeOffset="-4952.346">9139 254 7322,'-7'-11'5467,"10"18"-3082,43 78-2033,60 97 180,-106-182-534,0 1 0,0 0-1,0-1 1,0 1 0,0-1 0,0 1 0,0 0-1,1-1 1,-1 1 0,0 0 0,0-1 0,0 1-1,1-1 1,-1 1 0,0-1 0,1 1 0,-1-1-1,1 1 1,-1-1 0,0 1 0,1-1 0,-1 1-1,1-1 1,-1 1 0,1-1 0,0 0-1,-1 1 1,1-1 0,-1 0 0,1 0 0,-1 1-1,1-1 1,0 0 0,-1 0 0,1 0 0,0 0-1,-1 0 1,1 0 0,0 0 0,-1 0 0,1 0-1,-1 0 1,1 0 0,0 0 0,-1-1 0,1 1-1,0 0 1,-1 0 0,1-1 0,-1 1-1,1 0 1,-1-1 0,1 1 0,-1 0 0,1-1-1,-1 1 1,1-1 0,-1 1 0,1-1 0,-1 1-1,0-1 3,-2-12-2400,-1 1 239</inkml:trace>
  <inkml:trace contextRef="#ctx0" brushRef="#br0" timeOffset="-4351.791">9139 727 7082,'0'-3'3048,"2"0"-7,4-6-1281,8-5-1360,13-5 88,5-7-72,15-8-7,1 4-121,6-6-72,-9 7-120,-1-2-32,-12 9-32,-5-18-704,-10 23-785,1 5-2015,-7 9-297</inkml:trace>
  <inkml:trace contextRef="#ctx0" brushRef="#br0" timeOffset="-4063.685">9408 708 8562,'4'3'5817,"2"11"-5954,-5-12 602,48 195 1480,-49-196-1935,1 0 1,-1 0-1,0 0 1,1-1-1,-1 1 1,1 0-1,-1 0 1,1 0-1,-1-1 1,1 1-1,0 0 1,-1-1-1,1 1 1,0 0-1,0-1 1,-1 1-1,1-1 1,0 1-1,0-1 1,0 1-1,0-1 1,0 0-1,-1 0 1,1 1-1,0-1 1,0 0-1,0 0 0,0 0 1,0 0-1,0 0 1,0 0-1,0 0 1,0 0-1,0 0 1,0-1-1,0 1 1,0 0-1,-1-1 1,1 1-1,0 0 1,0-1-1,0 1 1,0-1-1,-1 1 1,1-1-1,0 0 1,-1 1-1,1-1 1,0 0-1,-1 1 1,1-1-1,-1 0 1,1 0-1,-1 0 1,1 1-1,-1-1 1,1 0-1,-1 0 1,0 0-1,0 0 1,1 0-1,-1 0-10,118-280 1058,-99 251-988,-19 29-69,1 1 0,-1-1 0,1 1 0,-1 0-1,0 0 1,1-1 0,-1 1 0,1 0 0,-1 0 0,1-1-1,-1 1 1,1 0 0,-1 0 0,1 0 0,-1 0 0,1 0-1,-1 0 1,1 0 0,-1 0 0,1 0 0,-1 0 0,1 0-1,-1 0 1,1 0 0,-1 0 0,1 1 0,-1-1 0,1 0-1,-1 0 1,1 0 0,-1 1 0,1-1 0,-1 0-1,1 1 1,-1-1 0,0 0 0,1 1 0,-1-1 0,0 1-1,1-1 1,-1 0 0,0 1 0,0-1 0,1 1 0,-1-1-1,0 1 1,0-1 0,0 1 0,1-1 0,-1 1 0,0-1-1,0 1 1,0-1 0,0 1 0,0-1 0,0 1 0,0-1-1,0 1 1,-1 0 0,1-1 0,0 1 0,0-1 0,0 1-1,33 178 260,-33-178-270,0 1 0,0-1 1,0 0-1,0 1 0,0-1 0,0 1 1,1-1-1,-1 0 0,1 1 0,-1-1 1,1 0-1,-1 1 0,1-1 1,0 0-1,0 0 0,-1 1 0,1-1 1,0 0-1,0 0 0,0 0 1,0 0-1,1 0 0,-1 0 0,0-1 1,0 1-1,0 0 0,1 0 1,-1-1-1,0 1 0,1-1 0,-1 1 1,0-1-1,1 0 0,-1 0 0,1 1 1,-1-1-1,1 0 0,-1 0 1,0 0-1,1-1 0,-1 1 0,1 0 1,-1 0-1,1-1 0,0 0 10,43-60-6014,-26 9 1765</inkml:trace>
  <inkml:trace contextRef="#ctx0" brushRef="#br0" timeOffset="-1961.312">10455 1201 7674,'-12'10'4760,"23"-12"-2900,131-100-1787,-80 55-45,56-41 57,116-66-85,-219 144 4,1 0 0,0 1 0,1 0 0,0 1 0,1 1 0,-1 1-1,1 1 1,0 0 0,1 1 0,-1 1 0,1 1 0,0 1 0,-1 0-1,1 1 1,0 1 0,-1 1 0,1 1 0,0 0-4,-6 3 7,0 0 0,0 1 0,-1 0 0,0 1 0,0 1 1,-1-1-1,0 2 0,-1 0 0,6 6-7,21 19 28,-21-20-19,1 0 0,1-1-1,0-1 1,0-1 0,2-1 0,-1 0 0,1-1 0,1-2 0,0 0 0,0-1 0,1-1-1,19 3-8,3-5 13,0-3-1,0-1 0,1-2 1,-2-2-1,40-9-12,49-14 28,-59 10-13,0 3 0,0 3 0,2 3 1,-1 4-1,70 5-15,218 51 84,-276-47-62,0-4 1,0-4-1,1-4 0,-2-4 1,0-3-1,0-4 0,-2-4 1,20-10-23,12-6 7,-42 12-3,1 3 1,1 3-1,1 3 1,1 4-5,-50 11 21,-1 1 0,0 1-1,1 1 1,-1 2 0,0 0 0,0 2 0,0 1 0,7 3-21,16 5 142,1-2-1,0-2 1,1-2 0,-1-3 0,31-1-142,-4-10 124,0-3 0,70-17-124,-83 12 21,153-23 25,-201 36-44,1 1 1,-1 1-1,0 0 1,0 1-1,0 1 1,0 0-1,0 1 0,0 1 1,-1 0-1,0 1 1,0 1-1,2 2-2,78 61 81,-83-58-57,0-1 0,1-1-1,0-1 1,0 1 0,1-2-1,0 0 1,1-1-1,0 0 1,0-1 0,11 2-24,-1-5 26,1-1 1,0-1 0,0-1-1,0-1 1,-1-2 0,1 0-1,-1-2 1,0-1 0,5-2-27,105-33 91,-92 26-71,2 1 0,-1 3 0,1 2 1,26-2-21,-57 10 2,-1 1 0,0 0 0,1 1 0,-1 1 0,0 0 0,0 0 0,0 2 0,0-1 0,0 2 0,-1 0 0,0 0 0,0 1 0,0 0 0,-1 1 0,3 2-2,12 8 9,-1 0 2,1-1 0,1-2-1,0 0 1,1-2 0,0-1-11,-12-6-282,-1-2 0,1 0 1,-1-1-1,1 0 0,0-1 0,0-1 1,0-1-1,-1 0 0,1-1 0,0-1 0,-1 0 1,1-1-1,-1-1 0,6-3 282,69-39-2842</inkml:trace>
  <inkml:trace contextRef="#ctx0" brushRef="#br0" timeOffset="-1598.568">17396 256 10410,'11'-5'5817,"3"9"-4188,-9-2-1641,26 10 55,0 1 0,-1 2 0,-1 1 0,0 1 0,-1 1-1,-1 2 1,14 13-43,-29-22-4,-1 1 0,0 0-1,0 0 1,-1 1 0,-1 1-1,0 0 1,-1 0-1,-1 0 1,0 1 0,-1 0-1,0 1 1,-1-1 0,-1 1-1,-1 0 1,0 0 0,0 10 4,-2 8 36,-1 0 0,-2 0-1,-2 0 1,0-1 0,-3 1 0,0-1 0,-2-1 0,-11 24-36,-22 48 727,-56 97-727,34-74 78,17-3-4235,37-94 910</inkml:trace>
  <inkml:trace contextRef="#ctx0" brushRef="#br0" timeOffset="13995.08">3354 3013 9290,'30'-32'4386,"34"6"-3374,-48 20-1018,108-38 9,-3-5 0,44-29-3,215-136 15,-52 38-6,-12 40 54,25-8 200,17-40 13,-357 183-275,108-56 323,3 5-1,96-30-323,-125 60 261,-79 23 533,-18 5 184,-91 26-564,1 4 0,1 5 0,-43 27-414,-186 97-17,-55 13 52,349-161-31,-127 58-8,-34 27 4,-209 135 29,291-169-1,-2-5 0,-12-2-28,-7-5-13,-2-6-1,-54 8 14,171-51-42,23-7 38,0 0 1,0 0-1,0 0 1,0 0-1,1 0 1,-1 1-1,0-1 1,0 0-1,0 0 1,0 0-1,0 0 1,0 1-1,0-1 0,1 0 1,-1 0-1,0 0 1,0 1-1,0-1 1,0 0-1,0 0 1,0 0-1,0 1 1,0-1-1,0 0 1,0 0-1,0 0 1,0 1-1,0-1 1,0 0-1,-1 0 1,1 0-1,0 0 1,0 1-1,0-1 1,0 0-1,0 0 0,0 0 1,0 0-1,0 1 1,-1-1-1,1 0 1,0 0-1,0 0 1,0 0-1,0 0 1,-1 0-1,1 1 1,0-1-1,0 0 1,0 0-1,0 0 1,-1 0-1,1 0 4,22 4-148,149-15-323,-84-2 44,-2-4-1,0-3 1,-1-4 0,51-23 427,-40 6-424,-2-5 1,-2-3 0,-2-5 0,14-14 423,406-288-459,-83 54 450,-256 168-3034,-136 96 789</inkml:trace>
  <inkml:trace contextRef="#ctx0" brushRef="#br0" timeOffset="16174.485">4345 578 4145,'-43'-13'4106,"38"8"-3895,0 0 0,-1 1 0,1-1 0,-1 2 0,0-1 0,0 0 0,-1 1 0,1 0 0,-1 1-1,1-1 1,-1 1 0,0 1 0,0-1 0,0 1 0,0 0 0,0 1 0,0 0 0,0 0 0,0 0 0,0 1 0,0 0 0,0 0 0,1 1 0,-7 2-211,-121 43 853,126-44-840,0 0 1,0 0-1,0 1 0,1 0 1,-1 1-1,1 0 0,0 0 1,0 0-1,1 1 0,-1 0 1,1 0-1,1 0 0,-1 1 1,1 0-1,0 0 0,1 1 1,-1-1-1,2 1 0,-1 0 1,1 0-1,0 0 0,1 1 1,-1 0-14,-35 146 101,38-155-101,-5 21 2,1 1-1,2-1 1,0 1-1,1 0 1,1 0-1,1 0 1,1 0-1,1 2-1,37 209 482,-40-233-481,8 56 72,3 0 0,2-1 0,3 0 1,2-1-1,3-1 0,2-1 0,2-1 0,2-1 1,20 25-74,111 139 254,-148-200-208,1-1 0,0 0 0,1 0 0,1-1-1,0 0 1,0-1 0,1-1 0,0 0 0,1-1-1,0-1 1,1 0 0,10 3-46,94 49 340,-99-50-317,0-1 0,1-1 1,0-1-1,1-1 0,11 1-23,-27-5 7,-1-1 1,0 1 0,0-1 0,0-1 1,-1 1-1,1-1 0,0 0 0,0-1 0,0 1 1,0-1-1,0 0 0,0-1 0,-1 1 1,1-1-1,0 0 0,-1-1 0,0 1 0,1-1 1,2-2-9,59-65 281,-50 47-221,-7 10-37,0-1-1,0-1 1,-2 0-1,0 0 1,0-1-1,-2 0 1,0 0-1,3-12-22,19-103 173,-3-46 18,-32 66 379,5 105-544,0 0-1,-1 0 1,0 0 0,0 0 0,0 1 0,-1-1 0,1 1 0,-1 0 0,-1 0 0,1 0 0,-1 1 0,1-1 0,-1 1-1,-1 0 1,1 1 0,0-1 0,-1 1 0,-2-1-26,-11-9 12,-72-74 59,-64-119 304,-28-47 37,46 38-391,79 126 35,53 82-30,-1-1 1,1 1-1,-1 0 0,0 1 0,-1-1 0,1 1 0,-1 1 1,0-1-1,-1 1 0,1 0 0,-1 1 0,0 0 0,-1 0 0,1 1 1,0 0-1,-1 0 0,0 1 0,-7-1-26,-1 0-30,0 1 1,-1 0-1,1 1 0,0 1 1,-1 1-1,1 0 1,0 2-1,-6 1 30,-46 11-4392,26-5 301</inkml:trace>
  <inkml:trace contextRef="#ctx0" brushRef="#br0" timeOffset="19023.77">7797 612 6737,'-46'-13'4807,"39"12"-4711,1 1 1,0 1-1,-1-1 1,1 1-1,0 0 0,0 0 1,0 1-1,0 0 1,0 0-1,0 0 0,0 1 1,0 0-1,1 0 1,-1 0-1,1 1 0,0 0 1,-1 1-97,-5 9 176,0 0 1,1 1 0,1 0-1,0 1 1,1 0-1,1 1 1,1-1-1,0 1 1,1 0 0,-2 14-177,-2 4 56,3 1 1,1-1-1,1 1 1,2 0 0,2 0-1,1 1 1,2-1-1,1-1 1,4 12-57,98 445 76,-99-456-29,2 0 0,1 0 1,2-1-1,2-1 0,1 0 0,1-1 0,2-1 1,1 0-1,2-2 0,20 24-47,-35-47 6,0-1 1,1 0-1,0 0 0,0-1 0,0 1 0,1-2 1,-1 1-1,1-1 0,0 0 0,0 0 1,1-1-1,-1-1 0,1 1 0,0-1 0,-1 0 1,1-1-1,0 0 0,0-1 0,0 0 1,0 0-1,0-1 0,0 0 0,0 0 0,-1-1 1,1 0-1,0-1 0,7-3-6,-1-2 15,-1-1 0,0 0-1,0 0 1,-1-2 0,-1 1 0,0-2 0,0 0-1,-1 0 1,-1-1 0,0 0 0,0-1 0,3-8-15,9-18 30,-1-1 1,-2-2 0,13-43-31,34-159 109,-59 201-83,39-287 544,-44 315-498,-1 0 0,-1 0-1,0 0 1,-1 0 0,-1 0 0,0 0 0,-1 0-1,-1 0 1,0 1 0,-1 0 0,-1 0 0,-5-9-72,0 4 86,-1 1 0,0 0 0,-2 1 0,0 0 0,-1 1 0,-1 1 0,-1 0 0,0 1 0,-1 1 0,0 1 0,-1 0 0,-1 1 0,0 2 0,0 0 0,-15-5-86,-155-26 671,103 27-747,31-2 911,31 6-3278,1-1 735</inkml:trace>
  <inkml:trace contextRef="#ctx0" brushRef="#br0" timeOffset="25033.414">2941 996 7146,'-5'-7'390,"-1"0"0,0 1 1,0-1-1,-1 1 1,0 0-1,0 1 1,0 0-1,-1 0 1,0 0-1,0 1 1,0 0-1,0 1 1,0 0-1,-1 0 1,-6-1-391,12 3 56,1 1 0,-1 0 0,1 0 0,-1 0 0,1 0 0,-1 0 0,1 0 0,-1 1 0,1-1 0,-1 1 0,1-1 0,-1 1 0,1 0 0,0 0 0,-1 0 0,1 1 0,0-1 0,0 0 0,0 1 0,0 0 0,0-1 0,0 1 0,0 0 0,1 0 0,-1 0 0,1 0 0,-1 0 0,1 0 0,0 0 0,0 1 0,-1 1-56,-15 78 310,19-13-252,4 0 1,2 0 0,17 65-59,19 52 34,23 47-34,-28-105 8,-14-40 36,4-2 0,33 65-44,-17-59 52,5-3-1,13 14-51,-54-88 3,1 1 0,0-2 0,0 1 0,2-2 0,0 1 0,0-2 0,2 1 0,-1-2 0,1 0 0,1-1 0,0 0 0,0-1 0,1 0 0,0-2 0,1 0 0,0-1 0,9 3-3,-15-7 15,0 0 1,1-1-1,-1 0 0,1 0 1,-1-1-1,1-1 1,-1 0-1,0 0 1,1-1-1,-1-1 1,0 0-1,0-1 1,0 1-1,-1-2 1,0 0-1,1 0 0,-1-1 1,-1 0-1,1-1 1,-1 0-1,-1 0 1,1-1-1,-1 0 1,-1-1-1,1 1 1,-1-2-1,-1 1 1,0-1-1,0 0 0,-1 0 1,0 0-1,0-2-15,15-73 482,-3 0 0,-4-2 0,-1-34-482,-7 71 196,-3 0 0,-1 0 0,-3 0-1,-4-16-195,3 45 44,-1-1 0,0 1 0,-2 0 0,-1 1 0,0 0-1,-2 0 1,0 0 0,-1 1 0,-1 0 0,-1 1 0,-4-4-44,-32-31 148,-2 3 0,-2 2 0,-3 2 1,-48-30-149,46 33 123,6 4 79,-2 1-1,-1 3 1,-58-27-202,84 47 12,-1 2 0,0 1 0,-1 2 0,0 1 0,0 1 0,-1 1 0,0 2 0,0 1 0,-1 2 0,1 1 0,-1 1 0,1 1 0,-1 2 0,1 2 0,-25 6-12,1 6-2843,-7 1 481</inkml:trace>
  <inkml:trace contextRef="#ctx0" brushRef="#br0" timeOffset="27292.29">7250 1177 8642,'-20'5'1855,"-53"16"2622,13 20-3704,59-38-775,-1 0-1,0 0 1,0 1 0,1-1-1,0 1 1,0-1-1,0 1 1,0-1-1,0 1 1,1 0-1,-1-1 1,1 1 0,0 0-1,0-1 1,1 4 2,-1 3-9,-12 481-66,5-325 91,14-136-72,3-32-29,24-89 6,4-55 223,-7-1-1,-5-7-143,-22 117 359,-8 35 122,-20 91 791,10-22-1017,3 1-1,3 0 0,3 0 0,3 1 0,3-1 0,6 39-254,-5-93-1,0-1 0,0 1 0,2-1 0,0 0 0,0 0 0,1 0 0,1 0 0,0-1-1,1 2 2,-6-12-3,0-1 0,0 1 0,1 0 0,-1-1 0,0 1 0,0-1 0,1 1 0,-1-1 0,1 0 0,-1 0-1,1 0 1,0 0 0,-1 0 0,1 0 0,0 0 0,0 0 0,0-1 0,0 1 0,-1-1 0,1 1-1,0-1 1,0 0 0,0 1 0,0-1 0,0 0 0,0-1 0,0 1 0,0 0 0,0 0 0,0-1 0,1 0 3,51-40-87,-34 10 54,-1 0 1,-2-2-1,-1 0 0,-1-1 1,-2 0-1,-2-1 1,2-11 32,26-137-123,-38 135 167,-11 32 161,-5 33 69,-3 29-81,1 0 1,3 1-1,2 1 1,2 0 0,2 0-1,2 1 1,1 10-194,-3 74 70,13-101-103,-5-32 31,0 0 1,0 1-1,0-1 0,0 0 0,0 1 1,0-1-1,0 0 0,0 0 1,0 1-1,0-1 0,0 0 0,0 1 1,0-1-1,0 0 0,0 0 0,1 1 1,-1-1-1,0 0 0,0 0 0,0 1 1,1-1-1,-1 0 0,0 0 1,0 0-1,0 0 0,1 1 0,-1-1 1,0 0-1,0 0 0,1 0 0,-1 0 1,0 0-1,1 0 0,-1 1 1,0-1-1,0 0 0,1 0 0,-1 0 1,0 0-1,1 0 0,-1 0 0,0 0 1,0 0-1,1-1 0,-1 1 0,0 0 1,1 0-1,-1 0 0,0 0 1,0 0-1,1 0 0,-1 0 0,0-1 1,0 1-1,1 0 0,-1 0 0,0 0 1,0-1-1,0 1 0,1 0 1,-1 0-1,0-1 0,0 1 0,0 0 1,0 0-1,0-1 0,1 1 0,-1 0 2,11-25-85,2-22-43,-1-1-1,-2 0 1,-3-1-1,-1-10 129,-4 40-24,-1 8 14,9-63-61,-4-1 0,-3 1 0,-4-7 71,-6 31 101,6 49-93,1 0-1,0 0 0,0 0 1,-1 1-1,1-1 1,0 0-1,-1 0 0,1 0 1,-1 0-1,1 1 1,-1-1-1,0 0 0,1 0 1,-1 1-1,0-1 1,1 0-1,-1 1 1,0-1-1,0 1 0,1-1 1,-1 1-1,0 0 1,0-1-1,0 1 0,0 0 1,0-1-1,0 1 1,0 0-1,1 0 0,-1 0 1,0 0-1,0 0 1,0 0-1,0 0 0,0 0 1,0 0-1,0 0 1,0 1-1,0-1 0,0 0 1,0 0-1,1 1 1,-1-1-1,-1 1-7,-34 27 257,16-5-204,1 1 1,1 1-1,1 1 0,2 0 1,0 1-1,2 1 0,1 0 1,1 1-1,2 0 0,-3 14-53,9-28-45,8-25-60,5-34 11,-2 0 1,-2 0-1,-2 0 0,-1-1 1,-3 1-1,-2-15 94,2 53 6,-1 0-1,1 1 1,-1-1-1,0 0 0,0 0 1,0 1-1,-1-1 1,0 1-1,0-1 1,0 1-1,-1 0 0,0 0 1,0 0-1,-1-2-5,2 7 7,1-1-1,0 0 1,-1 1-1,1-1 0,-1 0 1,0 1-1,1 0 1,-1-1-1,1 1 0,-1 0 1,0 0-1,1 0 1,-1 0-1,1 0 0,-1 0 1,0 0-1,1 1 1,-1-1-1,1 1 1,-1-1-1,1 1 0,-1-1 1,1 1-1,-1 0 1,1 0-1,0 0 0,-1 0 1,1 0-1,0 0 1,0 0-1,-1 0 0,1 0 1,0 0-1,0 1 1,1-1-1,-2 1-6,-7 9 32,0 0-1,1 0 1,0 1 0,1 0-1,0 0 1,1 1-1,-3 8-31,-6 13-70,2 2 0,1 0 0,2 0 0,1 1 0,2 0 0,1 0 0,3 1 0,0 0 70,7 16-1587,13-36-2065,5-32-367</inkml:trace>
  <inkml:trace contextRef="#ctx0" brushRef="#br0" timeOffset="28628.948">9109 138 8426,'-61'41'5990,"60"-39"-5969,0-1-1,-1 1 1,1-1 0,0 1-1,0 0 1,0-1-1,0 1 1,0 0 0,0 0-1,1 0 1,-1 0-1,1 0 1,-1 0 0,1 0-1,0 0 1,-1 0-1,1 0 1,0 0 0,1 0-1,-1 0 1,0 0-1,0 0 1,1 0 0,-1-1-1,1 1 1,0 0-1,-1 0 1,1 0 0,0 0-1,0-1 1,0 1-1,1 0 1,-1-1 0,1 2-21,70 61 57,-61-56-46,0 0-1,0 1 1,-1 0 0,-1 0 0,0 1 0,0 0 0,-1 1-1,0-1 1,3 8-11,47 142 350,-50-129-261,1-2-1,2 1 1,1-1-1,1-1 1,1 0 0,3 3-89,-9-19 15,0-1-1,1 0 1,0-1 0,0 0 0,1 0-1,0-1 1,1 0 0,0-1 0,0 0 0,1-1-1,0 0 1,2 0-15,2 1 21,1 0-1,0-1 0,1-1 1,-1 0-1,1-2 0,0 0 1,0-1-1,1 0 0,-1-2 1,1 0-1,6-1-20,-23 0 79,0 0 1,0-1-1,0 1 0,0-1 0,-1 1 0,1-1 0,0 1 1,-1-1-1,1 0 0,0 0 0,-1 0 0,1 0 0,-1 0 1,1 0-1,-1 0 0,1 0 0,-1 0 0,0-1 0,0 1 1,0-1-1,0 1 0,1-2-79,-2-116 355,-6 1-1,-15-83-354,13 169 52,-1 0-1,-1 1 1,-2 0-1,-1 1 1,-1 0-1,-2 1 1,-1 1-1,-1 1 1,-2 0-1,-6-6-51,15 20 84,0-1-1,-2 2 1,1 0 0,-1 0-1,-1 1 1,0 1 0,-1 0-1,0 1 1,0 1 0,-1 0-1,0 1 1,-1 1 0,1 0-1,-1 1 1,0 1 0,0 1-1,-1 0 1,-9 1-84,19 1-11,-1 1 1,1 1-1,-1 0 0,1 0 1,-1 1-1,1-1 1,0 2-1,0-1 1,0 1-1,0 1 0,0 0 1,1 0-1,-1 0 1,1 1-1,0 0 0,0 0 1,-1 2 10,-10 10-56,1 1-1,0 0 1,2 1 0,0 1-1,-3 7 57,-101 208-2848,67-151-757,-1-7-296</inkml:trace>
  <inkml:trace contextRef="#ctx0" brushRef="#br0" timeOffset="100830.878">15274 5424 8794,'-5'-59'5328,"5"58"-5325,1 1 0,-1-1-1,0 1 0,0-1 0,-1 1 0,1-1 0,0 0 0,0 1 1,0-1-1,0 1 0,0-1 0,-1 0 0,1 1 0,0-1 0,0 1 1,-1-1-1,1 1 0,0-1 0,-1 1 0,1 0 0,-1-1 0,1 1 0,0-1 1,-1 1-1,1 0 0,-1-1 0,1 1 0,-1 0 0,1-1 0,-1 1 1,0 0-1,1 0 0,-1 0 0,1 0 0,-1-1 0,1 1 0,-1 0 1,0 0-1,1 0 0,-1 0 0,0 0-2,-28 1-10,1 1 0,-1 1 0,1 2 0,-1 1 0,1 1 0,-18 7 10,0-2-24,3 0 33,0-2 1,0-1-1,-1-3 0,0-2 1,0-1-1,-23-3-9,-173-43 691,6 15 149,161 26-603,-166-13 304,12-21-385,15 1-215,147 20 39,-37-9 152,-101-11-132,-278-13 1275,302 43-1536,-136 16 261,162-4-58,-358 39 122,363-29-17,103-12-49,1 3 0,1 1 0,-1 2-1,2 2 1,-1 2 0,2 2 0,-14 9 2,-72 41-17,-61 47 17,176-107-1,0 1 0,0 0 1,0 1-1,1 0 0,1 1 0,-1 0 1,2 1-1,-1 0 0,2 0 1,-1 1-1,2 0 0,-1 0 0,0 4 1,-63 193-18,49-158 10,12-34 0,2 0 0,0 0 0,1 1 0,0 0 0,2 0 0,0 1 0,1-1 0,1 1 0,1 0 0,0 0 0,2 0 0,0 0 0,1 0 0,1 0 0,2 10 8,2-13-4,1 1 0,0-2 0,1 1 0,1-1 0,0 0 0,1-1 0,1 0 0,0-1 0,1 0 0,0 0 0,1-1 0,0-1 0,14 9 4,10 4 19,0-2-1,1-1 0,1-2 0,1-2 1,5 0-19,59 16 11,1-5 1,1-4 0,1-5-1,87 4-11,118-6 18,41-20-10,-2 1 9,-8 24-1,-142-1-7,-16 0 13,1-7 1,0-8-1,161-17-22,-215-6 139,101-28-139,319-103 151,-486 128-106,0-3 1,-2-2-1,0-3 1,-2-4-1,-1-1 1,29-24-46,218-180 128,-293 226-111,0 1-1,-1-2 1,-1 0-1,0 0 1,0-2 0,-1 1-1,-1-2 1,-1 1-1,3-6-16,-12 17 32,-1 0-1,0 1 1,0-1 0,0 0-1,0 0 1,0 0-1,-1 1 1,1-1-1,-1 0 1,1 0 0,-1 1-1,0-1 1,0 1-1,-1-1 1,1 1-1,0-1 1,-1 1 0,0 0-1,1-1 1,-1 1-1,0 0 1,0 0 0,0 0-1,0 1 1,-1-1-1,1 0 1,0 1-1,-1 0 1,1-1 0,-3 0-33,-14-13 132,-207-194 853,175 161-810,-2 2 1,-2 2-1,-1 3 1,-10-2-175,30 23-122,-1 1 0,-1 3 1,0 1-1,-2 2 1,1 1-1,-29-3 122,31 8-435,0 2 1,-1 2-1,0 1 0,-5 2 435,-17 3-1906,0 3-1,-57 12 1907,-123 45-4197</inkml:trace>
  <inkml:trace contextRef="#ctx0" brushRef="#br0" timeOffset="169627.368">12130 4034 8378,'0'0'66,"0"1"1,0-1-1,0 0 1,0 0 0,0 0-1,0 1 1,0-1-1,-1 0 1,1 0-1,0 1 1,0-1-1,0 0 1,0 0 0,0 0-1,0 0 1,-1 1-1,1-1 1,0 0-1,0 0 1,0 0-1,-1 0 1,1 0-1,0 0 1,0 1 0,0-1-1,-1 0 1,1 0-1,0 0 1,0 0-1,0 0 1,-1 0-1,1 0 1,0 0 0,0 0-1,-1 0 1,1 0-1,0 0 1,0 0-1,-1 0 1,1 0-1,0 0 1,0 0 0,0-1-1,-1 1 1,1 0-1,0 0 1,0 0-1,0 0 1,-1 0-1,1 0 1,0-1-1,0 1 1,0 0 0,0 0-1,0 0 1,-1 0-1,1-1 1,0 1-1,0 0 1,0 0-1,0 0 1,0-1 0,0 1-67,-2 21 910,2-19-1039,29 302 1299,-5-40-317,-5-209-313,-18-53-514,0-1 1,-1 0-1,1 0 0,0 0 1,0 0-1,0 0 0,0 0 1,-1 0-1,2 0 0,-1 0 1,0 0-1,0 0 0,0 0 1,0-1-1,0 1 0,1 0 1,-1-1-1,0 1 0,1-1 1,-1 0-1,0 1 0,1-1 0,-1 0 1,0 0-1,1 0 0,-1 0 1,1 0-1,-1 0 0,0 0 1,1 0-1,-1-1 0,0 1 1,1 0-1,-1-1 0,0 1 1,1-1-1,-1 0-26,6-3 100,0-1 0,-1 0-1,1 0 1,-1-1 0,-1 0 0,1 0 0,-1 0-1,0-1 1,2-3-100,-4 6 39,42-64 343,-3-1-1,-3-3 1,11-33-382,-38 79 32,83-178 168,-79 182-167,-10 22-24,-15 110 70,-3 91 68,11-192-147,1 0 0,1 1 0,0-1 0,0 1 0,1-1 0,0 0 0,0 0 0,1 1 0,0-2 0,1 1 0,0 0 0,0-1 0,1 0 0,0 1 0,-3-7 2,0-1 1,1 1-1,-1-1 1,0 1 0,1-1-1,-1 0 1,0 0-1,1 0 1,0 0-1,-1-1 1,1 1-1,-1-1 1,1 1-1,0-1 1,-1 0-1,1 0 1,0 0-1,-1 0 1,1-1 0,0 1-1,-1-1 1,1 1-1,-1-1 1,1 0-1,-1 0 1,1 0-1,-1 0 1,0-1-1,1 1 1,-1-1-1,0 1 1,0-1 0,0 0-1,0 0 1,0 0-1,-1 0 1,1 0-1,0 0 1,-1 0-1,0-1 1,1 0-3,22-25 205,-1-1 1,-1-1-1,-2-1 0,-1 0 1,10-24-206,63-158 929,-49 85-1280,-28 80-2438,-11 33-1048,-6 0-603</inkml:trace>
  <inkml:trace contextRef="#ctx0" brushRef="#br0" timeOffset="169915.648">13449 3725 7738,'6'-6'4336,"-2"25"-2654,-7 27-1001,-2-1-1,-2 1 1,-11 42-681,7-43 266,2 1 1,3 0-1,-2 45-266,8-81 8,1 0 0,0 0 0,0 0 0,1 0 0,1 0 0,-1-1 0,1 1 0,1-1 0,1 2-8,-5-10-55,0 0 0,0-1 0,1 1-1,-1 0 1,0-1 0,0 1 0,1-1 0,-1 1 0,0-1 0,1 1-1,-1 0 1,0-1 0,1 1 0,-1-1 0,1 0 0,-1 1 0,1-1 0,0 1-1,-1-1 1,1 0 0,-1 1 0,1-1 0,-1 0 0,1 0 0,0 1 0,-1-1-1,1 0 1,0 0 0,-1 0 0,1 0 0,0 0 0,-1 0 0,1 0 0,0 0-1,-1 0 1,1 0 0,0 0 0,-1 0 0,1-1 0,0 1 0,-1 0 0,1 0-1,-1-1 1,1 1 0,-1 0 0,1-1 0,0 1 0,-1-1 0,1 1-1,-1 0 1,0-1 0,1 1 0,-1-1 0,1 0 0,-1 1 0,0-1 0,1 1-1,-1-1 1,0 0 0,0 1 0,1-1 0,-1 1 0,0-1 0,0 0 0,0 1-1,0-1 1,0 0 0,0 1 0,0-2 55,3-2-858,11-15-1955</inkml:trace>
  <inkml:trace contextRef="#ctx0" brushRef="#br0" timeOffset="170162.805">13773 3679 7258,'16'-15'3026,"-12"14"385,-4 11-2658,0-8-374,-46 188 2102,36-146-2279,2 0 1,1 1 0,3-1 0,2 1-1,2 0 1,3 24-203,18 74 195,-21-143-205,0-1 1,-1 1-1,1 0 0,0-1 1,0 1-1,-1 0 1,1 0-1,0-1 1,-1 1-1,1 0 0,0 0 1,-1-1-1,1 1 1,0 0-1,-1 0 1,1 0-1,-1-1 0,1 1 1,0 0-1,-1 0 1,1 0-1,-1 0 1,1 0-1,0 0 0,-1 0 1,1 0-1,-1 0 1,1 0-1,0 0 1,-1 0-1,1 1 0,-1-1 1,1 0-1,0 0 1,-1 0-1,1 0 1,-1 1-1,1-1 1,0 0-1,-1 0 0,1 1 1,0-1-1,0 0 1,-1 1-1,1-1 1,0 0-1,0 1 0,-1-1 1,1 0-1,0 1 1,0-1-1,0 0 1,-1 1-1,1-1 0,0 1 1,0-1-1,0 0 1,0 1-1,0-1 1,0 1-1,0-1 0,0 0 1,0 1 9,-8-5 509,-14-11-2821,-5-7 730</inkml:trace>
  <inkml:trace contextRef="#ctx0" brushRef="#br0" timeOffset="170345.963">13468 4093 7386,'-7'-12'2960,"5"9"177,5-4-1601,9 2-864,8-1-32,4-3-263,8 1-33,3 2-144,8-1-72,-4 13-72,7-8-664,-9-1 3072,-3 2-5937,-13-7 2321</inkml:trace>
  <inkml:trace contextRef="#ctx0" brushRef="#br0" timeOffset="170712.87">14058 3675 8930,'2'18'5828,"-5"24"-5515,2 1 0,2-1 0,1 1 0,3-1 0,1 0 0,2 0 0,2-1 0,9 21-313,42 102 70,-61-163-57,0 0 0,0 0 0,0 0 0,0 0 1,0 0-1,0 0 0,0 0 0,1 0 0,-1 0 1,0 0-1,1 0 0,-1 0 0,1 0 0,-1-1 1,1 1-1,-1 0 0,1 0 0,0 0 0,-1-1 1,1 1-1,0 0 0,-1-1 0,1 1 0,0 0 1,0-1-1,0 1 0,0-1 0,0 1 0,0-1 0,0 0 1,0 1-1,0-1 0,0 0 0,0 0 0,0 0 1,0 0-1,0 0 0,0 0 0,0 0 0,0 0 1,0 0-1,0 0 0,0 0 0,0-1 0,-1 1 1,1 0-1,0-1 0,0 1 0,0-1 0,0 1 1,0-1-1,0 1 0,0-1 0,-1 0 0,1 1 1,0-1-1,-1 0 0,1 1 0,0-1 0,-1 0 0,1 0 1,-1 0-1,1 0 0,-1 0 0,1 0-13,95-185 1778,-47 84-1601,34-104-177,-26 85 24,-57 120-33,1 1-1,-1-1 1,1 0-1,-1 1 1,1-1-1,0 1 1,-1-1-1,1 1 1,0-1-1,-1 1 0,1-1 1,0 1-1,0 0 1,-1 0-1,1-1 1,0 1-1,0 0 1,0 0-1,-1 0 1,1 0-1,0 0 1,0 0-1,0 0 1,-1 0-1,1 0 1,0 0-1,0 0 0,0 0 1,-1 1-1,1-1 1,0 0-1,0 1 1,-1-1-1,1 0 1,0 1-1,0-1 1,-1 1-1,1-1 1,-1 1-1,1 0 1,-1-1-1,1 1 1,0 0-1,-1-1 1,0 1-1,1 0 0,-1-1 1,1 1-1,-1 0 1,0 0-1,0-1 1,1 1-1,-1 0 1,0 0-1,0 0 1,0-1-1,0 1 1,0 0-1,0 0 1,0 0-1,0 0 1,0-1-1,-1 1 10,5 8-1011,0-3-2447</inkml:trace>
  <inkml:trace contextRef="#ctx0" brushRef="#br0" timeOffset="172310.634">15353 4444 4801,'-8'-6'431,"3"4"-275,1-1 1,-1 1-1,1-1 1,0-1-1,0 1 1,0 0-1,0-1 1,1 0-1,-1 0 1,1 0-1,0-1 1,0 1-1,0-1 1,1 1-1,0-1 1,0 0-1,0 0 1,0 0-1,1 0 1,-1-2-157,1 4 137,0 0 0,1 0 0,-1 0 0,1-1 0,-1 1-1,1 0 1,0 0 0,0 0 0,1-1 0,-1 1 0,1 0 0,-1 0 0,1 0 0,0 0 0,0 0 0,0 0 0,1 0 0,-1 0 0,1 0 0,0 1 0,-1-1 0,1 1 0,0-1-1,1 1 1,-1 0 0,0-1 0,1 1 0,-1 0 0,1 1 0,0-1 0,-1 0 0,3 0-137,129 11 1807,12-1-1614,-1-7 0,1-5 0,27-10-193,-171 13 1,344-11 38,26 38-38,65-13-2,67-14-4,41 8 21,10-4 8,17 5-24,-29 29 8,-3 12 6,-15-29 24,-54-22 6,-57 7 186,-174-3 246,-203-22-440,-22 1-2564</inkml:trace>
  <inkml:trace contextRef="#ctx0" brushRef="#br0" timeOffset="173058.412">23209 3875 14339,'-32'16'62,"1"1"-1,1 2 1,0 1-1,2 2 1,0 0-1,1 2 1,2 1-1,0 1 1,2 1-1,1 1 1,1 1-1,1 1 1,2 0-1,1 2 1,2 0-1,1 1 1,-3 13-62,13-35 46,1 0 1,0 1 0,1-1 0,0 1 0,1 0 0,1 0-1,0-1 1,0 1 0,2 4-47,-2-14 6,0 1-1,1 0 1,0-1 0,-1 1 0,1-1-1,0 1 1,0-1 0,1 1-1,-1-1 1,0 1 0,1-1-1,0 0 1,-1 0 0,1 0-1,0 0 1,0 0 0,0 0 0,0-1-1,0 1 1,1-1 0,-1 1-1,0-1 1,1 0 0,-1 0-1,1 0 1,-1 0 0,1 0-1,0 0 1,-1-1 0,1 0 0,0 1-1,-1-1 1,1 0 0,0 0-1,0 0 1,-1-1-6,96-25 143,-69 12-35,-1-2 1,-1-2-1,0 0 1,-1-2-1,-2 0 0,0-2 1,0-1-1,6-10-108,-11 14 150,0-1 0,-1-1 0,-2-1 0,0 0 0,-1-1 1,-1-1-1,-1 0 0,-1-1 0,3-12-150,-13 31 48,-1-1 1,1 0-1,-1 0 0,-1 1 1,1-1-1,-1 0 1,0 0-1,-1 0 0,0 0 1,0 1-1,0-1 1,-1 0-1,0 1 0,0-1 1,-1 1-1,1-1 1,-1 1-1,-1 0 0,1 0 1,-1 1-1,0-1 0,-1 1 1,1 0-1,-1 0 1,0 0-1,0 1 0,-1-1 1,1 1-1,-1 0 1,0 1-1,0 0 0,0 0 1,0 0-1,-1 1 0,1-1 1,-1 1-1,1 1 1,-1 0-1,-1-1-48,-3 0 30,-1 1 1,1 0-1,0 0 0,0 1 0,-1 0 1,1 1-1,0 0 0,0 1 1,-1 0-1,2 1 0,-1 1 1,0-1-1,0 1 0,-4 4-30,-9 16-654,24-23 679,0 0 0,0-1 0,-1 1 0,1-1 0,0 1 0,0 0-1,0-1 1,0 1 0,0 0 0,0-1 0,0 1 0,0-1 0,0 1-1,0 0 1,0-1 0,0 1 0,1 0 0,-1-1 0,0 1 0,0-1-1,1 1 1,-1-1 0,0 1 0,1 0 0,-1-1 0,0 1 0,1-1-1,-1 0 1,1 1 0,-1-1 0,1 1 0,-1-1 0,1 0 0,-1 1-1,1-1 1,-1 0 0,1 1 0,0-1 0,-1 0 0,1 0-1,0 0 1,-1 0 0,1 1 0,-1-1 0,1 0 0,0 0 0,-1 0-1,1 0 1,0-1 0,-1 1 0,1 0 0,0 0-25,27-3 1314,8-11-4298</inkml:trace>
  <inkml:trace contextRef="#ctx0" brushRef="#br0" timeOffset="173459.502">23729 3775 9482,'1'9'646,"0"0"-1,-1 0 1,0 0 0,-1 0 0,0 0-1,0 0 1,-1 0 0,0 0-1,-1 0 1,-2 5-646,-75 129 1273,72-131-895,-36 52 65,4 2-1,2 2 0,3 1 0,2 4-442,17-13 137,16-58-130,1 0 0,0-1 0,0 1-1,0 0 1,0-1 0,0 1 0,0-1-1,0 1 1,0-1 0,1 0 0,-1 1 0,1-1-1,-1 0 1,1 0 0,-1 0 0,1 0-1,0 0 1,-1 0 0,1-1 0,0 1 0,0 0-1,-1-1 1,1 0 0,0 1 0,0-1-1,0 0 1,0 0 0,0 0 0,-1 0 0,1 0-1,0 0 1,0-1 0,0 1 0,0 0-1,-1-1 1,1 0 0,0 1 0,0-1 0,0 0-7,2 0 11,234-42 437,-179 29-391,0 2 0,1 3 0,46 0-57,-33 15-501,-56-6-489</inkml:trace>
  <inkml:trace contextRef="#ctx0" brushRef="#br0" timeOffset="175980.518">15709 3872 3625,'-7'-11'5285,"11"12"-1434,2 4-3674,0 0 0,0-1 0,0 1 0,0-1-1,1 0 1,-1-1 0,1 0 0,0 0-1,0 0 1,1-1 0,-1 0 0,0 0 0,1-1-1,-1 0 1,1 0 0,-1-1 0,1 0-1,3 0-176,22 0 71,0 1-1,0 2 0,0 2 0,-1 1 0,28 9-70,121 31 73,-163-40-65,-1-2 1,1 0-1,0-1 0,0-1 0,1-1 0,-1-1 0,0 0 0,0-1 0,0-1 0,1-1 0,4-1-8,14-3 37,1 1 1,0 3 0,0 1-1,0 1 1,0 3 0,0 1 0,18 4-38,128 6 110,-38-23-67,-44 3-17,0 4 0,34 6-26,-42-1-5,43-5 21,30 8-2,-36 10-20,-65-7-13,0-4 0,0-2 1,15-4 18,-37-2-1,0-2 1,-1-1-1,0-3 1,3-2 0,97-19 74,157 7-28,-214 13-30,1 4 0,39 3-16,46 1 0,56-16 0,-117 6 3,23-1 10,79 2-13,-44 10 10,288-8-12,-242 9-4,-136-8 18,-26 1-2,1 3 1,0 2 0,50 5-11,-93-1 29,36 3 299,0-1-1,0-2 1,29-5-328,-51 1 440,-27 1-556,-6-6-900,7 3-3391,3 2 972</inkml:trace>
  <inkml:trace contextRef="#ctx0" brushRef="#br0" timeOffset="176466.87">21479 3594 8594,'18'-5'6249,"16"11"-6622,-29-4 848,129 21 187,-50 3-627,-81-25-31,0 1 1,0 0-1,-1-1 1,1 1-1,-1 0 1,1 0 0,-1 0-1,0 1 1,0-1-1,0 1 1,0-1 0,0 1-1,0 0 1,-1-1-1,1 1 1,-1 0-1,0 0 1,0 0 0,0 0-1,0 0 1,0 0-1,-1 1 1,1-1 0,-1 0-1,0 0 1,0 1-5,-3 9 172,-1 1 0,0-1 1,-1 0-1,-1 0 1,0 0-1,0-1 0,-1 0 1,-1 0-1,0-1 0,0 0 1,-2 0-1,1-1 1,-1 0-1,-1 0-172,-7 9 249,-65 66 245,77-80-1695,8-3-2104</inkml:trace>
  <inkml:trace contextRef="#ctx0" brushRef="#br0" timeOffset="178033.775">17855 3722 10010,'-22'5'3972,"16"-3"-1893,11-5-1448,23-5 130,154-108 67,-135 82-760,-1-1 0,-2-3 0,-2-1 0,-1-3 0,15-22-68,-35 39-1,-15 26-7,-44 103-31,26-78 45,-93 182 188,96-152-136,9-55-68,1 0 0,-1 0 1,1 0-1,-1 0 0,1 0 1,0 0-1,0 0 0,-1 0 1,1 0-1,0 0 0,0-1 0,0 1 1,0 0-1,0-1 0,0 1 1,0-1-1,0 1 0,0-1 1,0 1-1,0-1 0,0 0 1,0 1-1,1-1 0,-1 0 1,0 0-1,0 0 0,0 0 1,0 0-1,1 0 0,-1 0 1,0-1-1,0 1 0,0 0 0,0-1 1,0 1-1,0 0 0,0-1 1,0 0-1,0 1 0,0-1 1,0 1-1,0-1 0,0 0 1,0 0-1,0 0 0,0 0 10,67-52-3515,-25 16 760</inkml:trace>
  <inkml:trace contextRef="#ctx0" brushRef="#br0" timeOffset="178443.798">18762 3432 9778,'-11'0'4560,"-11"22"-2659,15-15-1648,-11 11-88,0 0 0,1 1 0,1 0 0,1 2 0,0 0 0,2 0 0,0 1 0,2 1 0,-2 5-165,11-25 11,1 0 0,-1 1 1,1-1-1,0 0 0,0 1 0,0-1 0,0 1 0,1-1 0,0 1 1,-1-1-1,1 1 0,0-1 0,1 1 0,-1-1 0,1 1 0,-1-1 1,1 1-1,0-1 0,0 0 0,1 1 0,-1-1 0,1 0 0,-1 0 1,1 0-1,0 0 0,0 0 0,0 0 0,1-1 0,-1 1 0,1-1 1,-1 1-1,1-1 0,0 0 0,2 1-11,2-2 8,0-1 1,0 0-1,0 0 0,0 0 1,0-1-1,0 0 0,0-1 1,0 1-1,0-1 0,-1-1 1,1 1-1,-1-1 1,1 0-1,-1 0 0,2-2-8,26-15 47,-1 0 0,-1-2-1,-1-1 1,-1-2 0,-2-1-1,9-10-46,-26 26 32,-2 0 0,1 0-1,-2-1 1,1 0 0,-1 0-1,-1-1 1,0 0 0,-1-1 0,0 1-1,-1-1 1,0 0 0,-1 0-1,-1-1 1,0 1 0,-1-1-1,0 0 1,-1 0 0,-1 0-1,0 1 1,0-1 0,-2 0-32,2 10 20,-1 0-1,1 0 1,-1 0 0,0 0 0,-1 1-1,1-1 1,0 0 0,-1 1 0,0-1 0,0 1-1,0 0 1,0-1 0,-1 1 0,1 0-1,-1 0 1,0 1 0,0-1 0,0 0-1,0 1 1,0 0 0,0 0 0,-1 0 0,1 0-1,-1 0 1,1 1 0,-1-1 0,0 1-1,0 0 1,1 0 0,-1 1 0,0-1-1,0 1 1,0 0 0,-1 0-20,-5 3 19,1 0-1,-1 0 1,1 1-1,-1 1 1,1 0-1,0 0 1,1 1 0,-1 0-1,1 0 1,0 1-1,1 0 1,0 0 0,0 1-1,0 0 1,-3 6-19,4-6 10,-1 0 1,1 1-1,0-1 1,1 1-1,0 0 0,1 1 1,0 0-1,0-1 1,1 1-1,0 0 1,1 0-1,0 1 1,-1 9-11,3-18-25,0 0 1,0 0-1,-1 0 1,2 0-1,-1 0 1,0 0 0,0 0-1,0 0 1,1 0-1,-1 0 1,1 0-1,0 0 1,0 0-1,-1 0 1,1 0 0,0 0-1,1-1 1,-1 1-1,0 0 1,0-1-1,1 1 1,-1-1-1,1 1 1,-1-1-1,1 0 1,0 0 0,-1 0-1,1 0 1,0 0-1,0 0 1,0 0-1,0 0 1,0-1-1,0 1 1,0-1 0,0 1-1,0-1 1,0 0-1,0 0 1,0 0-1,0 0 1,0 0-1,0 0 1,0-1-1,0 1 1,0-1 0,0 1-1,0-1 25,4-2-399,0 0-1,-1 0 1,1 0-1,-1 0 0,0-1 1,0 0-1,0 0 1,-1-1-1,1 1 1,-1-1-1,0 0 1,2-4 399,24-40-3592</inkml:trace>
  <inkml:trace contextRef="#ctx0" brushRef="#br0" timeOffset="178797.62">19302 3397 6345,'-12'61'7301,"-12"-3"-4827,18-45-2266,0 1-1,1 0 0,0 1 0,1-1 0,0 1 0,1 0 0,1 1-207,2-13 16,-1 0-1,1 0 0,0 0 0,0 0 0,0 0 0,0 0 0,1 0 0,-1 0 0,1 0 0,0 0 1,0 0-1,0 0 0,0 0 0,0-1 0,0 1 0,1 0 0,0-1 0,-1 1 0,1-1 1,0 0-1,0 1 0,0-1 0,1 0 0,-1 0 0,0-1 0,1 1 0,-1 0 0,1-1 0,0 1 1,-1-1-1,1 0 0,0 0 0,0 0 0,0 0 0,0-1 0,0 1 0,0-1 0,0 1 1,0-1-1,0 0 0,0 0 0,0-1 0,0 1 0,0-1 0,0 1 0,1-1-15,16-5 70,-1 1-1,0-2 1,0-1-1,-1 0 1,0-1-1,0-1 1,-1-1-1,16-13-69,-21 15 93,0-2-1,-1 1 1,-1-2-1,1 1 1,-2-1-1,0-1 0,0 0 1,-1 0-1,-1-1 1,0 0-1,-1 0 1,0 0-1,-1-1 1,-1 0-1,-1 0 0,0 0 1,0 0-1,-2 0 1,0-1-1,-1 1 1,0-1-1,-2-9-92,1 15 60,1 5-27,0-1 0,0 0 0,0 0 0,-1 0 0,1 0 0,-1 0 0,-1 1 1,1-1-1,-1 0 0,0 1 0,-1 0 0,1-1 0,-1 1 0,0 0 0,0 0 0,-1 0 1,1 1-1,-1-1 0,0 1 0,0 0 0,-1 0 0,1 0 0,-1 0 0,0 1 0,0 0 1,0 0-1,-2-1-33,1 4 10,1-1 0,0 0 0,0 1 0,0 0 0,0 0 0,0 1 0,0-1 1,0 1-1,0 0 0,0 0 0,0 1 0,0 0 0,0-1 0,0 2 0,1-1 1,-1 0-1,1 1 0,0 0 0,0 0 0,0 0 0,0 1 0,0 0-10,-65 92 47,61-82-35,-39 92-12,47-105-36,-1-1-1,0 1 1,1 0-1,-1-1 1,1 1 0,-1 0-1,1 0 1,-1-1-1,1 1 1,0 0-1,-1 0 1,1 0 0,0 0-1,0-1 1,-1 1-1,1 0 1,0 0-1,0 0 1,0 0 0,0 0-1,0 0 1,0-1-1,0 1 1,1 0 0,-1 0-1,0 0 1,0 0-1,1-1 1,-1 1-1,0 0 1,1 0 0,-1 0-1,1-1 1,-1 1-1,1 0 1,-1-1-1,1 1 1,0 0 0,-1-1-1,1 1 1,0-1-1,-1 1 1,1-1 0,0 1-1,0-1 1,0 0-1,-1 1 1,1-1-1,0 0 1,0 1 0,0-1-1,0 0 1,0 0-1,-1 0 1,1 0-1,0 0 1,0 0 0,1 0 36,27-19-3943</inkml:trace>
  <inkml:trace contextRef="#ctx0" brushRef="#br0" timeOffset="180288.51">19898 3121 7178,'8'-58'5333,"-26"210"-1945,-1-18-2974,-28 98-414,47-232 0,-5 17 53,0-1 0,2 1 0,0 0 0,1 0 0,1 0 0,0 0 0,1 2-53,0-17 26,0-1 0,0 0 0,0 1-1,0-1 1,0 0 0,1 1 0,-1-1 0,0 0 0,1 1 0,-1-1 0,1 0 0,-1 1 0,1-1 0,0 0 0,-1 0 0,1 0 0,0 0 0,0 0 0,0 0 0,0 0 0,0 0 0,0 0 0,0 0 0,0 0 0,0-1 0,0 1 0,1 0 0,-1-1 0,0 1 0,0-1 0,1 1 0,-1-1 0,0 0 0,1 1 0,-1-1 0,0 0 0,1 0 0,-1 0 0,0 0 0,1 0 0,-1 0 0,0-1 0,1 1 0,-1 0-1,0-1 1,2 0-26,47-48 1155,61-65-20,35-42-927,-127 130-238,-2-1 0,0-1 0,-2-1 0,-1-1 0,7-24 30,-21 54-96,-1 1 0,1-1 0,-1 0 0,1 1 0,-1-1 0,1 0 0,-1 1 0,1-1 0,-1 0 0,0 0 0,1 0 0,-1 0 0,0 1 0,1-1 1,-1 0-1,1 0 0,-1 0 0,0 0 0,1-1 0,-1 1 0,0 0 0,1 0 0,-1 0 0,0 0 0,1-1 0,-1 1 0,1 0 0,-1 0 0,1-1 0,-1 1 1,1-1-1,-1 1 0,1 0 0,-1-1 0,1 1 0,-1-1 0,1 1 0,0-1 0,-1 1 0,1-1 0,0 1 0,-1-1 0,1 0 0,0 1 0,0-1 0,-1 1 0,1-1 1,0 0-1,0 1 0,0-1 0,0 0 0,0 1 0,0-1 0,0 0 0,0 1 0,0-1 0,0 1 0,0-1 0,1 0 0,-1 1 0,0-1 0,0 1 0,1-1 0,-1 0 96,-10 4-1588,-18 5-2467</inkml:trace>
  <inkml:trace contextRef="#ctx0" brushRef="#br0" timeOffset="180882.493">20111 3555 7730,'1'29'4533,"-6"12"-2788,0 6-1347,14 36 268,-9-81-660,0 0-1,1-1 1,-1 1 0,1 0 0,0-1 0,-1 1 0,1 0-1,0-1 1,0 1 0,0-1 0,0 1 0,1-1-1,-1 0 1,0 1 0,0-1 0,1 0 0,-1 0-1,1 0 1,-1 0 0,1 0 0,-1 0 0,1-1 0,0 1-1,-1 0 1,1-1 0,0 1 0,-1-1 0,1 0-1,0 0 1,0 1 0,0-1 0,-1 0 0,1 0 0,0-1-1,0 1 1,-1 0 0,1-1 0,0 1 0,0-1-1,-1 1 1,1-1 0,0 0 0,-1 0 0,1 0-1,-1 1 1,2-2-6,17-13 11,1 0-1,-2-2 1,0 0-1,-1-1 1,-1-1-1,0-1 1,-2 0-1,3-6-10,6-6 36,41-52 62,-59 84-80,-12 16 21,5-15-35,-45 94 677,45-94-669,1 0 0,-1 1-1,1-1 1,-1 0 0,1 0-1,0 0 1,-1 0-1,1 0 1,0 1 0,0-1-1,0 0 1,0 0-1,0 0 1,0 1 0,0-1-1,0 0 1,1 0-1,-1 0 1,0 0 0,1 0-1,-1 1 1,1-1-1,-1 0 1,1 0 0,0 0-1,-1 0 1,1 0-1,0 0 1,0-1 0,0 1-1,-1 0 1,1 0 0,0 0-1,0-1 1,0 1-1,0-1 1,0 1 0,0-1-1,1 1 1,-1-1-1,0 1 1,0-1 0,0 0-1,0 0 1,1 1-1,-1-1 1,0 0 0,0 0-1,0 0 1,1-1-12,60-15 364,135-108 545,-168 117-774,-34 32 66,-51 71 262,56-95-459,-1 0 0,0 0 0,1 0 0,-1 0-1,0 0 1,1 0 0,0 0 0,-1 0 0,1 0 0,0 0 0,-1 0 0,1 1-1,0-1 1,0 0 0,0 0 0,0 0 0,0 0 0,0 1 0,0-1 0,0 0 0,1 0-1,-1 0 1,0 0 0,1 0 0,-1 0 0,1 0 0,-1 0 0,1 0 0,-1 0-1,1 0 1,0 0 0,0 0 0,-1 0 0,1 0 0,0 0 0,0-1 0,0 1-1,0 0 1,0-1 0,0 1 0,0-1 0,0 1 0,0-1 0,1 1-4,6-3 32,0 0 1,0-1 0,0 0 0,0-1-1,-1 0 1,1 0 0,-1 0 0,0-1-1,2-2-32,3-1 47,116-73 365,-127 81-409,-1-1 0,1 1-1,-1 0 1,1-1 0,-1 1 0,1 0-1,-1-1 1,1 1 0,-1 0 0,1 0-1,0 0 1,-1-1 0,1 1 0,-1 0-1,1 0 1,0 0 0,-1 0 0,1 0-1,-1 0 1,1 0 0,0 0 0,-1 0-1,1 1 1,-1-1 0,1 0 0,-1 0-1,1 0 1,-1 1 0,1-1 0,0 0-1,-1 1 1,1-1 0,-1 0-1,0 1 1,1-1 0,-1 1 0,1-1-1,-1 1 1,0-1 0,1 1 0,-1-1-1,0 1 1,1-1 0,-1 1 0,0-1-1,0 1 1,0-1 0,0 1 0,1 0-1,-1-1 1,0 1 0,0-1 0,0 1-1,0 0 1,0-1 0,0 1 0,0-1-1,-1 1 1,1 0 0,0-1 0,0 1-3,-11 43 100,9-37-88,-2 7 2,3-11-27,-1 0 0,1 0 1,0 0-1,0 0 0,0 0 0,1 0 1,-1 1-1,1-1 0,0 0 1,0 0-1,0 1 0,0-1 1,0 0-1,1 0 0,-1 1 0,1-1 1,0 0-1,0 0 0,1 2 13,31-6-4099,-29 0 3404,28-11-2925</inkml:trace>
  <inkml:trace contextRef="#ctx0" brushRef="#br0" timeOffset="181770.925">21194 2927 6601,'10'-14'3480,"-6"9"-167,-6 13-1953,-19 40-125,-48 216-207,-33 141 50,95-376-970,2 1 1,1 0 0,1 0 0,1 1 0,2-1 0,3 29-109,-2-56-9,-1 0-1,0-1 1,1 1-1,-1 0 1,0 0 0,0-1-1,0 1 1,-1 0-1,1 0 1,-1 0-1,0-1 1,1 1 0,-1 0-1,0-1 1,-1 1-1,1-1 1,0 1 0,-2 0 9,-1-10-1259,14-13-1706,7-10-12</inkml:trace>
  <inkml:trace contextRef="#ctx0" brushRef="#br0" timeOffset="182202.313">21479 2937 8882,'-3'23'5950,"-3"-6"-5645,-179 522 2786,158-434-2654,27-104-433,-1 1-1,1-1 1,-1 0-1,1 0 1,0 0-1,0 0 1,0 1-1,0-1 1,0 0-1,0 0 1,0 1-1,0-1 1,0 0-1,0 0 1,1 0-1,-1 1 1,0-1-1,1 0 1,-1 0-1,1 0 1,0 0-1,-1 0 1,1 0-1,0 0 1,-1 0-1,1 0 1,0 0-1,0 0 1,0 0-1,0-1 1,0 1-1,0 0 1,0-1-1,0 1 1,0-1-1,0 1 1,0-1-1,1 1 1,-1-1-1,0 0 1,0 1-1,0-1 1,1 0-1,-1 0 1,0 0-1,0 0 1,1 0-1,-1 0 1,0-1-1,0 1 1,0 0-1,1 0 1,-1-1-4,79-44 121,-52 24-80,-1 0-1,-1-2 1,-1-1-1,0-1 1,-2-1-1,-2-1 1,0-1-1,0-3-40,-6 20-24,-18 38-9,2-21 31,-6 24 2,-2-2-1,0 1 1,-2-1-1,-7 13 1,-31 93 165,49-105-1069,18-18-2389</inkml:trace>
  <inkml:trace contextRef="#ctx0" brushRef="#br0" timeOffset="185806.308">21939 4879 7426,'-6'8'7506,"-2"-4"-6005,-18-5-701,-98 10 696,71-9-1441,-1-2 0,0-3 0,1-2 0,-48-13-55,-179-55 420,112 8-371,119 45-5,-1 2 0,-1 2 0,-48-10-44,-111 3 356,-59 1-214,179 13-97,0 4-1,0 4 1,-83 9-45,-425 14 150,400-13-116,-19-13 4,-12 10-26,1 20 248,17-32-41,53-2-183,-54 11 5,1-3-15,-120 27 51,128-36-51,-21 19 6,78 21-10,-6 25 6,71-46 16,-6-10-10,70 1-30,0 0 0,0 1 1,0 0-1,0 2 0,0 0 0,-12 3-4,-102 51-13,109-45 18,-1 0-1,1-1 1,-2-1-1,1-1 1,-1-1 0,-7 0-5,25-7 6,-1 0 0,0 0 0,0-1 0,1 1 1,-1-1-1,0-1 0,1 0 0,-1 0 0,1 0 0,0 0 1,0-1-1,0 0 0,0 0 0,-5-5-6,7 6-59,0 0 0,1 0 0,-1 0-1,0 0 1,0 1 0,0-1 0,0 1-1,-1 0 1,1 0 0,0 1 0,0-1 0,-1 1-1,1 0 1,0 0 0,0 0 0,-1 1-1,1-1 1,0 1 0,0 0 0,0 1 0,0-1-1,-3 2 60,7 10-5565,6-8 1408</inkml:trace>
  <inkml:trace contextRef="#ctx0" brushRef="#br0" timeOffset="186518.037">15662 5077 8354,'-29'-11'3925,"24"9"-3586,0 0 1,0 0-1,-1 0 1,1 0 0,-1 1-1,0 0 1,1 0 0,-1 1-1,0-1 1,1 1 0,-1 1-1,-4-1-339,8 1 83,1-1-44,0 1 1,1-1 0,-1 0 0,0 1-1,0-1 1,1 0 0,-1 0 0,0 1-1,0-1 1,0 0 0,1 0 0,-1 0-1,0 0 1,0 0 0,0 0 0,0 0-1,1-1 1,-1 1 0,0 0 0,0 0-1,1-1 1,-1 1 0,0 0 0,0-1-1,1 1 1,-1-1 0,0 1 0,1 0-1,-1-1 1,1 0 0,-1 1 0,0-1-1,1 1 1,-1-1 0,1 0 0,0 1-1,-1-1 1,1 0 0,-1 0 0,1 1-1,0-1 1,0 0 0,0 0-1,-1 0 1,1 0-40,1-64 397,1 18-292,-3 0 0,-1 0 0,-3 0 0,-1 0 0,-4-6-105,9 47 41,0 0 1,-1 1-1,0-1 0,0 0 1,0 1-1,-1-1 1,1 1-1,-1 0 1,-1 0-1,1 0 0,-1 0 1,0 1-1,0-1 1,0 1-1,-2-1-41,1 5 126,15-2-192,53-9-83,-35 5 131,0 2 0,0 0 0,0 2 0,0 1 0,1 2 0,23 3 18,-30 1-21,0 1 1,0 1-1,-1 0 0,0 2 0,0 1 1,4 3 20,53 13 744,-34-20-3739</inkml:trace>
  <inkml:trace contextRef="#ctx0" brushRef="#br0" timeOffset="187997.135">18358 4932 9378,'13'-80'6091,"-9"65"-4397,-3 25-86,-54 222-245,53-232-1361,-1 1 0,1-1 0,0 1 0,-1 0 0,1 0 0,0-1 0,-1 1 0,1 0 0,0-1 0,0 1 0,0 0-1,-1 0 1,1 0 0,0-1 0,0 1 0,0 0 0,0 0 0,1-1 0,-1 1 0,0 0 0,0 0 0,0-1 0,1 1 0,-1 0 0,0 0 0,1-1 0,-1 1 0,0 0 0,1-1 0,-1 1 0,1-1 0,-1 1 0,1 0 0,-1-1 0,1 1 0,0-1 0,-1 1 0,1-1 0,0 0 0,-1 1 0,1-1 0,0 0 0,-1 1 0,1-1 0,0 0 0,0 0 0,-1 0 0,1 0 0,0 0-2,38-16 111,24-20-19,-49 26-78,43-18-15,-2 29-104,-53 0 102,-1-1 1,1 1-1,-1 0 1,1 0-1,-1 0 1,0 0-1,1 0 1,-1 0-1,0 0 1,0 0 0,0 1-1,0-1 1,0 0-1,0 1 1,0-1-1,0 0 1,-1 1-1,1-1 1,0 1-1,-1 0 1,1-1-1,-1 1 1,0-1-1,0 1 1,1 0 0,-1-1-1,0 1 3,1 5-12,8 80 47,-9-84 13,0 0 1,-1 0-1,1-1 0,-1 1 1,1 0-1,-1 0 0,0 0 1,0-1-1,0 1 0,0 0 1,-1-1-1,1 1 1,-1-1-1,1 0 0,-1 1 1,0-1-1,0 0 0,0 0 1,0 0-1,0 0 0,0-1 1,-1 1-1,1 0 0,-1-1 1,1 0-1,-1 1 0,-1-1-48,-4 2 90,1-1 0,-1 1 0,0-2-1,1 1 1,-1-1 0,0 0-1,0-1 1,0 0 0,0 0 0,1-1-1,-1 0 1,0 0 0,0-1 0,1 0-1,-1 0 1,1-1 0,-5-2-90,-3-4-36,-74-34-1480,56 30-4550,22 4 1693</inkml:trace>
  <inkml:trace contextRef="#ctx0" brushRef="#br0" timeOffset="188267.412">18465 4726 9010,'10'-41'3121,"-7"26"591,-1 4-2231,-2 10-633,6-5-224,-2 9-248,9 0-240,6 1-96,7-2-48,3 4 8,7-8-888,-1-7 3593,2 2-6586,-6-15 2496</inkml:trace>
  <inkml:trace contextRef="#ctx0" brushRef="#br0" timeOffset="188630.083">18908 4828 6897,'-11'3'3893,"-1"8"-2208,5-3-526,-4 2-597,1 0 0,1 1 1,0 0-1,0 1 0,1 0 1,1 0-1,-1 3-562,-2 4 164,2 0-1,0 0 1,1 1-1,1 0 1,1 0-1,1 1 1,-1 7-164,4-24 6,0 0-1,1 0 1,-1-1 0,1 1 0,0 0 0,0 0 0,0 0 0,0 0 0,1 0 0,0 0 0,0-1 0,0 1 0,0 0-1,0-1 1,1 1 0,-1 0 0,1-1 0,0 0 0,0 1 0,0-1 0,1 0 0,-1 0 0,1 0 0,0-1-1,0 1 1,0-1 0,0 1 0,0-1 0,0 0 0,1 0 0,-1 0 0,1-1 0,-1 1 0,1-1 0,0 0-1,0 0 1,1 0-6,8 0 15,-1-2 0,0 0 0,1 0-1,-1-1 1,0 0 0,0-1 0,0-1-1,-1 0 1,1 0 0,-1-1 0,0-1-1,0 0 1,-1 0 0,1-1 0,-1-1-1,-1 1 1,4-5-15,-2 1 82,-1 0 0,0-2-1,-1 1 1,0-1 0,-1 0 0,0-1 0,-1 0-1,0 0 1,-1 0 0,-1-1 0,-1 0-1,0 0 1,-1 0 0,0-1 0,-1 1 0,-1-1-1,0 1 1,-2-1 0,1 1 0,-2-1-1,0 1 1,-1-1 0,-1 1 0,0 0 0,-3-8-82,6 20 17,1 0 1,-1 0 0,1 0 0,-1 0 0,0 0 0,0 0 0,-1 0 0,1 1 0,0-1 0,-1 0-1,0 1 1,1-1 0,-1 1 0,0-1 0,0 1 0,-1 0 0,1 0 0,0 0 0,-1 0-1,1 0 1,-1 1 0,0-1 0,1 1 0,-1 0 0,0-1 0,0 1 0,0 0 0,0 1 0,0-1-1,0 1 1,0-1 0,0 1 0,0 0 0,0 0 0,0 0 0,0 0 0,0 1 0,0-1 0,0 1-1,0 0 1,0 0 0,0 0 0,0 0 0,0 0 0,0 1 0,1 0 0,-1-1 0,1 1 0,-1 0-1,1 0-17,0 0-48,0 0-1,0 0 1,0 1 0,1-1-1,-1 0 1,1 1-1,-1-1 1,1 1-1,0-1 1,0 1-1,0 0 1,1 0-1,-1-1 1,0 1 0,1 0-1,0 0 1,0 0-1,0 0 49,11-5-1784,15-18-2142,7-7-509</inkml:trace>
  <inkml:trace contextRef="#ctx0" brushRef="#br0" timeOffset="189662.365">19574 4647 4265,'4'-10'1640,"7"-20"2393,-8 11 2771,-15 51-4729,-37 242-1783,28-75-173,21-197-110,-1-1-1,1 0 0,-1 0 1,1 0-1,-1 0 1,1 1-1,0-1 1,0 0-1,-1 0 0,1 1 1,0-1-1,0 0 1,0 0-1,0 1 1,1-1-1,-1 0 0,0 0 1,0 1-1,1-1 1,-1 0-1,1 0 1,-1 0-1,1 0 0,0 0 1,-1 1-1,1-1 1,0 0-1,-1 0 1,1-1-1,0 1 0,0 0 1,0 0-1,0 0 1,0 0-1,0-1 1,0 1-1,0-1 0,1 1 1,-1-1-1,0 1 1,0-1-1,0 1 1,1-1-1,-1 0 0,0 0 1,0 0-1,1 0 1,-1 0-1,0 0 1,0 0-1,1 0 0,-1 0 1,0 0-1,0-1 1,1 1-1,0-1-8,7-2 127,0 0 0,-1 0 0,1-1-1,-1 0 1,0-1 0,0 0 0,0 0 0,-1-1 0,0 0-1,0 0 1,5-5-127,44-92 212,108-262-164,-159 352-853,-12 20-1620,-6 19-1388,-3 19-441</inkml:trace>
  <inkml:trace contextRef="#ctx0" brushRef="#br0" timeOffset="189912.694">19675 5061 9210,'2'2'2232,"-1"1"713,7 6-2505,-2 5-144,2-8-96,2 13 56,1-5 0,3 6-104,2-7-112,7 0-168,0-13-280,3-2-2784,-2-12 639</inkml:trace>
  <inkml:trace contextRef="#ctx0" brushRef="#br0" timeOffset="190361.256">19958 5020 9290,'-55'89'6051,"54"-88"-6039,1 0 0,-1 0 1,1 0-1,-1-1 1,1 1-1,0 0 1,-1 0-1,1 0 0,0 0 1,0 0-1,0 0 1,-1 0-1,1 0 1,0-1-1,0 1 0,0 0 1,1 0-1,-1 0 1,0 0-1,0 0 1,0 0-1,1 0 0,-1 0 1,0 0-1,1-1 1,-1 1-1,1 0 1,-1 0-1,1 0 0,-1-1 1,1 1-1,0 0 1,-1-1-1,1 1 1,0 0-1,-1-1 0,1 1 1,0-1-1,0 1 1,0-1-1,-1 0 1,1 1-1,0-1 0,0 0 1,0 1-1,0-1 1,0 0-1,0 0 1,0 0-1,0 0 0,0 0 1,0 0-1,0 0 1,-1 0-1,2 0-12,47-21 573,39-35 612,-86 56-1167,1 0 0,-1 0 0,1 1 0,-1-1 0,1 1 0,-1-1 0,1 1 0,-1 0 0,0 0 0,1 0 0,-1 0 0,0 1 0,0-1 0,1 1 0,-1-1 0,0 1 0,-1 0 0,1 0 0,0-1 0,0 1 0,-1 1 0,1-1-1,-1 0 1,0 0 0,0 0 0,0 1 0,0-1 0,0 1 0,0-1 0,0 0 0,-1 1 0,1 0 0,-1-1 0,0 1 0,0-1 0,0 2-18,7 16 228,-6-18-213,0 0-1,0 0 1,0 0-1,0 0 1,1 0-1,-1 0 1,0 0-1,1 0 1,0-1-1,-1 1 1,1 0-1,0-1 1,0 0-1,0 1 1,0-1-1,0 0 0,0 0 1,1 0-1,-1 0 1,0-1-1,0 1 1,1 0-1,-1-1 1,0 0-1,1 1 1,-1-1-1,0 0 1,1 0-1,-1-1 1,1 1-1,-1 0 1,0-1-1,0 1 1,1-1-1,-1 0 1,0 0-1,0 0 0,0 0 1,1 0-1,-1 0 1,-1-1-1,2 1-14,85-71 203,-87 71-203,-1 1 0,0-1 0,1 1 0,-1 0 0,0-1-1,1 1 1,-1 0 0,0 0 0,1-1 0,-1 1 0,1 0 0,-1 0 0,1-1 0,-1 1-1,1 0 1,-1 0 0,1 0 0,-1 0 0,1 0 0,-1 0 0,1 0 0,-1 0 0,1 0-1,-1 0 1,1 0 0,-1 0 0,1 0 0,-1 0 0,1 1 0,-1-1 0,0 0-1,1 0 1,-1 0 0,1 1 0,-1-1 0,1 0 0,-1 1 0,0-1 0,1 0 0,-1 1-1,0-1 1,1 0 0,-1 1 0,0-1 0,0 1 0,1-1 0,-1 1 0,0-1 0,0 1-1,0-1 1,0 0 0,1 1 0,-1-1 0,0 1 0,0-1 0,0 1 0,0-1-1,0 1 1,0-1 0,0 1 0,0-1 0,-1 1 0,1-1 0,0 1 0,0-1 0,0 1-1,0-1 1,-1 1 0,1-1 0,-20 147 520,20-147-537,0 1 0,0 0-1,1-1 1,-1 1 0,0 0-1,0-1 1,0 1 0,1 0-1,-1-1 1,0 1 0,1 0-1,-1-1 1,0 1 0,1-1-1,-1 1 1,1-1 0,-1 1-1,1-1 1,-1 1 0,1-1-1,-1 1 1,1-1 0,0 0-1,-1 1 1,1-1-1,-1 0 1,1 0 0,0 1-1,-1-1 1,1 0 0,0 0-1,-1 0 1,1 0 0,0 0-1,0 0 1,-1 0 0,1 0-1,0 0 1,-1 0 0,1 0-1,0 0 1,-1-1 0,1 1-1,0 0 1,-1 0 0,1-1-1,0 1 1,-1 0 0,1-1-1,-1 1 1,1-1 0,-1 1-1,1-1 1,-1 1 0,1-1-1,-1 1 1,1-1 0,-1 1-1,0-1 1,1 0 0,-1 1-1,0-1 1,1 0 17,24-27-3271,2-9 57</inkml:trace>
  <inkml:trace contextRef="#ctx0" brushRef="#br0" timeOffset="191388.881">20803 4603 6593,'26'-16'9524,"-48"96"-8579,-57 216-545,0 12-30,76-295-349,1 0 1,1 0-1,-1 1 1,2-1-1,0 0 1,1 1-1,0-1 1,2 5-22,-3-18-15,0 0 1,0 1-1,0-1 1,1 1-1,-1-1 1,0 0-1,1 1 1,-1-1-1,0 0 1,1 1-1,-1-1 0,0 0 1,1 1-1,-1-1 1,1 0-1,-1 0 1,0 1-1,1-1 1,-1 0-1,1 0 1,-1 0-1,1 0 1,-1 0-1,1 0 1,-1 0-1,0 0 1,1 0-1,-1 0 0,1 0 1,-1 0-1,1 0 1,-1 0-1,1 0 1,-1 0-1,1 0 1,-1 0-1,0-1 1,1 1-1,-1 0 1,1 0-1,-1-1 1,0 1-1,1 0 0,-1-1 1,0 1-1,1 0 1,-1-1-1,0 1 1,1 0-1,-1-1 1,0 1-1,0-1 1,1 1-1,-1 0 1,0-1-1,0 1 1,0-1-1,0 1 1,0-1-1,0 1 0,0-1 1,0 1-1,0-1 1,0 1-1,0 0 1,0-1-1,0 0 15,22-63-3236,-6 20 844</inkml:trace>
  <inkml:trace contextRef="#ctx0" brushRef="#br0" timeOffset="191703.642">20959 4835 7786,'5'14'2818,"-12"84"1425,-1-59-3810,-2 0 1,-2-1 0,-1 0 0,-2-1 0,-3 3-434,-2 26 632,19-65-626,1 0 1,0 0-1,0 0 1,0 0-1,0 0 1,0 1-1,0-1 1,0 0-1,0 0 1,0 0-1,1 0 1,-1 0-1,0 0 1,1 0-1,-1 0 1,1 0-1,-1 0 1,1 0-1,-1 0 0,1 0 1,0 0-1,-1-1 1,1 1-1,0 0 1,0 0-1,0-1 1,0 1-1,-1 0 1,1-1-1,0 1 1,0-1-1,0 1 1,0-1-1,0 0 1,0 1-1,1-1 1,-1 0-1,0 0 1,0 0-1,0 0 1,0 1-1,0-2 1,0 1-1,0 0 1,0 0-1,0 0 1,1 0-7,49-21 111,146-124 198,-195 143-310,0 0-1,0 1 0,0-1 0,0 0 1,0 1-1,0-1 0,0 1 0,0 0 1,0-1-1,1 1 0,-1 0 0,1 0 1,-1 1-1,1-1 0,-1 0 0,1 1 1,-1 0-1,1-1 0,0 1 0,-1 0 1,1 1-1,-1-1 0,1 0 0,-1 1 1,1-1-1,-1 1 0,1 0 0,-1 0 1,1 0-1,-1 0 0,0 0 0,2 1 2,-2 5 1,0 1 1,0-1-1,0 1 0,-1 0 0,0-1 0,-1 1 0,0 0 1,0 0-1,-1-1 0,0 1 0,0 0 0,-1-1 0,1 1 1,-2 1-2,1-2 18,-7 65 241,9-71-224,0-1 1,1 1-1,-1-1 1,0 0-1,1 1 1,-1-1-1,1 0 1,-1 1-1,0-1 1,1 0-1,-1 0 1,1 0-1,-1 1 1,1-1-1,-1 0 1,1 0-1,-1 0 1,1 0-1,-1 0 1,1 0-1,-1 0 1,1 0-1,-1 0 1,1 0-1,-1 0 1,0 0-1,1 0 1,-1 0-1,1 0 1,-1-1-1,1 1 1,-1 0-1,1 0 1,-1 0-1,0-1 1,1 1-1,-1 0 1,1-1-1,-1 1 1,0 0-1,1-1 1,-1 1-1,0 0 1,1-1-1,-1 1 1,0-1-1,0 1 1,1-1-36,16-15-2623</inkml:trace>
  <inkml:trace contextRef="#ctx0" brushRef="#br0" timeOffset="197500.13">24746 4348 6353,'-23'0'6570,"-11"-1"-5151,34 1-1410,-1 0 0,1 0 0,-1 0 0,1 0-1,0 0 1,-1 0 0,1 0 0,0 0 0,-1-1 0,1 1 0,0 0 0,0 0 0,-1 0 0,1-1 0,0 1 0,-1 0 0,1 0 0,0-1 0,0 1 0,0 0 0,-1-1 0,1 1 0,0 0 0,0-1 0,0 1 0,0 0-1,-1-1 1,1 1 0,0 0 0,0-1 0,0 1 0,0 0 0,0-1 0,0 1 0,0 0 0,0-1 0,0 1 0,0-1 0,0 1 0,0 0 0,1-1 0,-1 1 0,0 0 0,0-1 0,0 1 0,0 0 0,1-1-1,-1 1 1,0 0 0,0 0 0,0-1 0,1 1 0,-1 0 0,0 0 0,1-1 0,-1 1 0,0 0 0,1 0 0,-1 0 0,0-1 0,0 1 0,1 0 0,-1 0 0,1 0-9,20-24 162,132-76 66,-91 64-187,-15 8-14,2 2 0,2 2 0,26-8-27,-76 31 5,1 0 1,-1 0-1,0 0 0,0 0 0,1 1 0,-1-1 1,0 0-1,1 1 0,-1-1 0,0 1 0,1-1 0,-1 1 1,1 0-1,-1 0 0,1 0 0,-1-1 0,1 1 0,-1 1 1,1-1-1,-1 0 0,1 0 0,-1 0 0,1 1 0,-1-1 1,0 1-1,1-1 0,-1 1 0,0 0 0,1-1 1,-1 1-1,0 0 0,0 0 0,1 0 0,-1 0 0,0 0 1,0 0-1,0 0 0,0 0 0,-1 1 0,1-1 0,0 0 1,0 1-1,-1-1 0,1 0 0,-1 1 0,1-1 0,-1 1 1,1-1-1,-1 1 0,0-1 0,0 0 0,0 1 1,0-1-1,0 1 0,0-1 0,0 1 0,0-1 0,-1 2-5,-14 68 436,11-59-360,1 1 0,0-1 0,1 1-1,0 0 1,1 0 0,1-1 0,0 9-76,1-19 14,0 0 0,0 0 0,0 0 0,1-1 0,-1 1 0,1 0 0,-1 0 0,1-1 0,0 1 0,-1-1 1,1 0-1,0 1 0,0-1 0,0 0 0,0 0 0,0 0 0,0 0 0,0 0 0,1-1 0,-1 1 0,0-1 0,0 1 0,1-1 0,-1 0 0,0 0 0,0 0 0,1 0 0,-1 0 0,0-1 0,0 1 0,1-1 0,-1 1 0,0-1 0,0 0 0,0 0 0,0 0 0,0 0 0,0 0 0,0 0 0,0-1-14,3 1 27,17-7 77,-1 0 0,0-1 0,-1-1 0,0-1 0,0-1 0,-1-1 1,-1 0-1,12-12-104,23 10-817,-26-13-3354,-10 6 1134</inkml:trace>
  <inkml:trace contextRef="#ctx0" brushRef="#br0" timeOffset="197762.93">25509 3913 8986,'-37'32'5214,"39"2"-4564,2-28-603,0-1-1,1 1 1,0-1 0,0 0 0,0-1 0,0 1 0,1-1-1,0 0 1,0 0 0,0-1 0,0 1 0,1-1-1,3 1-46,-3-1 21,0 0-1,0 0 1,0 1-1,-1 0 1,1 1-1,-1-1 1,0 1-1,0 1 1,-1-1-1,4 4-20,-7-2 10,0 1-1,-1-1 1,0 0-1,0 1 1,0-1-1,-1 1 1,0-1-1,-1 1 1,1-1-1,-2 0 1,1 1 0,-1-1-1,0 0 1,0 0-1,-1 0 1,0 0-1,0 0 1,-1-1-1,1 1 1,-1-1-1,-2 2-9,5-6 2,-106 188 2296,106-173-4426</inkml:trace>
  <inkml:trace contextRef="#ctx0" brushRef="#br0" timeOffset="198956.132">26031 3729 8338,'0'0'70,"0"1"1,0-1-1,-1 0 1,1 0 0,0 0-1,0 0 1,0 0-1,-1 1 1,1-1-1,0 0 1,0 0 0,-1 0-1,1 0 1,0 0-1,0 0 1,0 0-1,-1 0 1,1 0 0,0 0-1,0 0 1,-1 0-1,1 0 1,0 0-1,0 0 1,-1 0-1,1 0 1,0 0 0,0 0-1,-1-1 1,1 1-1,0 0 1,0 0-1,0 0 1,-1 0 0,1 0-1,0-1 1,0 1-1,0 0 1,-1 0-1,1 0 1,0-1-1,0 1 1,0 0 0,0 0-1,0 0 1,0-1-1,0 1 1,0 0-1,-1 0 1,1-1 0,0 1-1,0 0 1,0 0-1,0-1 1,0 1-1,0 0 1,0 0 0,0-1-1,0 1 1,0 0-1,1 0 1,-1 0-1,0-1 1,0 1-1,0 0 1,0 0 0,0-1-1,0 1-70,-23 62 1122,10-15-1058,2-1 0,2 1 0,2 1 0,2 0 0,1 29-64,3-71 7,1-1 0,-1 0 1,1 0-1,0 0 0,1 1 0,-1-1 1,1 0-1,0 0 0,1 0 0,-1 0 1,1 0-1,0 0 0,0 0 1,0-1-1,1 1 0,-1 0 0,1-1 1,0 0-1,1 0 0,2 3-7,-4-7 8,0 1 0,0-1 0,0 0 0,0 1-1,0-1 1,0 0 0,0 0 0,0 0 0,0 0 0,0-1-1,0 1 1,0-1 0,0 1 0,0-1 0,0 0 0,0 1-1,0-1 1,-1 0 0,1 0 0,0 0 0,0-1 0,-1 1 0,1 0-1,-1-1 1,1 1-8,15-14 67,-1-1 1,-1-1-1,0-1 0,-1 0 0,-1 0 1,0-2-1,-2 1 0,0-1 0,-1-1 1,-1 0-1,-1-1 0,0-3-67,10-50 392,-26 90 90,0 11-446,1 1 0,1-1 0,1 1 1,2 0-1,0 0 0,2 0 0,1 1 1,1-1-1,1 0 0,2 0 0,2 9-36,-6-34 1,1 1 0,-1-1 0,1 1-1,-1-1 1,1 1 0,0-1-1,0 0 1,0 1 0,0-1 0,0 0-1,1 0 1,-1 0 0,1 1 0,-1-2-1,1 1 1,0 0 0,0 0 0,0 0-1,0-1 1,0 1 0,0-1-1,0 0 1,0 0 0,1 1 0,-1-1-1,0-1 1,1 1 0,-1 0 0,1-1-1,-1 1 1,1-1 0,-1 0 0,1 1-1,-1-1 1,1 0 0,0-1-1,-1 1 1,1 0 0,-1-1 0,2 0-1,8-7 64,1-2 0,-1 1 0,-1-1 0,0-1 0,0 0 0,-1 0 1,-1-1-1,0 0 0,0-1 0,-1 0 0,-1-1-64,6-5 146,-1-1 1,-2 0-1,0-1 0,-1 0 1,0-1-1,-2 0 1,-1 0-1,-1 0 0,0-1 1,-2 0-1,-1 0 0,-1 0 1,0 0-1,-2 0 0,-1 0-146,2 22 10,0-4 21,0-1 1,-1 1-1,0 0 1,0 0-1,0 0 1,0 0-1,-1 0 1,0 0-1,0 0 1,0 1 0,0-1-1,-1 1 1,0-1-1,0 1 1,0 0-1,-1 0 1,-3-3-32,5 7-10,1 0 1,-1 0 0,0 0 0,0 0-1,0 1 1,0-1 0,0 0 0,1 1-1,-1 0 1,0-1 0,1 1 0,-1 0-1,0 0 1,1 0 0,-1 0 0,1 0-1,-1 0 1,1 1 0,0-1 0,-1 0-1,1 1 1,0-1 0,0 1 0,0-1-1,0 1 1,0 0 0,0-1 0,1 1-1,-1 0 1,1 0 0,-1 0 0,1-1-1,-1 2 10,1-2-180,-1 1 0,1-1 0,0 0 0,0 1 0,0-1 0,0 0 0,0 0 0,0 1 0,0-1 0,0 0 0,0 1 0,0-1 0,1 0 0,-1 0 0,1 1 0,-1-1 0,1 0 0,-1 0 0,1 0 0,-1 0 0,1 1-1,0-1 1,0 0 0,0 0 0,0-1 0,0 2 180,14 1-4093</inkml:trace>
  <inkml:trace contextRef="#ctx0" brushRef="#br0" timeOffset="200311.085">26612 3722 7202,'-3'-20'2815,"-5"12"800,-3 19-2532,-23 173-552,11 12-360,22-193-167,0-1 1,1 1-1,0-1 1,-1 1-1,1 0 1,0 0 0,0-1-1,0 1 1,1 0-1,-1-1 1,1 1-1,0-1 1,-1 1 0,1-1-1,0 1 1,0-1-1,1 1 1,-1-1-1,0 0 1,1 1 0,0-1-1,-1 0 1,1 0-1,0 0 1,0-1 0,0 1-1,0 0 1,0-1-1,1 1 1,-1-1-1,0 0 1,1 1 0,-1-1-1,1 0 1,0 0-5,4-3 41,-1 0 0,1 0 0,-1-1 0,0 1-1,1-1 1,-1-1 0,-1 1 0,1-1 0,0 0 0,-1 0 0,0-1 0,0 0 0,0 0 0,3-5-41,-3 5 45,65-86 1244,-65 99-740,-18 40-185,10-42-352,1 0 1,0 1-1,0-1 0,1 1 0,0-1 1,0 1-1,0 0 0,1-1 0,0 1 1,0 0-1,1 0-12,-1-6 1,0 0 1,0 0-1,0 0 0,0-1 0,0 1 1,1 0-1,-1 0 0,0 0 1,0-1-1,1 1 0,-1 0 0,1 0 1,-1-1-1,1 1 0,-1 0 0,1 0 1,-1-1-1,1 1 0,-1-1 1,1 1-1,0-1 0,0 1 0,-1-1 1,1 1-1,0-1 0,0 1 1,-1-1-1,1 0 0,0 0 0,0 1 1,0-1-1,-1 0 0,1 0 1,0 0-1,0 0 0,0 0 0,0 0 1,0 0-1,-1 0 0,1 0 1,0 0-1,0-1 0,0 1 0,0 0 1,-1 0-1,1-1 0,0 1 1,0-1-1,-1 1 0,1-1 0,0 1 1,-1-1-1,1 1 0,0-1-1,10-13-251,0 0-1,-2-1 0,1 0 0,-2-1 0,0 1 1,4-13 251,14-28-2697,-26 57 2665,1-1 0,-1 0 0,0 0 0,0 0 0,1 1-1,-1-1 1,0 0 0,0 0 0,1 0 0,-1 0 0,0 0 0,1 0 0,-1 1 0,0-1 0,0 0 0,1 0 0,-1 0 0,0 0 0,1 0 0,-1 0 0,0 0 0,1 0 0,-1 0 0,0 0 0,1-1 0,-1 1 0,0 0-1,0 0 1,1 0 0,-1 0 0,0 0 0,0 0 0,1-1 0,-1 1 0,0 0 0,0 0 0,1 0 0,-1-1 0,0 1 0,0 0 0,0 0 0,1-1 0,-1 1 32,-3 30-64,-57 96 1263,57-120-1174,1 1 0,0-1 1,1 0-1,0 0 0,0 1 0,0-1 0,1 1 1,0-1-1,0 1 0,0-1 0,1 0 0,0 1 1,0-1-1,1 1 0,0-1 0,0 0 0,0 0 0,1 1-25,0-5 7,0-1 0,-1 1 0,1-1-1,0 0 1,0 0 0,0 0-1,0-1 1,0 1 0,0-1 0,0 1-1,0-1 1,0 0 0,0 0-1,0-1 1,0 1 0,0 0 0,0-1-1,0 0 1,0 0 0,0 0-1,0 0 1,-1 0 0,1-1-1,0 1 1,-1-1 0,1 1 0,-1-1-1,0 0 1,1 0 0,-1 0-1,0-1 1,0 1-7,23-17 92,-1-1 0,-1-2 0,-1 0 0,-1-1 0,-1-1 0,-1-1 0,-1-1 0,-1 0 0,8-20-92,-14 23 65,-2 0 0,-1 0 0,-1-1-1,-1 0 1,-1 0 0,-1-1 0,-1-8-65,5-22 77,11 13-38,12-12-23,-34 89 74,0-21-85,-19 91 42,4 2 0,4 14-47,12-110 17,2-1-1,-1 1 1,1-1 0,1 1-1,0-1 1,0 1-1,1-1 1,0 1 0,1-1-1,0 0 1,2 1-17,-136-189-647,129 176 661,1 0 0,-1 0 0,0-1 1,1 1-1,0-1 0,0 0 0,-1 1 0,2-1 0,-1 0 0,0 0 1,0 0-1,1 1 0,0-1 0,-1 0 0,1 0 0,0 0 0,1 0 1,-1 0-1,0 0 0,1 1 0,-1-1 0,1 0 0,0 0 0,0 1 0,0-1 1,1 0-1,-1 1 0,0-1 0,1 1 0,1-3-14,7 0 59,0 0-1,0 0 0,0 1 1,0 0-1,1 1 0,0 0 1,-1 1-1,1 0 1,10-1-59,24-1-38,-1 0-340</inkml:trace>
  <inkml:trace contextRef="#ctx0" brushRef="#br0" timeOffset="205386.237">27397 4398 12139,'-37'0'2904,"43"0"969,-10-3-3441,10 0-1072,21 2-3233</inkml:trace>
  <inkml:trace contextRef="#ctx0" brushRef="#br0" timeOffset="204328.966">26101 4621 7794,'-14'-32'6365,"7"68"-4709,-21 403-950,26-369-605,11-23-6,-8-46-90,0 0 0,-1 0 0,1-1 0,0 1 0,0 0 0,-1-1 1,1 1-1,0-1 0,0 1 0,0-1 0,0 1 0,0-1 0,0 0 0,0 1 1,0-1-1,0 0 0,0 0 0,0 1 0,0-1 0,0 0 0,0 0 0,0 0 1,0 0-1,0-1 0,0 1 0,0 0 0,0 0 0,0-1 0,0 1 0,0 0 1,0-1-1,0 1 0,0-1 0,0 1 0,-1-1 0,1 0 0,0 0-5,10-7 48,0-2 0,0 0-1,-1 0 1,0-1-1,-1 0 1,-1-1 0,0 1-1,0-2 1,-1 1 0,-1-1-1,0 0 1,0-1 0,-2 1-1,2-7-47,3-4 51,75-235 281,-60 190-259,-21 86-62,-18 75 5,-28 153 71,18-107-18,25-137-68,-1 0 1,1-1-1,0 1 1,0 0-1,0 0 1,0-1-1,0 1 1,0 0-1,0 0 1,0-1-1,0 1 1,0 0-1,0 0 1,0-1-1,1 1 1,-1 0-1,0 0 1,0-1-1,1 1 1,-1 0-1,1-1 1,-1 1-1,0 0 1,1-1-1,-1 1 1,1-1-1,0 1 1,-1-1-1,1 1 0,-1-1 1,1 1-1,0-1 1,-1 0-1,1 1 1,0-1-1,-1 0 1,1 0-1,0 1 1,0-1-1,-1 0 1,1 0-1,0 0 1,0 0-1,-1 0 1,1 0-1,0 0 1,0 0-1,-1 0 1,1 0-1,0 0 1,0-1-1,-1 1 1,1 0-1,0-1 1,-1 1-1,1 0 1,0-1-1,-1 1 1,1-1-1,0 1 1,-1-1-1,1 1 1,-1-1-1,1 1 1,-1-1-1,1 1 0,-1-1 1,0 0-1,1 1 1,-1-2-2,23-15 345,1-15-170,20-59-95,-33 58-64,42-123 13,-45 139-62,-3 19-30,-1 31-3,-4 24 70,-2-1 1,-2 0-1,-4 1-4,2-43 17,6 3-2,0-17-13,0-1 1,0 1-1,0 0 0,0-1 0,0 1 1,0 0-1,0-1 0,-1 1 1,1 0-1,0-1 0,0 1 0,0 0 1,-1 0-1,1-1 0,0 1 1,0 0-1,0-1 0,-1 1 0,1 0 1,0 0-1,-1 0 0,1-1 1,0 1-1,-1 0 0,1 0 0,0 0 1,-1 0-1,1 0 0,0 0 1,-1 0-1,1 0 0,0 0 0,-1 0 1,1 0-1,0 0 0,-1 0 1,1 0-1,0 0 0,-1 0 0,1 0 1,0 0-1,-1 0 0,1 0 0,0 0 1,-1 1-1,1-1 0,0 0 1,-1 0-1,1 0 0,0 1 0,0-1 1,-1 0-1,1 0 0,0 1 1,0-1-1,-1 0 0,1 0 0,0 1 1,0-1-1,0 0 0,0 1 1,-1-1-1,1 0 0,0 1 0,0-1 1,0 1-3,3-27 41,30-232 39,-27 227-97,-7 54-315,42-149 246,-40 124 83,-1 1 0,1 0-1,0 0 1,0 0 0,-1 0 0,1 0-1,0 0 1,0 0 0,0 0 0,0 0-1,0 1 1,0-1 0,0 0-1,1 1 1,-1-1 0,0 1 0,0-1-1,1 1 1,-1-1 0,0 1 0,0 0-1,1 0 1,-1-1 0,0 1-1,1 0 1,-1 0 0,0 1 0,1-1-1,-1 0 1,0 0 0,0 1-1,1-1 1,-1 0 0,0 1 0,0-1-1,1 1 1,-1 0 0,0-1 0,0 1-1,0 0 1,0 0 0,0 0-1,0 0 1,0-1 0,0 1 0,-1 1-1,1-1 1,0 0 0,0 0-1,-1 0 1,1 0 0,-1 0 0,1 1-1,-1-1 1,1 0 0,-1 0 0,0 1-1,0-1 1,0 1 3,6 9-10,-2 0 1,1 0-1,-2 0 0,0 1 1,0 0-1,-1-1 0,0 1 1,-1 1 9,1 55 7,-3 0 0,-3-1 0,-5 18-7,-3 33 25,12-118-58,0-1-1,1 1 0,-1-1 0,0 1 1,1 0-1,-1-1 0,0 1 0,1 0 1,-1-1-1,1 1 0,-1 0 1,1-1-1,-1 1 0,1 0 0,-1 0 1,1-1-1,-1 1 0,1 0 0,-1 0 1,1 0-1,-1 0 0,1 0 1,-1 0-1,1 0 0,-1 0 0,1 0 1,-1 0-1,1 0 0,-1 0 0,1 0 1,-1 0-1,1 1 0,-1-1 0,1 0 1,-1 0-1,1 1 0,-1-1 1,1 0-1,-1 0 0,1 1 0,-1-1 1,0 1-1,1-1 0,-1 0 0,0 1 1,1-1-1,-1 1 0,0-1 34,4-16-3130,-3 4-192</inkml:trace>
  <inkml:trace contextRef="#ctx0" brushRef="#br0" timeOffset="205119.335">26822 4808 7626,'8'24'3965,"-7"-23"-3919,0 0 0,0 0 1,0 0-1,0-1 0,0 1 0,0 0 0,0-1 0,1 1 1,-1-1-1,0 1 0,0-1 0,0 1 0,1-1 1,-1 0-1,0 0 0,1 0 0,-1 0 0,0 1 0,1-2 1,-1 1-1,0 0 0,0 0 0,1 0 0,-1-1 1,0 1-1,0 0 0,1-1 0,0 0-46,1-1 53,-1 1 0,1-1-1,-1 0 1,1-1 0,-1 1 0,0 0-1,0-1 1,0 1 0,0-1-1,0 1 1,0-1 0,-1 0 0,0 0-1,1 0 1,0-2-53,2-5 125,13-24 224,-3-1 0,-1 0 1,-1 0-1,1-14-349,-12 47 33,0 0 0,0 1 0,0-1 0,0 0 0,-1 1 1,1-1-1,0 0 0,-1 0 0,0 0 0,1 0 1,-1 0-1,0 1 0,0-1 0,0 0 0,0 0 0,0 0 1,0 0-1,-1 0 0,1 0 0,-1 1 0,1-1 1,-1 0-1,0 0 0,0 1 0,0-1 0,0 0 0,0 1 1,0-1-1,0 1 0,0-1 0,0 1 0,-1 0 1,1-1-1,-1 1 0,1 0 0,-1 0 0,1 0 0,-1 0 1,0 0-1,0 0 0,1 1 0,-1-1-33,-49 16 588,46-12-577,0 0 0,1 0 0,-1 0-1,1 1 1,0-1 0,0 1 0,0 0-1,0 0 1,1 0 0,0 1 0,-1-1-1,2 1 1,-1 0 0,0 0 0,1 1-11,-2 1 6,-16 35 10,3 0-1,1 1 1,3 1-1,1 1 1,2-1-1,2 2 0,1 14-15,-3 70 63,11-129-62,-1 1 1,0-1-1,1 1 0,-1-1 1,1 0-1,-1 1 0,1-1 1,0 0-1,0 0 0,0 1 1,-1-1-1,1 0 0,0 0 1,0 0-1,1 0 0,-1 0 0,0 0 1,0-1-1,0 1 0,1 0 1,-1 0-1,0-1 0,1 1 1,-1-1-1,0 1 0,1-1 1,-1 0-1,1 0 0,-1 1 1,1-1-1,-1 0 0,0 0 1,1 0-1,-1 0 0,1-1 1,-1 1-1,1 0 0,-1-1 0,0 1 1,1-1-1,-1 1 0,0-1 1,1 0-1,-1 1 0,0-1 1,1-1-2,1 1 2,9-4 8,0-1 1,-1-1-1,0 0 1,0-1-1,-1 0 1,0 0-1,-1-1 1,1-1-1,-2 1 1,1-2-1,-2 1 0,1-1 1,3-7-11,0 2 14,29-45 50,-3-1 0,19-47-64,-45 88 8,-5 9-2,38-54 15,-43 66-21,0 1 0,0-1 0,0 0 0,0 1 0,0-1-1,0 1 1,0-1 0,0 1 0,0-1 0,0 1 0,0 0 0,-1-1-1,1 1 1,0 0 0,0 0 0,-1-1 0,1 1 0,-1 0 0,1 0 0,-1 0-1,1 0 1,-1 0 0,1 0 0,-1 0 0,0 0 0,0 0 0,1 0-1,-1 0 1,0 0 0,0 0 0,0 0 0,0 0 0,0 0 0,-1 0 0,1 1-1,0-1 1,0 0 0,-1 0 0,1 0 0,-1 0 0,1 0 0,-15 221 40,1-80 88,13-98-56,2-43-62,0 1-1,0 0 1,0-1 0,0 0-1,0 1 1,1-1 0,-1 1-1,0-1 1,1 0 0,-1 0 0,1 0-1,-1 0 1,1 0 0,-1 0-1,1 0 1,0-1 0,-1 1-1,1 0 1,0-1 0,0 0 0,-1 1-1,1-1 1,0 0 0,0 0-1,0 0 1,-1 0 0,1 0-1,0 0 1,0 0 0,0-1 0,-1 1-1,1-1 1,0 1 0,-1-1-1,1 0 1,0 0 0,-1 0-1,1 1 1,-1-2 0,1 1 0,-1 0-1,1-1-9,2 1 26,1-2-6,0 0 0,0 0 0,-1 0 0,1 0 0,-1-1 0,0 0 0,0 0 0,0 0 0,-1 0 0,1-1 0,-1 0 0,0 1 0,0-1 0,-1 0 0,1 0 0,0-4-20,15-24 95,-17 32-92,0 0 0,0 0 1,0 0-1,0 0 0,0 0 0,0 0 0,0 0 1,0 0-1,0 1 0,0-1 0,0 0 0,0 1 1,1-1-1,-1 1 0,0-1 0,0 1 1,1-1-1,-1 1 0,0 0 0,1 0 0,-1 0 1,0 0-1,1 0 0,-1 0 0,0 0 0,1 0-3,0 0 5,9 9-8,15 146 49,-24-139-30,-1-11-13,-1-1 0,0 1 0,1-1 0,0 1 0,0-1 0,0 1 0,1-1 0,-1 0 1,1 1-1,0-1 0,0 0 0,1 0 0,0 0-3,-1-3 1,0-1 0,0 1 1,0-1-1,0 1 0,0-1 1,0 0-1,0 0 0,1 0 1,-1 0-1,0 0 0,0-1 1,0 1-1,0 0 0,0-1 0,0 0 1,0 1-1,0-1 0,0 0 1,0 0-1,0 0 0,0 0 1,0-1-1,0 1 0,-1 0 1,1-1-1,-1 1 0,1-1 1,-1 0-1,1 0-1,1 0 0,68-68 71,38-133 20,-89 161-90,-1 18-9,-7 52-1,0 138-9,-12-145 22,0-19-2,-1-1-1,1 1 0,0 0 1,0 0-1,-1 0 0,1 0 1,0-1-1,1 1 0,-1 0 1,0 0-1,0 0 0,1 0 0,-1-1 1,1 1-1,0 0 0,-1 0 1,1-1-1,0 1 0,0-1 1,0 1-1,0-1 0,0 1 1,1-1-1,-1 0 0,0 1 0,1-1 1,-1 0-1,1 0 0,-1 0 1,1 0-1,-1 0 0,1 0 1,0 0-1,0-1 0,-1 1 1,1-1-1,0 1 0,0-1 1,-1 0-1,1 1 0,0-1 0,0 0 1,0 0-1,0-1 0,0 1 1,-1 0-1,1 0 0,0-1 1,0 1-1,-1-1 0,1 0 1,0 1-1,0-2-1,3 0 37,12-8-1803,-22 4-2601,-10 4 366</inkml:trace>
  <inkml:trace contextRef="#ctx0" brushRef="#br0" timeOffset="201805.982">28544 3845 8306,'-5'3'1776,"-1"3"769,8 0-2449,5-3-120,-1-6-2521,19-3 809</inkml:trace>
  <inkml:trace contextRef="#ctx0" brushRef="#br0" timeOffset="202639.916">28633 3602 6929,'-7'-5'3240,"0"11"2193,5 1-5606,-57 228 1420,42-156-1002,-48 230 303,54-233-433,11-76-111,0 0 1,1 0-1,-1 0 0,0 0 1,0 0-1,0 0 1,1 0-1,-1 0 0,0 0 1,0 0-1,0 0 1,0 0-1,0 0 0,1 0 1,-1 0-1,0 0 1,0 0-1,0 1 0,0-1 1,1 0-1,-1 0 1,0 0-1,0 0 0,0 0 1,0 0-1,0 1 1,0-1-1,0 0 0,0 0 1,0 0-1,1 0 1,-1 0-1,0 1 0,0-1 1,0 0-1,0 0 1,0 0-1,0 1-4,11-25 149,9-46 62,-4 0-1,-2 0 1,3-63-211,-12 100-41,-5 33 37,0 0 0,0 0 0,1 1 0,-1-1 0,0 0 0,0 0 0,0 0 0,1 1 0,-1-1 1,0 0-1,0 0 0,1 0 0,-1 0 0,0 0 0,1 0 0,-1 1 0,0-1 0,0 0 0,1 0 0,-1 0 1,0 0-1,1 0 0,-1 0 0,0 0 0,0 0 0,1 0 0,-1 0 0,0-1 0,1 1 0,-1 0 1,0 0-1,0 0 0,1 0 0,-1 0 0,0 0 0,0-1 0,1 1 0,-1 0 0,0 0 0,0 0 0,0-1 1,1 1 3,6 22-85,-6-15 79,0 1 0,1-1-1,0 0 1,0-1-1,1 1 1,0 0-1,0-1 1,1 1-1,-1-1 1,1 0-1,1 0 1,-1-1 0,1 1-1,0-1 1,0 0-1,1 0 1,-1-1-1,1 1 1,4 1 6,0-4 5,0-1 1,0 0-1,0-1 0,0 0 1,0 0-1,0-1 1,0-1-1,0 1 0,0-2 1,0 1-1,-1-1 1,1-1-1,-1 0 0,0 0 1,0-1-1,0 0 1,-1 0-1,0-1 0,0 0 1,0-1-1,5-6-5,8-4 55,-2-1 0,0 0 0,-1-2-1,-1 0 1,-1-1 0,0 0 0,-2-2 0,-1 0-1,0 0 1,-2-1 0,6-19-55,-16 40 10,1-1 6,0-1 0,-1 1 1,1-1-1,-1 0 0,0 1 0,-1-1 0,1 0 0,-1 0 0,0 0 0,0 1 1,0-1-1,-1 0 0,0 0 0,0 0 0,0 0-16,1 4 5,-1-1 0,1 1 1,-1 0-1,0 0 0,0-1 0,1 1 0,-1 0 0,0 0 1,0 0-1,0 0 0,0 0 0,0 0 0,-1 0 0,1 0 1,0 1-1,0-1 0,-1 0 0,1 1 0,0-1 0,-1 0 1,1 1-1,0 0 0,-1-1 0,1 1 0,-1 0 0,1 0 1,0 0-1,-1 0 0,1 0 0,-1 0 0,1 0 1,-1 0-1,1 1 0,0-1 0,-1 0 0,1 1 0,0 0 1,-1-1-6,-52 34 74,38-19-63,2 0 0,-1 2-1,2-1 1,0 2 0,1 0 0,1 0 0,1 1 0,0 0 0,2 1-1,0 0 1,1 0 0,1 1 0,1 0 0,0 5-11,4-23 0,0 1 0,0-1 1,1 0-1,0 1 0,-1-1 1,1 0-1,1 1 0,-1-1 1,0 0-1,1 1 0,0-1 1,-1 0-1,1 0 0,1 1 1,-1-1-1,0 0 0,1 0 1,-1 0-1,1 0 0,0-1 1,0 1-1,0 0 0,1-1 1,-1 0-1,0 1 0,1-1 1,0 0-1,-1 0 0,1 0 1,0-1-1,0 1 0,0-1 1,3 2-1,2-2 3,1-1 1,-1 1 0,1-2-1,-1 1 1,1-1 0,-1 0-1,1-1 1,-1 0 0,0 0-1,0-1 1,0 0 0,0 0-1,0-1 1,-1 0 0,7-4-4,-5 3 4,1-1 1,0 2 0,0 0-1,1 0 1,-1 0-1,1 2 1,0-1 0,-1 1-1,1 1 1,2 0-5,-11 1 0,1 0-1,-1 0 1,0 0 0,1 1 0,-1-1-1,0 1 1,0 0 0,0 0 0,0 0-1,0 0 1,0 0 0,0 0 0,0 0 0,0 0-1,0 1 1,-1-1 0,1 1 0,0 0-1,-1-1 1,1 1 0,-1 0 0,0 0-1,0 0 1,0 0 0,0 0 0,0 0-1,0 0 1,0 1 0,12 71-6,-8-30 22,-5-42-16,0 0 1,0 0 0,1 0 0,-1 0 0,0 0 0,1 0 0,-1-1-1,1 1 1,0 0 0,0 0 0,0 0 0,0 0 0,0-1 0,0 1-1,0 0 1,0-1 0,1 1 0,-1-1 0,0 0 0,1 1 0,0-1 0,-1 0-1,1 0 1,0 0 0,-1 0 0,1 0 0,0 0 0,0 0 0,0-1-1,0 1 1,0-1 0,0 1 0,0-1 0,1 0-1,9-4 16,-1-1 0,1 0 0,-1 0 1,0-2-1,-1 1 0,0-1 0,0-1 0,0 0 1,-1 0-1,0-1 0,-1 0 0,0 0 0,0-1 1,0-1-17,4-5 42,-1-1 1,-1 0 0,0-1 0,-2 0 0,0 0-1,-1 0 1,0-1 0,-2-1 0,0 1 0,0-11-43,-4 24 12,-5-39 108,3 44-118,1 1 1,-1 0 0,0 0 0,0-1-1,0 1 1,0 0 0,0 0 0,1 0-1,-1 0 1,0 0 0,0 0 0,0 0 0,0 0-1,0 0 1,1 1 0,-1-1 0,0 0-1,0 0 1,0 1 0,0-1 0,1 1-1,-1-1 1,0 0 0,1 1 0,-1 0-1,0-1 1,1 1 0,-1-1 0,0 1-1,1 0 1,-1-1 0,1 1 0,-1 0-1,1 0 1,0-1 0,-1 1 0,1 0-3,-1 1 3,-9 9 5,1 2-1,1-1 1,0 2-1,1-1 1,0 1 0,1 0-1,1 0 1,0 0-1,1 1 1,0 0 0,1 0-1,1 0 1,0 8-8,1-20-3,1-1 1,0 1 0,0 0-1,0 0 1,0-1 0,0 1-1,1 0 1,-1 0 0,1-1-1,0 1 1,0 0 0,0-1-1,0 1 1,0-1-1,0 1 1,1-1 0,-1 0-1,1 1 1,0-1 0,0 0-1,-1 0 1,1 0 0,1 0-1,-1-1 1,0 1 0,0-1-1,1 1 1,-1-1 0,1 0-1,-1 1 1,1-1-1,-1-1 1,1 1 0,0 0-1,-1-1 1,1 1 0,0-1-1,0 0 3,60-9-1971,-28-17-1651</inkml:trace>
  <inkml:trace contextRef="#ctx0" brushRef="#br0" timeOffset="200999.642">27771 3870 8074,'-5'-21'5684,"-9"35"-2718,3 14-2771,1 1 0,2 0 1,0 1-1,3 0 0,0 0 1,1 14-196,2-36 2,2 0 1,-1-1-1,1 1 1,0 0-1,0 0 1,1 0-1,0 0 1,1 0-1,0-1 0,0 1 1,0-1-1,1 1 1,2 1-3,-5-8-20,0-1 0,1 0 0,-1 1 0,0-1 0,1 0 0,-1 0 0,0 1 0,1-1 1,-1 0-1,1 0 0,-1 0 0,0 0 0,1 0 0,-1 1 0,1-1 0,-1 0 0,1 0 0,-1 0 0,1 0 0,-1 0 0,0 0 1,1 0-1,-1-1 0,1 1 0,-1 0 0,1 0 0,-1 0 0,0 0 0,1 0 0,-1-1 0,1 1 0,-1 0 0,0 0 0,1-1 1,-1 1-1,0 0 0,1-1 0,-1 1 0,0 0 0,0-1 0,1 1 0,-1 0 0,0-1 0,0 1 0,0-1 0,1 1 0,-1 0 1,0-1-1,0 1 0,0-1 0,0 1 0,0-1 0,0 1 0,0-1 0,0 1 0,0 0 0,0-1 0,0 1 0,0-1 0,0 1 1,0-1-1,0 1 0,-1 0 0,1-1 0,0 1 0,0-1 20,-2-61-4076,-4 14 1149</inkml:trace>
  <inkml:trace contextRef="#ctx0" brushRef="#br0" timeOffset="201468.362">27718 3720 8938,'8'-1'7526,"62"8"-8115,-31 1-47,-33-7 540,7 1-725,1 0 1,-1 0-1,0 2 1,0-1-1,-1 2 1,1 0-1,3 2 821,-11-5-360,-1 0 1,1 0-1,-1 1 0,0 0 0,0-1 0,0 1 0,0 1 1,0-1-1,-1 0 0,1 1 0,-1 0 0,2 3 360,-5-6 174,1 0 0,-1 1 0,0-1-1,1 0 1,-1 0 0,0 1 0,0-1 0,0 0 0,0 1 0,0-1-1,0 0 1,0 1 0,-1-1 0,1 0 0,0 0 0,-1 1-1,1-1 1,-1 0 0,1 0 0,-1 0 0,0 1 0,0-1-1,1 0 1,-1 0 0,0 0 0,0 0 0,0 0-174,-4 6 775,-152 167 4546,157-173-5319,0-1 0,-1 0-1,1 1 1,-1-1-1,1 0 1,-1 1-1,1-1 1,0 0 0,-1 1-1,1-1 1,0 1-1,0-1 1,-1 1 0,1-1-1,0 1 1,0-1-1,0 1 1,0-1-1,-1 1 1,1-1 0,0 1-1,0-1 1,0 1-1,0-1 1,0 1-1,0 0 1,0-1 0,1 1-1,-1-1 1,0 1-1,0-1 1,0 1 0,0-1-1,1 1 1,-1-1-1,0 1 1,0-1-1,1 0 1,-1 1 0,0-1-1,1 1 1,-1-1-1,1 0 1,-1 1 0,0-1-1,1 0 1,-1 1-1,1-1 1,-1 0-1,1 0 1,-1 1 0,1-1-1,-1 0 1,1 0-2,30 0-18,-31 0 18,145-12 90,-141 11-88,0 1 0,1 0 0,-1 0 1,1 0-1,-1 0 0,0 1 0,1 0 0,-1 0 0,0 0 1,0 1-1,0-1 0,0 1 0,0 0 0,0 0 1,0 0-1,0 1 0,-1-1 0,1 1 0,-1 0 1,0 0-1,0 0 0,0 0 0,0 1 0,-1-1 0,1 1 1,-1-1-1,0 1 0,0 0 0,0 0 0,0 0 1,-1 0-1,0 1 0,0-1 0,0 0 0,0 1 1,-1-1-1,1 0 0,-1 1 0,0 1-2,-2 2 25,0 0 1,0 0-1,-1 0 0,0 0 0,0-1 0,-1 1 1,0-1-1,0 0 0,-1 0 0,0 0 0,0-1 1,-1 1-1,1-1 0,-2-1 0,1 1 0,0-1 1,-1 0-1,0 0 0,0-1 0,-2 1-25,7-4 45,0 0-1,0 0 1,0 0 0,0 0-1,0 0 1,0-1-1,-1 1 1,1-1-1,0 1 1,0-1-1,0 0 1,0 0 0,-1 0-1,1 0 1,0 0-1,0 0 1,0-1-1,-1 1 1,1-1 0,0 1-1,0-1 1,0 0-1,0 0 1,0 0-1,0 0 1,0 0 0,1 0-1,-1-1 1,0 1-1,0-1 1,1 1-1,-1-1 1,1 0 0,0 1-1,-1-1 1,1 0-1,0 0 1,0-1-45,-13-16-1999,-7 3 777</inkml:trace>
  <inkml:trace contextRef="#ctx0" brushRef="#br0" timeOffset="206735.335">27905 4905 5529,'17'-76'5763,"0"1"-3654,-1 7-1431,-5 18-113,-11 50-550,0 0 0,0 1 0,0-1 0,0 0 0,0 0 0,1 0 0,-1 0 0,0 0 0,0 1-1,0-1 1,0 0 0,0 0 0,0 0 0,0 0 0,0 0 0,1 1 0,-1-1 0,0 0-1,0 0 1,0 0 0,0 0 0,1 0 0,-1 0 0,0 0 0,0 0 0,0 0 0,0 0 0,1 0-1,-1 0 1,0 0 0,0 0 0,0 0 0,0 0 0,1 0 0,-1 0 0,0 0 0,0 0-15,1 33 93,-12 144 129,3-70-68,4 0-1,8 62-153,-4-167 9,-1 0 1,1 1 0,0-1-1,0 1 1,0-1 0,1 1 0,-1-1-1,1 1 1,-1-1 0,1 1 0,0-1-1,0 0 1,0 1 0,0-1 0,0 0-1,0 0 1,1 0 0,-1 0 0,1 0-1,-1 0 1,1 0 0,0 0 0,0-1-1,0 1-9,23-24 790,-19 10-577,0-1 0,-1 1 0,-1-1 1,0 0-1,-1 0 0,0 0 0,-1 0 0,-1 0 1,0-1-1,0 1 0,-2-1 0,0 1 0,0 0 1,-2-8-214,-17-88 461,20 109-459,-1 0 0,1 1 0,0-1 1,0 0-1,0 1 0,-1-1 0,1 0 0,0 1 0,0-1 1,-1 0-1,1 0 0,0 0 0,0 1 0,-1-1 0,1 0 1,0 0-1,-1 0 0,1 0 0,0 1 0,-1-1 0,1 0 1,0 0-1,-1 0 0,1 0 0,0 0 0,-1 0 0,1 0 0,-1 0 1,1 0-1,0 0 0,-1 0 0,1 0 0,0 0 0,-1-1 1,1 1-1,0 0 0,-1 0 0,1 0 0,0 0 0,-1-1 1,1 1-1,0 0 0,0 0 0,-1 0 0,1-1 0,0 1 1,0 0-1,-1-1 0,1 1 0,0 0 0,0 0 0,0-1 0,0 1 1,-1 0-1,1-1 0,0 1 0,0 0 0,0-1 0,0 1 1,0-1-1,0 1 0,0 0 0,0-1-2,-4 24-4,0 1-1,2-1 0,0 1 1,2-1-1,1 8 5,-1-25 0,0 0-1,1 0 0,0 0 0,0 1 0,1-1 0,-1 0 1,1-1-1,0 1 0,1 0 0,0 0 0,0-1 0,0 0 1,0 1-1,1-1 0,0-1 0,2 3 1,-4-5 0,0 0 0,1 0-1,-1 0 1,1 0 0,-1 0 0,1-1 0,0 1-1,0-1 1,-1 0 0,1 0 0,0 0 0,0 0-1,1 0 1,-1-1 0,0 1 0,0-1-1,0 0 1,0 0 0,0 0 0,0 0 0,0-1-1,1 1 1,-1-1 0,0 0 0,0 0 0,0 0-1,-1 0 1,1-1 0,1 0 0,77-47 41,9-16 44,-76 63-81,-13 2-3,-1 0 1,1 0 0,-1 0-1,1 0 1,-1 0 0,1 0 0,0 0-1,-1 0 1,1 0 0,-1 0-1,1 0 1,0-1 0,-1 1-1,1 0 1,-1 0 0,1-1-1,-1 1 1,1 0 0,-1-1-1,1 1 1,-1 0 0,0-1-1,1 1 1,-1-1 0,1 1-1,-1-1 1,0 1 0,1-1-1,-1 1 1,0-1 0,0 1 0,1-1-1,-1 1 1,0-1 0,0 0-1,0 1 1,0-1 0,0 1-1,0-1 1,0 1 0,0-1-1,0 0 1,0 1 0,0-1-1,0 1 1,0-1 0,0 0-1,-1 1 1,1-1 0,0 1-1,0-1-1,-1-70 72,-3-1 0,-11-53-72,-5 92 1,19 34-3,0-1 0,-1 1 0,1-1 0,0 1 0,-1 0 0,1-1-1,0 1 1,0 0 0,0 0 0,0 0 0,0 0 0,0 0 0,0 0 0,0 1 0,0-1 0,0 0 0,1 0 0,-1 1 0,0-1 0,1 0 0,-1 1 0,1-1 0,0 0 0,-1 1 0,1-1 0,0 1 0,0 0 2,-41 190-67,28-72 58,12-117 6,0 0 1,1 1-1,-1-1 0,1 0 1,-1 1-1,1-1 1,0 1-1,0-1 0,1 1 1,-1-1-1,1 0 1,-1 1-1,1-1 1,0 0-1,1 1 0,-1-1 1,0 0-1,1 0 1,0 0-1,0 0 0,0-1 1,0 1-1,0 0 1,0-1-1,1 1 0,-1-1 1,1 0-1,0 0 1,-1 0-1,1 0 1,0 0-1,0-1 0,0 1 1,4 0 2,46 10-2237,-28-11-1386,-3 13-437</inkml:trace>
  <inkml:trace contextRef="#ctx0" brushRef="#br0" timeOffset="207253.919">28550 4456 8330,'-11'15'4657,"5"13"-3225,5-19-1165,-6 42-15,-28 328-76,27-168-111,7-208-60,0 0 0,1 0-1,-1 0 1,1 1 0,0-1 0,0 0-1,1 0 1,-1 0 0,1 1-1,-1-1 1,1 0 0,0 0 0,0 0-1,0 0 1,1 0 0,-1 0-1,1 0 1,-1-1 0,1 1 0,0-1-1,0 1 1,0-1 0,0 1-1,1-1 1,-1 0 0,1 0 0,-1 0-1,1-1 1,0 1 0,0 0 0,-1-1-1,1 0 1,0 0 0,0 0-1,1 0 1,-1 0 0,0 0 0,0-1-1,1 0-4,4 0-323,1-1-1,0 0 1,-1-1-1,0 0 0,1 0 1,-1-1-1,0 0 1,0 0-1,0-1 0,-1 0 1,1 0 323,20-14-2626</inkml:trace>
  <inkml:trace contextRef="#ctx0" brushRef="#br0" timeOffset="207570.33">28859 4685 5993,'-2'1'234,"-1"0"-1,1-1 1,0 1-1,-1 0 1,1 1 0,0-1-1,-1 0 1,1 1-1,0-1 1,0 1-1,0 0 1,1 0-1,-1 0 1,0 0-1,1 0 1,-1 0-1,1 0 1,-1 0 0,1 1-1,0-1 1,0 0-1,0 1 1,0-1-1,0 2-233,-1 2 338,-89 248 2516,43-80-2442,47-172-408,0-1 1,1 1-1,-1-1 1,0 1-1,1-1 1,0 1-1,-1 0 0,1-1 1,0 1-1,0 0 1,0 0-1,0-1 1,0 1-1,0 0 0,1-1 1,-1 1-1,0 0 1,1-1-1,-1 1 1,1 0-1,0-1 0,-1 1 1,1-1-1,0 0 1,0 1-1,0-1 1,0 1-1,0-1 1,1 0-1,-1 0 0,0 0 1,1 0-1,-1 0 1,0 0-1,1 0 1,-1 0-1,1 0 0,-1-1 1,1 1-1,1 0-4,3-2 75,0-1-1,-1 0 0,0 0 0,1 0 1,-1-1-1,0 0 0,0 0 0,0 0 1,0 0-1,-1-1 0,0 0 0,1 0 1,-1 0-1,0 0 0,-1-1 0,1 1 1,-1-1-1,0 0 0,0 0 0,-1 0 1,1-1-1,-1 1-74,2-6 147,0 0 1,-1 0-1,0-1 1,-1 1-1,0-1 1,-1 1-1,0-1 1,-1 1-1,0-1 1,-1 0-1,-1-4-147,2 7 78,-2-19 70,-1 0 0,-2 0 0,0 0 0,-2 1 0,-4-11-148,11 37 2,-1 0-1,1 0 0,0 0 0,-1-1 1,1 1-1,-1 0 0,1 0 0,-1 0 0,0 0 1,1 0-1,-1 0 0,0 0 0,0 0 0,0 1 1,0-1-1,0 0 0,0 0 0,0 1 0,0-1 1,0 1-1,0-1 0,0 1 0,0-1 0,0 1 1,0-1-1,0 1 0,-1 0 0,1 0 0,0 0 1,0-1-1,-1 1 0,1 1 0,0-1 0,0 0 1,0 0-1,-1 0 0,1 0 0,0 1 0,0-1 1,0 1-1,0-1 0,0 1 0,0-1 0,0 1 1,0 0-1,0-1 0,0 1 0,0 0 0,0 0 1,0 0-1,0 0 0,1-1 0,-1 1 0,0 0 1,1 0-1,-1 1 0,0-1 0,1 0 0,0 0 1,-1 0-1,1 1-1,-11 29-103,2 1 0,1 0 1,1 1-1,0 13 103,4 48-2104,12-87-1236,10-9-138</inkml:trace>
  <inkml:trace contextRef="#ctx0" brushRef="#br0" timeOffset="208739.357">29163 4600 8570,'0'-1'225,"-1"-1"1,1 1-1,-1-1 1,1 1 0,-1 0-1,0-1 1,1 1-1,-1 0 1,0-1-1,0 1 1,0 0-1,0 0 1,0 0-1,0 0 1,0 0-1,-1 0 1,1 0 0,0 0-1,0 0 1,-1 1-1,1-1 1,0 1-1,-1-1 1,1 1-1,-1-1 1,1 1-1,-1 0 1,1-1-1,-1 1 1,1 0 0,-1 0-1,1 0 1,-1 0-1,1 1-225,-1-1 48,0 0 1,0 0-1,1 0 1,-1 1-1,0-1 0,1 1 1,-1-1-1,0 1 0,1 0 1,-1 0-1,1-1 0,-1 1 1,1 0-1,-1 0 0,1 1 1,0-1-1,-1 0 0,1 0 1,0 1-1,0-1 0,0 1 1,0-1-1,0 1 0,0-1 1,1 1-1,-1-1 0,0 1 1,1 0-49,-1-1 13,-41 119 399,37-100-385,-29 125 65,-6 79-92,45-160-13,-4-63 12,0 1 1,0 0 0,0-1 0,0 1 0,0-1 0,1 0 0,-1 1-1,1-1 1,-1 0 0,1 0 0,-1 0 0,1 0 0,-1 0 0,1 0-1,0 0 1,0-1 0,-1 1 0,1-1 0,0 1 0,0-1 0,0 0-1,0 1 1,0-1 0,-1 0 0,1 0 0,0-1 0,0 1 0,0 0 0,99-32 56,-27-5-793,-70 34 636,0 0 0,0 0 0,0 0 0,0 0 0,-1-1 0,0 1 0,1-1 0,-1 0 0,0 0 1,-1 0-1,1 0 0,-1-1 0,0 1 0,0 0 0,0-1 0,-1 0 0,1 0 0,0-3 101,0 2-122,9-39-1022,-1 0 0,-2-1 0,-2 0-1,-1-32 1145,-9 70 86,-4 37 715,-7 53 145,5 1-1,0 43-945,11-127 1,-1 0 0,1 0-1,-1 0 1,1 0 0,0 0 0,-1 0-1,1 0 1,0 0 0,-1 0-1,1 0 1,0 1 0,0-1-1,0 0 1,0 1 0,0-1 0,0 0-1,0 1 1,0-1 0,0 1-1,0 0 1,0-1 0,0 1 0,0 0-1,0 0 1,0-1 0,1 1-1,-1 0 1,0 0 0,0 0 0,0 1-1,0-1 1,0 0 0,1 0-1,-1 1 1,0-1 0,0 0 0,0 1-1,0-1 1,0 1 0,0-1-1,0 1 1,0 0 0,0-1-1,-1 1 1,1 0 0,0 0 0,0-1-1,0 1 1,-1 0 0,1 0-1,-1 0 1,1 0 0,-1 0 0,1 0-1,-1 0 1,1 0 0,-1 0-1,0 1 1,1-1 0,-1 0 0,0 0-1,0 1 0,18-65-193,85-359-915,-59 276 1310,-41 113 813,-4 33-958,0 0 0,0 0 0,0 1 0,0-1 0,0 0 0,0 1 0,-1-1 0,1 0 0,0 1 0,0-1 0,1 1 0,-1 0 0,0-1 0,0 1 0,0 0 0,0 0 0,0-1 0,1 1 0,-1 0 0,0 0 0,1 0 0,-1 0 0,1 0 0,-1 0 0,1 0 0,-1 0 0,1 0 0,0 0 0,-1 1-57,0-1 50,-12 25 17,0 0 0,2 0-1,1 1 1,1 1 0,1-1-1,1 1 1,2 1 0,1-1-1,1 1 1,1 0-67,2 168 105,0-185-97,1 0 0,1 0 0,0 0-1,0 0 1,1-1 0,1 1-1,0-1 1,0 0 0,1 1-8,-4-11 2,0 0 1,0-1 0,0 1-1,-1 0 1,1 0 0,0-1-1,0 1 1,0-1-1,0 1 1,0 0 0,0-1-1,0 0 1,0 1 0,0-1-1,0 0 1,0 1 0,1-1-1,-1 0 1,0 0-1,0 0 1,0 0 0,0 0-1,0 0 1,0 0 0,1-1-1,-1 1 1,0 0 0,0-1-1,0 1 1,0 0-1,0-1 1,0 1 0,0-1-1,0 0 1,0 1 0,0-1-1,-1 0 1,1 0-1,0 1-2,6-13 20,0 1 0,-1 0-1,-1-1 1,0 0-1,-1-1 1,0 1 0,0-7-20,-3 15 5,13-57 53,-2-1 0,-3-1-1,-4 0 1,-1-6-58,-6 36 42,-8 46-1,-9 88-8,18-89-31,-3 16-2,1 0 0,1 0 0,1 0 0,2 1 0,0-1 0,2 0-1,1 0 1,1 0 0,2 0 0,1 2 0,-8-27 1,0 0-1,1-1 0,-1 1 0,0 0 1,1 0-1,0 0 0,-1-1 0,1 1 1,0 0-1,0-1 0,0 1 1,0-1-1,0 1 0,0-1 0,0 1 1,1-1-1,-1 0 0,0 0 0,1 0 1,-1 1-1,1-1 0,-1 0 1,1-1-1,0 1 0,-1 0 0,1 0 1,0-1-1,0 1 0,-1-1 0,1 0 1,0 1-1,0-1 0,0 0 1,-1 0-1,1 0 0,0 0 0,0 0 1,0-1-1,0 1 0,-1-1 0,1 1 1,0-1-1,0 1 0,1-2 0,11-11 16,-1-2-1,0 1 1,-1-2-1,0 0 0,-1 0 1,0-3-16,0 2 15,95-165 127,-35 46-46,-54 114-68,-11 22-12,-22 90 26,-55 231 26,1-83 179,66-221-216,0 0 1,1 0-1,0 0 0,1 1 1,2-1-1,-1 0 0,2 1 0,0-1 1,1 1-1,1-1 0,1 0 1,0 0-1,2 0 0,-1-1 1,3 2-32,-5-11 5,0-1 1,0 1-1,-1-1 1,0 1-1,0 0 1,-1 0-1,0 0 1,0 0-1,0 0 1,-1 0-1,0 0 1,0 0-1,-1 0 1,0 0-1,0 0 1,-1 0-1,0 0 1,0 0-1,0-1 1,-1 1-1,0-1 1,-1 2-6,-60 74 341,63-81-320,0 0-1,1 0 1,-1 0-1,0-1 0,0 1 1,0 0-1,1 0 1,-1-1-1,0 1 0,0-1 1,0 1-1,0-1 1,0 1-1,0-1 0,0 0 1,0 1-1,0-1 1,0 0-1,0 0 0,0 0 1,-1 0-1,1 0 1,0 0-1,0 0 0,0 0 1,0 0-1,0-1 1,0 1-1,0 0 0,0 0 1,0-1-1,0 1 1,0-1-1,0 1 0,0-1 1,0 0-1,0 1 1,1-1-1,-1 0 1,0 1-1,0-1 0,1 0 1,-1-1-21,-15-47 557,15-93-195,3 108-346,1-1 0,2 1 0,1-1 0,2 2 0,1-1 1,1 1-1,3 1 0,0 0 0,8-12-16,-15 35-98,1-1 0,-1 1 1,2 0-1,-1 1 0,2 0 0,-1 0 1,1 0-1,0 1 0,0 1 0,1 0 0,0 0 98,70-25-4596,-29 23 687</inkml:trace>
  <inkml:trace contextRef="#ctx0" brushRef="#br0" timeOffset="209350.142">26207 5580 4865,'-4'2'274,"0"0"0,0 0-1,1 0 1,-1 1 0,0 0 0,1-1 0,0 1-1,0 0 1,0 1 0,0-1 0,0 0 0,0 1 0,1 0-1,0-1 1,0 1 0,0 0 0,0 0 0,0 0-1,1 0 1,0 1 0,0-1 0,0 0 0,0 1-1,1-1 1,0 0 0,0 1 0,0-1 0,0 1-1,1 1-273,2 2 27,-1-1 0,2 1 0,-1-1 0,1 0 1,0 0-1,0-1 0,1 1 0,0-1 0,0 0 0,1 0 0,-1 0 0,1-1 0,0 0 0,1 0 0,-1-1 0,1 0 0,0 0 0,0 0 0,1-1 0,-1 0 0,0 0 0,1-1 0,0 0-27,29 6 21,0-1 0,0-2 0,0-1 0,1-3 0,-1 0 0,1-3 1,-1-1-1,0-2 0,0-1 0,0-2 0,13-5-21,164-44 301,9-12-301,-81 24 91,-69 22-50,212-63 135,37 4-176,-226 63 46,0 3 0,83-1-46,228 8 59,-217 19-946,0 8 0,116 29 887,-180-19-1683</inkml:trace>
  <inkml:trace contextRef="#ctx0" brushRef="#br0" timeOffset="-203237.465">15743 3667 5993,'-1'16'8004,"15"39"-6315,-12-50-1643,2-1 0,-1 1 0,0 0 0,1-1 0,0 0 0,0 0 0,0 0 0,1-1 0,-1 1 0,1-1 0,0 0 0,0 0 0,0-1 0,0 1 0,0-1 0,0 0 0,1-1 0,-1 1 0,1-1 0,-1 0 0,1-1 0,0 1 0,-1-1 0,1 0 0,0 0 0,-1-1 0,1 0 0,0 0 0,2-1-46,5 1 132,-1 0 1,1 1 0,0 1 0,0 0 0,0 0 0,0 1 0,-1 1-1,1 0 1,-1 1 0,0 0 0,0 1 0,0 0 0,9 6-133,25 12 161,1-3 1,1-2-1,1-2 1,0-2-1,1-2 1,0-2 0,44 2-162,152 26 38,-98-15-38,20-13-14,186 10 22,-190 10 5,-6 7-20,4-11 13,97 5 24,-73-26-42,-27 15 11,-113-9 4,0-2 0,0-2 1,1-2-1,0-2 0,38-4-3,590-37-8,-611 37-1,0 3-1,54 8 10,0 1 40,1-5-1,0-5 1,118-15-40,33-2 36,20 27-11,-241-12-12,0-2 0,0-3-1,-1-2 1,0-1-1,-1-3 1,16-7-13,7 0-5,80-18 8,-50 30 51,-41-5 86,-33 14-121,-20 0-16,0-1 0,0-1 0,0 1 0,0-1 0,-1 0 0,1-1 0,0 1 0,0-1 0,0-1 0,0 1 0,2-1-3,34-6 244,-43 6-1247,-8-13-4751,1-7 1873</inkml:trace>
  <inkml:trace contextRef="#ctx0" brushRef="#br0" timeOffset="-202654.388">21528 4019 10586,'-8'9'6577,"-6"-16"-4767,-8-23-2019,21 26 205,1-1-1,0 1 1,0-1-1,0 1 1,0-1 0,0 1-1,1 0 1,0-1-1,0 1 1,0 0-1,0 0 1,1-1 0,0 1-1,0 0 1,0 1-1,0-2 5,44-14 579,-10 9-513,-1 2 1,1 1-1,1 2 1,-1 1-1,1 2 0,-1 1 1,1 3-1,30 4-66,-51-6-13,0 1-1,0 1 1,-1 0 0,1 1 0,-1 1 0,1 1-1,-1 0 1,0 1 0,-1 0 0,1 1 0,8 6 13,-22-12 23,1 0 0,-1 0 1,0 0-1,0 0 1,0 1-1,1-1 0,-1 0 1,-1 0-1,1 1 0,0-1 1,0 0-1,0 1 1,-1-1-1,1 1 0,-1-1 1,1 1-1,-1-1 1,1 1-1,-1 0 0,0-1 1,0 1-1,0-1 1,0 1-1,0 0 0,0-1 1,0 1-1,-1-1 1,1 1-1,-1-1 0,1 1 1,-1-1-1,1 1 1,-1-1-1,0 1 0,0-1 1,1 1-1,-1-1 0,0 0 1,0 0-1,-1 0 1,1 1-1,0-1 0,-1 0-23,-60 40 1331,57-38-1288,-124 71 649,-71 111-539,53-37-67,141-142-125,3-2-30,-1 0 0,0 0-1,0 0 1,-1-1-1,1 1 1,-1-1 0,0 0-1,0-1 1,0 1 0,0-1-1,0 0 1,0 0-1,-1-1 1,-2 1 69,-34-7-3890</inkml:trace>
  <inkml:trace contextRef="#ctx0" brushRef="#br0" timeOffset="-168029.497">11139 5430 7394,'-5'-9'898,"-1"1"1,0 0 0,-1 0 0,1 1-1,-2 0 1,1 0 0,-1 0 0,-7-4-899,-15-14 479,28 24-471,0 0 0,1 0-1,-1 1 1,0-1 0,1 1 0,-1-1-1,0 1 1,0 0 0,1 0 0,-1 0-1,0 0 1,0 0 0,1 0-1,-1 0 1,0 1 0,0-1 0,1 0-1,-1 1 1,0 0 0,1-1 0,-1 1-1,0 0 1,1 0 0,-1 0 0,1 0-1,0 0 1,-1 0 0,1 0-1,0 0 1,0 1 0,-1-1 0,1 0-1,0 1 1,0-1 0,0 1 0,1 0-1,-1-1 1,0 1 0,1-1-1,-1 2-7,-3 3 34,-99 163 1292,-9 79 265,62-124-1335,-30 124-256,62-180 19,3 2 0,-5 62-19,19-124-1,0 1-1,1-1 1,0 0-1,0 1 1,1-1-1,0 1 1,1-1-1,0 0 1,0 0-1,1 0 1,0 0-1,0 0 1,1 0-1,0-1 1,0 0-1,2 3 2,101 114 30,-77-95-25,0-2 0,2 0 1,1-3-1,1-1 0,1-1 1,0-2-1,2-1 0,0-2 1,1-2-1,17 4-5,3 0-2,0-4 0,1-1 1,30 1 1,140 6 19,0-9 1,47-12-20,19 2 38,2 13-38,78 21 9,-233-27-22,114-8 13,-91-11-56,86-19 56,163-57-11,700-177 99,-875 207-87,141-39 41,-320 69 63,-64-2 106,-91-253 46,83 237-197,-2 0 1,-1 1-1,-3 0 0,-1 2 0,-3 0 0,-1 1 0,-2 1 0,-5-4-60,-47-47 190,-3 3 0,-69-55-190,114 109 11,-2 2 0,-2 1-1,-1 2 1,0 2 0,-30-13-11,7 14 55,-2 3-1,-1 2 0,0 4 1,-31-3-55,-118-16 207,-2 9 0,-2 10-207,20 5-22,-1 9-1,-79 14 23,81 4-472,-170 36 472,233-22-611,1 5 0,1 6 0,3 6 0,0 6 611,-234 129-3608,21 16-237</inkml:trace>
  <inkml:trace contextRef="#ctx0" brushRef="#br0" timeOffset="-163984.528">25189 526 8346,'0'-1'176,"-1"0"0,0-1 0,1 1 0,-1 0 0,0 0 1,1 0-1,-1 0 0,0-1 0,0 1 0,0 0 0,0 0 0,0 1 0,0-1 0,-1 0 1,1 0-1,0 0 0,0 1 0,0-1 0,-1 1 0,1-1 0,0 1 0,-1-1 1,1 1-1,-1 0 0,1 0 0,0 0 0,-1-1 0,1 2 0,-1-1 0,1 0 0,0 0 1,-1 0-1,1 0 0,0 1 0,-1-1 0,1 1 0,0-1 0,-1 1 0,1-1 1,0 1-1,-1 1-176,-2-1 81,1 1 1,0 0-1,0 0 1,0 1-1,0-1 1,0 1 0,1-1-1,-1 1 1,1 0-1,-1 0 1,1 0-1,0 0 1,0 1-1,0-1 1,1 0 0,-1 2-82,-1 10 8,1 1 0,0-1-1,1 0 1,1 0 0,0 1 0,1-1 0,3 12-8,-1 5-9,35 329-40,-17-25 260,-17 219-211,-12-364 162,-12 38-162,-29 174 166,44-392 154,2-30-45,-6-100 427,6-100-702,3 193 16,25-516 51,15-103 8,-39 614-62,2-10 32,-3-1 1,-1 0 0,-3 1 0,-5-31-46,9 72 2,0-1 0,0 1 1,0 0-1,0-1 0,1 1 1,-1 0-1,0-1 0,0 1 0,0 0 1,0-1-1,0 1 0,0 0 1,0-1-1,0 1 0,0 0 1,0-1-1,0 1 0,0-1 0,0 1 1,0 0-1,0-1 0,0 1 1,-1 0-1,1-1 0,0 1 1,0 0-1,0-1 0,0 1 0,-1 0 1,1 0-1,0-1 0,0 1 1,-1 0-1,1 0 0,0-1 1,0 1-1,-1 0 0,1 0 0,0 0 1,-1 0-1,1-1 0,0 1 1,-1 0-1,1 0 0,0 0 1,-1 0-1,1 0 0,0 0 0,-1 0 1,1 0-1,-1 0 0,1 0 1,0 0-1,-1 0 0,1 0 1,0 0-1,-1 0 0,1 0 0,0 0 1,-1 1-1,1-1 0,0 0 1,-1 0-3,-8 29 31,-1 53-74,4 0 0,4 76 43,2-151-2,16 404 16,31-38 16,-8-66-4,-35-170 21,-13 121-47,6-198 23,5-14 45,-12-48 89,-24-57-720,18 4-1284,1-15-1708</inkml:trace>
  <inkml:trace contextRef="#ctx0" brushRef="#br0" timeOffset="-161649.545">25898 1032 9034,'-11'3'4682,"-6"15"-2970,14-15-1538,-57 78 250,4 3-1,3 3 1,-18 45-424,23-45 104,-16 13 12,63-99-111,1 0-1,-1 0 1,1 0-1,0-1 1,-1 1-1,1 0 1,-1-1 0,0 1-1,1 0 1,-1-1-1,0 1 1,1 0 0,-1-1-1,0 1 1,0-1-1,1 0 1,-1 1-1,0-1 1,0 0 0,0 1-1,1-1 1,-1 0-1,0 0 1,0 1 0,0-1-1,0 0 1,0 0-1,0 0 1,0 0 0,1-1-1,-1 1 1,0 0-1,0 0 1,0 0-1,0-1 1,0 1 0,1 0-1,-1-1 1,0 1-1,0-1 1,1 1 0,-1-1-1,0 1 1,0-1-1,0 0-4,-13-41-309,3-113-4776,11 92 1886</inkml:trace>
  <inkml:trace contextRef="#ctx0" brushRef="#br0" timeOffset="-161309.973">25470 1197 6681,'4'3'2497,"-1"3"272,8 9-1377,1 3-816,9 10 32,4-1-56,5 6-96,0-1-144,7 6-104,-5-3-64,4 6-72,-6-9 16,4 1 25,-7-5-258,-1-1 3418,-12-1-6554,-5-2 3049</inkml:trace>
  <inkml:trace contextRef="#ctx0" brushRef="#br0" timeOffset="-161084.596">25957 1429 9882,'-13'32'6326,"10"-19"-5918,-2 5-319,0 0 0,1 0 0,1 0 1,0 1-1,2-1 0,0 1 0,1-1 1,1 1-1,0 0 0,2-1 0,0 0 1,1 1-1,1-1 0,1-1 0,4 11-88,-9-26 4,-1 0 1,1 0 0,-1 0 0,1 0 0,0-1 0,0 1 0,0 0 0,0 0 0,0-1 0,0 1 0,0 0 0,1-1 0,-1 1 0,0-1 0,1 0-1,0 1 1,-1-1 0,1 0 0,0 0 0,-1 0 0,1 0 0,0 0 0,0-1 0,0 1 0,0 0 0,0-1 0,0 0 0,0 1 0,-1-1 0,1 0-1,1 0 1,-1 0 0,0 0 0,0 0 0,-1-1 0,1 1 0,0 0 0,0-1 0,0 0 0,0 1 0,0-1 0,0 0 0,0 0 0,-1 0 0,1 0-1,0 0 1,-1-1 0,1 1 0,0-1-6,10-13 61,-1 0-1,-1 0 0,-1-1 1,0 0-1,0 0 0,4-17-60,15-26 176,-15 43-92,-8 24-28,-5 32-16,0-35-43,-6 50 54,3 58 79,3-112-160,0 0 0,1 0-1,-1 0 1,0 0 0,0 0-1,0 0 1,1 0 0,-1 0-1,0 0 1,1 0 0,-1 0-1,1 0 1,-1-1 0,1 1-1,-1 0 1,1 0 0,0 0-1,-1-1 1,1 1-1,0 0 1,0-1 0,0 1-1,-1 0 1,1-1 0,0 1-1,0-1 1,0 0 0,0 1-1,0-1 1,0 0 0,0 1-1,0-1 1,0 0 0,0 0-1,0 0 1,0 0 0,0 0-1,1 0 31,25-13-4557,-7-4 640</inkml:trace>
  <inkml:trace contextRef="#ctx0" brushRef="#br0" timeOffset="-160748.241">25294 989 9242,'-8'-1'3137,"-2"1"767,4 0-2407,6-3-409,19-7-200,12 0-488,25-4-240,17-3-104,22-5-64,2 3 72,12 3-64,-16 5 64,1 1-488,-18 0-544,-2-17-3137</inkml:trace>
  <inkml:trace contextRef="#ctx0" brushRef="#br0" timeOffset="-159825.88">17255 1827 7858,'-22'-6'5587,"23"24"-4746,14 17-786,1-1 1,2 0 0,1-2 0,2 0-1,5 5-55,-13-20-1,0 0 0,1-1 0,1 0 0,0-1 0,1-1 0,1-1 0,0 0 0,1-1 0,0-1 0,1 0 0,0-1 0,0-2 0,9 3 1,96 38 89,-55-14 305,-87-41-2416,-14-2 420</inkml:trace>
  <inkml:trace contextRef="#ctx0" brushRef="#br0" timeOffset="-159485.724">17327 2277 4929,'-29'5'2833,"0"-2"-81,12-3-1015,7-5-497,5-1-448,7-6-112,7-5-240,6-5-80,6-9-184,13-10-8,2-6-48,8-6 0,-2 5-31,7 4 15,-5 9-192,3 1-3193,-14 10 1024</inkml:trace>
  <inkml:trace contextRef="#ctx0" brushRef="#br0" timeOffset="-158943.663">18037 2212 7514,'8'-30'6736,"-9"29"-6636,1 0-1,0 0 1,-1 0-1,1 0 0,-1 0 1,0 0-1,1 0 1,-1 0-1,0 0 1,0 0-1,1 0 1,-1 0-1,0 0 0,0 0 1,0 1-1,0-1 1,0 0-1,0 1 1,0-1-1,0 1 1,-1-1-1,1 1 1,0 0-1,0-1 0,0 1 1,0 0-1,-1 0 1,1 0-1,0 0 1,0 0-1,0 0 1,-1 0-1,1 0 0,0 0 1,0 1-1,0-1 1,0 0-1,-1 1-99,-8 4 52,0 0 1,0 1-1,1 0 0,0 1 0,0 0 1,1 0-1,-1 1 0,2 0 1,-1 0-1,1 1 0,0 0 0,1 0 1,0 1-1,1 0 0,0 0 0,-2 6-52,5-14-1,1 0-1,0 0 0,0 0 0,0 0 0,0 0 1,1 0-1,-1 0 0,0 0 0,1 0 1,0 0-1,-1 0 0,1 0 0,0 1 0,0-1 1,0 0-1,0 0 0,1 0 0,-1 0 1,0 1-1,1-1 0,0 0 0,-1 0 0,1 0 1,0 0-1,0 0 0,0-1 0,0 1 1,1 0-1,-1 0 0,0-1 0,1 1 0,-1 0 1,1-1-1,0 0 0,-1 1 0,1-1 1,0 0-1,0 0 0,0 0 0,0 0 0,0 0 1,0 0 1,147-4 25,-142 6-27,-1 0 0,1 0 1,0 0-1,-1 1 0,0 0 0,0 0 1,0 1-1,-1 0 0,1 0 0,-1 0 0,0 1 1,-1-1-1,1 1 0,-1 0 0,0 0 0,-1 1 1,1-1-1,-1 1 0,-1 0 0,1 0 0,-1 0 1,0 0-1,0 5 2,-1-9 1,7 17 6,-2 0 1,0 0-1,-2 0 1,0 1-1,-1 0 1,-1 0-1,0 14-7,-2-33 25,0 0 0,0 0 0,1 0 0,-1 0 0,0 0 0,0 0 0,-1 0 0,1 0 0,0 0 0,-1 0 0,1 0 0,-1-1 0,0 1 0,1 0 0,-1 0 0,0 0 0,0-1 0,0 1 0,0 0 0,-1-1 0,1 1 0,0-1 0,-1 1 0,1-1 0,-1 0 0,1 0 0,-1 1 0,0-1 0,1 0 0,-1-1 0,0 1 0,0 0 0,0 0 0,0-1 0,0 1 0,1-1 0,-1 1 0,0-1 0,0 0 0,0 0 0,0 0 0,0 0 0,0 0 0,-1-1-25,-11-4 124,0-1-1,1 0 1,-1-2-1,1 1 1,1-1-1,0-1 0,0-1 1,0 1-1,1-2 1,1 1-1,0-2 1,0 1-1,1-1 1,-2-5-124,-26-43 45,37 57-51,0 1 0,0-1-1,0 0 1,1 0 0,-1 0 0,1 1 0,0-1-1,0 0 1,0 1 0,0-1 0,0 0 0,1 1-1,-1-1 1,1 1 0,-1 0 0,1 0 0,0 0-1,0-1 1,0 2 0,0-1 0,0 0 0,1 0-1,-1 1 1,1-1 0,-1 1 0,1 0 0,-1-1-1,1 1 1,0 1 0,2-2 6,3-2-10,183-98-2297,-147 70-1454,-11-10-275</inkml:trace>
  <inkml:trace contextRef="#ctx0" brushRef="#br0" timeOffset="-158598.55">17195 1752 8890,'-35'2'2680,"12"2"793,3-1-2177,13-1-359,2-1-177,11 1-264,12-4-224,13 1-288,17-7-48,13-2 56,15-13 32,4-4 0,19-5 104,-11 6-288,6-1-816,-5-2-2785,-5-21 336</inkml:trace>
  <inkml:trace contextRef="#ctx0" brushRef="#br0" timeOffset="-157032.169">1468 1959 7546,'-16'-40'8251,"14"38"-8143,0 0 0,1 0 1,-1 0-1,0 0 0,0 1 0,0-1 1,0 1-1,0 0 0,-1-1 0,1 1 1,0 0-1,-1 0 0,1 0 0,0 1 0,-1-1 1,1 0-1,-1 1 0,0 0 0,1 0 1,-1 0-1,1 0 0,-1 0 0,1 0 1,-2 1-109,-4 2 27,0 0 0,0 1 0,0 0 1,0 1-1,1 0 0,0 0 0,0 0 1,0 1-1,1 0 0,0 1 0,0-1 1,0 1-1,1 0 0,0 1 0,0-1 1,1 1-1,0 0 0,0 0 0,1 0 1,0 1-1,1-1 0,0 1 0,-1 6-27,-4 5-6,2-1-1,0 1 1,2 1-1,0-1 1,1 0-1,1 1 1,1-1-1,0 1 1,2-1-1,4 19 7,-6-37-2,0 1 0,0 0 0,0-1 1,1 1-1,-1-1 0,1 1 0,0 0 0,0-1 0,0 0 0,0 1 0,0-1 1,1 0-1,-1 1 0,0-1 0,1 0 0,0 0 0,0 0 0,-1 0 0,1 0 0,0-1 1,1 1-1,-1-1 0,0 1 0,0-1 0,1 0 0,-1 0 0,0 0 0,1 0 1,0 0-1,-1 0 0,1-1 0,-1 1 0,1-1 0,0 0 0,-1 1 0,1-1 1,-1-1-1,1 1 0,0 0 0,-1-1 0,1 1 0,-1-1 0,1 0 0,0 0 2,18-10 13,-2-1 0,1-1 0,-1-1 1,-1 0-1,-1-2 0,0 0 0,-1-1 0,0 0 0,5-10-13,17-19 90,-1-2-1,-3-1 1,-3-2 0,-1-1 0,17-43-90,-20 7 499,-27 88-481,-1 0-1,1 0 1,0 0 0,0 0 0,-1 0-1,1 0 1,0-1 0,0 1 0,-1 0-1,1 0 1,0 0 0,0 0 0,-1 0-1,1-1 1,0 1 0,0 0 0,0 0-1,-1 0 1,1-1 0,0 1 0,0 0-1,0 0 1,0-1 0,0 1 0,0 0-1,-1 0-17,-12 32 46,1 1 0,1 1 0,1 0 0,-3 33-46,5 59 42,8-123-42,0 1 1,0-1-1,1 1 1,-1-1-1,1 1 1,0-1-1,0 0 1,0 1-1,0-1 1,1 0-1,-1 0 1,1 0-1,0 0 1,0 0-1,0 0 1,0 0-1,0-1 1,0 1-1,1-1 1,0 0-1,-1 1 1,1-1-1,0 0 1,0-1-1,0 1 1,0 0-1,0-1 1,1 0-1,-1 0 1,0 0-1,1 0 1,0 0-1,5-2-341,1 0 0,0 0 1,0-1-1,-1 0 0,1-1 1,-1 0-1,0-1 0,1 0 1,-2 0-1,1-1 0,0 0 0,-1 0 1,6-6 340,34-26-3250</inkml:trace>
  <inkml:trace contextRef="#ctx0" brushRef="#br0" timeOffset="-155495.768">922 1452 6881,'-20'21'5716,"0"19"-4902,15-29-399,-43 109 1012,-24 90-1427,-21 113 1268,18-37-255,63-236-830,2-58-6,-26-226-2642,20 158 319</inkml:trace>
  <inkml:trace contextRef="#ctx0" brushRef="#br0" timeOffset="-155269.684">488 1845 7602,'-8'-3'7526,"22"6"-6260,10 1-1225,-1 1 0,0 1 0,0 1-1,0 1 1,-1 1 0,0 1 0,-1 1-1,0 1 1,-1 1 0,0 0 0,-1 2 0,15 14-41,164 160 173,-124-131-1157,-47-45-1833,-12-15 11</inkml:trace>
  <inkml:trace contextRef="#ctx0" brushRef="#br0" timeOffset="-154595.545">89 1461 5945,'-81'-23'8531,"81"23"-8496,-1 0 0,1 0 0,-1 0 0,1 0 0,0 0 0,-1-1 0,1 1 0,-1 0 0,1 0 0,0-1 0,-1 1-1,1 0 1,0-1 0,0 1 0,-1 0 0,1-1 0,0 1 0,-1 0 0,1-1 0,0 1 0,0 0 0,0-1 0,0 1 0,-1-1-1,1 1 1,0-1 0,0 1 0,0 0 0,0-1 0,0 1 0,0-1 0,0 1 0,0-1 0,0 1 0,0 0 0,0-1-1,0 1 1,1-1 0,-1 1 0,0-1 0,0 1 0,0 0 0,1-1 0,-1 1 0,0 0 0,0-1 0,1 1 0,-1 0 0,0-1-1,1 1 1,-1 0 0,0-1 0,1 1 0,-1 0 0,0 0 0,1 0 0,-1-1 0,1 1 0,-1 0 0,0 0 0,1 0 0,-1 0-1,1 0-34,27-13 445,276-66-391,-213 59-3,0-3 0,83-33-51,-118 36 184,-60 24 20,-30 22-2,-1-1 0,-2-2 1,0-2-1,-1-1 0,-3-1-202,-169 57 80,180-67-16,0-1 0,-1-2 0,0-1 0,0-1 0,0-2 0,0-1 0,-19-2-64,48 1 8,0 0 1,0 0-1,-1 0 0,1 0 1,0-1-1,0 1 0,0-1 0,0 1 1,0-1-1,0 0 0,0 0 1,0 1-1,0-2 0,0 1 0,0 0 1,0 0-1,1 0 0,-1-1 1,1 1-1,-1-1 0,1 0 1,-1 1-1,1-2-8,1 2 1,1-1-1,-1 0 1,1 1 0,0-1 0,-1 1-1,1-1 1,0 1 0,0-1 0,0 1 0,0-1-1,0 1 1,1 0 0,-1 0 0,0 0-1,1 0 1,-1 0 0,1 0 0,-1 0 0,1 0-1,-1 0 1,1 0 0,-1 1 0,1-1-1,0 1 0,97-37-1878,-4 2-5116,-51 13 1950</inkml:trace>
  <inkml:trace contextRef="#ctx0" brushRef="#br0" timeOffset="-154009.671">2108 2050 9098,'2'11'6505,"22"0"-5168,12-5-1040,0-2 0,0-1 0,0-2 0,1-1 1,-1-2-1,0-2 0,1-1-297,159-21 129,-179 27-785,-23-2-3862,-16 8 841</inkml:trace>
  <inkml:trace contextRef="#ctx0" brushRef="#br0" timeOffset="-153806.471">2228 2344 8570,'3'6'2600,"8"-3"649,9-4-2273,19-16-72,8 0-207,17-12-65,7-1-176,10-2-144,-10 14-64,-3 3-3745,-16 7-200</inkml:trace>
  <inkml:trace contextRef="#ctx0" brushRef="#br0" timeOffset="-151989.467">26533 1529 10802,'-4'-9'2873,"2"3"880,5 1-3137,11 2-232,9 0-200,13-1-96,7-5-96,17 3 8,-3-5 24,6 3 8,-11-1 8,1 6 56,-17 0-272,-5 3-776,-15-4 3736,-13-1-6560,-13-1 2599</inkml:trace>
  <inkml:trace contextRef="#ctx0" brushRef="#br0" timeOffset="-151762.833">26485 1737 4913,'-6'5'3217,"4"-1"-425,13-4-551,19-10-1209,11-7-152,21-12 48,5 2-103,14-5-129,-10 6-320,8 8-120,-14 10-88,5 10-904,-19 16-2905,-13 15 736</inkml:trace>
  <inkml:trace contextRef="#ctx0" brushRef="#br0" timeOffset="-149930.357">28204 585 5577,'4'-21'4225,"-1"5"313,-4 31-2146,-5 49-1926,0-26-408,3-1 0,1 1 0,1-1 0,2 1 0,2-1 0,2 1 0,2 9-58,19 0 280,-25-47-238,1 0 0,-1 1 0,0-1-1,0 0 1,0 0 0,0 0 0,1 0 0,-1 0 0,0 0 0,0-1 0,0 1 0,0 0 0,0 0 0,1-1 0,-1 1-1,0-1 1,0 1 0,0-1 0,0 1 0,0-1 0,0 0 0,0 0 0,-1 1 0,1-1 0,0 0 0,0 0-1,0 0 1,-1 0 0,1 0 0,0 0 0,-1 0 0,1-1-42,1 0 124,32-39 425,-3-1-1,-2-1 0,10-21-548,9-13 149,-20 41-21,-27 36-128,-1 1 0,1-1 0,0 1 0,-1 0-1,1-1 1,-1 1 0,1 0 0,0-1 0,-1 1 0,0 0-1,1 0 1,-1 0 0,1 0 0,-1-1 0,0 1 0,0 0 0,1 0-1,-1 0 1,0 0 0,0 0 0,0 0 0,0 0 0,0-1-1,0 1 1,0 0 0,0 0 0,-1 0 0,1 0 0,0 0 0,0 0-1,-1 0 1,1-1 0,-1 1 0,1 0 0,-28 193-13,28-192 13,-1 1 0,1-1 1,0 1-1,-1-1 1,1 1-1,1-1 1,-1 1-1,0-1 1,1 1-1,-1-1 0,1 1 1,0-1-1,-1 0 1,1 1-1,0-1 1,1 0-1,-1 0 1,0 0-1,1 0 0,-1 0 1,1 0-1,0 0 1,-1 0-1,1 0 1,0-1-1,0 1 1,0-1-1,0 0 0,0 1 1,1-1-1,-1 0 1,0 0-1,1 0 0,-3-4-1484,-5-2-2280</inkml:trace>
  <inkml:trace contextRef="#ctx0" brushRef="#br0" timeOffset="-149075.73">27365 1381 6569,'-40'-9'6729,"30"19"-2718,18 18-3204,-7-27-805,0 1 0,1-1 0,-1 1 0,1-1 0,-1 1 0,1-1 0,0 0 0,-1 0 0,1 0-1,0 0 1,0 0 0,0 0 0,0 0 0,0 0 0,0-1 0,0 1 0,0-1 0,0 0 0,0 0 0,0 1 0,1-1 0,-1-1 0,0 1-2,14 2 7,25 1 50,0-2 0,1-2 0,-1-2 1,0-1-1,0-2 0,-1-2 0,2-2-57,268-94 265,94-9-157,5 37-25,362-17 397,-537 56-38,-152-1 442,-95 33-519,-58 23 867,26-7-3932,-6-8 801</inkml:trace>
  <inkml:trace contextRef="#ctx0" brushRef="#br0" timeOffset="-147442.229">27485 1943 7730,'-101'141'5906,"91"-128"-5252,25-24 1042,57-95 1147,54-105-2843,-97 159 218,68-136 803,-92 178-752,-9 17-91,-7 18-94,-27 173 24,32-73-2216,6-111-1510,-1-7-409</inkml:trace>
  <inkml:trace contextRef="#ctx0" brushRef="#br0" timeOffset="-146960.842">27338 2277 8634,'-1'0'135,"0"-1"-1,0 1 1,0 0 0,0 0 0,0-1 0,0 1-1,0 0 1,0 0 0,0 0 0,1 0 0,-1 0-1,0 0 1,0 0 0,0 0 0,0 0 0,0 1-1,0-1 1,0 0 0,0 0 0,0 1 0,0-1-1,1 1 1,-1-1 0,0 1 0,0-1 0,1 1-1,-1 0 1,0-1 0,0 1 0,1 0-1,-1-1 1,1 1 0,-1 0 0,1 0 0,-1 0-1,1-1 1,-1 1 0,1 0 0,0 0 0,0 0-1,-1 0 1,1 0 0,0 0 0,0 0 0,0 0-1,0 0 1,0 0 0,0 0 0,0-1 0,0 1-1,0 0 1,1 0 0,-1 0 0,0 1-135,5 1 46,0-1 1,0 0 0,0 1 0,0-2-1,1 1 1,-1 0 0,0-1 0,1 0-1,-1 0 1,1-1 0,-1 0 0,1 0-1,-1 0 1,1 0 0,-1-1 0,1 0-1,-1 0 1,1-1 0,-1 1 0,0-1-1,0 0 1,0-1 0,2 0-47,-2 1 45,98-33 695,-2-5 0,70-39-740,-7-26 318,-164 104-290,1 1 0,-1-1 1,0 1-1,0-1 1,1 1-1,-1-1 0,0 1 1,1 0-1,-1-1 0,1 1 1,-1-1-1,1 1 0,-1 0 1,1-1-1,-1 1 1,1 0-1,-1 0 0,1-1 1,-1 1-1,1 0 0,-1 0 1,1 0-1,-1 0 0,1 0 1,-1 0-1,1 0 1,0 0-1,-1 0 0,1 0 1,-1 0-1,1 0 0,-1 0 1,1 0-1,0 0 0,-1 0 1,1 1-1,-1-1 1,1 0-1,-1 0 0,1 1 1,-1-1-1,0 0 0,1 1 1,-1-1-1,1 1 0,-1-1 1,0 0-1,1 1 1,-1-1-1,0 1 0,1-1 1,-1 1-29,-8 6-2202,-19-5 814</inkml:trace>
  <inkml:trace contextRef="#ctx0" brushRef="#br0" timeOffset="-146540.964">27712 2359 7082,'13'-44'8151,"-19"51"-5776,-71 152-750,33-58-1553,25-52-32,-3 0 0,-2-2 0,-10 13-40,-17-5 91,50-55-168,0-1 0,0 1-1,0 0 1,1 0 0,-1 0 0,0-1 0,0 1-1,0 0 1,1-1 0,-1 1 0,0-1-1,1 1 1,-1-1 0,0 1 0,1-1-1,-1 1 1,1-1 0,-1 1 0,1-1-1,-1 0 1,1 1 0,-1-1 0,1 0 0,0 0-1,-1 1 1,1-1 0,0 0 0,0 0-1,-1 0 1,1 1 0,0-1 0,0 0-1,0 0 1,0 0 0,0 0 0,0 1 0,0-1-1,0 0 1,1 0 0,-1 0 0,0 1-1,0-1 1,1 0 0,-1 0 0,1 0 77,-1-4-359,0-39-3112,2-4-194</inkml:trace>
  <inkml:trace contextRef="#ctx0" brushRef="#br0" timeOffset="-146330.869">27416 2465 8642,'0'2'2432,"0"5"681,7 3-2385,5 8-160,3 5-136,9 14-64,2-2-95,10 12-97,-2-7-56,10-1-40,-2-7 48,-1-5-568,-11-22-2945,-7-16 848</inkml:trace>
  <inkml:trace contextRef="#ctx0" brushRef="#br0" timeOffset="-146041.873">27859 2873 9138,'10'4'5399,"12"-9"-4125,-14 1-1190,0-2-1,0 1 0,-1-1 1,0 0-1,0-1 0,0 0 1,-1 0-1,0 0 1,-1-1-1,0 1 0,0-1 1,0-1-1,-1 1 0,0-1 1,-1 1-1,0-1 0,0 0 1,-1 0-1,0-1 0,-1 1 1,1 0-1,-2-7-83,-6 53 567,0-12-508,2 0-1,0 0 0,2 0 1,1 0-1,0 1 1,3 8-59,18-3-730,5-44-3500,-5-21 925</inkml:trace>
  <inkml:trace contextRef="#ctx0" brushRef="#br0" timeOffset="-145692.636">28160 2121 6649,'-8'11'7408,"4"1"-3826,2 30-3310,2-29 518,1 16-728,2 1 1,1 0-1,1 0 0,1-1 0,2 0 0,1-1 0,3 6-62,2 21-2695,-16-54-675,-2-8-339</inkml:trace>
  <inkml:trace contextRef="#ctx0" brushRef="#br0" timeOffset="-145429.483">28049 2297 7866,'-14'-11'3032,"7"10"537,4-1-1961,6 5-551,4-6-313,9 3-232,2-3-336,15 2-152,4-10 16,11-1-304,-1 0-520,-1-2-2953,-14-21 536</inkml:trace>
  <inkml:trace contextRef="#ctx0" brushRef="#br0" timeOffset="-145061.127">28427 1933 9970,'-1'4'7350,"15"-20"-6194,13-24-791,-2-1 0,-2-1 1,-2-1-1,-1-1 0,-3 0 0,-1-2 0,9-46-365,-13 49 226,-21 108-281,-3 59-20,-1 39 62,19-55-4438,-2-94 332,2-11-640</inkml:trace>
  <inkml:trace contextRef="#ctx0" brushRef="#br0" timeOffset="-144747.754">28340 2154 9506,'-7'5'2713,"2"5"783,8-5-2743,5-2-49,3 5-232,11-5-128,7-5-112,14-8-32,-1-4-8,4-10-32,-5-2 0,1-6-56,-13 3 56,3 3-664,-6 8-472,-1 3-2865,-3 3 168</inkml:trace>
  <inkml:trace contextRef="#ctx0" brushRef="#br0" timeOffset="-144375.28">28706 2165 8522,'0'-3'3016,"-3"3"633,2 9-2024,-4 0-689,-4 14-144,-3 10-296,-9 20-296,-2 0-136,-5 29-56,4 2 40,-11 5-32,11-19 32,-3 1-24,5-30-8,1-19-648,17-19-368,1-17-2905,3-22 216</inkml:trace>
  <inkml:trace contextRef="#ctx0" brushRef="#br0" timeOffset="-144179.049">28488 2370 7874,'1'1'2632,"5"4"457,-1 5-1849,1 3-528,6 3-32,2 1-79,2 10-97,1-1-168,6 3-104,-7-2-72,10 5-24,-4-12-472,6-7-3289,-2-3 992</inkml:trace>
  <inkml:trace contextRef="#ctx0" brushRef="#br0" timeOffset="-143840.4">28771 2558 9538,'1'-1'158,"21"-35"5555,25-3-2326,-45 39-3352,-1-1 0,0 1-1,1 0 1,-1 0 0,0 0 0,1 0-1,-1 0 1,1 0 0,-1 0 0,0 1-1,1-1 1,-1 0 0,0 1 0,1-1-1,-1 1 1,0-1 0,0 1 0,0 0-1,1 0 1,-1-1 0,0 1 0,0 0-1,0 0 1,0 0 0,0 0 0,0 0-1,-1 0 1,1 0 0,0 1 0,0-1-1,-1 0 1,1 0 0,-1 1 0,1-1-1,-1 1-33,15 50 76,-15-33-54,-1-1 0,-1 1 0,0-1 0,-2 0 0,0 0 0,0 0 1,-2 0-1,0-1 0,-2 0 0,1 0 0,-2-1 0,0 0 0,-1 0 1,-1-1-1,0 0 0,-1-1 0,-4 3-23,15-16 1,0-1 1,0 1-1,1-1 0,-1 1 0,1-1 1,-1 1-1,0 0 0,1-1 0,-1 1 1,1 0-1,-1-1 0,1 1 0,0 0 1,-1 0-1,1 0 0,0-1 0,-1 1 1,1 0-1,0 0 0,0 0 0,0 0 1,0-1-1,0 1 0,0 0 0,0 0 1,0 0-1,0 0 0,0 0 0,0-1 1,1 1-1,-1 0 0,0 0 0,1 0 1,-1 0-1,0-1 0,1 1 1,-1 0-1,1-1 0,-1 1 0,1 0 1,0-1-1,-1 1 0,1 0 0,0-1 1,-1 1-1,1-1 0,0 1 0,-1-1 1,1 0-1,0 1 0,0-1 0,0 0 1,0 0-1,-1 1 0,1-1 0,0 0 1,0 0-1,0 0 0,0 0 0,0 0 1,-1 0-1,1 0 0,0 0 0,0 0 1,0-1-1,0 1 0,-1 0 0,1 0 1,0-1-2,82-28-828,-76 25 324,0 0 1,-1-1-1,0 0 1,0 0-1,0 0 1,-1 0 0,0-1-1,0 0 1,0 0-1,1-2 504,20-45-4081</inkml:trace>
  <inkml:trace contextRef="#ctx0" brushRef="#br0" timeOffset="-143510.111">29034 2007 10522,'3'18'3129,"-8"-4"744,5 13-2649,2 5-800,2 8-32,6-2-104,3 7-160,5-9-56,1 1-48,-3-8 24,2-7-344,-7-9-152,-6-4-416,-8-11-280,-10-4 1352,-9 0-3929,-9-2 1753</inkml:trace>
  <inkml:trace contextRef="#ctx0" brushRef="#br0" timeOffset="-143123.993">28900 2226 7842,'-3'-5'3216,"0"1"233,6 2-1609,5-1-1055,9 0-105,5 3-176,13-3-184,3-6-144,8 0-64,-1 3-64,2 3 2721,-1-3-6546,-8-14 3065</inkml:trace>
  <inkml:trace contextRef="#ctx0" brushRef="#br0" timeOffset="-142840.151">29463 1893 10866,'-7'6'3449,"2"-1"608,2 13-2745,3 5-984,2 13-96,1 8-96,4 8-112,-1-8 8,5-3-40,-4-11 56,4-5-176,-3-12-112,-4-2-392,-2-8-232,-7 0-272,-2-6-2825,-4-9 792</inkml:trace>
  <inkml:trace contextRef="#ctx0" brushRef="#br0" timeOffset="-142659.649">29348 2129 10570,'1'-7'3041,"6"-6"928,3 4-2961,14-6-272,1-1-208,8 0-216,3 0-208,12-3-208,-11 5-592,1-6-3369,-15 2 801</inkml:trace>
  <inkml:trace contextRef="#ctx0" brushRef="#br0" timeOffset="-142397.257">29818 2053 9034,'6'15'3553,"-3"-6"223,-1-3-2095,5-4-1129,3-4-256,2-6-336,4-5-768,7-13-3033,8-3 544</inkml:trace>
  <inkml:trace contextRef="#ctx0" brushRef="#br0" timeOffset="-142223.198">30019 1995 8626,'-13'12'2920,"7"-7"625,2-1-2257,7-4-503,3-3-249,9-6-176,0-2-264,8-7-88,0 0 8,-4 4-88,-5 1-136,-8 7-416,-9 3-256,-6 6-2753,-3 0 512</inkml:trace>
  <inkml:trace contextRef="#ctx0" brushRef="#br0" timeOffset="-141281.081">30108 1614 8834,'-3'4'7767,"1"10"-7265,1-11 259,-3 24-565,0 1 1,2-1-1,1 0 1,1 1-1,1-1 0,2 0 1,1 0-1,1 0 1,1 0-1,3 6-196,-5-21 110,-2-10-221,0 0 0,-1 0 0,1 0 1,-1 1-1,1-1 0,-1 1 0,0-1 0,0 1 0,0 0 0,-1-1 1,1 1-1,-1 0 0,1 0 0,-1-1 0,0 1 0,0 0 0,0 0 1,0-1-1,-1 1 0,1 0 0,-1 0 0,1-1 0,-1 1 0,0-1 1,0 1-1,0 0 0,-1-1 0,1 0 0,-1 1 0,1-1 0,-1 0 1,0 0-1,1 0 0,-1 0 0,-2 2 111,-16-1-3158,-3-2 372</inkml:trace>
  <inkml:trace contextRef="#ctx0" brushRef="#br0" timeOffset="-141029.201">29975 1953 4777,'-13'-26'3337,"3"0"-145,4 8-687,6 1-641,3 6-519,6 2-153,1 3-432,9 0-264,-1 5-296,11-4-112,-2 2-24,9-1 48,2-3-168,2-3-2792,-10-1-1113,-6-2-728</inkml:trace>
  <inkml:trace contextRef="#ctx0" brushRef="#br0" timeOffset="-140522.853">30208 1503 8802,'-40'70'8903,"50"-76"-7264,25-27-1345,-1-1 0,-1-2 0,-3-2 0,-1 0 0,-1-2 0,-3-1-1,-1-1 1,15-38-294,0-47 422,-29 63-152,-14 60-180,-1 22-75,4-11-4,-69 280 17,64-265-24,1 1-1,1 0 1,1 0-1,1 0 1,0 0-1,2 0 0,3 21-3,9-9-2319,-7-35-1684,-3-13-323</inkml:trace>
  <inkml:trace contextRef="#ctx0" brushRef="#br0" timeOffset="-140242.483">30120 1755 7026,'-6'-4'3928,"6"2"-439,9 2-776,9-3-2121,14-4 40,8-4-24,14-6-16,6-2-176,3-4-112,-13 0-112,0 2-88,-13 4-8,-10 5-40,-10 1-240,-2 8-944,-6 8-3009,-9 4 416</inkml:trace>
  <inkml:trace contextRef="#ctx0" brushRef="#br0" timeOffset="-139690.383">30182 2018 8218,'4'12'7613,"-4"12"-5465,-1-9-1480,-14 337 1168,16-333-1795,0-19-28,0 0-1,1 0 0,-1 0 1,0 0-1,0-1 0,0 1 1,1 0-1,-1-1 0,0 1 0,0-1 1,0 1-1,0-1 0,0 0 1,0 0-1,0 1 0,0-1 1,0 0-1,0 0 0,0 0 0,0 0 1,-1 0-1,1 0 0,0 0 1,-1 0-1,1 0 0,-1 0 1,1 0-1,-1-1 0,1 1 0,-1 0 1,0 0-1,0 0 0,1-1 1,-1 1-13,1-2 21,244-376 913,-227 358-892,-18 21-42,1-1 0,-1 1 0,0 0 0,1 0 0,-1-1 0,0 1 0,1 0 0,-1 0 0,1 0 1,-1 0-1,0 0 0,1 0 0,-1-1 0,0 1 0,1 0 0,-1 0 0,1 0 0,-1 0 1,0 0-1,1 1 0,-1-1 0,1 0 0,-1 0 0,0 0 0,1 0 0,-1 0 0,0 0 1,1 1-1,-1-1 0,0 0 0,1 0 0,-1 0 0,0 1 0,1-1 0,-1 0 0,0 1 1,0-1-1,1 0 0,-1 0 0,0 1 0,0-1 0,0 0 0,1 1 0,-1-1 0,0 1 0,0-1 1,0 0-1,0 1 0,0-1 0,0 1 0,0-1 0,0 0 0,0 1 0,0-1 0,0 0 1,0 1-1,0-1 0,0 1 0,0-1 0,0 1 0,0 17 4,0 0-1,-1 1 1,0-1-1,-2 0 1,0 0-1,-4 10-3,3-10 22,-65 222 414,68-240-472,0 1 0,1 0 0,-1 0 0,1 0 0,-1 0 0,1 0 0,-1 0 1,1 0-1,0 0 0,-1 0 0,1 0 0,0 0 0,0 0 0,0 0 0,0 0 0,0 0 0,0 0 0,0 0 0,0 0 1,0 0-1,0 0 0,1 0 0,-1 0 0,0 0 0,1 0 0,-1 0 0,0 0 0,1 0 0,0 0 0,-1 0 1,1 0-1,-1-1 0,1 1 0,0 0 0,0 0 0,-1-1 0,1 1 0,0 0 0,0-1 0,0 1 0,0-1 36,2-2-3747,-3-4-39</inkml:trace>
  <inkml:trace contextRef="#ctx0" brushRef="#br0" timeOffset="-138336.679">30503 1980 5953,'32'-88'11093,"-33"80"-7732,-8 33-1950,-4 36-1012,-11 2-284,-3 0 1,-2-2 0,-3-1-1,-3-2 1,-36 46-116,11-14 729,-42 86-729,46-63 512,67-180-1240,-1 1-7,4-24-2642,-5 36 424</inkml:trace>
  <inkml:trace contextRef="#ctx0" brushRef="#br0" timeOffset="-138046.842">30137 2047 10098,'-12'-10'3493,"-10"-5"3301,32 29-4409,38 34-2298,2-1 0,3-3 1,47 30-88,-81-62 11,-1 1 1,-1 0-1,0 2 0,-1 0 1,0 0-1,-1 2 1,-1-1-1,-1 2 1,0 0-1,6 14-11,-9-25 106,-10-29-769,-9-16-5196,0 22 1452</inkml:trace>
  <inkml:trace contextRef="#ctx0" brushRef="#br0" timeOffset="-137588.475">30554 2368 10570,'-22'-27'10491,"25"35"-9347,0 11-1072,-2 0 0,0 1 0,0-1 0,-2 0 0,-1 1 1,0-1-1,-3 10-72,-2 21 98,-18 178 332,25-228-426,2 22 110,12-28 14,32-77 37,69-138-2,-42 97-62,-63 117-71,-11 27-1,0-15-29,-40 219-62,41-195-1582,5-21-2570</inkml:trace>
  <inkml:trace contextRef="#ctx0" brushRef="#br0" timeOffset="-123688.462">30331 763 3137,'-11'-15'6065,"-4"-4"-3575,-74-43-459,61 54-1840,0 0 0,-1 2 0,0 1 0,0 1 0,0 2-1,-23 1-190,41 0 105,1 0-27,0-1 1,0 0 0,0 0 0,1-1 0,-1-1 0,1 0 0,0 0-1,0 0 1,-5-4-79,11 6-4,-14-5 117,0 1 0,0 0 0,-1 1 1,1 1-1,-1 1 0,0 0 0,0 1 0,-1 1 0,-9 1-113,-82-10 348,3-8-107,-129-32 590,201 37-765,-56-9 427,27 26-333,14-10-126,-41-7 5,-123-7-6,153 13-36,-172-8 10,-10 27 31,-139-11-12,248 5-20,-110 20-6,49-18 0,-268 48 33,427-54-31,0-2 0,0-2 0,0-1 0,-1-2-2,-33-3 3,-41 1-17,94 6 13,15 3-3,1 0 0,0 0-1,0-1 1,0 1 0,0 0 0,0 0-1,0 0 1,1 0 0,-1 0 0,1 0-1,-1 0 1,1 0 0,0 0 0,-1 1-1,1-1 1,0 0 0,1 0 0,-1 0 0,0 0-1,1 0 1,-1 2 4,1 4-12,-9 111-20,-5-1 1,-10 29 31,21-116-7,1 0 0,1 0-1,1 0 1,2 0 0,1 0 0,2-1 0,0 0 0,7 16 7,-1 4-4,-3-13-1,2 17 2,2-1-1,3-1 1,2 0-1,22 44 4,-18-44-2,-2 0-1,-3 1 1,-2 1-1,-2 1 1,-3 0-1,-1 13 3,17 75 7,-12 57 50,-9-119 12,3 0 0,15 61-69,-2 23 49,16-90-40,-9-26 39,28-2-28,-33-36-25,0-1 0,1-1 0,0-1 0,0-1 0,0-1 0,1-1 0,0-1 0,0-2 0,0 0 0,0-2-1,1 0 1,-1-2 0,8-2 5,7 2 13,129-8 2,-152 10-16,59 10 0,-23 21-4,-38-27 1,-1-1-1,1 0 1,1-1 0,-1-1-1,0 0 1,0-1 0,0-1-1,9-1 5,10 0-2,25-6 6,3-23-2,32 19 18,-69 11-10,323-2 3,-151-18-8,51 18 1,-178 3-14,1-2 0,0-4 1,17-5 7,24-2 7,336-24 3,-437 36-8,224-22 19,73 9-21,-75 5 0,-216 6 0,131-8 3,-131 11-3,0-1 1,0 0-1,0-1 1,-1-1-1,1 0 0,9-4 0,-16 6 6,-9 2-4,-1-1-1,1 0 1,-1 1-1,1-1 1,-1 0-1,1 0 1,-1 1-1,1-1 1,-1 0-1,1 0 1,0 0-1,-1 0 1,1 0-1,-1 0 1,1 0-1,-1 0 1,1 0-1,0 0 1,-1 0-1,1 0 1,-1-1-1,1 1 1,-1 0-1,1 0 1,-1 0-1,1-1 1,-1 1-1,1 0 1,-1-1-1,1 1 1,-1 0-1,1-1 1,-1 1-1,0-1 1,1 1-1,-1-1 1,0 1-1,1-1 1,-1 1-1,0-1 1,1 1-1,-1-1 1,0 1-1,0-1 1,0 1-1,0-1 1,0 1-1,0-1 1,0 0-1,1 1 1,-2-1-1,1 0-1,-2-6-1,0-1 0,0 1 0,0-1-1,1 0 1,0 0 0,0 0 0,1 0-1,0 0 1,2-7 1,-2-10-3,10-163-13,-4 127 3,-3 0 0,-2-1 0,-3 1 0,-7-37 13,-4 27-16,-14-138-15,26-95 32,-33-23 23,38 232-15,-1 73-4,-1-1-1,-1 1 1,-1 0 0,-1-1-1,-1 1 1,-1 0-1,-1 0 1,-1 0-1,-1 0 1,-3-6-5,-33-105 15,0 71 79,22 61 33,-132-55 292,128 49-387,0 0 1,0 2 0,-1 0-1,1 2 1,-1 1 0,0 1-1,0 1 1,0 1-1,-20 4-32,0 2 8,-189 19 286,-33-12-222,211-7-398,56-7 227,0 0 0,0 0 0,0-1 0,0 1-1,0 0 1,0 0 0,0-1 0,0 1 0,0 0 0,0 0-1,0-1 1,0 1 0,0 0 0,0 0 0,-1-1-1,1 1 1,0 0 0,0 0 0,0 0 0,0-1 0,0 1-1,-1 0 1,1 0 0,0 0 0,0 0 0,0-1-1,-1 1 1,1 0 0,0 0 0,0 0 0,-1 0 0,1 0-1,0 0 1,0 0 0,0 0 0,-1 0 0,1 0 0,0 0-1,0 0 1,-1 0 0,1 0 0,0 0 0,0 0-1,-1 0 1,1 0 0,0 0 0,0 0 0,-1 0 0,1 0 99,12-10-3611</inkml:trace>
  <inkml:trace contextRef="#ctx0" brushRef="#br0" timeOffset="-120016.11">9384 425 8714,'-56'-9'4791,"-39"-1"-4404,-153 30 1206,36-46-881,-88-5 328,95 46-587,135-2-387,1 4 0,1 3 0,0 3 1,2 2-1,1 4 0,-50 30-66,-28 17 142,-101 75-142,209-130 9,2 1-1,0 2 1,1 1 0,2 2-1,1 1 1,1 1 0,1 2-1,2 0 1,1 2-1,2 0 1,1 2 0,1 0-1,1 3-8,4 6-3,2 1 0,1 0 1,3 0-1,2 1 0,1 0 0,2 6 3,5-23-3,0 1 1,2-1-1,1 0 1,1 0-1,2 0 1,0-1-1,3 1 0,0-2 1,1 0-1,2 0 1,1-1-1,1 0 1,1-1 2,-1-4-5,1-1 0,1 0 1,1-1-1,0-1 0,2 0 1,0-2-1,1 0 0,0-1 1,1-1-1,1-2 0,0 0 1,1-1-1,0-1 0,1-2 1,0 0-1,0-1 0,1-2 1,18 2 4,16-1 6,1-3 0,-1-3 0,0-1 0,35-8-6,-11-4 9,-1-4 1,0-3 0,22-12-10,253-101 9,-265 90-24,-2-4 0,84-57 15,-24 6-74,43-43 74,-124 87-1,-3-4 0,-2-3-1,4-10 2,-15 9 86,-2-3-1,14-27-85,-59 82 25,0-1-1,0 0 1,-1-1 0,-1 0 0,0 0-1,0 0 1,-1 0 0,-1-1 0,0 1-1,-1-1 1,0 0 0,-1 0-1,0 0 1,-1 0 0,-1 0 0,0 0-1,-1 0 1,0 0 0,-1 1 0,0-1-1,-1 1 1,-3-7-25,-7-12 192,-2 1 0,-1 0 0,-1 2 0,-2 0 0,-10-10-192,9 13 171,0 2 0,-2 1 0,-1 1 0,-1 1 0,0 0 0,-2 2-1,-1 1-170,-15-7 150,-1 3-1,-1 1 1,-1 2-1,-46-11-149,49 17-164,0 1 0,0 3-1,0 2 1,-1 1 0,0 2 0,0 3 0,0 1-1,-14 3 165,29 2-757,1 0-1,0 2 0,1 1 1,0 1-1,0 1 0,1 2 1,-17 10 757,-87 46-3763</inkml:trace>
  <inkml:trace contextRef="#ctx0" brushRef="#br0" timeOffset="-118488.867">4434 482 6305,'-106'-29'6399,"71"25"-6376,-1 1 0,1 1 0,-1 2 0,1 2 1,-1 1-1,-5 3-23,-99 13-40,22-5 988,0 6 0,1 4 0,-104 37-948,183-45 39,0 2 0,0 1-1,2 2 1,0 1 0,2 2-1,0 1 1,-27 28-39,-13 20-23,4 2 1,-36 52 22,65-74-2,2 2 1,3 1 0,2 2-1,-2 9 2,0 14 1,3 3-1,4 0 1,-14 73-1,30-97-2,2 0-1,3 1 1,3 1 0,2-1 0,3 1 0,3-1-1,2 0 1,3 0 0,3 0 0,2-1 0,16 42 2,-20-73-6,2-1 1,1 0-1,1-1 1,2 0-1,0-1 1,2 0-1,1-2 1,0 0 0,2-1-1,23 21 6,-12-20-11,1-2-1,1 0 1,1-3-1,0 0 1,2-2-1,0-2 1,27 7 11,31 9-5,1-3-1,50 4 6,-57-15-4,0-5-1,1-3 1,16-4 4,-31-5 8,0-3-1,0-4 1,-1-3 0,15-6-8,88-25 50,47-24-50,-160 45 9,-1-2-1,-1-3 1,-2-3 0,0-2-1,36-26-8,-14-2 6,-2-4-1,-3-3 1,-3-3 0,-2-5-6,23-26 16,-4-4 0,35-57-16,-93 117 18,-1-1 1,-3-1-1,-1-1 0,-2-2 1,-3 0-1,-2-2 1,-1 0-1,-3-1 0,-3-1 1,2-14-19,-15 39 90,0-1 0,-2 1-1,-1 0 1,-1 0 0,-1 1 0,-1-1 0,-1 1 0,-2 0 0,-1 1 0,-1 0 0,0 1 0,-14-20-90,13 23 114,-1 1 1,-1 0-1,-1 0 1,-1 2 0,-1 0-1,0 1 1,-1 0-1,-1 2 1,0 0-1,-1 1 1,-18-10-115,-48-19 212,-2 3 0,-1 3 0,-11 2-212,-201-61 105,177 57-91,-2 5 0,-1 6 0,-18 3-14,77 16-98,0 2 0,0 3 1,-1 4-1,-56 6 98,63 2-347,1 3 0,1 3 0,0 2 0,1 3 0,1 2 0,-42 23 347,-161 99-3283,-12 33-138</inkml:trace>
  <inkml:trace contextRef="#ctx0" brushRef="#br0" timeOffset="-110235.103">29888 3524 9098,'0'1'80,"1"-1"0,-1 0 1,0 0-1,0 0 0,1 0 0,-1 1 0,0-1 1,0 0-1,0 0 0,1 0 0,-1 1 0,0-1 1,0 0-1,0 0 0,0 1 0,0-1 1,0 0-1,1 1 0,-1-1 0,0 0 0,0 0 1,0 1-1,0-1 0,0 0 0,0 1 0,0-1 1,0 0-1,0 1 0,0-1 0,0 0 0,0 0 1,-1 1-1,1-1 0,0 0 0,0 0 0,0 1 1,0-1-1,0 0 0,0 0 0,-1 1 1,1-1-1,0 0 0,0 0 0,0 1 0,-1-1 1,1 0-1,0 0 0,0 0 0,-1 0 0,1 1 1,0-1-1,-1 0 0,1 0 0,0 0 0,0 0 1,-1 0-1,1 0 0,0 0 0,-1 0 1,1 0-1,0 0 0,0 0 0,-1 0 0,1 0-80,17 24-80,128 116 424,-117-105-339,-1 1-1,-1 1 1,-2 1 0,-2 1-1,-1 1 1,8 27-5,-3 0 13,-3 1-1,-3 1 0,10 65-12,-10 1 118,-6 1 0,-3 88-118,-8-85 256,-7 0-1,-5 0 0,-6 3-255,-18 49 743,-37 115-743,12-104 341,-42 87-341,-83 184 758,-5-52-62,26-105-41,148-288-614,-2 0 0,-1-1 1,-2-1-1,0-1 0,-2 0 1,0-2-1,-2 0 0,-14 11-41,33-31-5,1 0 0,-1 0 0,0 0 0,0 0 0,0-1 0,0 0 0,0 1 0,-1-2 0,1 1 0,-1 0 0,1-1 0,-1 0 0,0 0 0,-3 0 5,7-1 14,0-1 0,0 1 0,0-1 0,-1 1 0,1-1 0,0 1 1,0-1-1,0 0 0,0 0 0,0 0 0,0 0 0,1 0 0,-1 1 0,0-2 0,0 1 1,1 0-1,-1 0 0,0 0 0,1 0 0,-1 0 0,1 0 0,0-1 0,-1 1 1,1 0-1,0 0 0,0-1 0,0 1 0,0 0 0,0 0 0,0-1 0,0 1 0,0 0 1,0 0-1,0-1 0,1 1 0,-1 0 0,1 0 0,-1 0 0,1-1 0,-1 1 1,1-1-15,11-39-2258,2-6 781</inkml:trace>
  <inkml:trace contextRef="#ctx0" brushRef="#br0" timeOffset="-105821.831">26412 8434 9930,'-14'-7'3441,"1"2"712,8 7-2833,7-6-296,11 1-528,24-1-192,28-11-384,-32 7 56,1 2 24,114-23-280,3 5-792,-6-9-3017,-17 1 416</inkml:trace>
  <inkml:trace contextRef="#ctx0" brushRef="#br0" timeOffset="-108169.626">26964 8584 4241,'-41'18'7522,"-7"36"-4578,-42 96-229,-29 44-430,-98 95-1924,163-218-361,53-71-46,1 0-1,-1-1 0,1 1 0,-1 0 1,1 0-1,-1-1 0,1 1 0,0 0 1,-1-1-1,1 1 0,-1 0 0,1-1 1,0 1-1,-1 0 0,1-1 0,0 1 1,-1-1-1,1 1 0,0-1 0,0 1 1,-1-1-1,1 1 0,0-1 0,0 1 1,0-1-1,0 1 0,0-1 0,0 1 1,0-1-1,0 0 0,0 1 0,0-1 1,0 1-1,0-1 0,0 1 0,0-1 1,1 1-1,-1-1 0,0 1 0,0-1 1,0 1-1,1-1 0,-1 1 0,0 0 1,1-1-1,-1 1 0,0-1 0,1 1 1,-1 0-1,1-1 47,-1-3-459,4-29-3045,-2-12-214</inkml:trace>
  <inkml:trace contextRef="#ctx0" brushRef="#br0" timeOffset="-107899.263">26442 8864 9482,'3'3'2136,"10"9"993,5 0-2689,9 11-88,3-1-16,14 4 16,0-6-167,11 7-25,-5-10-128,5 4 32,-13-3-56,-4 13-56,-14-4-401,-10 22-2871,-9-2 727</inkml:trace>
  <inkml:trace contextRef="#ctx0" brushRef="#br0" timeOffset="-106172.089">27159 8900 6905,'5'-18'4913,"-6"19"-2817,1 3-1696,-22 106 1826,5-37-1802,4 0 0,3 1 0,3 0 0,3 15-424,12-52 88,-8-36-86,0-1 1,1 1-1,-1 0 0,1-1 1,-1 1-1,1-1 1,-1 1-1,1-1 0,-1 1 1,1-1-1,0 1 0,-1-1 1,1 0-1,0 1 1,-1-1-1,1 0 0,0 0 1,0 1-1,-1-1 1,1 0-1,0 0 0,0 0 1,-1 0-1,1 0 0,0 0 1,0 0-1,-1 0 1,1 0-1,0 0 0,0 0 1,-1-1-1,1 1 1,0 0-1,-1 0 0,1-1 1,0 1-1,-1-1 0,1 1 1,0 0-1,-1-1 1,1 1-1,0-1-2,12-10 38,-1 0 0,0-1 1,0 0-1,-2 0 0,1-1 0,-1-1 0,6-12-38,-3 7 34,35-50 70,-47 68-91,0 1-1,-1 0 1,1 0-1,0 0 1,0-1-1,-1 1 0,1 0 1,0 0-1,0 0 1,-1 0-1,1 0 1,0 0-1,-1 1 1,1-1-1,0 0 1,0 0-1,-1 0 0,1 1 1,0-1-1,-1 0 1,1 1-1,0-1 1,-1 1-1,1-1 1,-1 1-1,1-1 0,-1 1 1,1-1-1,-1 1 1,1-1-1,-1 1 1,1 0-1,-1-1 1,0 1-1,1 0 0,-1-1 1,0 1-1,0 0 1,1 0-1,-1-1 1,0 1-1,0 0 1,0-1-1,0 1 0,0 0 1,0 0-1,0-1 1,0 1-1,0 0 1,0 0-1,-1-1 1,1 1-1,0 0 0,-1 0-11,-12 190 564,3-111-465,3-29-64,7-52-35,0 1 0,0 0-1,0 0 1,0 0 0,0-1 0,0 1-1,1 0 1,-1 0 0,0 0 0,0-1-1,0 1 1,0 0 0,0 0 0,0 0-1,0 0 1,1-1 0,-1 1 0,0 0-1,0 0 1,0 0 0,0 0 0,1 0 0,-1 0-1,0 0 1,0 0 0,0-1 0,1 1-1,-1 0 1,0 0 0,0 0 0,0 0-1,1 0 1,-1 0 0,0 0 0,0 0-1,0 0 1,1 0 0,-1 0 0,0 0-1,0 0 1,0 1 0,1-1 0,-1 0-1,0 0 1,0 0 0,0 0 0,0 0 0,1 0-1,-1 0 0,22-60-1600,-9 19-1847,-9-5-136</inkml:trace>
  <inkml:trace contextRef="#ctx0" brushRef="#br0" timeOffset="-105431.199">27386 8701 12291,'-18'2'3288,"12"-2"801,12 1-3473,17-4-472,10-1-216,19-10 48,8-3-8,21-5 64,-1-4-32,7-2-64,-69 31-1648,-9-1-4801,0 1 1888</inkml:trace>
  <inkml:trace contextRef="#ctx0" brushRef="#br0" timeOffset="-105201.756">27416 8948 7218,'-9'17'3280,"20"-20"-143,9-4-1497,16-15-888,11-7-279,18-7 103,5 1-80,11 2-56,-12 13-280,0 6-312,-16 13-584,1 8-2897,-16 7 528</inkml:trace>
  <inkml:trace contextRef="#ctx0" brushRef="#br0" timeOffset="-102390.646">28868 7378 3169,'22'-102'12518,"-30"133"-10671,-1 9-1696,-8 29-66,3 0 0,3 1-1,3 1 1,2 27-85,16-35 45,-8-62-35,-1 0 0,1 0 0,-1 0 0,1-1 0,-1 1 0,1-1 1,-1 1-1,1-1 0,0 1 0,-1-1 0,1 0 0,0 0 0,-1 1 0,1-1 0,0-1 0,0 1 0,-1 0 0,1 0 0,0-1 0,-1 1 0,1-1 0,-1 1 0,1-1 0,0 0 0,-1 1 0,0-1 1,1 0-1,-1 0 0,1 0 0,-1 0 0,0 0 0,0-1 0,1 1 0,-1 0 0,0 0 0,0-1 0,0 1 0,-1-1 0,1 1 0,0-1 0,0-1-10,3-1 30,43-50 494,-1-2 0,25-44-524,-40 56 156,81-127 633,-70 125-454,-41 45-335,-1 1 0,1 0 0,0 0 0,-1 0 0,1-1 0,-1 1 0,1 0 0,-1 0 0,1 0 0,-1 0 0,1 0 0,-1 0 0,1 0 0,0 0 0,-1 0 0,1 0 0,-1 1 0,1-1 0,-1 0 0,1 0 0,-1 0 0,1 1 0,-1-1 0,1 0 0,-1 0 0,1 1 0,-1-1 0,1 1 0,-1-1 0,0 0 0,1 1 0,-1-1 0,0 1 0,1-1 0,-1 1 0,0-1 0,0 1 0,1-1 0,-1 1 1,0-1-1,0 1 0,0-1 0,0 1 0,0-1 0,1 1 0,-1 0 0,0-1 0,0 1 0,0-1 0,-1 1 0,1-1 0,0 1 0,0-1 0,0 1 0,0 0 0,0 0 0,1 17 21,0 0 0,-1 1-1,-1-1 1,-1 1 0,0-1-1,-4 9-20,-5 86 79,15-87 800,-7-29-3997</inkml:trace>
  <inkml:trace contextRef="#ctx0" brushRef="#br0" timeOffset="-101831.48">28122 8270 9210,'-35'18'6040,"35"-18"-6009,1 0 1,-1 0-1,0 0 0,0 0 1,0-1-1,1 1 0,-1 0 1,0 0-1,0 0 0,1 0 1,-1 0-1,0 0 0,1 0 1,-1 0-1,0 0 0,0 0 1,1 0-1,-1 0 0,0 0 1,0 0-1,1 0 0,-1 0 1,0 1-1,0-1 0,1 0 1,-1 0-1,0 0 0,0 0 1,1 0-1,-1 1 0,0-1 1,0 0-1,0 0 0,0 0 1,1 0-1,-1 1 1,0-1-1,0 0 0,0 0 1,0 1-1,0-1 0,0 0 1,1 0-1,-1 1 0,0-1 1,0 0-1,0 0 0,0 1 1,0-1-1,0 0 0,0 1 1,0-1-1,0 0 0,0 0 1,0 1-1,0-1 0,0 0 1,-1 0-1,1 1 0,0-1 1,0 0-1,0 0-31,90-13 659,402-147 177,21 11-533,-194 70-227,-106 30 97,179-32 353,-324 64-124,-57 13 777,-16 2-671,-15 3-112,-109 19-1280,5 17-6107,64-13 2033</inkml:trace>
  <inkml:trace contextRef="#ctx0" brushRef="#br0" timeOffset="-101176.429">28246 8624 2753,'-6'6'1986,"-5"2"2496,6-11 1979,16-5-3656,363-82-1334,-137 16-1231,-179 51-110,-53 15 55,-22 8-88,-16 3-855,1 1 0,0 2 0,0 2 0,0 0 0,1 3 0,-1 0 758,-30 18-3701,-5 2-170</inkml:trace>
  <inkml:trace contextRef="#ctx0" brushRef="#br0" timeOffset="-100561.395">28284 8575 7242,'-23'-30'6756,"23"29"-6675,-1 1-1,1-1 1,0 0 0,-1 1 0,1-1 0,0 0 0,0 0 0,-1 1 0,1-1 0,0 0 0,0 0-1,0 1 1,0-1 0,0 0 0,0 0 0,1 1 0,-1-1 0,0 0 0,0 0 0,0 1 0,1-1-1,-1 0 1,0 1 0,1-1 0,-1 0 0,0 1 0,1-1 0,-1 1 0,1-1 0,-1 0-1,1 1 1,0-1 0,-1 1 0,1 0 0,-1-1 0,1 1 0,0-1 0,-1 1 0,1 0 0,0 0-1,-1-1 1,1 1 0,0 0 0,0 0 0,-1 0 0,1 0 0,0 0 0,0-1 0,-1 2 0,2-1-81,8 0 96,1 1 0,0 1 1,-1 0-1,1 0 0,-1 1 1,1 0-1,-1 1 0,0 0 1,0 1-1,-1 0 0,0 1 1,1-1-1,-2 2 0,1-1 1,-1 1-1,1 2-96,1-1 8,-1-1-1,0 2 0,0-1 1,-1 1-1,0 0 0,0 1 1,-1 0-1,-1 0 0,0 1 1,0-1-1,-1 1 0,0 1 1,-1-1-1,0 1-7,-2 2 12,-1-1 1,0 1-1,-1 0 1,-1-1-1,0 1 0,0-1 1,-2 1-1,1-1 1,-2 0-1,0 0 1,0 0-1,-1 0 0,-1-1 1,0 0-1,-1 0 1,-1 1-13,-7 10 37,-1-1 0,0-1 1,-2-1-1,0 0 0,-2-1 1,0-1-1,-15 10-37,-34 22 196,138-47-260,-46 1 53,165 27-67,-184-30 79,-3-2 3,1 1 0,0 0-1,0 1 1,0-1 0,-1 0 0,1 0 0,0 1 0,0-1 0,-1 1 0,1 0 0,0-1 0,-1 1 0,1 0 0,0 0 0,-1 0 0,0 0-1,1 0 1,-1 0 0,1 1 0,-1-1 0,0 0 0,0 1 0,0-1 0,0 1 0,0-1 0,0 1 0,0-1 0,0 1 0,-1 0-1,1-1 1,0 3-4,-66 118 730,15-42-357,51-80-371,-1 0-1,0-1 0,0 1 0,0 0 1,0 0-1,1-1 0,-1 1 1,0 0-1,0 0 0,1 0 1,-1 0-1,0 0 0,0-1 0,1 1 1,-1 0-1,0 0 0,0 0 1,1 0-1,-1 0 0,0 0 0,0 0 1,1 0-1,-1 0 0,0 0 1,1 0-1,-1 0 0,0 0 1,0 0-1,1 0 0,-1 0 0,0 0 1,1 1-1,-1-1 0,0 0 1,0 0-1,0 0 0,1 0 1,-1 0-1,0 1 0,0-1 0,1 0 1,-1 0-1,0 0 0,0 1 1,0-1-1,0 0 0,1 0 0,-1 1 1,0-1-1,0 0 0,0 0 1,0 1-1,0-1 0,0 0 1,0 0-1,0 1 0,0-1 0,0 0 1,0 1-1,0-1 0,0 0 1,0 0-1,0 1 0,0-1 1,0 0-1,0 1 0,0-1-1,21-12 35,134-118 337,-137 115-340,1 1 1,1 1-1,0 0 1,0 2 0,2 0-1,-1 1 1,6 0-33,-26 9-31,0 1 0,0-1 0,-1 1 0,1 0 0,0-1 0,0 1 0,0 0 0,-1 0 0,1 0 0,0-1 0,0 1 0,0 0 0,0 0 0,-1 0 0,1 0 0,0 0 0,0 1 0,0-1 0,-1 0 0,1 0 0,0 1 0,0-1 0,0 0 0,-1 1 0,1-1 1,0 0-1,0 1 0,-1-1 0,1 1 0,-1 0 0,1-1 0,0 1 0,-1-1 0,1 1 0,-1 0 0,1-1 0,-1 1 0,0 0 0,1 0 0,-1-1 0,0 1 0,1 0 0,-1 0 0,0 0 0,0-1 31,1 22-3803</inkml:trace>
  <inkml:trace contextRef="#ctx0" brushRef="#br0" timeOffset="-99684.559">29136 8812 5393,'3'7'1166,"8"1"6038,-1-16-6573,38-55 1209,148-220 938,-3-20-2146,-170 261-356,-33 57 191,-19 47-359,3 1-1,3 2 1,2 0 0,-9 55-108,27-108 0,1-5 4,-1 0-1,2 0 0,-1 0 1,1 1-1,0-1 1,0 0-1,1 1 0,0-1 1,1 0-1,-1 1 1,1-1-1,1 0 0,-1 1 1,1-1-1,1 0 0,2 6-3,4 0-479,-7-11 194,0-1 1,0 1-1,-1 0 0,1 0 1,-1 0-1,1 0 0,-1 1 1,0-1-1,0 0 0,0 0 1,0 1-1,0-1 0,-1 0 1,1 1-1,-1-1 0,1 1 1,-1-1-1,0 1 1,0 2 284,-5 3-2502</inkml:trace>
  <inkml:trace contextRef="#ctx0" brushRef="#br0" timeOffset="-99430.466">29066 8961 9162,'6'0'2152,"10"-3"985,10-5-2473,21-12 96,9-7 49,22-9 95,2-7-184,13-5-128,-7 7-304,7 1-72,-22 10-112,-9 2-16,-21 10-16,-12 5-240,-20 7-448,-12 2-408,-18 15-2929,-25 13 376</inkml:trace>
  <inkml:trace contextRef="#ctx0" brushRef="#br0" timeOffset="-99112.517">29607 8936 8722,'29'-43'5788,"-24"41"-3216,-11 22-1808,-48 91-166,-4-2-1,-18 17-597,-14 28 115,11-24-2,63-109-43,16-21-76,0 0-1,0 0 1,-1 1-1,1-1 1,0 0-1,0 0 1,0 1-1,-1-1 1,1 0-1,0 0 1,-1 0 0,1 0-1,0 1 1,0-1-1,-1 0 1,1 0-1,0 0 1,-1 0-1,1 0 1,0 0-1,-1 0 1,1 0-1,0 0 1,-1 0-1,1 0 1,0 0-1,-1 0 1,1 0 0,0 0-1,-1 0 1,1 0-1,0 0 1,0-1-1,-1 1 1,1 0-1,0 0 1,0 0-1,-1 0 1,1-1-1,0 1 1,0 0-1,-1 0 1,1-1-1,0 1 1,0 0-1,0 0 1,-1-1 0,1 1-1,0 0 1,0-1-1,0 1 1,0 0-1,0-1 1,0 1-1,0 0 1,0 0-1,0-1 1,0 1-1,0 0 1,0-1-1,0 1 1,0 0-1,0-1 1,0 1 0,0 0-1,0-1 7,3-95-6128,3 47 2274</inkml:trace>
  <inkml:trace contextRef="#ctx0" brushRef="#br0" timeOffset="-98880.203">29278 9147 7058,'8'-13'3104,"-4"5"113,1-1-1401,8 1-920,4 4-39,7 1-257,10 7-72,2 8-200,11 5-88,-1 0-144,2 7-24,-4-9-24,3 8 56,-12-3-208,-1 1-776,-12-7 1672,-20 10-4593,-13-6 1273</inkml:trace>
  <inkml:trace contextRef="#ctx0" brushRef="#br0" timeOffset="-98686.167">29867 9231 10306,'1'-12'3489,"-4"9"496,6 7-2785,0 14-600,-4 7-352,2 8-112,-1 11-104,-1 3 8,-1-3 0,1 0 16,-5-8 16,9-10-560,0-9-464,-2-19-3081,4-20 296</inkml:trace>
  <inkml:trace contextRef="#ctx0" brushRef="#br0" timeOffset="-98346.174">29959 8976 10762,'-24'4'3337,"3"-4"720,1 8-2809,8 0-696,7-2-80,2-3-248,3-2-656,5 1-752,-2-8-2953,-1-4 184</inkml:trace>
  <inkml:trace contextRef="#ctx0" brushRef="#br0" timeOffset="-97815.238">28201 9825 7650,'0'0'-1,"0"0"93,0 0-1,0-1 1,-1 1-1,1-1 1,0 1 0,0-1-1,0 1 1,0-1-1,0 1 1,0-1 0,0 1-1,1 0 1,-1-1 0,0 1-1,0-1 1,0 1-1,0-1 1,0 1 0,1 0-1,-1-1 1,0 1-1,0-1 1,1 1 0,-1 0-1,0-1 1,1 1-1,-1 0 1,0-1 0,1 1-1,-1 0 1,1 0 0,-1-1-1,0 1 1,1 0-1,-1 0 1,1 0 0,-1 0-1,1 0 1,-1-1-1,1 1 1,-1 0 0,0 0-1,1 0 1,-1 0-1,1 0 1,-1 0 0,1 0-1,-1 1 1,1-1 0,-1 0-1,0 0 1,1 0-1,-1 0 1,1 1 0,-1-1-1,1 0 1,-1 0-1,0 1 1,1-1 0,-1 0-1,0 0 1,1 1-1,-1-1 1,0 0 0,0 1-1,1-1 1,-1 1-92,9 34 887,-1 0 1,-3 1-1,3 36-887,-5-31 271,6 108 499,-17-167 911,2-9-3648,-2-11 854</inkml:trace>
  <inkml:trace contextRef="#ctx0" brushRef="#br0" timeOffset="-97554.9">28114 9601 9778,'-13'-11'3041,"2"2"792,5-1-2801,3 0-168,1 3-360,4 2-184,3 4-784,2-2-3409,5-8 937</inkml:trace>
  <inkml:trace contextRef="#ctx0" brushRef="#br0" timeOffset="-97228.282">28468 9876 8650,'4'-13'3713,"-8"9"247,5-1-1879,2 4-1097,7-4-224,3 4-384,10-5-176,6-7-112,0 1-40,31-10-32,0-7 32,-4 1 0,-9 10-520,-37 20-400,-5 10-648,-8 15 264,-9 13-2969,-3 1 952</inkml:trace>
  <inkml:trace contextRef="#ctx0" brushRef="#br0" timeOffset="-96984.497">28553 10086 4513,'0'5'3985,"6"-8"-785,-1 1-143,10-7-1833,-3-3-319,11-8-57,-1 1-240,10-3-144,-3 4-288,7 3-408,-11 8-704,2 3-2865,-9 4 408</inkml:trace>
  <inkml:trace contextRef="#ctx0" brushRef="#br0" timeOffset="-96749.993">28815 10096 10746,'-10'-14'5825,"18"-11"-4401,162-290-610,-94 182-736,-67 123-99,-11 29-15,1-14 34,-35 293 70,41-245-1183,-5-53 1016,1 0 0,-1 1 0,0-1 0,1 0 0,-1 0 0,0 0 0,1 0 0,-1 0 0,0 0 0,1 0 0,-1 0 0,0 0 0,1 0 0,-1 0 0,0 0 0,1 0 0,-1 0 0,0 0 0,1 0 1,-1-1-1,0 1 0,1 0 0,-1 0 0,0 0 0,1 0 0,-1-1 0,0 1 0,0 0 0,1 0 0,-1-1 0,0 1 0,0 0 0,0 0 0,1-1 0,-1 1 0,0 0 0,0-1 0,0 1 0,0 0 0,1-1 0,-1 1 0,0 0 0,0-1 0,0 1 0,0 0 0,0-1 0,0 1 0,0 0 0,0-1 0,0 1 0,0 0 0,0-1 0,0 1 0,-1 0 0,1-1 0,0 1 0,0 0 0,0-1 0,0 1 0,0 0 0,-1 0 0,1-1 0,0 1 0,0 0 0,-1 0 0,1-1 0,0 1 0,-1 0 99,0-25-4977</inkml:trace>
  <inkml:trace contextRef="#ctx0" brushRef="#br0" timeOffset="-96148.374">28541 8205 7698,'0'0'736,"0"0"1,0 0 0,1 0-1,-1 0 1,0 0 0,0 0 0,0 0-1,1 0 1,-1 0 0,0 0-1,0 0 1,1 0-737,0 40 1341,12 48-457,-13-87-878,0 0 0,0 0 0,1-1 0,-1 1 0,0 0 0,1 0-1,-1 0 1,1-1 0,-1 1 0,1 0 0,-1 0 0,1-1 0,-1 1 0,1 0 0,0-1 0,-1 1 0,1-1 0,0 1 0,0-1 0,-1 1 0,1-1 0,0 0 0,0 1 0,0-1 0,0 0 0,-1 1 0,1-1 0,0 0 0,0 0 0,0 0 0,0 0 0,0 0 0,0 0 0,0 0 0,-1 0 0,1 0 0,0-1-1,0 1 1,0 0 0,0 0 0,0-1 0,0 1-6,29-28 312,-29 27-302,36-44 390,35-33 200,-71 77-598,-1 1-1,1-1 1,-1 1-1,0 0 1,1-1 0,-1 1-1,1 0 1,-1 0-1,1-1 1,-1 1-1,1 0 1,-1 0 0,1 0-1,-1-1 1,1 1-1,-1 0 1,1 0 0,-1 0-1,1 0 1,0 0-1,-1 0 1,1 0 0,-1 0-1,1 0 1,-1 1-1,1-1 1,-1 0-1,1 0 1,-1 0 0,1 1-1,-1-1 1,1 0-1,-1 0 1,1 1 0,-1-1-1,1 0 1,-1 1-1,0-1 1,1 1 0,-1-1-1,0 1 1,1-1-1,-1 0 1,0 1-1,1-1 1,-1 1 0,0-1-1,0 1 1,0 0-1,0-1 1,0 1 0,1 0-2,4 34-9,-5-30 14,10 153 125,-10-159-197,0 1 1,1-1-1,-1 0 0,1 1 0,-1-1 0,1 1 0,-1-1 0,1 1 0,-1-1 0,1 1 1,-1-1-1,1 1 0,-1-1 0,1 1 0,0-1 0,-1 1 0,1 0 0,0 0 0,-1-1 1,1 1-1,0 0 0,0 0 0,-1 0 0,1 0 0,0 0 0,0 0 0,-1 0 0,1 0 0,0 0 1,-1 0-1,1 0 0,0 0 0,0 0 0,-1 1 0,1-1 0,0 0 0,-1 1 0,1-1 1,0 0-1,-1 1 0,1-1 0,-1 1 0,1-1 0,0 1 0,-1-1 0,1 1 0,-1-1 0,0 1 1,1-1-1,-1 1 0,1 0 0,-1-1 0,0 1 0,0 0 0,1 0 0,-1-1 67,13-40-2931</inkml:trace>
  <inkml:trace contextRef="#ctx0" brushRef="#br0" timeOffset="-92921.791">29577 6890 7394,'-92'-59'5113,"76"51"-4825,0 1 1,0 0-1,0 1 0,-1 1 1,0 0-1,0 1 0,0 1 1,0 1-1,0 0 0,-1 2 1,1 0-1,-1 0 0,-11 3-288,-5 4 188,2 2-1,-1 1 1,1 2-1,1 1 1,0 1-1,1 2 1,0 1-1,-10 9-187,-36 27 90,3 4 1,-23 25-91,-22 33 140,46-33-46,4 3 0,-47 80-94,87-117 12,2 1 0,2 1 0,2 1 0,3 1 0,-10 45-12,-21 88 44,2 37-44,6 7 29,9 1-1,4 103-28,42-33 25,-8-242-15,38 312 5,-26-267-5,4-1 1,22 57-11,-39-141 0,2 1 1,0-1-1,1-1 1,0 1-1,2-1 1,0 0-1,1-1 1,0 0-1,2-1 1,-1 0-1,2 0 1,0-2-1,1 1 1,0-2-1,1 0 1,4 2-1,21 3-4,0-1 0,0-3 1,1-1-1,1-2 0,0-2 0,0-1 1,0-3-1,1-1 0,0-2 0,-1-2 0,1-2 1,39-8 3,-56 8-9,-1-1 1,0-1 0,-1-2 0,1 0-1,-1-1 1,-1-2 0,1 0 0,-2-1-1,1-2 1,-2 0 0,0-2 0,0 0-1,-1-1 1,-1-1 0,-1 0 0,1-4 8,45-60 0,-5-2 0,-3-3 0,5-17 0,-56 95 1,239-443 67,-180 320 0,48-140-68,-79 176 72,-4-2 0,12-78-72,-23 52 203,-5 0 1,-4-58-204,-11 14 559,-21-132-559,3 127 744,-38-152-744,57 311 23,-2 0 0,1 0 0,-2 1 0,0 0 0,0-1 0,-1 1 0,-1 1 0,0-1 0,0 1 0,-1 0 0,-1 1 0,0-1 0,0 2 0,-1-1 0,-9-7-23,7 11 1,0 0 1,0 1-1,0 1 0,-1 0 0,1 1 0,-1 0 1,0 0-1,0 1 0,0 1 0,-1 0 0,-10 1-1,-5 0-501,-1 1-1,0 2 0,1 1 0,0 2 0,0 0 0,0 2 1,-2 2 501,-104 36-3985</inkml:trace>
  <inkml:trace contextRef="#ctx0" brushRef="#br0" timeOffset="-90798.374">4535 464 9618,'-10'-3'2866,"-22"-9"27,-48-32-2955,60 31 5,-1 1 1,0 1-1,-1 1 1,-1 0 0,-7-1 56,-24 1 176,0 2 1,-1 3-1,1 2 1,-30 3-177,60 0 182,-193 13 1743,174-6-1688,1 2 0,0 1 0,0 3-1,-35 15-236,38-10 27,0 1 0,1 3-1,2 0 1,0 3 0,1 1-1,2 1 1,-27 28-27,-27 37 64,3 4 0,4 4-64,54-68 8,1 0 1,1 2-1,3 1 0,0 0 0,1 4-8,4 6 11,2 1-1,2 0 1,1 0 0,3 1-1,2 1 1,2-1-1,2 1 1,2 0-1,3 8-10,1 10 59,2-1-1,4 0 1,2-1 0,15 42-59,-8-50 17,2-1 1,3-1-1,2-1 0,3-2 1,2 1-18,151 212 29,-172-251-28,22 37 6,3-3 0,2 0 0,1-2 0,9 3-7,-26-29 2,1-1 0,1-1 0,0-1 0,2-1 0,-1-1 0,2-1 0,0-1 0,0-2 0,20 6-2,53 12 40,1-3 1,18-3-41,-66-14 20,1-3 0,0-2 0,-1-3 0,1-2 0,28-5-20,2-5 13,0-4 0,-1-3 0,52-20-13,-78 15 1,-1-3 0,-1-2 0,-1-2 0,-2-3 0,-1-1 0,-2-3 0,-2-2 0,-1-2 0,24-31-1,22-28 8,53-81-8,-100 124 6,-3-1 0,-3-2 1,-2-2-1,-3-1 0,-2-1 0,0-12-6,-12 15 31,-1 0 0,-4-2-1,-3 0 1,-2 0 0,-3 0-1,-3-25-30,-1 56 94,-3 0 0,0 0 0,-3 0 0,0 0 0,-2 0 0,-2 1 0,-1 0 0,-1 1 0,-1 0 0,-2 0 0,-4-4-94,-3 4 137,-1 1 0,-2 1 1,-1 1-1,0 2 0,-2 0 0,-2 1 0,0 2 1,-1 1-1,-1 1 0,-4 0-137,-13-8 68,-2 2-1,0 3 1,-2 1 0,-1 3-1,0 2 1,-1 2 0,-23-2-68,-2 1 24,-1 4 1,1 3 0,-47 1-25,2 9-269,1 5-1,-1 6 1,2 5 0,-99 27 269,-59 40-2077,-40 39-2068</inkml:trace>
  <inkml:trace contextRef="#ctx0" brushRef="#br0" timeOffset="-83324.598">3597 8146 8938,'-8'9'5682,"18"2"-4120,19 5-1036,-11-11-325,0-1 1,1-1 0,-1-1 0,1 0 0,-1-2 0,17 0-202,-19-1 61,156-5 718,124-24-779,-149 14 332,44 10 164,-137 7-226,0-3 0,0-1 1,40-9-271,281-99 353,-373 110-347,6-2 17,-1 1 1,1 0-1,0 0 1,0 0-1,0 1 1,0 0-1,0 1 0,1-1 1,-1 2-1,0-1 1,0 1-1,0 0 1,0 1-24,6 19 860,-13-20-1313,-16-5-6513,9 5 2617</inkml:trace>
  <inkml:trace contextRef="#ctx0" brushRef="#br0" timeOffset="-79201.996">5226 8864 2184,'-76'-136'11247,"70"103"-8021,16 72-332,-5-24-2816,1 1 0,1-1 0,0-1 0,1 1 0,1-1 0,0-1 0,1 1 1,4 2-79,16 25 156,-20-26-86,2 0-1,-1-1 1,2 0-1,0-1 1,1 0-1,0-1 1,1 0-1,0-1 0,1-1 1,0-1-1,1 0 1,12 4-70,-8-4 34,0 0 0,-1 2 0,0 0 0,-1 1 0,0 1 0,-1 1 0,0 0 0,-1 1 0,-1 1 0,-1 1 0,0 0 0,8 14-34,53 84 585,-76-116-567,0 1 0,0 0 0,0 0 0,0 0 0,0-1 0,0 1 0,0 0 0,0 0 0,0 0 0,0-1-1,0 1 1,0 0 0,0 0 0,0 0 0,0-1 0,0 1 0,1 0 0,-1 0 0,0 0 0,0 0 0,0-1-1,0 1 1,0 0 0,0 0 0,0 0 0,1 0 0,-1 0 0,0-1 0,0 1 0,0 0 0,0 0 0,1 0 0,-1 0-1,0 0 1,0 0 0,0 0 0,1 0 0,-1 0 0,0 0 0,0-1 0,0 1 0,1 0 0,-1 0 0,0 0-18,-2-2-24,2 1-12,-1 0 0,1 0 1,0 0-1,-1 0 0,1 0 0,-1 1 0,0-1 1,1 0-1,-1 0 0,0 0 0,1 1 0,-1-1 1,0 0-1,0 1 0,0-1 0,1 1 0,-1-1 1,0 1-1,0-1 0,0 1 0,0 0 0,0-1 1,0 1-1,0 0 0,0 0 0,0 0 0,0 0 1,0-1-1,0 1 0,0 1 0,0-1 0,0 0 0,0 0 1,0 0-1,0 1 0,0-1 0,0 0 36,-20 5-5956,7-5 2860</inkml:trace>
  <inkml:trace contextRef="#ctx0" brushRef="#br0" timeOffset="-78945.23">5355 9250 8042,'-70'-15'7445,"69"14"-7378,1 0 0,-1 0 0,1 1-1,-1-1 1,1 0 0,-1 0-1,1 0 1,-1 0 0,1 0 0,0 0-1,0 0 1,0-1 0,-1 1 0,1 0-1,0 0 1,0 0 0,0 0 0,0 0-1,1 0 1,-1 0 0,0 0 0,0 0-1,1 0 1,-1 0 0,1 0 0,-1 0-1,1 0 1,-1 0 0,1 0 0,-1 0-1,1 0-66,-1 1 26,24-47 479,1 1-1,3 1 1,1 1-1,25-26-504,-52 67 14,82-95 132,-78 87-1591,-10 1-2463,-2-1 159</inkml:trace>
  <inkml:trace contextRef="#ctx0" brushRef="#br0" timeOffset="-78461.968">5974 9172 7690,'6'-12'4536,"-9"15"-1737,-11 21-1163,4 4-1359,1-1 0,1 2 0,2-1 0,0 1 0,2 0 0,2 0 0,0 17-277,9 35 821,-7-80-811,0-1-1,0 1 1,1-1-1,-1 1 0,0-1 1,0 1-1,0-1 0,1 1 1,-1-1-1,0 0 0,1 1 1,-1-1-1,0 1 1,1-1-1,-1 0 0,0 1 1,1-1-1,-1 0 0,1 1 1,-1-1-1,0 0 1,1 0-1,-1 0 0,1 1 1,-1-1-1,1 0 0,-1 0 1,1 0-1,-1 0 0,1 0 1,-1 0-1,1 0 1,-1 0-1,1 0 0,-1 0 1,1 0-1,-1 0 0,1 0 1,-1 0-1,1-1 0,-1 1 1,1 0-1,-1 0 1,1 0-1,-1-1 0,0 1 1,1 0-1,-1-1 0,1 1 1,-1 0-1,0-1 0,1 1 1,-1 0-1,0-1 1,0 1-1,1-1 0,-1 1 1,0-1-1,0 1-9,19-28 345,6-14-140,-3-2 0,-1 0 0,-3-1 0,-1-1 1,4-25-206,-25 61 41,-7 30-20,-9 31 71,6-74-1888,2-7-4007,3 22 1529</inkml:trace>
  <inkml:trace contextRef="#ctx0" brushRef="#br0" timeOffset="-77886.174">6069 9304 4265,'-13'-9'2236,"-4"-3"-1139,9-21-3559,8 33 2444,7-48-266,5 2 6502,-12 46-6133,0 1 0,0-1 0,0 0 0,0 0 0,0 1 0,0-1 0,0 0 0,1 0 0,-1 1 0,0-1 0,0 0 0,0 0 0,0 0 0,0 1 0,0-1 0,0 0 0,1 0 0,-1 1 0,0-1 0,0 0 0,0 0 0,1 0 0,-1 0 0,0 0 0,0 1 0,0-1 0,1 0 0,-1 0 0,0 0 0,0 0 0,1 0 0,-1 0 0,0 0 0,0 0 0,1 0 0,-1 0 0,0 0 0,0 0 0,1 0 0,-1 0 0,0 0 0,0 0 1,0 0-1,1 0 0,-1 0 0,0 0 0,0 0 0,1 0 0,-1 0 0,0 0 0,0-1 0,1 1 0,-1 0 0,0 0 0,0 0 0,0 0 0,0-1 0,1 1 0,-1 0 0,0 0 0,0 0 0,0-1 0,0 1 0,0 0 0,0-1-85,7 25 1196,-7-22-1036,8 125 1593,-8-104-1666,1 17 8,1 0-1,2-1 0,2 0 0,5 18-94,-9-48 28,-2-9-17,0 0 1,0 0-1,0 0 0,1 0 0,-1 0 0,0 0 0,0 0 1,0 0-1,0 0 0,0 0-11,-9-65-1806,-8 23-5602,7 23 2348</inkml:trace>
  <inkml:trace contextRef="#ctx0" brushRef="#br0" timeOffset="-76675.485">5053 8621 4985,'-19'-13'7146,"14"31"-2237,6-16-4859,-1 0 1,1-1-1,0 1 1,-1 0-1,1 0 0,0-1 1,0 1-1,0 0 1,0-1-1,0 1 1,0-1-1,1 1 1,-1-1-1,0 0 1,1 1-1,-1-1 1,1 0-1,0 0 1,-1 0-1,1 0 0,0 0 1,-1-1-1,1 1 1,0 0-1,0-1 1,0 1-1,0-1 1,0 0-1,0 0 1,-1 0-1,1 0 1,0 0-1,0 0-50,64-14 358,-5-13-96,-50 20-219,1 0-1,0 1 1,0 1 0,1 0-1,0 0 1,0 2-1,0-1 1,0 2 0,0 0-1,1 0 1,-1 1 0,1 1-1,-1 0 1,1 1-1,-1 0 1,0 1 0,3 1-43,34 22 60,27 5 84,-77-31-131,1 1 0,-1 0 1,0-1-1,1 1 0,-1 0 0,0-1 1,1 1-1,-1 0 0,0-1 0,0 1 1,0-1-1,1 1 0,-1 0 1,0-1-1,0 1 0,0-1 0,0 1 1,0-1-1,0 1 0,1-1 0,-1 1 1,0-1-1,0 1 0,-1-1 1,1 1-1,0-1 0,0 1 0,0 0 1,0-1-1,0 1 0,0-1 0,-1 1 1,1-1-1,0 1 0,0 0 1,-1-1-1,1 1 0,0-1 0,-1 1 1,1 0-1,0-1 0,-1 1 1,1 0-1,0 0 0,-1-1 0,1 1 1,-1 0-1,1 0 0,0 0 0,-1-1 1,1 1-1,-1 0 0,1 0 1,-1 0-1,1 0 0,-1 0 0,1 0 1,-1 0-1,1 0 0,-1 0 0,1 0 1,-1 0-1,1 0 0,0 0 1,-1 0-1,0 1-13,-11-4 107,0 2 0,0-1 1,-1 2-1,1 0 0,-1 0 0,1 1 1,-1 0-1,1 1 0,-1 1-107,-14 1 54,-30 5-1,30-4-36,1 0-1,-1-1 1,1-2 0,-1-1-1,0-1 1,0-1 0,0-1-1,1-2 1,-1-1 0,-12-4-17,4-12 10,63 5-64,-5 13 43,1 1 0,0 1 1,0 1-1,0 2 0,8 1 11,-11-2-2,308 23-5,-186-32 15,-233 31 141,53-14-124,-1-2 0,1-1 0,-1-1-1,0-3 1,-1-1 0,1-1 0,0-3-1,0-1 1,-3-2-25,-3-11-49,57 19-1509,11 7-2189,5 4-74</inkml:trace>
  <inkml:trace contextRef="#ctx0" brushRef="#br0" timeOffset="-65322.448">6343 9035 8594,'-26'7'10559,"43"-1"-8972,-11-18-837,76 8-239,216-5-473,-176-8-16,-121 17 36,1-1-1,-1 1 1,0-1 0,1 1 0,-1 0 0,0 0 0,1 0 0,-1 0 0,1 0 0,-1 0-1,0 0 1,1 0 0,-1 0 0,0 1 0,1-1 0,-1 1 0,0-1 0,0 1 0,1-1-1,-1 1 1,0 0 0,0-1 0,0 1 0,0 0 0,0 0 0,0 0 0,1 0-58,-19-6-1412,-10 1-4689,7-15 1200</inkml:trace>
  <inkml:trace contextRef="#ctx0" brushRef="#br0" timeOffset="-63489.805">7067 8640 7706,'-14'-29'7837,"18"42"-5878,122 137-1294,-94-115-525,0-1 1,3-1 0,0-3 0,2 0 0,1-3 0,2-1-1,0-2 1,1-1 0,2-3 0,13 4-141,-42-19 153,-10-4-82,1 0 0,-1 0 1,1 0-1,-1 1 0,0 0 1,0 0-1,0 0 0,0 1 1,0-1-1,0 1 0,0 0 1,-1 0-1,0 0 0,1 0 1,0 2-72,-1-4 285,-7-13-187,1 8-198,0-1 0,0 1 0,-1 1 1,1-1-1,-1 0 0,0 1 1,0 0-1,0 0 0,-1 0 1,1 0-1,0 1 0,-1 0 1,0-1-1,0 2 0,0-1 1,-2 0 99,-16 3-3116,-9 9 385</inkml:trace>
  <inkml:trace contextRef="#ctx0" brushRef="#br0" timeOffset="-63223.93">7264 9194 6009,'-10'-7'4383,"1"-3"2974,11-3-6463,46-70 522,119-166-1097,-50 70-255,-109 170-68,-9 9 3,1-1 0,0 1-1,0 0 1,0 0-1,0 0 1,0 0-1,0 0 1,-1-1-1,1 1 1,0 0-1,0 0 1,0 0-1,0 0 1,0-1 1,-66 57-5658,37-40 2052</inkml:trace>
  <inkml:trace contextRef="#ctx0" brushRef="#br0" timeOffset="-62806.88">7923 9014 8618,'6'-1'3163,"-7"8"3001,-35 87-3510,24-54-2583,1 0-1,1 1 0,3 0 0,-1 23-70,9-11 31,0-52-36,-1-1-1,0 1 1,1 0-1,-1-1 1,0 1-1,1-1 1,-1 1-1,1-1 0,-1 1 1,1-1-1,-1 1 1,1-1-1,-1 1 1,1-1-1,0 1 1,-1-1-1,1 0 1,0 0-1,-1 1 1,1-1-1,0 0 1,-1 0-1,1 0 1,0 0-1,0 1 1,-1-1-1,1 0 1,0 0-1,-1-1 1,1 1-1,0 0 1,0 0-1,-1 0 1,1 0-1,0-1 1,-1 1-1,1 0 1,0 0-1,-1-1 1,1 1-1,-1-1 0,1 1 1,0-1-1,-1 1 1,1-1-1,-1 1 1,0-1-1,1 1 1,-1-1-1,1 1 1,-1-1-1,0 0 1,1 1-1,-1-1 1,0 0-1,0 1 1,1-1-1,-1 0 1,0 1-1,0-1 1,0 0-1,0 0 1,0 1-1,0-1 1,0 0-1,0 0 6,12-82-6213,-12 49 2177</inkml:trace>
  <inkml:trace contextRef="#ctx0" brushRef="#br0" timeOffset="-62568.237">7948 8712 11138,'2'-11'3801,"-8"8"576,-5 5-2849,2 8-935,-5 7-185,4 3-232,-2 2-528,4-5-737,4-6-3328,2-8 473</inkml:trace>
  <inkml:trace contextRef="#ctx0" brushRef="#br0" timeOffset="-61402.906">8181 8430 8890,'12'-19'5528,"8"28"-4673,-7 5-798,0 0 1,-1 1 0,0 1-1,-1 0 1,-1 0 0,-1 1 0,0 0-1,-2 1 1,0 0 0,0 0-1,-2 2-57,19 51 308,-4 1-1,7 53-307,-21-94 233,-1-1 0,-1 1 0,-2 0-1,-1 0 1,-2 0 0,-1 0 0,-6 28-233,8-57 42,0 0 1,0 0-1,0 0 0,0 0 1,0 0-1,-1-1 1,1 1-1,-1 0 0,0 0 1,1 0-1,-1-1 0,0 1 1,0 0-1,0-1 1,0 1-1,0-1 0,0 1 1,-1-1-1,1 0 1,-1 1-1,1-1 0,0 0 1,-1 0-1,0 0 0,1 0 1,-1 0-1,0 0 1,1 0-1,-1-1 0,0 1 1,0-1-1,0 1-42,-2-1 16,0 0 0,0 0 0,0 0 0,0 1 0,0 0-1,0 0 1,1 0 0,-1 0 0,0 1 0,0-1 0,1 1 0,-1 0 0,1 0 0,0 0-1,-1 1 1,1-1 0,0 1 0,0 0 0,1 0 0,-1 0 0,1 0 0,-2 3-16,4-5-5,0 1 1,0-1 0,0 1 0,0-1-1,0 1 1,1-1 0,-1 1-1,1-1 1,-1 1 0,1-1 0,-1 0-1,1 1 1,0-1 0,0 0 0,0 1-1,0-1 1,0 0 0,0 0 0,0 0-1,0 0 1,0 0 0,0 0 0,1 0-1,-1 0 1,0 0 0,1-1 0,-1 1-1,1-1 1,-1 1 0,1-1-1,-1 1 1,1-1 0,-1 0 0,1 0-1,-1 1 1,1-1 0,-1 0 0,1-1-1,-1 1 1,1 0 0,-1 0 0,1-1-1,-1 1 1,1-1 0,-1 1 0,1-1 4,0-2 14,0 1 1,0-1 0,0-1 0,0 1-1,0 0 1,0 0 0,-1-1 0,0 1-1,1-1 1,-1 1 0,-1-1 0,1 0-1,0 1 1,-1-1 0,0-3-15,2-20 95,3 28-1,7-8-2796,-6-12-853,-2-11-514</inkml:trace>
  <inkml:trace contextRef="#ctx0" brushRef="#br0" timeOffset="-60251.957">8363 8424 9226,'-19'-6'8535,"37"99"-7835,29 438-61,-42-317 29,-5-203-7,0-37-236,-1-200 325,27-218-750,-21 383 57,-3 38-52,-5-52 4,-14 97-66,6 20 37,2 1 1,2 0-1,2 0 1,0 21 19,5-58-1,-7 71 15,5 0 0,2 0 0,4 0 0,8 36-14,-2-70 16,-4-65 60,-5-74 42,8-100-21,-1 68-61,-6 0-1,-7-14-35,-9 57 13,14 84-14,0 1 1,0 0-1,0 0 0,0-1 1,0 1-1,0 0 0,0-1 1,0 1-1,0 0 0,0 0 1,0-1-1,0 1 0,0 0 1,0-1-1,0 1 0,0 0 1,0 0-1,0-1 0,0 1 1,-1 0-1,1 0 0,0-1 1,0 1-1,0 0 0,0 0 1,-1-1-1,1 1 0,0 0 1,0 0-1,0 0 0,-1-1 1,1 1-1,0 0 0,0 0 1,-1 0-1,1 0 0,0 0 1,0 0-1,-1-1 0,1 1 1,0 0-1,-1 0 0,1 0 1,0 0-1,0 0 0,-1 0 1,1 0-1,0 0 0,-1 0 1,1 0-1,0 1 1,0-1-1,-1 0 0,1 0 1,0 0-1,0 0 0,-1 0 1,1 0-1,0 1 0,0-1 1,-1 0-1,1 0 0,0 0 1,0 0-1,0 1 0,-1-1 1,1 0 0,-7 21-50,6-18 48,-13 60-61,3 0-1,-3 52 64,12-94-4,-14 277 31,21-107-20,-5-192-7,0 0 0,1 0 0,-1 0 0,0 0 0,1 0 0,-1 0 0,1 0-1,-1 0 1,1 0 0,0 1 0,-1-1 0,1 0 0,0 0 0,0 1 0,-1-1 0,1 0 0,0 1 0,0-1 0,0 1 0,0-1 0,0 1 0,0 0 0,0-1 0,0 1 0,0 0 0,0 0 0,0-1 0,0 1 0,0 0 0,0 0 0,0 0 0,0 0 0,0 0 0,0 1 0,0-1 0,0 0 0,0 0 0,0 1 0,0-1 0,0 1 0,0-1 0,0 0 0,-1 1 0,1 0 0,0-1 0,0 1 0,0 0 0,-1-1 0,1 1 0,0 0 0,-1 0 0,1-1 0,0 1-1,-1 0 1,1 0 0,-1 0 0,1 0 0,-1 0 0,0 0 0,0 0 0,1 0 0,-1 0 0,0 1 0,9-27 26,-1 0 0,-2 0-1,0-1 1,-2 1-1,0-1 1,-2 0 0,-1 0-1,-1-6-25,1 6 13,2-38 9,-3 0 1,-2 0 0,-4 0-1,-8-36-22,11 83 1,-1-1 0,-1 1 0,-1 0 0,0 0 0,-1 1-1,-1 0 1,-1 0 0,-4-5-1,13 22-1,0-1 0,0 0-1,0 0 1,0 1 0,0-1 0,0 0-1,0 0 1,0 1 0,0-1 0,-1 0-1,1 0 1,0 1 0,0-1 0,0 0-1,-1 0 1,1 0 0,0 0 0,0 1-1,0-1 1,-1 0 0,1 0 0,0 0 0,0 0-1,-1 0 1,1 0 0,0 1 0,0-1-1,-1 0 1,1 0 0,0 0 0,0 0-1,-1 0 1,1 0 0,0 0 0,-1 0-1,1 0 1,0 0 0,0 0 0,-1-1-1,1 1 1,0 0 0,0 0 0,-1 0-1,1 0 1,0 0 0,0 0 0,-1-1 0,1 1-1,0 0 1,0 0 0,0 0 0,-1 0-1,1-1 1,0 1 0,0 0 0,0 0-1,0-1 1,0 1 0,-1 0 0,1 0-1,0-1 1,0 1 0,0 0 0,0 0-1,0-1 1,0 1 0,0 0 0,0-1-1,0 1 1,0 0 1,-2 24-62,2-17 50,8 223-111,16 45 108,-6-52 79,-12-204-67,-6-19 3,0 0 1,0 0-1,0-1 0,0 1 0,0 0 0,0 0 0,0 0 0,0-1 0,0 1 0,0 0 1,0 0-1,0 0 0,0-1 0,0 1 0,0 0 0,1 0 0,-1 0 0,0 0 1,0 0-1,0-1 0,0 1 0,0 0 0,1 0 0,-1 0 0,0 0 0,0 0 0,0 0 1,1-1-1,-1 1 0,0 0 0,0 0 0,0 0 0,1 0 0,-1 0 0,0 0 0,0 0 1,0 0-1,1 0 0,-1 0 0,0 0 0,0 0 0,0 0 0,1 0 0,-1 0 1,0 0-1,0 1 0,0-1 0,1 0 0,-1 0 0,0 0 0,0 0 0,0 0 0,0 0 1,1 0-1,-1 1 0,0-1 0,0 0 0,0 0 0,0 0 0,0 0 0,1 1 0,7-75 43,25-549-888,-35 526 438,-4 117 63,-19 303-120,4 107-765,23-368-1866,1-25-789</inkml:trace>
  <inkml:trace contextRef="#ctx0" brushRef="#br0" timeOffset="-41915.972">8438 8516 7786,'-19'-15'5120,"8"32"-3149,8 168-705,6-118-917,-1 325 1272,-6-255-639,6-175-513,-11-301-3,-4 41-361,3 229 15,2 79-59,-8 86 43,-24 419 6,36-475-101,2-19-4,0-1 0,1 0 0,1 1-1,1-1 1,1 1 0,3 13-5,-6-34 0,1 1 0,0-1-1,0 1 1,-1-1 0,1 1-1,0-1 1,0 1 0,0-1-1,0 1 1,0-1-1,0 1 1,0 0 0,0-1-1,0 1 1,0-1 0,0 1-1,0-1 1,0 1 0,0-1-1,1 1 1,-1-1-1,0 1 1,0-1 0,1 1-1,-1-1 1,0 1 0,1-1-1,-1 1 1,0-1 0,1 1-1,-1-1 1,1 0-1,-1 1 1,1-1 0,-1 0-1,0 0 1,1 1 0,0-1-1,-1 0 1,1 0 0,-1 1-1,1-1 1,-1 0 0,1 0-1,-1 0 1,1 0-1,-1 0 1,1 0 0,0 0-1,-1 0 1,1 0 0,-1 0-1,1 0 1,-1-1 0,1 1-1,-1 0 1,1 0-1,-1 0 1,1-1 0,-1 1-1,1 0 1,-1-1 0,1 1-1,-1 0 1,1-1 0,-1 1-1,0 0 1,1-1-1,-1 1 1,1-1 0,36-114 5,18-265 107,-44 257 43,-5-94-155,-9 160 137,-11 30 92,-5 42 36,7 17-220,1 1 1,1 1 0,2-1-1,2 1 1,-1 18-46,5-41 7,-30 295 63,31-289-72,1 1 0,1-1-1,1 1 1,1-1 0,0 0-1,1 0 1,1 0 0,4 11 2,-1-4-477,13 25-5126,-3-27 1480</inkml:trace>
  <inkml:trace contextRef="#ctx0" brushRef="#br0" timeOffset="-40441.247">4900 8637 7418,'0'-14'3512,"-6"28"-1160,-24 204-1211,10 206-138,16 177 604,41-1313-489,-23 547-998,-13 62-3,-1 103-113,0 0 0,0 0 0,0 0 0,0 0 1,-1 0-1,1 0 0,0 0 0,0 0 0,0 0 0,0 0 0,0 0 0,0 0 1,-1 0-1,1 1 0,0-1 0,0 0 0,0 0 0,0 0 0,0 0 0,0-1 1,-1 1-1,1 0 0,0 0 0,0 0 0,0 0 0,0 0 0,0 0 0,0 0 0,-1 0-4,-2 19 42,0 193 24,-15 66 10,0-10-8,26-248-76,5-46 17,37-213 86,-44 201-81,55-419 72,-59 439-83,9-77 37,-3-1-1,-6-81-39,-6 150 26,-7 42-16,-17 224-6,3 40 62,19-227-54,-6 56 15,5 0 0,5 103-27,-2-150-4040,-8-62 1026</inkml:trace>
  <inkml:trace contextRef="#ctx0" brushRef="#br0" timeOffset="-36461.657">3673 8965 8482,'-25'3'6078,"34"-9"-1689,77-8-3792,43-12-552,-26-13 29,-63 23-28,0 1 0,1 2 0,0 1 0,1 3 0,35-4-46,-75 13 5,2-1 13,-1 0 0,1 1 0,-1-1-1,1 1 1,-1 0 0,1 0 0,0 0 0,-1 1 0,1-1-1,-1 1 1,1 0 0,-1 0 0,0 0 0,1 0 0,-1 1-1,0-1 1,0 1 0,0 0 0,0 0 0,0 0 0,0 0-1,0 1-17,-15 2 367,4-6-276,-1-2-271,0 0 0,-1 1-1,1 1 1,-1 0 0,1 0 0,-1 1 0,1 0 0,-1 0 0,1 1-1,-1 0 1,1 1 0,-1 0 0,-5 3 180,-59 39-5952,37-18 2090</inkml:trace>
  <inkml:trace contextRef="#ctx0" brushRef="#br0" timeOffset="-35708.822">3793 8947 7114,'-30'-14'7138,"3"31"-4629,-2 47-1469,29-15-458,-5-41 519,12-9 266,4 3-1360,0 1-1,0 0 0,0 0 1,-1 1-1,1 0 1,-1 1-1,0 0 1,0 0-1,-1 1 1,9 7-7,28 15-8,137 39 20,-120-48-8,-60-18 10,0 0 0,0 0 0,-1 0 0,1 0 0,0 1-1,-1-1 1,1 1 0,-1-1 0,0 1 0,1 0 0,-1 0-1,0 0 1,0 0 0,0 1 0,0-1 0,-1 0-1,1 1 1,-1-1 0,1 1 0,-1 0 0,0-1 0,0 1-1,0 0 1,0 0 0,-1 0 0,1 0 0,-1 0-1,0-1 1,0 1 0,0 0 0,0 0 0,0 0 0,-1 0-1,1 0 1,-1 0 0,1 0 0,-1 0 0,0-1 0,-1 1-1,1 0 1,0-1 0,-1 1 0,1-1 0,-1 1-14,-15 20 158,0-2-1,-1 0 1,-1-1 0,-1-1 0,-3 1-158,-15 16 136,-155 128 186,188-158-325,-1 0 1,1 1 0,1 0-1,-1 0 1,1 0 0,0 1 0,1 0-1,-1-1 1,2 1 0,-1 0 0,1 0-1,0 1 1,1-1 0,0 0-1,0 1 1,1-1 0,0 4 2,0-9-5,0 0 0,0 0 1,0-1-1,1 1 0,-1 0 1,1 0-1,0 0 0,-1 0 1,1-1-1,1 1 0,-1 0 1,0-1-1,1 1 0,-1-1 1,1 1-1,0-1 0,0 0 1,0 0-1,0 0 0,0 0 1,0 0-1,1 0 0,-1 0 1,0-1-1,1 1 0,0-1 0,-1 0 1,1 0-1,0 0 0,-1 0 1,1 0-1,0-1 0,0 1 1,2-1 4,102-2-24,-107 2 24,114-19 28,131-48-1,-209 69-338,-35-2 173,-1 0 0,0 0 0,1 1 0,-1-1 0,1 0 0,-1 0 0,0 1 1,1-1-1,-1 1 0,0-1 0,1 0 0,-1 1 0,0-1 0,0 1 0,1-1 0,-1 0 1,0 1-1,0-1 0,0 1 0,0-1 0,0 1 0,0-1 0,1 1 0,-1-1 1,0 1-1,0-1 0,0 1 0,-1-1 0,1 1 0,0-1 0,0 1 0,0-1 0,0 1 1,0-1-1,0 0 0,-1 1 0,1-1 0,0 1 0,0-1 0,-1 1 0,1-1 0,0 0 1,-1 1-1,1-1 0,-1 1 138,-13 12-4463</inkml:trace>
  <inkml:trace contextRef="#ctx0" brushRef="#br0" timeOffset="-34772.975">3937 10076 8466,'-6'-3'6023,"3"8"-3278,0 22-2458,3-23 273,9 243 454,-14-158-657,-1-85-1639,3-21-1043,6-22-1415,0-11-795</inkml:trace>
  <inkml:trace contextRef="#ctx0" brushRef="#br0" timeOffset="-33361.402">4125 10042 9538,'25'-1'7218,"1"-3"-3724,57-16-3553,-51 12 897,-7 1-763,-11 3-60,0 0 0,0 0 0,1 1 0,-1 1 0,1 0 0,0 1 0,0 1 0,-1 1 0,1 0 0,12 2-15,-2 18-1873,-29 13-3650,-8-12 1243</inkml:trace>
  <inkml:trace contextRef="#ctx0" brushRef="#br0" timeOffset="-33180.506">4164 10331 7722,'-7'10'3240,"2"-8"225,5-1-1641,3-2-935,11-2-25,3-8-312,7-2-96,6-4-192,10-7-48,-5 1-96,4 6-752,-4 5-320,6-2-2953,-12 16 136</inkml:trace>
  <inkml:trace contextRef="#ctx0" brushRef="#br0" timeOffset="-32836.398">4560 10370 9690,'2'2'6579,"3"-7"-5591,14-52 986,26-129-538,-23 86-1259,4 1-1,7-4-176,-27 96-39,-3 20 20,2 140-11,-1-60-38,4-1-1,11 38 69,-7-81-1511,0-33-2116,-5-39-195</inkml:trace>
  <inkml:trace contextRef="#ctx0" brushRef="#br0" timeOffset="-31796.292">3762 8823 8362,'-6'-1'2008,"-8"-5"4368,15-9-5138,51-167 332,-45 153-1539,2 0 0,1 0 0,1 1 0,1 0 1,6-8-32,-11 31 62,-7 20-25,0-3-39,10 312 223,0-275-87,20-72-1459,-10 2-2793,-9 10 849</inkml:trace>
  <inkml:trace contextRef="#ctx0" brushRef="#br0" timeOffset="-31510.655">4160 8339 8986,'3'2'7548,"-11"20"-7064,7-20 0,-8 19 165,5-12-526,0 1 1,0-1-1,0 1 0,1 0 1,1 0-1,0 0 1,0 1-1,1-1 0,0 9-123,1-19 2,0 1 0,0 0 0,0 0 0,0-1 0,1 1-1,-1 0 1,0 0 0,0-1 0,1 1 0,-1 0 0,0-1-1,1 1 1,-1 0 0,0-1 0,1 1 0,-1-1 0,1 1-1,-1-1 1,1 1 0,0-1 0,-1 1 0,1-1 0,-1 1-1,1-1 1,0 1 0,-1-1 0,1 0 0,0 0 0,0 1-1,-1-1 1,1 0 0,0 0 0,0 0 0,-1 0 0,1 0-1,0 0 1,0 0 0,-1 0 0,1 0 0,0 0 0,0 0-1,-1 0 1,1-1 0,0 1 0,-1 0 0,1 0 0,0-1-1,-1 1 1,1-1-2,39-22 56,-32 17-32,19-12 20,-14 9-29,0 0 0,0 1 0,1 0 0,1 1-1,-1 1 1,16-5-15,-28 10 1,0 0 0,0 1 0,-1-1 0,1 1 0,0 0 0,0-1 0,0 1-1,0 0 1,0 0 0,0 0 0,0 0 0,0 1 0,0-1 0,0 0 0,0 1 0,0 0 0,-1-1 0,1 1-1,0 0 1,0 0 0,-1 0 0,1 0 0,0 0 0,-1 0 0,1 0 0,-1 1 0,0-1 0,1 1 0,-1-1-1,0 1 1,0-1 0,0 1 0,0 0 0,0-1 0,0 1 0,0 0 0,-1 0 0,1 0 0,-1 0 0,1-1-1,-1 2 0,1 3 52,0 1-1,-1-1 1,1 0-1,-1 1 0,-1-1 1,1 0-1,-1 0 0,-1 1 1,1-1-1,-1 0 0,0 0 1,-1 3-52,-1-1 76,1 0 0,-1 0 0,-1 0 1,0-1-1,0 0 0,0 0 0,-1 0 1,0-1-1,0 0 0,0 0 0,-1 0 1,0-1-1,0 0 0,0 0 0,-1 0 1,0-1-1,0-1 0,0 1 1,0-1-1,0-1 0,-1 1 0,1-2 1,-1 1-1,0-1 0,0 0 0,1-1 1,-1 0-1,-6-1-76,-39-8-1489,47 5 1750,3-1-3147,-1-2 410</inkml:trace>
  <inkml:trace contextRef="#ctx0" brushRef="#br0" timeOffset="-31243.21">4210 8243 10562,'4'5'3073,"4"1"848,3 0-2937,5 4-232,7-1-240,7-7 0,-1-7-248,6-8-16,-1-7-152,-1-6 57,-3 0-426,10-2-3919,-10 3 1231</inkml:trace>
  <inkml:trace contextRef="#ctx0" brushRef="#br0" timeOffset="-24722.794">3300 8836 4033,'7'-76'10798,"-7"76"-10652,0 1-1,-1-1 0,1 0 1,0 0-1,0 0 1,0 0-1,-1 1 0,1-1 1,0 0-1,0 0 1,0 0-1,-1 0 0,1 0 1,0 0-1,0 0 1,-1 1-1,1-1 0,0 0 1,0 0-1,-1 0 1,1 0-1,0 0 0,0 0 1,-1 0-1,1 0 1,0 0-1,0 0 0,-1 0 1,1-1-1,0 1 1,0 0-1,0 0 0,-1 0 1,1 0-1,0 0 1,0 0-1,-1-1-145,4 145 320,-2 78-241,-3-133 118,4 1-1,6 23-196,15-10 203,-15-99-160,-5-23-310,-11-72-6340,2 67 2258</inkml:trace>
  <inkml:trace contextRef="#ctx0" brushRef="#br0" timeOffset="-24345.482">2976 9724 5025,'-32'33'6788,"32"-32"-6691,0 0 0,1 1 0,-1-1-1,0 0 1,1 1 0,-1-1 0,1 0-1,0 0 1,-1 0 0,1 0 0,0 1 0,0-1-1,0 0 1,0 0 0,0 0 0,0-1-1,0 1 1,0 0 0,0 0 0,0-1 0,0 1-1,1 0 1,-1-1 0,0 1 0,1-1-1,-1 1 1,0-1 0,1 0 0,-1 0 0,0 0-1,1 0 1,-1 1 0,0-2 0,1 1-1,-1 0 1,0 0 0,2-1-97,13 0 462,0 0 1,0-2-1,0 0 0,0-1 1,0 0-1,-1-1 0,15-7-462,-2 1 470,412-159 1434,-434 169-1896,0-1-1,0 1 0,0-1 0,-1 0 0,1 0 0,0-1 0,-1 1 0,0-1 0,0-1 0,1 1 0,-2-1 0,1 1 0,0-2 1,-1 1-1,0 0 0,0-1 0,0 0 0,0 0 0,-1 0 0,0 0 0,0 0 0,0-1 0,-1 0-7,-2 6-44,1-1 1,-1 0-1,0 0 0,0 0 1,1 0-1,-1 1 0,0-1 1,0 0-1,0 0 0,0 0 0,0 0 1,0 1-1,-1-1 0,1 0 1,0 0-1,0 0 0,0 1 1,-1-1-1,1 0 0,-1 0 0,1 1 1,0-1-1,-1 0 0,1 0 1,-1 1-1,0-1 0,1 1 0,-1-1 1,1 0-1,-1 1 0,0-1 1,1 1-1,-1 0 0,0-1 1,0 1-1,1-1 0,-1 1 0,0 0 1,0 0-1,0 0 0,0-1 44,-36 5-5145,5 4 829</inkml:trace>
  <inkml:trace contextRef="#ctx0" brushRef="#br0" timeOffset="-23776.577">3180 9913 11082,'2'-4'7010,"1"26"-6281,5 152 579,-8-119-1178,2 0-1,3 0 1,5 19-130,-4-47 30,-5-27-26,-1 1 0,1-1 0,-1 1 0,1-1 0,0 1-1,-1-1 1,1 0 0,0 1 0,-1-1 0,1 0 0,0 0 0,-1 1-1,1-1 1,0 0 0,0 0 0,-1 0 0,1 0 0,0 0 0,0 0-1,-1 0 1,1 0 0,0 0 0,-1 0 0,1 0 0,0 0-1,0-1 1,-1 1 0,1 0 0,0-1 0,-1 1 0,1 0 0,0-1-1,-1 1 1,1-1 0,-1 1 0,1-1 0,-1 1 0,1-1 0,-1 1-1,1-1 1,-1 1 0,1-1 0,-1 0 0,0 1 0,1-1-1,-1 0 1,0 0 0,0 1 0,0-1 0,1 0 0,-1 1 0,0-1-1,0 0-3,34-89 228,55-158 25,-66 217-225,-23 31-27,1-1 0,0 1 0,0 0-1,-1 0 1,1-1 0,0 1-1,0 0 1,0 0 0,0 0 0,-1 0-1,1 0 1,0 0 0,0 0-1,0 0 1,-1 1 0,1-1 0,0 0-1,0 0 1,-1 1 0,1-1-1,0 0 1,0 1 0,-1-1-1,1 1 1,0-1 0,-1 1 0,1-1-1,-1 1 1,1 0 0,-1-1-1,1 1 1,-1 0 0,1-1 0,-1 1-1,1 0 1,-1-1 0,0 1-1,1 0 1,-1 0 0,0 0-1,64 130 127,-56-115-112,-1 0 0,-1 0-1,-1 1 1,0 0 0,-1 0 0,-1 0 0,-1 1 0,0-1 0,-1 2-15,7 52 52,-6-63-1064,-3-21-2446,-6-36-752</inkml:trace>
  <inkml:trace contextRef="#ctx0" brushRef="#br0" timeOffset="-20229.535">2030 9804 9730,'-36'-23'8147,"40"-6"-6294,2 24-1795,0 0 1,1 0 0,0 0 0,-1 1 0,1 0 0,1 0-1,-1 0 1,1 1 0,-1 1 0,1-1 0,0 1 0,0 0 0,0 1-1,2-1-58,-5 2 9,289-53-64,-245 49-2297,-46 4-1285,-13 4-471</inkml:trace>
  <inkml:trace contextRef="#ctx0" brushRef="#br0" timeOffset="-20011.503">2054 9935 8098,'-14'15'2712,"8"-3"505,8-4-2209,10-14-296,8-10-224,17-11-7,6-6-185,15-4-8,-5 4-104,9 10-648,-7 14 3432,-7 23-6472,-30 10 2727</inkml:trace>
  <inkml:trace contextRef="#ctx0" brushRef="#br0" timeOffset="-19042.627">769 9571 9026,'-45'-23'8831,"44"23"-8757,0 1 0,0-1 0,0 1 0,0 0 0,0-1 0,0 1-1,0 0 1,0 0 0,0 0 0,1 0 0,-1 0 0,0 0 0,1 0 0,-1 0 0,1 0-1,-1 0 1,1 0 0,0 0 0,-1 0 0,1 1 0,0-1 0,0 0 0,-1 0 0,1 0 0,0 0-1,0 1 1,1-1 0,-1 1-74,0 0 68,-5 204 272,6 164-215,0-280 46,0-75-40,2-27 100,15-185 355,11-92-369,-7 101-181,-22 187-37,0 1 0,0 0 0,0 0 0,0-1-1,-1 1 1,1 0 0,0-1 0,0 1 0,0 0 0,0-1-1,0 1 1,0 0 0,0 0 0,0-1 0,0 1-1,0 0 1,0-1 0,0 1 0,0 0 0,0-1 0,0 1-1,1 0 1,-1-1 0,0 1 0,0 0 0,0 0-1,0-1 1,1 1 0,-1 0 0,0 0 0,0-1 0,0 1-1,1 0 1,-1 0 0,0 0 0,0-1 0,1 1-1,-1 0 1,0 0 0,0 0 0,1 0 0,-1 0 0,0 0-1,1 0 1,-1-1 0,0 1 0,1 0 0,-1 0-1,0 0 1,0 0 0,1 0 0,-1 0 0,0 0 0,1 1-1,-1-1 1,0 0 0,1 0 0,-1 0 0,0 0-1,0 0 1,1 0 0,-1 0 0,0 1 0,1-1 0,-1 0-1,0 0 1,0 0 0,0 1 1,12 23-47,-8-13 46,-3-7 1,0 0 1,0 0-1,0 0 0,0 0 0,1 0 0,-1-1 0,1 1 0,0 0 0,0-1 0,1 0 1,-1 1-1,1-1 0,-1 0 0,1 0 0,0 0 0,0-1 0,0 1 0,1-1 0,-1 1 1,1-1-1,-1 0 0,1-1 0,0 1 0,0-1 0,-1 1 0,1-1 0,0 0 1,0 0-1,0-1 0,1 1 0,-1-1 0,0 0 0,0 0 0,0 0 0,2-1 0,1-3 0,0 0 0,0 0-1,-1-1 1,0 0 0,1 0-1,-2-1 1,1 1 0,-1-1-1,5-7 1,-8 11 1,14-19 15,0-2-1,-2 1 1,0-2 0,-2 0 0,3-11-16,3-2 25,-1 15-15,-10 44-24,-18 314-16,14-274 52,1 1 0,13 53-22,-10-99 14,-1-26-400,-5 5-141,-1 0-1,0-1 0,0 1 1,0 0-1,0 0 0,-1 0 1,0 0-1,0 0 0,0 0 1,0 0-1,0 0 0,-1 1 1,0-1-1,0 0 0,0 1 1,0-1-1,0 1 0,-3-2 528,-18-19-5828</inkml:trace>
  <inkml:trace contextRef="#ctx0" brushRef="#br0" timeOffset="-18688.242">1397 9308 9026,'-3'2'5555,"-3"18"-4089,-89 404 1567,84-378-2970,-3 9-4,3 0 0,2 1 0,2 0 0,3 13-59,19-212-6532,-4 72 2919</inkml:trace>
  <inkml:trace contextRef="#ctx0" brushRef="#br0" timeOffset="-18439.877">1394 9404 3521,'29'-43'9394,"-27"62"-5884,0-1-3057,33 432 1537,-34-443-1979,2 28 51,1 1 0,1-1-1,3 0 1,0-1 0,8 18-62,-46-91-5124,11 10 2070</inkml:trace>
  <inkml:trace contextRef="#ctx0" brushRef="#br0" timeOffset="-18189.514">1350 9848 6361,'-5'-4'3265,"4"-5"-104,5 6-1361,2-5-768,5-1-384,6-6-151,4-2-145,6-6-104,2 2-56,4-2-776,-2-3 1432,-2-19-4361,-11 2 1241</inkml:trace>
  <inkml:trace contextRef="#ctx0" brushRef="#br0" timeOffset="-17995.047">1687 9328 7698,'0'23'3192,"-12"21"185,-1 3-1689,4 18-823,3-6-249,5 3-80,7-12-176,7 3-144,4-13-136,6 2-48,-3-4-24,-1-6-632,-10-8-256,-7-11-473,-7-13-2383,-14-5 391</inkml:trace>
  <inkml:trace contextRef="#ctx0" brushRef="#br0" timeOffset="-17756.319">1499 9646 8050,'-3'-37'5986,"31"-21"-4676,-23 49-1006,5-8-205,1 0-1,0 1 1,1 0-1,1 1 1,0 1 0,1 0-1,1 0 1,0 2-1,1 0 1,0 0 0,1 2-1,0 0 1,1 1-1,0 1 1,0 0-99,-12 5 16,-1 1 0,1 0-1,0 0 1,0 1 0,0-1 0,0 1 0,0 1-1,0-1 1,0 1 0,0 0 0,0 0 0,0 1-1,0-1 1,0 1 0,0 1 0,0-1 0,-1 1 0,1 0-1,0 1 1,-1-1 0,0 1 0,1 0 0,-1 0-1,0 1 1,0 0 0,-1-1 0,3 3-16,3 14 185,0 0 0,-1 0 0,-1 1 0,-1 0 0,-1 1 0,-1-1-1,-1 1 1,-1 0 0,-1 0 0,0 1 0,-2-1 0,-1 0 0,-1 7-185,-1 20 417,-3 0 0,-1-1 0,-3 0 0,-2 0 0,-1-1 1,-3-1-1,-8 13-417,15-37 79,-1 0 1,-1 0-1,0-1 1,-2-1-1,-1 0 1,0-1-1,-1 0 1,-1-1-1,-1-1 1,-1-1-1,0 0 1,-1-1-1,-4 1-79,20-13-78,-1-1 1,0 1-1,0 0 0,-1-1 1,1 0-1,0 0 0,-1-1 0,1 1 1,-1-1-1,0 0 0,0 0 1,1 0-1,-1-1 0,0 1 1,0-1-1,0 0 0,1-1 0,-1 1 1,0-1-1,0 0 0,1 0 1,-1-1-1,1 1 0,-1-1 1,1 0-1,0 0 0,-1-1 0,1 1 1,0-1-1,0 0 0,1 0 1,-1 0-1,1 0 0,-1-1 78,-24-53-4226,9-18-240</inkml:trace>
  <inkml:trace contextRef="#ctx0" brushRef="#br0" timeOffset="63809.361">6821 7295 4537,'-10'3'2427,"12"-8"-353,6-13-306,-17 14-781,0 2-784,0 2-1,-1-1 0,1 1 1,0 0-1,0 1 1,0 0-1,0 1 0,-1 0 1,2 0-1,-1 1 1,0 0-1,-6 3-202,-35 10 744,-48 0 502,72-13-1075,1 0-1,0 2 1,0 1 0,0 1-1,1 1 1,-15 8-171,-67 43 290,3 4 1,-51 44-291,153-106 8,-12 7 158,1 1 0,0 0 0,1 1 1,0 0-1,1 1 0,0 0 0,-3 5-166,-14 22 81,12-19-71,1 2 0,0 0 1,2 0-1,0 1 0,-3 13-10,13-26-3,1-1 1,0 1-1,1-1 0,0 1 1,1-1-1,-1 1 1,2-1-1,-1 0 0,1 1 1,0-1-1,1 0 0,0 0 1,0 0-1,1 0 0,0-1 1,0 0-1,1 1 0,0-2 1,0 1-1,0 0 1,1-1-1,0 0 0,1 0 1,-1-1-1,7 4 3,14 19 30,23 35-6,48 45-17,-86-100-5,0-1 1,0 0-1,0 0 1,1-1-1,0-1 0,1 0 1,-1-1-1,1-1 1,-1 0-1,1 0 1,0-2-1,0 1 1,1-2-1,-1 0 1,0-1-1,0 0 1,0-1-1,0 0 0,11-5-2,74-14 47,162-21 13,46-9-32,-246 46-26,0 1 1,0 4-1,33 5-2,-41-3 10,1-2-1,-1-2 1,0-2 0,0-3 0,-1-2-1,20-8-9,-38 8-1,1 0 0,0 2 0,0 2 0,28-1 1,-10 3-2,1-2 0,-1-2 0,0-3 0,-1-2 0,0-2 0,42-18 2,79-31 42,-159 56-18,-1 0 0,0-2 1,0 1-1,-1-2 0,0 1 0,-1-2 1,0 0-1,0 0 0,-1-1 1,1-2-25,-9 12 16,0 0 0,0 0 1,-1-1-1,1 1 0,0-1 0,-1 0 1,0 1-1,1-1 0,-1 0 1,0 0-1,0 0 0,-1 1 1,1-1-1,-1 0 0,1 0 1,-1 0-1,0 0 0,0 0 1,0 0-1,0 0 0,-1 0 1,0 0-1,1 0 0,-1 0 1,0 0-1,0 0 0,0 0 1,-1 1-1,1-2-16,-71-153 245,65 144-208,-2 1 1,1 0-1,-1 0 0,-1 1 0,0 0 0,-1 1 0,0 0 0,0 0 0,-1 1 0,0 1 0,-5-2-37,-111-76 130,100 64-104,-2 1 0,0 2 0,-1 1 0,0 1 0,-2 2 0,1 1 1,-8-1-27,-240-30 528,211 35-521,-1 3 0,1 3 0,-1 4 0,-14 3-7,-81 4 25,7 9 14,88-5-23,1 4 0,0 2 0,1 4 0,-22 11-16,31-5-355,2 2 0,-49 34 355,-82 44-5449,80-55 1337</inkml:trace>
  <inkml:trace contextRef="#ctx0" brushRef="#br0" timeOffset="101672.949">8364 8660 8906,'-34'-64'4544,"-24"-28"-4140,14 23-335,40 66-6,-1-1 0,1 1 0,-1 0 1,0 0-1,0 1 0,0-1 0,0 1 0,0 0 0,-1 0 1,1 1-1,0 0 0,-1 0 0,1 0 0,-3 0-63,-204-2 2899,144 6-2082,-651-11 399,709 7-1207,-218 11 22,-308 14 210,284-19-186,76-3-45,0 7 0,1 9 0,0 7 0,-24 13-10,-49 43 60,-45 50 28,268-119-85,0 0-1,1 2 1,1 1-1,1 1 1,0 0-1,1 2 1,0 0-1,2 2 1,0 0-1,2 1 1,-13 19-3,12-12-13,8-16 3,2 0 1,0 0-1,0 0 0,1 1 1,1 0-1,0 1 1,0 0-1,2-1 1,0 2-1,0-1 1,1 0-1,1 1 1,0 10 9,4-14-10,1-1 0,1 1-1,-1-1 1,2 0 0,-1 0 0,1-1 0,1 1 0,0-1 0,0 0 0,1 0 0,0-1 0,0 0 0,1 0 0,0-1 0,7 5 10,4 3-11,0-2 0,1 0 0,0-1 1,1-1-1,0 0 0,1-2 0,20 6 11,422 125-113,-370-110 121,1-4 0,1-4 1,1-4-1,1-5 1,1-3-1,60-4-8,59-12-5,-1-9 0,-1-9-1,102-29 6,144-27 19,-227 40-28,-180 24-39,-1-1 0,0-3 0,24-15 48,170-98-170,-150 70 154,-57 34 21,1 2 1,1 1 0,2 3 0,0 1 0,1 3 0,2 1-6,-19 9 22,-1-1 0,0-1 0,-1-2 0,0 0 0,-1-2 0,0-1 0,-2-1 0,9-8-22,-18 13 2,-1-1-1,0 0 1,-1-1 0,0 0 0,-2-1 0,1-1 0,-2 0 0,0 0-1,-1-1 1,-1 0 0,0 0 0,-2-1 0,4-11-2,-8 20 24,1 1 1,-1 0 0,-1-1-1,0 1 1,0-1-1,0 0 1,-1 1 0,-1-1-1,1 1 1,-1-1-1,-1 1 1,0-1 0,0 1-1,0-1 1,-1 1-1,0 0 1,-1 0 0,0 1-1,0-1 1,-1 1-1,0 0 1,0 0 0,0 0-1,-1 1 1,-6-5-25,-14-6 184,-1 1 1,0 2-1,-2 0 1,1 2-1,-2 2 1,1 0-1,-1 2 1,-1 1-1,-1 1-184,-4-2 115,-83-17-31,-2 5 1,-91-2-85,-139 13-2459,128 6-1511,-34-5-233</inkml:trace>
  <inkml:trace contextRef="#ctx0" brushRef="#br0" timeOffset="108629.245">5175 9819 9738,'-58'12'2497,"56"-13"-2371,0 1 1,-1 0 0,1-1 0,-1 1-1,1-1 1,0 0 0,0 0 0,-1 0-1,1 0 1,0 0 0,0-1 0,0 1-1,0 0 1,0-1 0,0 0 0,1 1 0,-1-1-1,0 0 1,1 0 0,-1 0 0,1 0-1,0 0 1,0 0 0,0 0 0,0-1-1,0 1 1,0-1-127,-5-7-3,0-1 7,0 0 1,1-1-1,0 1 1,1-1-1,1 0 0,-1 0 1,0-12-5,-40-148 109,24 83-88,8 38-13,1 0 1,3 0 0,2 0 0,1-39-9,6 78 3,0-1-1,1 1 0,1 0 1,0 0-1,0 1 1,1-1-1,1 1 1,0-1-1,0 1 1,2 1-1,-1-1 1,1 1-1,1 0-2,9-20 10,-1 0 0,-1-1 0,-2-1 0,5-17-10,-11 31 3,11-24 43,-18 42-17,0-1 0,0 1-1,-1 0 1,1-1 0,0 1-1,0 0 1,0 0 0,0-1-1,-1 1 1,1 0-1,0 0 1,0-1 0,-1 1-1,1 0 1,0 0 0,0-1-1,-1 1 1,1 0 0,0 0-1,0 0 1,-1 0 0,1 0-1,0-1 1,-1 1-1,1 0 1,0 0 0,-1 0-1,1 0 1,0 0 0,-1 0-1,1 0 1,0 0 0,-1 0-1,1 0 1,0 0-1,-1 0 1,1 1 0,0-1-1,-1 0 1,1 0 0,0 0-1,0 0 1,-1 0 0,1 1-1,0-1 1,-1 0 0,1 0-1,0 0 1,0 1-1,0-1 1,-1 0 0,1 0-1,0 1 1,0-1 0,0 0-1,0 1 1,-1-1 0,1 0-1,0 1 1,0-1 0,0 0-1,0 1 1,0-1-29,-3 9 32,0 0 1,1-1-1,-1 2 1,2-1-1,0 0 1,0 0-1,0 0 1,1 1-1,1-1 1,0 0-1,0 0 1,0 0-1,3 6-32,0 16 41,8 29-6,1-1 1,4-1-1,2 0 1,9 17-36,5 14-221,9 18-1862,-15-76-2302,-12-28 1567</inkml:trace>
  <inkml:trace contextRef="#ctx0" brushRef="#br0" timeOffset="109808.005">8516 9411 9642,'-12'3'2126,"-31"5"1388,40-7-3499,0 0 1,-1-1-1,1 1 1,0-1 0,-1 0-1,1 0 1,0-1-1,-1 1 1,1-1 0,0 1-1,-1-1 1,1 0-1,0 0 1,0-1-1,0 1 1,0 0 0,0-1-1,0 0 1,0 0-1,1 0 1,-1 0 0,1 0-1,-1-1 1,1 1-1,0-1 1,0 1-1,0-1 1,-1-1-16,-57-160 197,10-25-205,49 176 28,1 1 0,0-1-1,1 1 1,1 0-1,-1-1 1,2 1 0,0 0-1,0 0 1,1 0 0,1 0-1,0 1 1,0 0-1,1 0 1,1 0 0,0 1-1,0 0 1,2-2-20,0 0 27,0 0 0,-2 0 0,1-1-1,-2 0 1,1 0 0,-2-1 0,0 1 0,-1-1 0,0 0 0,-1-1 0,0 1 0,-1-7-27,-21-106 686,26 102-276,-6 59-1140,-1 11-518,-1-15-71</inkml:trace>
  <inkml:trace contextRef="#ctx0" brushRef="#br0" timeOffset="139573.718">5037 9645 8794,'13'19'2554,"-20"-52"-371,1 5-2066,0 0-120,2 0 0,1-1 0,1 1-1,2-1 1,0 1 0,2-1 0,3-12 3,36-232 89,-38 157-33,4-16 17,-12-35-23,-2 72 10,3 56 281,3 41 241,-4 9-577,0 1 1,1-1-1,0 1 1,1 0-1,0 0 1,1 1-1,1-1 1,0 0-1,0 1 1,1-1 0,1 1-1,1 9-5,0 16 8,2 295 44,26 20 54,-27-245 10,-3-108-109,0-1 0,0 1 0,0 0 1,0 0-1,0-1 0,0 1 0,0 0 0,0 0 1,0 0-1,-1-1 0,1 1 0,0 0 1,0 0-1,0 0 0,0-1 0,0 1 1,0 0-1,-1 0 0,1 0 0,0 0 0,0-1 1,0 1-1,0 0 0,-1 0 0,1 0 1,0 0-1,0 0 0,0 0 0,-1 0 1,1 0-1,0 0 0,0 0 0,-1-1 0,1 1 1,0 0-1,0 0 0,0 0 0,-1 0 1,1 1-1,0-1 0,0 0 0,-1 0 1,1 0-1,0 0 0,0 0-7,-4-128-92,5-6-1182,6 0 1,6-6 1273,0 52-2490,8 8 55</inkml:trace>
  <inkml:trace contextRef="#ctx0" brushRef="#br0" timeOffset="140892.086">8401 9263 8034,'-11'-21'3461,"1"8"-4059,37-4 731,-25 16-69,1 0-1,-1 1 1,0-1 0,1-1-1,-1 1 1,0 0-1,0-1 1,0 1-1,0-1 1,0 1 0,0-1-1,0 0 1,0 0-1,-1 0 1,1 0-1,-1 0 1,0 0 0,1-1-1,-1 1 1,0 0-1,0-1 1,0 1-1,-1-1 1,1 1 0,0-1-1,-1 1 1,0-1-1,0 1 1,0-1-1,0 1 1,0-1 0,0 0-1,0 1 1,-1-1-1,1 1 1,-2-3-64,-2-7 240,-1 0 0,0 0 0,-1 1 0,0-1 0,-1 1 0,0 1 0,-7-7-240,-21-37 567,-44-108-347,71 68 13,4 58-195,24-1-58,4-17 28,-22 46-3,-2 6-5,1 0 1,-1 0-1,0 0 0,1 0 0,-1 0 0,1 0 0,0 1 1,0-1-1,0 0 0,0 0 0,0 1 0,0-1 0,0 0 1,0 1-1,0-1 0,1 1 0,-1 0 0,1-1 1,-1 1-1,1 0 0,0 0 0,1-1 0,10 13 77,35 81 340,168 365-325,-169-356-1986,-43-72-1020,-15-21-108</inkml:trace>
  <inkml:trace contextRef="#ctx0" brushRef="#br0" timeOffset="155256.54">2171 9527 3881,'-11'-76'7824,"0"82"-5799,-42-112-1039,48 96-936,2 0 125,-2-1-1,1 1 1,-2 0-1,1 0 1,-1 1-1,-1-1 1,0 1-1,0 1 1,-1-1-1,0 1 1,0 1-1,-1-1 1,0 2-1,0-1 1,-5-1-175,-184-78 516,167 72-523,0 1 1,0 2-1,-1 1 1,0 1-1,-1 2 1,0 1-1,0 2 1,0 1-1,-1 2 0,-2 1 7,-299 21 215,176-5-117,-3 1-2,150-13-96,0 1 0,0 1 0,1 0 0,0 0 0,0 1 0,1 0 0,0 1 0,0 1 0,0-1 0,1 1 0,1 1 0,0 0 0,0 0 0,1 0 0,-6 10 0,-10 49-12,17-37 2,-43 135-14,-22 40 34,25-12-32,40-169 19,1 1-1,2 0 1,0 1 0,2-1-1,1 1 1,1-1-1,1 0 1,2 1 0,0-1-1,2 0 1,9 24 3,-10-41-3,1 1 0,1-1 0,-1 0 0,1-1 0,1 0 1,0 0-1,0 0 0,1-1 0,0-1 0,0 1 0,10 5 3,17 14 8,65 90 32,-85-98-33,2-2 1,0 0-1,1-1 0,0 0 1,1-2-1,1-1 0,1 0 1,-1-1-1,2-2 0,0 0 1,0-1-1,0-2 0,1 0 1,16 2-8,28-4 20,1-2 0,-1-4 1,0-2-1,0-4 1,0-2-1,-1-4 0,45-14-20,-103 25 2,51-12-4,-1-3-1,-1-2 1,50-24 2,-99 38 11,1 0 1,0 0 0,0 1-1,1 0 1,-1 1-1,1 1 1,-1-1-1,1 2 1,0-1 0,0 2-1,0-1 1,0 1-1,0 1 1,0 0-1,2 1-11,-8-1 6,-1-1-1,1 0 1,-1 0-1,1 0 0,-1-1 1,1 0-1,0 0 1,-1 0-1,0 0 1,1 0-1,-1-1 0,0 0 1,0 0-1,0 0 1,0-1-1,0 1 1,0-1-1,2-2-5,-3 3 9,26-8-8,-18 6-3,-1 0 0,1 0-1,1 1 1,-1 0 0,0 1-1,1 0 1,-1 1 0,8 0 2,178 0-62,-185 1 66,-7-1-6,0 1 1,0 0 0,0 0-1,0 0 1,0 1 0,0 0 0,0 0-1,0 0 1,0 0 0,0 1-1,0 0 1,-1 0 0,1 0 0,-1 0-1,1 1 1,-1 0 1,145 106 113,-146-106-112,8 8 0,1-1-1,0 0 1,0 0 0,1-2-1,0 1 1,1-1 0,0-1-1,0-1 1,1 0 0,0-1-1,0 0 0,8-2-9,0-1-1,-1-1 1,1-1 0,0-1-1,0-1 1,-1-1-1,9-3 10,55-5-18,67-8 86,-46 49-21,25 29-62,-120-55 8,0-1 0,1 0-1,0 0 1,-1-2-1,1 0 1,0 0 0,0-1-1,0 0 1,0-1 0,0-1-1,-1 0 1,1-1-1,-1 0 1,1-1 0,0-1 7,161-53-4,8-8 19,108-32-20,-148 68 18,1 6 0,21 4-13,-22 2-19,-88 11 24,1 2-70,-1-3 0,1-2 0,-2-2 0,1-2 0,-2-3 0,46-22 65,80-64-198,55-26 165,6 34 57,-17 8-35,-5 16 15,11 14-14,-22 11-2,-11 9 30,-98 25-19,0 5 0,1 4-1,-1 4 1,11 6 1,-68-3 3,224 12 3,18-22-22,-250 1 18,-1 0-1,0-3 1,-1 0-1,0-2 1,0-1-1,-1-2 0,0 0 1,-1-2-1,-1-1 1,6-6-2,12-4-6,-2-3 0,-1-1 0,-1-3 0,-2 0 1,6-9 5,36-44 7,-46 47 1,1 2 0,1 1-1,3 2 1,35-24-8,-66 54-44,-1-1-1,0-1 0,0 1 1,0-2-1,-1 1 1,0-1-1,0 0 0,-1 0 1,0-1-1,0 1 0,0-1 1,-1-1-1,-1 1 1,1-1-1,-1 0 0,-1 0 1,0 0-1,0 0 1,-1-1-1,1-2 45,11-261-233,-14 265 232,1 0-1,-1-1 1,0 1 0,-1-1 0,0 1 0,-1 0 0,0-1 0,0 1 0,0 0 0,-1 0 0,0 1 0,-1-1 0,0 0 0,0 1 0,0 0 0,-1 0-1,0 0 1,-1 1 0,0 0 0,1 0 0,-2 0 0,1 1 0,-1 0 0,0 0 0,-1 0 1,-67-52-9,-52-43 27,105 84-44,-2 1-1,0 2 1,-1 0-1,0 1 1,0 2-1,-2 0 1,-2 1 26,-219-52-77,75 53 501,0-5-627,-8 2 234,-167-12-398,253 25 334,0 5 1,1 3-1,0 5 0,1 3 1,-60 22 32,-205 36 16,197-56-6,-1-8 0,-65-7-10,-248 16 351,413-17-361,0-3 0,-1-2 1,1-3-1,0-3 0,0-2 0,-3-4 10,-222-50-109,65 32 276,-37 8-167,-148-5 856,148 28-405,12 45-433,177-34-159,0-4 1,-1-3-1,1-2 0,-34-6 141,67 1 28,-1 2 0,0 1 0,1 2 0,-1 2 0,1 1 0,0 2 0,0 2 0,1 1 0,0 2 0,-11 6-28,11 0 56,0 2-1,1 1 0,2 1 0,0 3 1,-8 8-56,-242 204 33,180-146-25,46-42-31,3 2-1,-48 57 24,15 3 10,5 4 0,-4 18-10,81-126-4,-11 23-158,-1-2-1,-1 0 0,-1-1 1,-2-1-1,-1-1 0,-1 0 0,-1-2 1,-23 17 162,42-37-157,0 0 0,-1 0 0,0-1 0,1 1 1,-1-1-1,0-1 0,0 1 0,0-1 1,0 0-1,0 0 0,0-1 0,0 0 0,0 0 1,-1 0-1,1-1 0,0 0 0,0 0 1,0-1-1,1 1 0,-1-1 0,0-1 0,0 1 1,1-1-1,0 0 0,-4-2 157,-67-37-2302</inkml:trace>
  <inkml:trace contextRef="#ctx0" brushRef="#br0" timeOffset="167746.54">5149 9923 9754,'-45'-8'4974,"37"8"-4903,0 0-1,0-1 1,0 0-1,0-1 1,1 1-1,-1-2 1,0 1 0,1-1-1,-1 0 1,1 0-1,0-1 1,0 0-1,0 0 1,1-1 0,0 0-1,-1 0 1,2-1-1,-1 1 1,1-1-1,-4-4-70,3-2 14,1 0 0,0 0-1,1 0 1,0 0 0,1-1-1,0 1 1,1-1 0,0 0-1,1-5-13,-13-159 25,7-1-1,9-8-24,-1 155 21,-1 1 0,-2 0 0,-1-1 0,-1 1-1,-2 0 1,0 1 0,-5-9-21,-17-14 792,27 50-776,1-1 0,-1 1 0,1-1 1,-1 1-1,1 0 0,0-1 0,0 1 0,0-1 0,0 1 1,1 0-1,-1-1 0,0 1 0,1 0 0,0-1 0,0 1 1,-1 0-1,1-1 0,1 1 0,-1-1-16,0 2-47,0-1-1,0 0 1,0 1-1,0-1 1,0 0-1,0 0 1,-1 0 0,1 0-1,-1 0 1,0 0-1,1 0 1,-1 0-1,0 0 1,0 0 0,0 0-1,-1 0 1,1 0-1,0 0 1,-1 0-1,1 0 1,-1 0 0,0 1-1,1-1 1,-1 0-1,0 0 1,0 0-1,-1 0 48,-18-11-3244,5 7 903</inkml:trace>
  <inkml:trace contextRef="#ctx0" brushRef="#br0" timeOffset="168756.539">8613 9238 5041,'-5'1'347,"1"0"0,-1-1 0,1 1-1,-1-1 1,1 0 0,-1-1 0,1 1 0,-1-1-1,0 0 1,1 0 0,0 0 0,-1 0 0,1-1-1,0 0 1,0 0 0,0 0 0,0-1 0,0 1-347,-11-9 1978,-15-23 1184,21-1-3145,2-1 0,1 0 1,2 0-1,1-1 0,2 1 1,2-1-1,1 1 1,4-13-18,-4 20 21,13-263 11,3 35 33,-18 257-57,-1 0-1,1 0 1,0 1-1,-1-1 1,1 0 0,0 0-1,-1 0 1,1 0 0,0 0-1,-1 0 1,1 0 0,0 0-1,-1 0 1,1 0 0,0 0-1,-1 0 1,1 0-1,0 0 1,-1 0 0,1 0-1,0 0 1,-1 0 0,1 0-1,0 0 1,-1 0 0,1-1-1,0 1 1,0 0 0,-1 0-1,1 0 1,0-1-1,-1 1 1,1 0 0,0 0-1,0-1 1,0 1 0,-1 0-1,1-1 1,0 1 0,0 0-1,0-1 1,0 1 0,0 0-1,-1-1 1,1 1-1,0 0 1,0-1 0,0 1-1,0 0 1,0-1 0,0 1-1,0 0 1,0-1 0,0 1-1,0 0 1,1-1 0,-1 1-1,0 0 1,0-1-1,0 1 1,0 0 0,0-1-1,1 1-7,-15 26 464,7-1-418,1 2-1,1-1 1,2 0-1,1 1 1,0 0-1,2-1 0,3 24-45,-1-12-8,7 183-1082,3-72-3133,-5-81 1498</inkml:trace>
  <inkml:trace contextRef="#ctx0" brushRef="#br0" timeOffset="171446.54">10314 8932 6337,'-5'-60'4921,"31"-1"-3278,56-37-901,-70 85-668,1 0 0,0 1 0,1 1 0,1 0 0,-1 0 1,2 2-1,-1 0 0,1 1 0,1 0 0,-1 1 0,1 1 0,0 1 0,1 0 0,1 1-74,-16 3 2,0 1-1,0-1 0,0 1 1,1 0-1,-1 0 0,0 0 1,0 0-1,1 1 0,-1-1 0,0 1 1,0 0-1,0 0 0,0 0 1,0 0-1,0 0 0,0 1 1,0 0-1,0-1 0,-1 1 0,1 0 1,-1 0-1,1 0 0,-1 1 1,0-1-1,0 0 0,0 1 0,0 0 1,0-1-1,-1 1 0,1 0 1,-1 0-1,1 0 0,-1 0 1,0 0-1,0 1-1,-1 7 25,0 0 0,0 0 1,-1 1-1,-1-1 0,0 0 0,0 0 1,-1-1-1,0 1 0,-1-1 0,0 1 1,-1-1-1,0 0 0,-1-1 0,0 1 1,-5 6-26,-138 197 969,98-146-584,3 2-1,3 3 1,-6 16-385,43-71 68,1 0 0,1 0 0,0 1 0,1-1 0,1 1 0,1 0 0,0 0 0,1 4-68,1-15 7,1 0 1,0-1 0,0 1-1,1 0 1,0 0 0,0 0-1,0-1 1,1 1 0,0 0-1,0-1 1,1 0-1,0 1 1,0-1 0,0 0-1,1-1 1,0 1 0,0-1-1,0 1 1,1-1 0,0 0-1,0-1 1,5 4-8,-4-4 6,0-1 1,1 0-1,0 0 0,-1 0 1,1-1-1,0-1 0,0 1 1,0-1-1,1 0 1,-1 0-1,0-1 0,0 0 1,0 0-1,1-1 0,-1 0 1,0 0-1,0-1 1,0 0-1,2-1-6,8-2 30,-1-1 1,-1-1 0,1 0-1,-1-1 1,-1-1-1,1 0 1,7-8-31,-11 9 76,0 0 1,-1-1 0,-1 0 0,1-1 0,-2 0-1,1-1 1,-1 0 0,-1 0 0,0-1 0,0 0-1,-2 0 1,1 0 0,-1-1 0,-1 1 0,0-1-1,-1 0 1,-1-1 0,0 1 0,0 0 0,-1-1-1,-1 1 1,-1-14-77,0 25 33,1 0 1,-1 0-1,0 0 0,1 0 0,-1 1 0,0-1 0,0 0 0,0 0 0,0 1 1,-1-1-1,1 0 0,0 1 0,-1-1 0,1 1 0,-1 0 0,1-1 0,-1 1 1,0 0-1,0 0 0,1 0 0,-1 0 0,0 0 0,0 1 0,0-1 1,0 1-1,0-1 0,0 1 0,0 0 0,0-1 0,-1 1-33,-64 6 200,-52 27-591,111-32-621,7-1-3161,5 0 161</inkml:trace>
  <inkml:trace contextRef="#ctx0" brushRef="#br0" timeOffset="172566.539">11082 9024 6745,'-7'0'1577,"-8"-1"2341,17-2-1204,115-15-1535,155-34-648,-270 52-606,7-2 94,0 1 0,0-2 0,0 1 0,-1-1 1,1 0-1,-1-1 0,1 0 0,-1 0 0,1-2-19,12-24-3892,-16 18 1057</inkml:trace>
  <inkml:trace contextRef="#ctx0" brushRef="#br0" timeOffset="172866.539">11060 9240 9146,'2'-5'2216,"2"2"761,7 2-2537,6-5-272,7 1 80,5-3 24,6 1-16,3 1-40,4 3-64,-4 0-96,2 3-32,-7 4 24,0-1-360,-7-3 2041,10 5-4970,-5-10 1977</inkml:trace>
  <inkml:trace contextRef="#ctx0" brushRef="#br0" timeOffset="178396.539">10798 8358 4305,'-18'-19'10257,"29"-30"-8754,-7 37-915,-3 6-541,1-1 1,1 1-1,0 0 0,-1 0 1,2 0-1,-1 0 1,1 1-1,0 0 0,0-1 1,0 1-1,1 1 0,-1-1 1,1 1-1,0-1 0,1 1 1,-1 1-1,1-1 1,0 1-1,0 0 0,0 0 1,0 1-1,0 0 0,3-1-47,-8 3 5,1 0 0,-1 0 0,1-1-1,-1 1 1,1 0 0,-1 0-1,1 1 1,-1-1 0,1 0-1,-1 0 1,1 1 0,-1-1-1,1 1 1,-1-1 0,1 1-1,-1 0 1,0 0 0,1-1 0,-1 1-1,0 0 1,0 0 0,0 0-1,0 0 1,0 0 0,0 1-1,0-1 1,0 0 0,0 0-1,0 1 1,-1-1 0,1 0 0,0 1-1,-1-1 1,1 1 0,-1-1-1,0 1 1,1-1 0,-1 1-1,0-1 1,0 1-5,-6 61 373,-1-45-237,-1 0 0,-1-1 0,-1 1 0,-1-2 0,0 1 0,-1-2 1,0 0-1,-15 14-136,-43 57 575,69-86-572,0 1 0,0 0-1,0-1 1,0 1 0,0 0 0,1-1-1,-1 1 1,0 0 0,1 0 0,-1 0 0,0 0-1,1 0 1,-1 0 0,1 0 0,-1 0 0,1 0-1,0 0 1,-1 0 0,1 0 0,0 0 0,0 0-1,0 0 1,0 0 0,0 0 0,0 0-1,0 0 1,0 1 0,0-1 0,0 0 0,1 0-1,-1 0 1,0 0 0,1 0 0,-1 0 0,1 0-1,-1 0 1,1 0 0,-1 0 0,1-1-1,0 1 1,-1 0 0,1 0 0,0 0 0,0-1-1,0 1 1,0 0 0,-1-1 0,1 1 0,0-1-1,0 1 1,0-1 0,0 1 0,0-1 0,0 0-1,2 1-2,11-3 10,1 0-1,0-1 1,-1 0 0,0-1-1,0 0 1,0-1-1,9-5-9,-4 2 24,26-5-1348,-39 15-2029,1-4-18</inkml:trace>
  <inkml:trace contextRef="#ctx0" brushRef="#br0" timeOffset="181456.54">12260 8774 7642,'-58'77'8683,"65"-71"-7220,56-79-404,225-303-211,-264 340-581,-50 96-43,17-33-212,1 0 0,1 1 0,2 0 0,0 0 0,1 22-12,1 85 36,-12-98-447,15-36 202,-1-1 1,1 1-1,0-1 0,-1 1 1,1-1-1,-1 1 1,1-1-1,-1 0 0,1 1 1,-1-1-1,1 0 1,-1 0-1,1 1 0,-1-1 1,0 0-1,1 0 1,-1 0-1,1 1 0,-1-1 1,0 0-1,1 0 0,-1 0 1,1 0-1,-1 0 1,0 0-1,1-1 0,-1 1 1,1 0-1,-1 0 1,0 0-1,1-1 0,-1 1 1,1 0-1,-1 0 1,1-1-1,-1 1 0,1 0 1,-1-1-1,1 1 0,-1-1 209,-6-7-4468</inkml:trace>
  <inkml:trace contextRef="#ctx0" brushRef="#br0" timeOffset="181836.539">12083 9159 8770,'-8'11'5356,"32"-17"-4085,277-115 105,-175 88-1301,-90 27-29,-21 11-299,-16-1-5326,-5-8 2375</inkml:trace>
  <inkml:trace contextRef="#ctx0" brushRef="#br0" timeOffset="182306.539">12195 9351 4081,'-17'12'8583,"7"32"-6996,7-29-1080,-44 236 2073,47-249-2557,-1 0-14,1-1 0,-1 1 1,1-1-1,-1 1 0,1-1 1,0 1-1,0-1 1,-1 1-1,1 0 0,0-1 1,1 1-1,-1-1 0,0 1 1,0-1-1,1 1 0,-1-1 1,0 1-1,1-1 0,0 1 1,-1-1-1,1 1 0,0-1 1,0 0-1,0 1 0,0-1 1,0 0-1,0 0 0,0 0 1,0 0-1,0 0 0,0 0 1,1 0-1,-1 0 0,0 0 1,1-1-1,-1 1 0,1 0 1,-1-1-1,1 1 0,-1-1 1,1 0-10,6-2 19,1-1 1,-1 0-1,0 0 0,0-1 1,0 0-1,-1 0 0,0-1 1,0 0-1,0-1 1,0 1-1,-1-1 0,1 0 1,-2-1-1,1 0 1,-1 1-1,3-6-19,6-4 38,111-147 129,-74 105-151,-51 58-17,1-1 1,-1 1 0,0 0 0,1-1-1,-1 1 1,0-1 0,1 1 0,-1 0 0,1-1-1,-1 1 1,0 0 0,1-1 0,-1 1-1,1 0 1,-1-1 0,1 1 0,-1 0 0,1 0-1,-1 0 1,1 0 0,-1 0 0,1-1-1,-1 1 1,1 0 0,-1 0 0,1 0 0,0 0-1,-1 1 1,1-1 0,-1 0 0,1 0 0,-1 0-1,1 0 1,-1 0 0,1 1 0,-1-1-1,1 0 1,-1 0 0,1 1 0,-1-1 0,0 0-1,1 1 1,-1-1 0,1 1 0,-1-1-1,0 0 1,1 1 0,-1-1 0,0 1 0,0-1-1,1 1 1,-1-1 0,0 1 0,0-1-1,0 1 1,0-1 0,5 34 63,-18 202 499,17-227-2916,-2-30-1942,-7-16-59</inkml:trace>
  <inkml:trace contextRef="#ctx0" brushRef="#br0" timeOffset="184636.539">13256 8414 5969,'-4'-11'5776,"-11"11"-3882,-18 13-1275,11 1-440,1 1 1,1 1-1,0 1 1,1 0 0,1 2-1,1 0 1,1 1-1,0 1 1,2 0-1,0 1 1,1 1-1,2 0 1,0 0 0,-6 21-180,-4 13 90,2 2 0,2 0 0,3 1 0,3 0 0,2 1 0,0 54-90,8-90 15,1 0 0,1-1 1,2 1-1,0-1 0,1 0 0,3 7-15,-5-23 2,1 0 0,0 0-1,0-1 1,0 1 0,1-1 0,0 0-1,0 0 1,1 0 0,0 0-1,0-1 1,1 0 0,0 0-1,0-1 1,0 1 0,0-1-1,1 0 1,0-1 0,0 0-1,0 0 1,7 2-2,-6-3-119,1 0 0,-1-1 0,1 0 0,0 0 0,0-1 0,0-1 1,0 1-1,-1-1 0,1-1 0,0 1 0,0-2 0,0 1 0,0-1 0,-1-1 0,1 1 0,-1-1 0,4-2 119,44-25-1988</inkml:trace>
  <inkml:trace contextRef="#ctx0" brushRef="#br0" timeOffset="187316.54">13336 8634 7674,'-3'-8'5972,"13"-1"-3824,24-6-2317,-24 12 838,33-17-432,1 2-1,1 3 0,0 1 1,1 2-1,1 2 1,-1 2-1,36 0-236,36 8 71,-119 0-82,1 0 0,-1 1 1,1-1-1,-1 1 0,1-1 1,-1 0-1,1 1 0,-1-1 1,1 1-1,-1-1 0,1 1 1,-1-1-1,1 1 0,0-1 0,-1 1 1,1 0-1,0-1 0,0 1 1,0 0-1,-1-1 0,1 1 1,0 0-1,0-1 0,0 1 0,0-1 1,0 1-1,0 0 0,0-1 1,0 1-1,0 0 0,0-1 1,1 1-1,-1 0 0,0-1 1,0 1-1,1 0 0,-1-1 0,0 1 1,1-1-1,-1 1 0,0-1 1,1 1-1,-1-1 0,1 1 1,-1-1-1,1 1 0,-1-1 0,1 0 1,-1 1-1,1-1 0,0 0 1,0 1 10,-47 4-3829,11 7 884</inkml:trace>
  <inkml:trace contextRef="#ctx0" brushRef="#br0" timeOffset="187826.539">13485 8604 5041,'-20'-4'8255,"42"14"-5794,195-5-949,-215-5-1504,0 0 0,1 1-1,-1-1 1,0 1 0,0-1 0,0 1-1,0 0 1,0-1 0,0 1 0,0 0-1,0 0 1,0 1 0,0-1 0,0 0 0,0 1-1,-1-1 1,1 1 0,-1-1 0,1 1-1,-1 0 1,0 0 0,1 0 0,-1 0-1,0 0 1,0 0 0,0 0 0,-1 0-1,1 0 1,0 0 0,-1 0 0,1 0 0,-1 1-1,0-1 1,0 1-8,-2 9 54,-1 0 0,0 0 0,-1 0 0,0 0 0,-1-1 0,0 1 0,-1-1 0,-1 0 0,1-1 0,-3 2-54,7-8 12,-166 222 715,95-148-7,74-78-715,-1 0 0,0 0 0,0 0 0,0 0 1,1 0-1,-1 0 0,0 0 0,0 0 0,0 0 0,0 0 0,1 0 0,-1 0 0,0 0 0,0 0 0,0 0 0,1 0 0,-1 0 1,0 0-1,0 0 0,0 1 0,0-1 0,1 0 0,-1 0 0,0 0 0,0 0 0,0 0 0,0 0 0,0 1 0,1-1 1,-1 0-1,0 0 0,0 0 0,0 1 0,0-1 0,0 0 0,0 0 0,0 0 0,0 0 0,0 1 0,0-1 0,0 0 0,0 0 1,0 0-1,0 1 0,0-1 0,0 0 0,0 0 0,0 0 0,0 1 0,0-1 0,0 0 0,0 0 0,0 0 0,0 0 0,0 1 1,-1-1-1,1 0 0,0 0 0,0 0 0,0 0 0,0 1 0,0-1 0,-1 0-5,28-3 4,-13 1 18,10 0-7,-1 1 1,0 2 0,0 0-1,1 1 1,-1 1 0,0 1-1,-1 2 1,1 0 0,-1 1-1,0 1 1,-1 1 0,17 10-16,72 62 44,-109-80-42,-1 0-1,0 0 1,1-1 0,-1 1 0,1-1 0,-1 1 0,1 0 0,-1-1 0,1 1 0,-1-1 0,1 1-1,0-1 1,-1 1 0,1-1 0,0 0 0,-1 1 0,1-1 0,0 0 0,0 1 0,-1-1-1,1 0 1,0 0 0,0 0 0,-1 0 0,1 0 0,0 1 0,0-2 0,-1 1 0,1 0 0,0 0-1,0 0 1,0 0 0,-1 0 0,1-1 0,0 1 0,-1 0 0,1 0 0,0-1 0,0 1 0,-1-1-1,1 1 1,-1-1 0,1 1 0,0-1 0,-1 1 0,1-1 0,-1 1 0,1-1 0,-1 0 0,0 1-1,1-1 1,-1 0-2,-20-12-4275,-3 11 1081</inkml:trace>
  <inkml:trace contextRef="#ctx0" brushRef="#br0" timeOffset="188526.539">14579 8334 7266,'39'-132'6806,"-38"104"-4787,-13 38-466,-64 126-692,33-53-781,4 2-1,-9 37-79,35-88 34,2 1 1,1 1-1,2 0 1,1 0-1,2 1 0,1 0 1,2-1-1,2 1 0,3 20-34,-3-47-21,1 0 0,0 0 0,0 0 0,1-1 0,1 1 0,0 0 0,0-1 1,1 0-1,0 0 0,0 0 0,1 0 0,0 0 0,1-1 0,0 0 0,0 0 0,1-1 0,0 0 0,0 0 0,1 0 0,0-1 0,0 0 0,0-1 0,1 0 0,0 0 0,0 0 0,0-1 0,0-1 0,1 0 0,-1 0 0,1-1 0,0 0 0,0 0 0,0-1 0,2-1 21,40-7-3130,-1-5 59</inkml:trace>
  <inkml:trace contextRef="#ctx0" brushRef="#br0" timeOffset="189316.54">14878 8587 4129,'-5'-66'10177,"25"93"-7807,9 37-1902,-21-45-389,0 1 0,1-1 0,1-1-1,0 0 1,1 0 0,2-1 0,-1 0-1,2-1 1,13 12-79,-22-24 36,1 0-1,0 0 1,-1-1 0,1 0-1,0 0 1,0 0-1,1-1 1,-1 0 0,1 0-1,-1-1 1,1 1-1,-1-1 1,1-1-1,0 0 1,0 1 0,-1-2-1,1 1 1,0-1-1,-1 0 1,1-1 0,-1 1-1,1-1 1,-1 0-1,0-1 1,0 0 0,0 0-1,0 0 1,0-1-1,4-3-35,-9 6-8,1 0-1,-1 0 1,0 0-1,0 0 1,1-1-1,-1 1 1,0 0-1,0-1 1,-1 1-1,1-1 1,0 1-1,0-1 1,-1 1-1,1-1 1,-1 1-1,1-1 1,-1 0-1,0 1 1,1-1-1,-1 0 1,0 1-1,0-1 1,0 0-1,-1 1 0,1-1 1,0 0-1,-1 0 9,-20-7-4887,-3 7 1417</inkml:trace>
  <inkml:trace contextRef="#ctx0" brushRef="#br0" timeOffset="189636.54">14822 8983 8242,'-13'6'4971,"19"-9"-1114,34-38-2648,267-269-440,-292 295-886,-1-1-1,-1-1 1,-1 0 0,0 0-1,-2-2 1,0 1 0,-1-1-1,4-13 118,-9 10-4118,5 15 1073</inkml:trace>
  <inkml:trace contextRef="#ctx0" brushRef="#br0" timeOffset="190166.539">14806 8425 9250,'14'-14'5827,"13"-1"-4949,-12 7-389,5-6-342,1 0 0,1 2 0,0 0 1,1 2-1,0 0 0,1 1 0,0 2 1,0 0-1,0 2 0,1 0 0,0 2 1,0 1-1,0 1 0,12 1-147,-31 1 6,0 1 0,0 0-1,0 0 1,-1 0 0,1 1 0,-1 0-1,0 0 1,0 0 0,0 0 0,0 1-1,0 0 1,-1 0 0,1 0-1,-1 1 1,0-1 0,-1 1 0,1 1-6,-3-6-86,-1 1 0,0-1 0,1 1 0,-1 0 0,1-1 0,-1 0 0,1 1 0,-1-1 0,1 1 0,0-1 0,-1 0 0,1 1 0,0-1 0,-1 0 0,1 1 0,-1-1 0,1 0 0,0 0 0,0 0 0,-1 0 1,1 0-1,0 0 0,-1 0 0,1 0 0,0 0 0,-1 0 0,1 0 0,0 0 0,-1 0 0,1-1 0,0 1 0,-1 0 0,1 0 0,0-1 0,-1 1 0,1 0 0,-1-1 0,1 1 0,-1-1 0,1 1 0,-1-1 0,1 1 0,-1-1 0,1 1 1,-1-1-1,0 0 0,1 1 0,-1-1 0,0 1 0,1-1 0,-1 0 0,0 1 0,0-1 0,0 0 0,1 0 86,11-21-3465</inkml:trace>
  <inkml:trace contextRef="#ctx0" brushRef="#br0" timeOffset="190766.539">15639 8832 5753,'2'-2'269,"-1"1"1,1 0-1,-1 0 0,0-1 0,0 1 1,1-1-1,-1 0 0,0 1 0,0-1 1,-1 0-1,1 1 0,0-1 0,-1 0 0,1 0 1,-1 0-1,1 1 0,-1-1 0,0 0 1,0 0-1,0 0 0,0 0 0,0 0 1,0 0-1,0 0 0,-1 1 0,1-1 0,-1 0 1,1 0-1,-1 0 0,0 1 0,1-1 1,-1 0-1,0 1 0,0-1 0,-1 0 1,1 1-1,0-1 0,0 1 0,-1 0 1,1 0-1,-1-1 0,0 1-269,-4-1 131,0 1 0,0 0 0,0 0 0,0 0 0,0 1 0,0 0 0,0 0 0,-1 1 0,1 0 0,0 0 0,0 0 0,1 1 0,-1-1 0,0 1 0,0 1 0,1-1 0,-1 1 0,1 0 0,-4 3-131,-2 2 8,0 0 0,0 0-1,1 2 1,0-1 0,1 1 0,0 0-1,0 1 1,-3 5-8,5-5 14,-1 0-1,1 1 0,1-1 1,0 1-1,0 0 1,1 1-1,1 0 1,0-1-1,1 1 0,0 0 1,1 1-1,1-1 1,0 0-1,1 1 1,0 1-14,1-13 4,0 0 1,1 0-1,-1 0 1,1-1 0,-1 1-1,1 0 1,0-1-1,0 1 1,-1-1 0,1 0-1,0 0 1,0 0-1,0 0 1,0 0 0,1 0-1,-1 0 1,0-1-1,0 1 1,0-1 0,1 1-1,-1-1 1,0 0-1,0 0 1,1 0 0,-1 0-1,0 0 1,0-1-1,1 1 1,-1-1-1,0 0 1,0 1 0,0-1-1,0 0 1,0 0-1,0 0 1,0 0 0,0-1-1,1 0-4,18-8 35,-2-1 0,1 0 0,-2-1-1,0-2 1,0 0 0,-1 0 0,-1-2-1,0 0 1,-1 0 0,-1-2 0,-1 0 0,0 0-1,1-5-34,3-14 71,-35 84-67,2 0-1,2 1 1,-8 49-4,20-14 105,2-81-133,0 0 0,1 1 1,-1-1-1,0 0 0,1 0 0,0 0 0,-1 0 0,1 0 0,0 0 1,0 0-1,0 0 0,1-1 0,-1 1 0,0 0 0,0-1 0,1 1 1,0-1-1,-1 1 0,1-1 0,-1 1 0,1-1 0,0 0 1,0 0-1,0 0 0,0 0 0,0 0 0,0-1 0,0 1 0,0-1 1,0 1-1,0-1 0,0 0 0,0 1 0,2-1 28,1-1-262,-1 0 0,1 1 0,0-2-1,-1 1 1,0 0 0,1-1 0,-1 0 0,0 0-1,0 0 1,0-1 0,0 1 0,0-1 0,0 0-1,-1 0 1,0 0 0,1 0 0,-1-1 0,2-2 262,29-48-3823</inkml:trace>
  <inkml:trace contextRef="#ctx0" brushRef="#br0" timeOffset="193426.54">16007 8636 8554,'-16'-11'8220,"33"5"-5175,65 14-2333,-30-10-580,0-1-1,0-4 1,19-5-132,55-7 247,-82 17 15,-48 8 100,-17-5 304,-15 4-7551,20 1 2261</inkml:trace>
  <inkml:trace contextRef="#ctx0" brushRef="#br0" timeOffset="194016.54">16668 8481 9282,'-12'-6'7378,"19"29"-5762,10 11-1371,0-1 1,2-1-1,2 0 0,22 26-245,-14-23 152,1 0 0,1-2 0,2-2 0,1-1-1,16 10-151,-30-23 172,-18-14-145,1 0 0,0 0 0,0 0-1,0-1 1,1 1 0,-1-1 0,0 0-1,1 0 1,0 0 0,-1-1 0,1 1-1,0-1 1,0 0 0,0 0 0,0 0-27,-17-23-320,-45-3-4643,28 21 1715</inkml:trace>
  <inkml:trace contextRef="#ctx0" brushRef="#br0" timeOffset="194246.54">16607 9061 8394,'-4'-17'5783,"23"-12"-3757,-13 21-1607,72-94 1148,5 3 0,82-74-1567,-115 129 35,-74 68-6674,10-9 2945</inkml:trace>
  <inkml:trace contextRef="#ctx0" brushRef="#br0" timeOffset="194696.539">17201 8901 8730,'38'-49'7235,"-34"44"-6283,-4 7 945,-2 1-1755,-10 24 103,1 1 0,1 0 0,1 0-1,1 1 1,-2 23-245,9-50 6,0 1 1,1 0-1,-1 0 0,0 0 0,1 0 0,0 0 0,0 1 0,0-1 0,0 0 0,0 0 0,1 0 0,-1 0 1,1 0-1,0 0 0,0 0 0,0-1 0,0 1 0,0 0 0,1 0 0,-1-1 0,1 1 0,0-1 1,0 1-1,0-1 0,0 0 0,0 1 0,0-1 0,1 0 0,-1-1 0,1 1 0,-1 0 0,1-1 1,0 1-1,-1-1 0,3 1-6,3-2-36,0-1 1,-1 1-1,1-1 1,0 0-1,-1-1 1,1 0-1,-1 0 1,1-1-1,-1 0 1,0 0-1,0 0 1,0-1 0,-1 0-1,1-1 1,-1 1-1,0-1 1,0 0-1,-1-1 1,1 0-1,-1 1 1,0-2-1,-1 1 1,0 0-1,0-1 1,2-3 35,8-35-3185,-7-9 122</inkml:trace>
  <inkml:trace contextRef="#ctx0" brushRef="#br0" timeOffset="194956.54">17299 8518 11306,'-4'-3'3025,"-1"1"984,2 4-3233,0 2-208,-3-2-176,-1 4-176,-4 3-144,-4 0-1328,4 3-2801,7 15 496</inkml:trace>
  <inkml:trace contextRef="#ctx0" brushRef="#br0" timeOffset="195286.54">17597 8386 8778,'14'18'6094,"28"48"-4026,-23-20-1652,-3 1 1,-2 1 0,-2 0 0,6 46-417,-17-70 100,0-1 1,-1 1-1,-1 0 1,-2-1-1,0 1 1,-2-1-1,0 0 1,-2 0-1,0-1 1,-1 1-1,-2-2 1,0 1 0,-1-2-1,-2 1 1,0-1-1,0-1 1,-2-1-1,-1 0 1,0 0-1,-1-2 1,-10 8-101,22-19-58,0 0 1,-1-1-1,0 1 1,0-1 0,0-1-1,0 1 1,0-1-1,-1 0 1,0 0-1,1-1 1,-1 0-1,0 0 1,0 0 0,-5-1 57,11 0-104,0-1 1,0 0-1,0 0 0,1 0 1,-1 0-1,0 0 1,0 0-1,1 0 1,-1-1-1,0 1 1,0 0-1,1 0 1,-1 0-1,0-1 0,0 1 1,1-1-1,-1 1 1,0 0-1,1-1 1,-1 1-1,0-1 1,1 1-1,-1-1 1,1 0-1,-1 1 0,1-1 1,-1 1-1,1-1 1,0 0-1,-1 0 1,1 1-1,0-1 1,-1 0-1,1 1 1,0-1-1,0 0 0,0 0 1,0 0-1,0 0 104,2-16-3488</inkml:trace>
  <inkml:trace contextRef="#ctx0" brushRef="#br0" timeOffset="196076.54">17861 8150 8786,'-2'-38'5683,"3"34"-5503,0 1 0,0 0 0,0 0 1,0 0-1,1 0 0,-1 0 0,1 1 0,-1-1 0,1 0 1,0 1-1,0-1 0,0 1 0,1 0 0,-1-1 0,0 1 1,1 0-1,0 0-180,5-2 98,0 0 0,1 1 0,-1 0 0,1 0 1,0 1-1,-1 0 0,1 1 0,0-1 0,0 2 0,0-1 1,0 1-1,0 1 0,0 0 0,0 0 0,0 1 0,0 0 1,0 0-1,-1 1 0,1 0 0,-1 0 0,0 1 0,0 0 1,5 5-99,-9-7 24,-1 0 0,0 1 0,0-1 0,0 1 0,-1 0 1,1 0-1,-1 0 0,1 0 0,-1 0 0,0 1 1,0-1-1,-1 1 0,1-1 0,-1 1 0,0 0 1,0-1-1,0 1 0,0 0 0,0 0 0,-1 0 0,0 0 1,0 0-1,0 0 0,0 0 0,-1 0 0,1-1 1,-1 1-1,0 0 0,0 0 0,-1-1 0,1 1 0,-1 0 1,1-1-1,-1 1 0,0-1 0,-1 0 0,0 1-24,-14 22 211,-1 0 0,-2-2 0,0 0 0,-2-2 0,0 0 0,-2-1 0,-11 7-211,-16 4 361,47-25-293,19-4-7,24-5 0,49-17-77,-70 13-76,0 2 0,0 0 0,1 1 0,0 0 0,-1 2-1,1 0 93,1 8-5792,-20 0 1396</inkml:trace>
  <inkml:trace contextRef="#ctx0" brushRef="#br0" timeOffset="196516.54">18445 8038 6761,'-7'-1'6985,"3"6"-3302,7 27-3026,0-14 34,-10 284 754,1-227-1419,-4 1 0,-4-2 0,-3 3-26,-1-15 17,-3-2 0,-2-1-1,-3-1 1,-23 37-17,-5-1-126,-4-2-1,-32 35 127,-6-5-4600,56-76 1105</inkml:trace>
  <inkml:trace contextRef="#ctx0" brushRef="#br0" timeOffset="-206720.189">22285 8618 5185,'1'-4'364,"8"-43"3083,-9 46-3372,0 0 0,0 0 1,0 0-1,0 0 0,0 0 0,0 0 0,0 0 1,0 0-1,0 0 0,0 0 0,-1 0 0,1 0 1,0 0-1,-1 0 0,1 0 0,0 0 0,-1 0 1,0 0-1,1 1 0,-1-1 0,1 0 0,-1 0 1,0 0-1,0 1 0,1-1 0,-1 1 1,0-1-1,0 0 0,0 1 0,0-1 0,1 1 1,-1 0-1,0-1 0,0 1 0,0 0 0,0-1 1,0 1-1,0 0 0,0 0 0,0 0 0,0 0 1,0 0-76,-4 2 63,0 0 0,0 1 1,0 0-1,1 0 1,-1 0-1,1 0 0,0 0 1,0 1-1,0 0 1,0 0-1,1 0 0,0 0 1,0 1-1,0-1 0,-2 4-63,-7 17 37,0 1 0,1 0 0,2 0-1,1 1 1,1 0 0,1 1 0,1 0-1,2 0 1,1 0 0,1 0 0,1 8-37,0 38 31,4 1 1,2-1-1,4 0 0,3 0 1,13 38-32,-26-111 1,10 34 48,-1 0 0,-2 0 0,-2 1 0,-1-1 1,-1 22-50,-4-6 622,-17-63 287,-50-97-256,-95-161-461,117 214-124,46 56-70,0-1-1,0 0 1,0 1-1,0-1 1,0 0-1,0 1 1,0-1-1,0 1 1,1-1 0,-1 0-1,0 1 1,1-1-1,-1 1 1,0-1-1,1 1 1,-1-1-1,1 1 1,-1-1-1,0 1 1,1-1-1,0 1 1,-1-1 0,1 1-1,-1 0 1,1-1-1,-1 1 1,1 0-1,0 0 1,-1-1-1,1 1 1,-1 0-1,1 0 1,0 0-1,-1 0 1,1 0 0,0 0-1,-1 0 1,1 0-1,0 0 1,-1 0-1,1 0 1,0 0-1,-1 0 1,1 1 2,7-3-13,70-22-86,-57 20-149,-1 0 1,1-2-1,-1-1 0,0 0 0,0-1 0,-1-1 0,0-1 0,-1-1 0,0-1 0,-1 0 1,0-1-1,-1-1 0,0-1 0,-1 0 0,2-4 248,14-35-2862,-4 1-55</inkml:trace>
  <inkml:trace contextRef="#ctx0" brushRef="#br0" timeOffset="-206510.189">22455 8700 5761,'1'-1'146,"-1"0"1,0 0-1,1 0 0,-1 0 0,1-1 0,-1 1 1,0 0-1,0 0 0,0 0 0,0 0 0,0 0 0,0 0 1,0 0-1,0 0 0,0-1 0,0 1 0,0 0 1,-1 0-1,1 0 0,0 0 0,-1 0 0,1 0 0,-1 0 1,0 0-1,1 0 0,-1 0 0,1 0 0,-1 1 1,0-1-1,0 0 0,0 0 0,1 1 0,-1-1 1,0 0-1,0 1 0,0-1 0,0 1 0,0-1 0,0 1 1,0-1-1,0 1 0,-1 0 0,1 0 0,0-1 1,0 1-1,0 0 0,0 0 0,0 0 0,0 0 0,0 0 1,-1 1-1,0-1-146,-4 6 66,0-1 0,1 2 1,-1-1-1,1 0 0,0 1 1,1 0-1,-1 0 0,1 1 1,1-1-1,0 1 0,-1 2-66,-7 16 13,2 0 0,1 0-1,1 0 1,1 1 0,1 0-1,1 0 1,2 0 0,1 1-1,1-1 1,1 0 0,1 1-1,2-1 1,1 0 0,7 23-13,-11-43-29,0-1 1,1 0-1,0 1 1,0-1-1,0 0 1,1 0-1,0 0 1,0 0-1,0-1 0,1 1 1,0-1-1,0 0 1,0 0-1,1 0 1,-1-1-1,1 1 1,0-1-1,1 0 1,-1-1-1,1 1 1,0-1-1,-1 0 1,1-1-1,1 1 1,-1-1-1,0 0 1,0-1-1,1 0 1,-1 0-1,1 0 1,4 0 28,33-13-2330,-3-9 12</inkml:trace>
  <inkml:trace contextRef="#ctx0" brushRef="#br0" timeOffset="-206130.189">22878 8824 4713,'-1'-2'6112,"-6"10"-4101,-44 96-872,-34 105-1139,81-198 22,0 0-1,0 0 1,-2 0-1,1-1 1,-1 0-1,-1 0 1,-5 7-22,10-16-52,1 0 0,-1 0 0,1 0 0,0 0 0,-1 0 0,0 0 0,1 0 0,-1-1 1,0 1-1,1-1 0,-1 1 0,0-1 0,1 0 0,-1 1 0,0-1 0,0 0 0,1 0 0,-1 0 1,0-1-1,0 1 0,0 0 0,1-1 0,-1 1 0,0-1 0,1 1 0,-1-1 0,1 0 0,-1 0 1,0 0-1,1 0 0,0 0 0,-1 0 0,1 0 0,0 0 0,-1 0 0,0-2 52,-16-14-1711</inkml:trace>
  <inkml:trace contextRef="#ctx0" brushRef="#br0" timeOffset="-206130.189">22634 8965 8122,'6'3'1720,"14"5"777,3 2-2417,13 6-48,3-6-48,7 7 56,-5 1-40,6-1 56,-5-4-8,-1 4-2529,-6-14 857</inkml:trace>
  <inkml:trace contextRef="#ctx0" brushRef="#br0" timeOffset="-205880.189">22892 8659 7330,'5'-17'4856,"17"12"-3666,28 10-1407,-37-2 206,-1 0-1,1 0 1,-1 1 0,0 1-1,0 0 1,0 1 0,-1 0 0,0 1-1,0 0 1,0 1 0,-1 0-1,0 0 1,-1 1 0,0 1-1,0-1 1,-1 1 0,-1 1 0,1 0-1,-2 0 1,1 0 0,-1 1-1,-1 0 1,0 0 0,-1 0 0,-1 1-1,1-1 1,-2 1 0,1 7 11,-2 0 2,0-1 0,-2 0 0,0 1 0,-1-1 1,-1 0-1,-1 0 0,-1-1 0,0 1 0,-1-1 0,-1 0 1,-1 0-1,-3 2-2,-16 31 76,-2-2 0,-3-1 0,-16 17-76,-28 32-2433,58-76 555</inkml:trace>
  <inkml:trace contextRef="#ctx0" brushRef="#br0" timeOffset="-205540.189">23338 9040 8666,'0'4'1904,"9"-2"809,3 1-2569,11-2 40,4-4-24,10-8 80,-2 2-56,9-1 48,-2-2-152,5-1 16,-1 3-184,2-5 784,-10-7-3632,-12-2 1359</inkml:trace>
  <inkml:trace contextRef="#ctx0" brushRef="#br0" timeOffset="-205270.19">23262 9344 8986,'3'-4'1840,"25"-8"905,16-3-2665,13-8-56,8 0 0,19-7 16,-14 4-16,1 3 56,-7 7-216,-7 9-2601,-22 7 841</inkml:trace>
  <inkml:trace contextRef="#ctx0" brushRef="#br0" timeOffset="-204820.189">23915 8762 8266,'-21'19'5780,"30"-22"-4795,154-147 797,-90 84-1614,-3-3 0,-3-3 0,40-58-168,-60 54 60,-42 67-60,-12 25-10,3-5 7,-16 38 44,3 1 0,1 1 1,-5 41-42,19-86-2,0 0 1,1 1-1,0-1 1,0 1-1,0-1 1,1 1-1,0-1 0,0 1 1,1-1-1,0 1 1,0-1-1,0 1 1,1-1-1,0 0 1,0 1-1,1-1 1,0 0-1,0-1 1,0 1-1,0-1 0,1 1 1,0-1-1,0 0 1,1 0-1,0-1 1,-1 1-1,1-1 1,1 0-1,-1 0 1,0-1-1,1 1 1,0-1-1,4 1 2,45 4 1659,-31-7-3482,-10 0 801</inkml:trace>
  <inkml:trace contextRef="#ctx0" brushRef="#br0" timeOffset="-204560.19">23951 8976 7738,'24'9'2144,"1"-18"481,16-11-1921,13-1-616,25-14 136,5-3-16,23 0 24,1 2-88,3 1 32,-22 10-152,2 3 48,-25 5-40,-9 0-152,-13 5-2777,-4 3 873</inkml:trace>
  <inkml:trace contextRef="#ctx0" brushRef="#br0" timeOffset="-203310.189">23710 9293 5545,'-8'-8'6866,"18"32"-5453,-5-11-1542,117 341 412,-19-125 573,-103-229-785,0 0 1,0-1 0,0 1-1,1 0 1,-1-1-1,0 1 1,0 0 0,0 0-1,0 0 1,1-1-1,-1 1 1,0 0 0,0 0-1,1 0 1,-1-1-1,0 1 1,0 0-1,1 0 1,-1 0 0,0 0-1,1 0 1,-1 0-1,0 0 1,0-1 0,1 1-1,-1 0 1,0 0-1,1 0 1,-1 0 0,0 0-1,1 0 1,-1 1-1,0-1 1,1 0-1,-1 0 1,0 0 0,0 0-1,1 0 1,-1 0-72,1-3-1,34-324 1685,-32 302-1674,0-6-10,2 0 0,0 0 0,3 1 1,0-1-1,2 2 0,12-27 0,-20 52-9,0 0 0,0 0 0,1 0 0,0 0 0,0 0 0,0 1 0,0-1 0,0 1 0,1 0 0,-1 0 0,1 0 0,0 0 0,0 1 0,0-1 0,0 1 0,0 0 0,1 0 0,-1 1 0,0 0 0,1-1 0,0 1 0,-1 1 0,1-1 0,0 1 0,1-1 9,208-8-200,-161 0 209,0-2 0,-1-3 1,0-2-1,-1-2 0,-1-2 1,-1-3-1,-1-2 0,-1-1 1,-1-3-1,29-25-9,26-21 37,-101 74-38,0 1 1,0 0-1,0-1 0,1 1 0,-1 0 0,0-1 0,0 1 0,0 0 0,1-1 0,-1 1 0,0 0 0,0 0 0,1-1 0,-1 1 0,0 0 0,1 0 0,-1-1 0,0 1 0,1 0 0,-1 0 1,0 0-1,1 0 0,-1 0 0,0-1 0,1 1 0,-1 0 0,0 0 0,1 0 0,-1 0 0,1 0 0,-1 0 0,0 0 0,1 0 0,-1 0 0,1 0 0,-1 1 0,0-1 0,1 0 0,-1 0 1,0 0-1,1 0 0,-1 0 0,0 1 0,1-1 0,-1 0 0,0 0 0,1 1 0,-1-1 0,0 0 0,0 0 0,1 1 0,-1-1 0,0 0 0,0 1 0,0-1 0,0 0 0,1 1 0,-1-1 1,0 0-1,0 1 0,0-1 0,0 1 1,-7 23-43,6-21 46,-66 178 67,72-123-276,11-42-4295,-5-16 1157</inkml:trace>
  <inkml:trace contextRef="#ctx0" brushRef="#br0" timeOffset="-202460.189">24095 9602 6009,'-2'-2'348,"0"-1"-1,1 1 0,-1-1 0,1 0 1,-1 0-1,1 0 0,0 0 1,0 0-1,0 0 0,0 0 0,1-1 1,-1 1-1,1 0 0,0 0 1,0 0-1,0-1 0,1 1 0,-1 0 1,1 0-348,0-2 80,0 0 0,1 1 0,0 0 0,0-1 0,0 1 0,0 0 0,1 0 1,-1 0-1,1 0 0,0 0 0,0 1 0,1-1 0,-1 1 0,1 0 0,0 0 0,-1 0 0,1 1 1,1-1-1,2-1-80,-2 2 39,3-2-12,0-1-1,0 2 1,0-1-1,1 1 1,0 1 0,-1 0-1,1 0 1,0 0-1,0 1 1,2 0-27,-9 2 23,-1 0-1,1 0 0,0 1 1,-1-1-1,1 0 1,-1 1-1,0-1 1,1 1-1,-1-1 0,0 1 1,0-1-1,0 1 1,0 0-1,0 0 1,-1-1-1,1 1 0,0 0 1,-1 0-1,1 0 1,-1 0-1,0 0 1,0 0-1,0 0 0,0 0 1,0 0-1,0 0 1,0 1-23,0-2 26,12 86 489,-14-75-434,0 1 0,-1-1 1,-1 0-1,0 0 0,-1 0 0,0-1 1,0 0-1,-1 0 0,-1 0 0,0-1 0,0 1 1,-1-2-1,-5 5-81,-36 56 363,48-68-363,0-1 1,0 0-1,0 0 0,1 1 1,-1-1-1,0 0 0,1 1 1,-1-1-1,1 1 1,-1-1-1,1 0 0,0 1 1,-1-1-1,1 1 0,0-1 1,0 1-1,0 0 0,0-1 1,0 1-1,1-1 0,-1 1 1,0-1-1,1 0 1,-1 1-1,1-1 0,-1 1 1,1-1-1,0 0 0,0 1 1,-1-1-1,1 0 0,0 0 1,0 0-1,0 1 0,0-1 1,1 0-1,-1 0 0,0-1 1,0 1-1,1 0 1,-1 0-1,0-1 0,1 1 1,-1 0-1,2-1 0,12 1-3,-1-1-1,1 0 1,0-2 0,0 1 0,0-2-1,-1 0 1,1-1 0,-1 0-1,0-1 1,0-1 0,4-3 3,-4 4-83,66-30-3756,-55 29 918</inkml:trace>
  <inkml:trace contextRef="#ctx0" brushRef="#br0" timeOffset="-201990.189">24508 9627 2945,'31'-33'7560,"-26"49"-4950,-29 95-766,-18 40-1070,41-148-764,1-3-8,0 1 1,-1 0-1,1-1 1,-1 1 0,1-1-1,0 1 1,-1 0 0,1-1-1,0 1 1,-1-1-1,1 1 1,0 0 0,0 0-1,0-1 1,0 1 0,0 0-1,0-1 1,0 1-1,0 0 1,0 0 0,0-1-1,0 1 1,0 0 0,0-1-1,1 1 1,-1 0-1,0-1 1,0 1 0,1 0-1,-1-1 1,0 1 0,1-1-1,-1 1 1,1-1 0,-1 1-1,1-1 1,-1 1-1,1-1 1,-1 1 0,1-1-1,0 1 1,-1-1 0,1 0-1,0 1 1,-1-1-1,1 0 1,0 0-3,50-61-606,-45 51 496,42-85-3055,-27 45 774</inkml:trace>
  <inkml:trace contextRef="#ctx0" brushRef="#br0" timeOffset="-201710.189">24640 9577 4377,'-11'16'3257,"-5"12"-537,-3 0-591,0 4-1281,3-3-440,4 5-64,6-13-184,3 2-8,5-4-104,4-4 8,1-10-64,6 1-224,2-7 648,-3-7-3312,-5-1 1071</inkml:trace>
  <inkml:trace contextRef="#ctx0" brushRef="#br0" timeOffset="-201430.189">24423 9572 8674,'-14'-21'2432,"5"-13"673,11 12-2521,7-3-120,9 3-224,9 0-64,7 7-120,16 3 16,0 5-48,7 3 8,-6 3-8,-6 4-392,-15 3-2808,-7 0 807</inkml:trace>
  <inkml:trace contextRef="#ctx0" brushRef="#br0" timeOffset="-201150.189">24716 9287 7658,'43'-25'4627,"-40"25"-4571,-1-1 0,0 1 0,1 0 0,-1 0 0,0 1 0,1-1 0,-1 0 1,0 1-1,1-1 0,-1 1 0,0 0 0,0 0 0,1 0 0,-1 0 0,0 0 0,0 1 1,0-1-1,0 0 0,-1 1 0,2 1-56,2 1 41,-1 1 0,0 0 1,0 0-1,0 0 0,-1 1 0,0-1 1,0 1-1,0 0 0,-1 0 1,0 0-1,0 0 0,0 0 0,-1 0 1,0 1-1,0-1 0,-1 0 0,1 1 1,-1-1-1,-1 1 0,1-1 1,-1 0-1,0 0 0,-1 2-41,-4 16 177,-1-1 0,-1 1 1,-1-1-1,-1-1 0,-4 6-177,-5 8 464,-2-1 0,-1-2-1,-2 0 1,-1-1 0,-2-1-464,27-30 4,-1-1 0,0 1 0,1-1 0,-1 1 0,1-1 0,-1 1 0,1 0 0,-1-1 0,1 1-1,-1 0 1,1-1 0,0 1 0,-1 0 0,1-1 0,0 1 0,0 0 0,-1 0 0,1 0 0,0-1 0,0 1 0,0 0 0,0 0 0,0-1 0,0 1 0,0 0 0,0 0-1,0 0 1,1-1 0,-1 1 0,0 0 0,0 0 0,1-1 0,-1 1 0,1 0 0,-1-1 0,0 1 0,1 0 0,-1-1 0,1 1 0,-1 0 0,1-1 0,0 1-1,-1-1 1,1 1 0,0-1 0,-1 0 0,1 1 0,0-1 0,-1 0 0,1 1 0,0-1 0,0 0 0,-1 0 0,1 0 0,0 1 0,0-1 0,0 0 0,-1 0 0,1 0-1,0 0 1,0 0 0,0-1 0,-1 1 0,1 0 0,0 0-4,114 13 199,-111-13-184,1-1 0,-1 0 1,1 1-1,-1-1 0,0-1 0,0 1 0,0-1 0,0 1 0,0-1 1,0 0-1,0-1 0,0 1 0,-1-1 0,1 1 0,-1-1 0,0 0 0,0 0 1,0-1-1,0 1 0,0-1 0,-1 1 0,1-1 0,-1 0 0,0 0 1,0-1-16,38-83 152,-39 87-137,-1 0-1,0 0 1,0 0 0,0 0 0,1 0 0,-1 0 0,0 1 0,0-1 0,-1 0 0,1 0-1,0 0 1,0 0 0,0 0 0,-1 0 0,1 0 0,0 0 0,-1 1 0,1-1 0,-1 0 0,1 0-1,-1 1 1,1-1 0,-1 0 0,1 0 0,-1 1 0,0-1 0,1 1 0,-1-1 0,0 0 0,0 1-1,0 0 1,1-1 0,-1 1 0,0-1 0,0 1 0,0 0 0,0 0 0,0-1 0,0 1-1,1 0 1,-1 0 0,0 0 0,0 0 0,0 0 0,0 0 0,-1 0-15,-45 7 396,-66 40-298,107-41-337,18-9 523,25-24-2978,20-12 252</inkml:trace>
  <inkml:trace contextRef="#ctx0" brushRef="#br0" timeOffset="-200170.189">25247 8818 7338,'-56'63'3563,"55"-60"-3520,0 0 0,0 0 0,0 0 0,1 1 0,-1-1 0,1 0 0,0 0 0,0 0 0,0 1 0,1-1 0,-1 0 0,1 0 0,-1 0 0,1 1 0,0-1 0,0 0 0,1 0 0,-1 0 0,1-1 0,-1 1 0,1 0 0,0 0 0,0-1 0,0 1 0,0-1 0,0 0 0,1 0 0,-1 0 0,1 0-1,0 0 1,-1 0 0,1-1 0,0 1 0,0-1 0,0 0 0,0 1 0,0-2 0,0 1 0,3 0-43,1-1 75,0 0 0,1-1 0,-1 0-1,1 0 1,-1-1 0,0 0 0,0 0-1,0-1 1,0 0 0,0 0 0,-1-1-1,1 1 1,-1-1 0,0-1 0,0 1-1,-1-1 1,1 0 0,-1-1 0,3-2-75,-2 0 110,0 0 1,0 0-1,-1-1 1,0 0-1,0 0 1,-1 0-1,0 0 0,0-1 1,-1 1-1,-1-1 1,0 0-1,0 0 1,0 0-1,-2 0 1,1 0-1,-1 0 1,-1 0-1,0 0 1,-1-5-111,2 14 22,0-1 0,-1 0 0,1 0 0,-1 0 0,1 0 0,-1 1 0,0-1 0,0 0 0,0 1 0,0-1 0,0 0 0,0 1 0,-1-1 0,1 1 0,0 0 0,-1-1 0,1 1 0,-1 0 0,1 0 0,-1 0 0,0 0 0,1 0 0,-1 0 0,0 1 0,0-1 0,0 1 0,1-1 0,-1 1 0,0-1 0,0 1 0,0 0 0,-1 0-22,-60 22 125,39-5-98,1 1-1,1 2 0,0 0 1,1 2-1,2 0 0,0 1 1,1 1-1,-6 12-26,13-19 28,0 1 0,1 0 0,1 1-1,1 0 1,1 0 0,0 1 0,2-1 0,0 2 0,1 0-28,3-17 0,1 1 1,0-1-1,0 1 0,1-1 1,-1 1-1,1-1 1,0 0-1,0 1 1,1-1-1,-1 0 0,1 0 1,0 0-1,0 0 1,0 0-1,1 0 0,-1 0 1,1-1-1,0 1 1,0-1-1,0 0 1,0 0-1,1 0 0,-1 0 1,1-1-1,0 1 1,0-1-1,0 0 1,0 0-1,0-1 0,0 1 1,0-1-1,1 0 1,-1 0-1,0 0 0,1 0 1,-1-1-1,1 0 1,4 0-1,21 2 28,1-2 0,0-1 0,-1-1 1,1-1-1,-1-2 0,0-2 0,27-8-28,53-27-724,-48-6-2510,-20-10 329</inkml:trace>
  <inkml:trace contextRef="#ctx0" brushRef="#br0" timeOffset="-195860.189">25788 8100 3297,'3'-14'9945,"-15"20"-8129,0 7-1714,1 0 1,0 0-1,1 1 0,0 0 1,2 1-1,0 0 0,-3 9-102,-6 8 107,2-5 55,-1-1 0,-1 0 0,-1-2 1,-1 0-1,-1-1 0,-7 5-162,-3 4-264,43-39 1786,8-19-3301,2-12 929</inkml:trace>
  <inkml:trace contextRef="#ctx0" brushRef="#br0" timeOffset="-195580.189">25576 8211 7466,'-3'0'710,"3"0"-485,0 1 0,0-1 1,0 0-1,0 0 0,0 0 1,0 0-1,0 1 0,0-1 1,0 0-1,0 0 1,0 0-1,0 1 0,0-1 1,0 0-1,0 0 0,0 0 1,-1 0-1,1 1 0,0-1 1,0 0-1,0 0 1,0 0-1,0 0 0,-1 0 1,1 0-1,0 1 0,0-1 1,0 0-1,-1 0 0,1 0-225,9 5-378,45 29 503,-33-18-92,0-2 1,2 0-1,-1-2 0,1 0 1,1-2-1,0 0 0,1-2 1,0 0-1,23 3-33,-47-11-96,1 0 0,-1 0 0,0 1 0,1-1 0,-1 0 0,0 0 0,1 0 0,-1-1 0,0 1 0,1 0 0,-1 0-1,0-1 1,1 1 0,-1-1 0,0 1 0,1-1 0,-1 0 0,0 1 0,0-1 0,0 0 0,0 0 0,0 0 0,0 0 0,0 0 0,0 0 0,0 0-1,0 0 1,-1 0 0,1 0 0,0 0 0,0-1 96,3-19-2251</inkml:trace>
  <inkml:trace contextRef="#ctx0" brushRef="#br0" timeOffset="-195230.189">25992 8181 7418,'0'1'2728,"1"1"273,-1-2-1937,2 1-440,7 1-296,1-1-56,-2-1-104,9 0 0,3-1-72,1-4-16,3-1-24,9-4-8,-2-4-8,2-3-376,-3 2-2880,-5 1 831</inkml:trace>
  <inkml:trace contextRef="#ctx0" brushRef="#br0" timeOffset="-194580.189">26101 8534 4585,'-35'54'6463,"50"-62"-3928,96-161-568,-86 126-1780,177-335 554,-187 357-564,-13 30 278,-4-5-403,-3 8 10,0 0 0,1 0 0,0 0 0,1 0 0,1 1 0,0-1 0,0 1 0,2-1 0,-1 1 0,2 5-62,0-16 5,0-1-1,-1 0 0,2 0 0,-1 0 0,0 0 0,0 0 0,0 0 0,0 0 0,1-1 0,-1 1 0,0 0 0,1 0 0,-1-1 0,0 1 0,1-1 0,-1 0 0,1 1 0,-1-1 0,1 0 0,-1 0 0,1 0 0,-1 0 0,1 0 0,-1 0 0,1 0 0,-1-1 0,1 1 0,-1 0 0,0-1 0,1 1 0,-1-1 0,1 0 0,-1 1 1,0-1-1,0 0 0,1 0 0,-1 0 0,0 0 0,0 0 0,0 0 0,0 0 0,0 0 0,0 0 0,0 0 0,0-2-4,17-11 56,0-2 0,-1 0 0,-1-1 1,0 0-1,-2-2 0,0 0 0,8-14-56,-4 0 216,-33 50 143,11-8-338,-1 1 0,2 0 1,-1 0-1,1 0 0,1 0 0,0 1 0,0-1 1,1 1-1,1-1 0,0 3-21,-1-10-5,1-1 0,0 0 0,1 1 0,-1-1 0,0 0 0,1 1 0,-1-1 0,1 0 1,0 1-1,0-1 0,0 0 0,0 0 0,0 0 0,0 0 0,0 0 0,1 0 0,-1 0 0,1 0 0,-1-1 0,1 1 0,0 0 0,0-1 0,0 0 0,0 1 0,0-1 0,0 0 0,0 0 1,0 0-1,0 0 0,0 0 0,1-1 0,-1 1 0,0-1 0,1 1 0,-1-1 0,0 0 0,1 0 0,-1 0 0,0 0 0,1 0 0,-1-1 0,0 1 0,1-1 0,-1 1 0,1-1 5,90-33-2611,-51 6 232</inkml:trace>
  <inkml:trace contextRef="#ctx0" brushRef="#br0" timeOffset="-194130.189">25530 8647 7722,'-14'-7'4185,"34"0"-1967,-2 1-2525,95-32 996,98-42-249,367-156 155,-413 165-460,-45 11-259,-120 60 41,-1 0 1,1 0-1,0 0 0,0 0 1,0 0-1,0 0 1,-1 0-1,1 0 1,0 0-1,0 0 1,0 0-1,0 0 0,0 0 1,-1 0-1,1 0 1,0 0-1,0-1 1,0 1-1,0 0 1,0 0-1,0 0 0,-1 0 1,1 0-1,0 0 1,0-1-1,0 1 1,0 0-1,0 0 1,0 0-1,0 0 0,0 0 1,0-1-1,0 1 1,0 0-1,0 0 1,0 0-1,0 0 1,0-1-1,0 1 0,0 0 1,0 0 82,-17 2-2638</inkml:trace>
  <inkml:trace contextRef="#ctx0" brushRef="#br0" timeOffset="-193510.189">25752 8719 7866,'7'-20'4456,"18"-8"-2702,-22 26-1632,12-11 158,1 0 0,1 2 0,0-1 0,1 2 0,0 0 0,1 2 0,0 0 0,0 1 0,0 0 0,1 2 0,19-3-280,26 5 136,-63 3-133,-1 1 0,1-1 0,0 0 0,0 1-1,0-1 1,0 1 0,-1-1 0,1 1 0,0 0 0,0 0 0,-1 0-1,1 0 1,-1 0 0,1 0 0,-1 0 0,1 0 0,-1 1-1,0-1 1,0 0 0,1 1 0,-1 0 0,0-1 0,0 1 0,-1-1-1,1 1 1,0 0 0,0 0 0,-1-1 0,1 1 0,-1 0-1,1 1-2,-2 6 23,0 0 0,0 0 0,-1 0 0,0 0 0,0 0 0,-1 0 0,0 0-1,-1-1 1,0 0 0,0 0 0,-5 8-23,-8 16 84,2-3 21,-2-1-1,-1 0 0,-1-2 0,-1 0 0,-22 21-104,39-45 5,-1 1-1,1 0 1,0 0 0,-1 0 0,1 0 0,1 1 0,-1 0 0,0-1 0,1 1 0,0 0 0,0 0 0,0 0 0,0 0 0,1 0 0,-1 1 0,1-1 0,0 0 0,0 1-1,1-1 1,0 1 0,-1-1 0,1 1 0,1-1 0,-1 1 0,1-1 0,-1 0 0,3 5-5,-3-8 0,1 0 0,0 1 1,0-1-1,0 0 0,0 0 0,0 0 1,0 0-1,1 0 0,-1 0 0,0 0 0,1 0 1,-1 0-1,0 0 0,1-1 0,-1 1 1,1-1-1,-1 1 0,1-1 0,-1 1 0,1-1 1,0 0-1,-1 0 0,1 0 0,-1 0 1,1 0-1,-1 0 0,1 0 0,0 0 1,-1-1-1,1 1 0,-1-1 0,1 1 0,-1-1 1,2 0-1,44-31 88,81-121 112,-127 152-176,-1 1 0,1-1 0,0 1 0,0-1 0,-1 1 0,1-1 0,0 1 0,0-1 0,-1 1 0,1-1 0,-1 0 0,1 1 0,-1-1 0,1 0 0,-1 0 0,1 0 1,-1 1-1,0-1 0,1 0 0,-1 0 0,0 0 0,0 0 0,0 1 0,1-1 0,-1 0 0,0 0 0,0 0 0,0 0 0,0 0 0,-1 0 0,1 0 0,0 1 0,0-1 0,0 0 0,-1 0 0,1 0 0,0 0 0,-1 1 0,1-1 0,-1 0 0,1 0 0,-1 1 0,1-1 0,-1 0 0,0 1 0,1-1 0,-1 1 0,0-1 0,1 1 0,-1-1 0,0 1 1,0-1-1,0 1 0,1 0 0,-1-1 0,0 1-24,-106-4 682,105 4-719,1 0-30,0-1 0,0 1 0,0 0 0,0 0 1,0 0-1,0 0 0,0 0 0,0 0 0,0 1 0,0-1 0,0 0 0,-1 0 0,1 1 0,0-1 0,0 1 0,0-1 0,1 1 0,-1-1 0,0 1 0,0 0 0,0-1 0,0 1 0,0 0 0,1 0 0,-1 0 0,0-1 0,1 1 0,-1 1 67,20 6-5554,10-12 1590</inkml:trace>
  <inkml:trace contextRef="#ctx0" brushRef="#br0" timeOffset="-193110.189">26690 7703 8794,'2'2'3893,"5"5"-2921,-1-1-839,12 13-100,-1 1-1,-2 0 1,1 1-1,-2 0 0,-1 2 1,-1-1-1,-1 1 1,-1 1-1,-1 0 1,-1 1-1,-1 0 0,-1 0 1,-1 0-1,-1 1 1,-2-1-1,0 1 1,-2 0-1,-1-1 1,-1 1-1,-1 0 0,-1-1 1,-1 0-1,-1 0 1,-2 0-1,-6 13-32,1-5 47,-1-1-1,-2 0 0,-1-1 1,-2-2-1,-8 11-46,-26 24 79,-3-3 0,-2-1-1,-51 37-78,-85 45 1483,114-94-3191,-8-26 777</inkml:trace>
  <inkml:trace contextRef="#ctx0" brushRef="#br0" timeOffset="-192750.189">25620 7918 7882,'-9'33'3855,"-99"235"-2493,84-199-1103,4 1 1,2 1 0,-4 43-260,14-45 84,2 0 0,3 0 0,6 50-84,-3-105 9,1 0 0,0 0 1,1 0-1,1 0 1,0 0-1,1 0 0,1-1 1,0 1-1,1-1 1,0 0-1,1-1 0,0 0 1,1 0-1,0 0 1,1-1-1,0 0 0,1-1 1,0 0-1,1-1 1,0 0-1,0 0 0,1-1 1,0-1-1,2 1-9,7 0-431,-1 0 0,2-1 0,-1-2 0,0 0-1,1-1 1,0-1 0,22 0 431,14-7-2279</inkml:trace>
  <inkml:trace contextRef="#ctx0" brushRef="#br0" timeOffset="-192320.189">26738 7430 9458,'0'-3'234,"0"1"1,-1-1-1,1 0 0,0 1 1,1-1-1,-1 0 1,0 1-1,1-1 0,0 1 1,-1-1-1,1 1 0,0-1 1,0 1-1,0 0 0,1-1 1,-1 1-1,1 0 1,-1 0-1,1 0 0,0 0 1,-1 0-1,2-1-234,3-2 70,0 0 0,0 0 1,1 1-1,0 0 0,0 0 0,0 0 0,0 1 0,0 0 1,1 1-1,-1-1 0,4 1-70,-6 0 12,-1 1-1,1 0 1,0 1 0,0-1 0,0 1-1,0 0 1,0 0 0,0 0-1,0 1 1,0 0 0,0 0 0,0 0-1,0 0 1,0 1 0,-1 0 0,1 0-1,-1 0 1,1 1 0,-1-1-1,0 1 1,0 0 0,0 0 0,0 1-1,0-1 1,-1 1 0,0-1 0,1 1-1,-2 0 1,2 1-12,-3 1 11,1-1 0,-1 1 1,0 0-1,0-1 0,-1 1 0,0 0 0,0-1 0,0 1 1,0 0-1,-1-1 0,0 1 0,0 0 0,-1-1 0,0 1 1,0-1-1,0 0 0,0 0 0,-3 4-11,-61 90 380,-74 64 811,107-113-621,33-49-564,1 0 0,-1 0 0,1 0 0,-1 0 0,1 0 0,-1 0 0,1 0 0,0 0 0,-1 0 0,1 0 0,0-1 0,0 1 0,-1 0 0,1-1 1,0 1-1,0 0 0,0-1 0,0 1 0,0-1 0,0 1 0,0-1 0,0 0 0,0 1 0,0-1 0,0 0 0,0 0 0,0 0 0,1 0 0,-1 0 0,0 0 0,0 0 0,0 0 0,0 0 0,0 0 0,0-1 0,0 1 1,1-1-7,-2 1 1,127-23 145,-37-1-1330,-1-4 0,77-36 1184,-38 6-3412</inkml:trace>
  <inkml:trace contextRef="#ctx0" brushRef="#br0" timeOffset="-191450.189">27233 7486 5609,'1'-3'202,"0"0"0,0 0-1,0 0 1,-1 1 0,1-1-1,-1 0 1,1 0 0,-1 0-1,0 0 1,-1 0 0,1 0-1,0 0 1,-1 0 0,1 0-1,-1 0 1,0 0 0,0 0-1,0 0 1,-1 1 0,1-1-1,0 0 1,-1 1 0,0-1-1,0 1 1,0 0 0,0-1-1,0 1 1,0 0 0,0 0-1,-1 0 1,1 1 0,-1-1-202,-104-18 431,74 18-377,-276-24 650,176 8-246,133 18-460,0 1 1,0-1-1,1 0 1,-1 0-1,0 0 1,0 1 0,0-1-1,1 0 1,-1 1-1,0-1 1,0 0 0,0 0-1,0 1 1,0-1-1,0 0 1,0 1-1,0-1 1,0 0 0,0 1-1,0-1 1,0 0-1,0 1 1,0-1-1,0 0 1,0 0 0,0 1-1,0-1 1,0 0-1,0 1 1,0-1-1,0 0 1,-1 1 0,1-1-1,0 0 1,0 0-1,0 1 1,0-1 0,-1 0-1,1 0 1,0 0-1,0 1 1,-1-1-1,1 0 1,0 0 0,0 0-1,-1 1 2,33 13-2672,-9-10 614</inkml:trace>
  <inkml:trace contextRef="#ctx0" brushRef="#br0" timeOffset="-190290.189">26911 7195 9290,'-81'-50'6292,"76"49"-6277,1 1 0,0 0 0,-1 0 0,1 0 0,-1 0 0,1 1 0,0-1 0,0 1 0,-1 0 0,1 1 0,0-1 0,0 1 0,0 0 0,0-1 0,1 2 0,-1-1 0,0 0 0,1 1 0,-3 2-15,0-1 2,-23 15-10,1 2 1,0 1 0,1 1-1,2 1 1,1 2-1,0 0 1,2 2 0,1 0-1,2 1 1,0 1-1,-5 16 8,0 1-10,3 0 0,1 2-1,-3 20 11,17-50-1,1 1-1,1-1 0,0 1 0,2 0 0,0 0 0,2 0 1,0 1-1,1-1 0,1 0 0,2 8 2,0-16-3,0 0-1,0 0 1,1 0 0,0-1-1,1 0 1,1 0 0,0 0-1,0-1 1,1 1 0,0-2-1,1 1 1,0-2 0,0 1-1,1-1 1,0 0 0,1-1 0,-1 0-1,1-1 1,1 0 0,2 0 3,6 3 28,-1-2 0,2 0 0,-1-1 0,1-1 1,0-1-1,0-1 0,0-1 0,1 0 1,-1-2-1,0-1 0,16-2-28,-6-3 184,0-2 0,0-2 1,-1 0-1,0-2 0,-1-1 0,0-2 0,-1 0 1,-1-2-1,17-14-184,-10 7 241,-1-2 0,-1 0 0,-2-3 0,-1 0 0,26-34-241,-36 38 162,-2-1-1,-1 0 0,-1-1 0,-1-1 0,-2 0 0,-1 0 0,-1-2 1,-1 1-1,-1-1 0,-2-1 0,-2 1 0,2-27-161,-5 47 54,-1 1-1,0-1 1,0 1 0,-1-1-1,-1 1 1,1-1 0,-1 1-1,-1 0 1,0 0 0,0 0-1,-1 0 1,0 0 0,-1 1-1,1-1 1,-2 1 0,1 0-1,-6-5-53,-5 1 19,0 1 0,-1 0 0,0 2 1,0 0-1,-1 1 0,0 1 0,-1 0 0,1 1 0,-1 2 0,0 0 0,-1 0 0,1 2 0,-1 1 0,-17 0-19,-22-2 3,0 3 1,0 2-1,1 2 0,-1 4 0,1 1 0,0 4 1,-11 5-4,49-11-3,1 1 0,0 0 1,1 2-1,0 0 1,0 2-1,1-1 0,0 2 1,1 0-1,1 1 0,0 1 1,1 0-1,-7 11 3,13-15-8,0-1 0,2 1 0,-1 0 0,1 1 0,1 0 0,0 0 1,0 0-1,2 0 0,-1 0 0,2 1 0,-1 0 0,2 0 0,0 0 0,0-1 0,1 1 0,1 0 0,0 0 0,1 0 0,0 0 0,3 6 8,-1-6-13,1-1 0,0 1 0,1-1 0,1 0 0,-1-1-1,2 0 1,0 0 0,0 0 0,1-1 0,0-1 0,1 1 0,0-1 0,1-1 0,0 0 0,0-1 0,0 0-1,13 6 14,1-2-12,1 0 0,0-2 0,0 0 0,1-2 0,0-1-1,0-1 1,0-2 0,6 0 12,-1-1 5,-1-2 0,1-1-1,0-2 1,-1-1 0,0-1 0,0-1 0,0-2 0,10-5-5,-15 3 11,-1-1 1,0-1-1,-1-2 1,0 0-1,-1-1 1,-1-2 0,0 0-1,-2-1 1,5-6-12,-3 0 15,-1-1 0,-2-1 0,0-1 1,-2-1-1,0 0 0,-2-1 1,-2-1-1,0 0 0,-2-1 0,-2 0 1,0-3-16,-4 16 13,-2-1 1,0 1-1,-1 0 1,0-1-1,-2 1 1,0-1-1,-3-15-13,3 28 0,-2 0 0,1-1 0,-1 1 0,0 0 0,0 0 0,0 0 0,-1 0 0,0 1 0,0-1 0,-1 1-1,0 0 1,0 0 0,0 0 0,0 0 0,-1 1 0,1-1 0,-1 1 0,0 0 0,-1 1 0,1-1 0,-1 1 0,1 0-1,-1 1 1,0-1 0,0 1 0,0 0 0,0 1 0,-1-1 0,1 1 0,0 0 0,-5 1 0,-16-2-21,0 2 0,0 0 0,1 2 0,-1 1 0,1 1 0,-20 7 21,-9 1-1,0 3 1,1 3-1,1 2 0,1 2 0,1 2 0,0 3 0,3 2 0,0 2 0,-28 25 1,54-38-3,1 2 0,1 0 0,2 1 0,0 1 0,0 1 0,2 0 0,1 1 0,2 1 0,0 0 0,1 1 0,-5 19 3,12-31-13,1 1 1,1 0-1,0 0 0,1 0 1,0 0-1,1 0 0,1 0 1,1 0-1,0 0 0,1 0 1,0 0-1,2 0 0,-1 0 1,2-1-1,0 1 0,0-1 1,2-1-1,0 1 0,0-1 1,1 0-1,1-1 0,0 1 1,0-2-1,9 9 13,1-5-8,1 0 0,0 0 0,1-2-1,1-1 1,0 0 0,0-2 0,1-1 0,0 0 0,1-2 0,0-1 0,0 0 0,0-2 0,1-1-1,0-1 1,-1-1 0,1-1 0,0-1 0,-1-1 0,1-1 0,-1-2 0,0 0 0,0-2-1,0 0 1,-1-2 0,0 0 0,1-2 8,7-3 15,0-2 0,0 0 0,-2-2 0,0-2 0,-1 0 0,-1-2 0,-1-1-1,-1 0 1,-1-2 0,-2-2 0,14-19-15,-27 34 13,-1 0-1,-1-1 0,0 0 1,0 0-1,-2 0 1,0-1-1,0 0 0,-1 0 1,-1-1-1,0 1 1,-1-1-1,-1 0 0,0 1 1,-1-1-1,0 0 1,-1 1-1,-1-1 0,0 0 1,-1 1-1,-1 0 1,0 0-1,-1 0 0,-1 0 1,0 1-1,-1 0 1,0 0-1,-7-9-12,3 11-1,0 0 0,0 1 0,-1 0-1,0 1 1,-1 1 0,0 0 0,-1 0 0,1 1 0,-1 1-1,-1 0 1,1 1 0,-1 1 0,-10-2 1,-15-1-94,-1 1 1,0 1-1,0 3 1,-24 2 93,-157 23-1923,83 9-2317,50-6 232</inkml:trace>
  <inkml:trace contextRef="#ctx0" brushRef="#br0" timeOffset="-180290.189">17484 8314 5905,'-3'-40'4890,"3"32"-4448,1 1-1,0 0 1,0-1 0,0 1-1,1 0 1,0 0-1,0 0 1,1 0 0,0 0-1,0 1 1,4-5-442,-6 10 33,1 0 1,-1 1 0,0 0 0,1-1-1,-1 1 1,0 0 0,1-1 0,-1 1-1,1 0 1,-1 0 0,1 0 0,-1 1-1,0-1 1,1 0 0,-1 0-1,1 1 1,-1-1 0,0 1 0,1-1-1,-1 1 1,0-1 0,0 1 0,1 0-1,-1 0 1,0 0 0,0 0 0,0 0-1,0 0 1,0 0 0,0 0 0,0 0-1,-1 0 1,1 0 0,0 1-1,0-1 1,-1 0 0,1 1-34,24 27 112,40 46 94,-2 3 0,20 39-206,-75-104 73,0 0 1,-1 1-1,0-1 0,-2 2 0,1-1 1,-2 1-1,0-1 0,-1 1 1,0 1-1,-1-1 0,-1 0 0,0 0 1,-1 1-1,-1-1 0,0 0 0,-1 0 1,-1 2-74,-64 221 642,22-160-520,43-75-117,0-1 0,0 1-1,0-1 1,0 1 0,1 0 0,-1 0 0,1-1 0,0 1 0,0 0-1,0 0 1,0 0 0,0 1 0,1-1 0,-1 0 0,1 0 0,0 0-1,0 2-3,5-13-2221,-2-12-1052,-2-9-256</inkml:trace>
  <inkml:trace contextRef="#ctx0" brushRef="#br0" timeOffset="-179280.189">14535 8457 2937,'17'-29'2127,"0"-1"0,-2 0 0,-2-1 0,0-1 0,4-22-2127,-15 39 1811,-13 31-497,3-1-1218,-26 34-33,2 1 0,3 1 0,2 2 1,2 1-1,2 1 0,3 1 0,3 1 0,-6 35-63,17-64 3,2 1 0,1 0 0,1 0 0,2 0 0,1 0 0,1 0 0,1-1-1,2 1 1,0-1 0,2 1 0,2-2 0,1 4-3,-7-25-11,1 0 1,0 0-1,0-1 1,0 1-1,1-1 1,-1 0-1,1 0 1,0 0-1,1-1 1,-1 1-1,1-2 1,0 1-1,0 0 0,0-1 1,1 0-1,-1-1 1,1 1-1,-1-1 1,1 0-1,0-1 1,0 0 10,57-1-3382,-25-10 654</inkml:trace>
  <inkml:trace contextRef="#ctx0" brushRef="#br0" timeOffset="-116580.189">10927 7912 5681,'-41'18'4968,"-14"20"-2318,10-6-1317,36-25-1210,-1-1 0,1 2-1,0-1 1,1 1-1,-1 0 1,2 1 0,-1 0-1,1 1 1,1-1-1,-1 1 1,2 0-1,-4 9-122,-8 17 71,3 2-1,1-1 0,1 2 0,2 0 1,2 0-1,-2 35-70,9-51 18,2 1 0,0-1 1,2 1-1,0-1 0,2 0 0,0 0 0,2-1 1,0 1-1,2-1 0,0-1 0,1 0 1,2 0-1,0-1 0,1 0 0,6 6-18,-14-19 17,1 0-1,0 0 0,1 0 0,0-1 1,0 0-1,0 0 0,0-1 0,1 1 1,0-2-1,0 1 0,0-1 0,1-1 1,0 1-1,-1-2 0,1 1 0,0-1 0,0 0 1,0-1-1,1 0 0,-1 0 0,0-1 1,0 0-1,0-1 0,1 0 0,-1-1 1,0 0-1,6-2-16,3-2 46,1 0 1,-1-2-1,0 0 1,-1-2-1,0 0 0,0 0 1,-1-2-1,-1 0 1,0 0-1,0-2 1,-1 0-1,-1 0 0,9-14-46,-3 2 76,-1-1 0,-1-1 0,-1-1 0,-2 0 0,-1-1 0,-1 0 0,8-32-76,-15 38 88,0-1 1,-2 1-1,0-1 0,-2 0 1,-1 0-1,-1 0 0,-1 0 1,-1 0-1,-1 0 0,-2 1 1,0 0-1,-1 0 0,-2-1-88,6 14 26,-1 0-1,0 0 1,-1 1-1,0-1 1,0 1-1,-1 0 0,-1 0 1,1 1-1,-2 0 1,1 0-1,-1 1 1,-1-1-1,1 2 1,-1-1-1,-1 2 1,1-1-1,-1 1 1,0 0-1,-1 1 1,1 0-1,-1 1 1,0 0-1,0 1 0,0 0 1,-1 1-1,1 0 1,-1 1-1,1 0 1,-1 1-1,-8 0-25,-11 5-384,0 2-1,0 1 1,1 1-1,0 2 1,1 1-1,-27 15 385,-25 16-3550</inkml:trace>
  <inkml:trace contextRef="#ctx0" brushRef="#br0" timeOffset="-80820.19">17157 8223 10698,'-49'10'6498,"64"-1"-6398,249 11-217,-159-16 158,125 14 183,-79-6 102,215 10-39,61 2-243,147 25-20,212 20-5,-346-46 0,35-18 89,-7-38 8,-29-27-42,184-75 264,-359 69 447,-144 26 65,-93 47-185,116 23-668,-61-16-2,-4-2 0,0-3 0,0-4-1,40-3 6,-58-1 6,198 20 7,-5-34-13,-132-5 39,-86 8-6,-1-25-25,50-143-35,-76 151 30,0 0-1,-2-1 0,-1 0 1,-1 0-1,-1 0 0,-2 0 1,-1-1-1,-1 1 1,-3-18-3,0-53 5,4 84 0,2-4 3,-2 1 0,-1-1-1,0 1 1,-1 0 0,-1-1-1,-1 1 1,0 0 0,-1 0 0,-4-7-8,5 20 25,1 0 1,0 0-1,-1 0 1,0 1 0,0-1-1,0 1 1,-1 0 0,1 1-1,-1-1 1,0 1 0,0-1-1,0 2 1,-2-2-26,-33 9 89,-179-29-307,62 19 186,0 7 1,-16 8 31,-6-1-33,-804 67 2,528-40 128,24-22-55,25-26-122,-15-14 9,-45 19 155,4 11-21,26-16-35,48-29-43,13-22-24,20 8-21,139 37 45,-1 10-1,-1 9 1,-20 11 15,164-7-19,74-5 18,-1 0 0,1 0 0,0 0 0,-1 0 0,1-1 0,0 1 0,-1 0 0,1 0 0,0 0 0,-1 0 0,1 0 0,-1 0 0,1 0 0,0 0-1,-1 0 1,1 0 0,0 0 0,-1 0 0,1 1 0,-1-1 0,1 0 0,0 0 0,-1 0 0,1 0 0,0 1 0,-1-1 0,1 0 0,0 0 0,0 0 0,-1 1 0,1-1 0,0 0 0,-1 1 0,1-1 0,0 0 0,0 1 0,0-1 0,0 0 0,-1 1 0,1-1 0,0 0 0,0 1 0,0-1 0,0 0 0,0 1 0,0-1 0,0 1 0,0-1 0,0 0 0,0 1-1,0-1 1,0 1 0,0-1 0,0 0 0,0 1 0,0-1 0,0 0 0,1 1 0,-1-1 0,0 1 1,1 10 22,-17 264-97,68 182 58,-34-177 54,-17-273-33,-1 0-1,-1 0 1,1 1 0,-1-1-1,0 0 1,-1 0 0,1 0-1,-2 0 1,1 0 0,-1-1-1,0 2-3,3-8-27,0 0 0,0 0-1,0-1 1,0 1-1,0 0 1,0 0 0,0-1-1,0 1 1,0 0 0,0 0-1,0 0 1,-1-1 0,1 1-1,0 0 1,0 0 0,0-1-1,0 1 1,0 0-1,0 0 1,0 0 0,-1-1-1,1 1 1,0 0 0,0 0-1,0 0 1,-1 0 0,1 0-1,0-1 1,0 1 0,0 0-1,-1 0 1,1 0 0,0 0-1,0 0 1,0 0-1,-1 0 1,1 0 0,0 0-1,0 0 1,-1 0 0,1 0-1,0 0 1,-1 0 27,5-35-3442,-1-19 80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10186-DADD-45B0-A561-A57E33672233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3F48A-AE43-4B1C-AD25-2AD3E4B74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256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4642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04.03.2022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customXml" Target="../ink/ink1.xml"/><Relationship Id="rId4" Type="http://schemas.openxmlformats.org/officeDocument/2006/relationships/hyperlink" Target="http://www.bernhardkoester.de/vorlesungen/inhalt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sthinking21.github.io/statsthinking21-core-site/" TargetMode="External"/><Relationship Id="rId2" Type="http://schemas.openxmlformats.org/officeDocument/2006/relationships/hyperlink" Target="https://www.openintro.org/book/os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customXml" Target="../ink/ink3.xml"/><Relationship Id="rId4" Type="http://schemas.openxmlformats.org/officeDocument/2006/relationships/hyperlink" Target="https://ocw.mit.edu/courses/find-by-topic/#cat=mathematics&amp;subcat=probabilityandstatistic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256948" y="1874728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260E3A9A-1065-4EC6-B198-2A23B38AD04E}"/>
                  </a:ext>
                </a:extLst>
              </p14:cNvPr>
              <p14:cNvContentPartPr/>
              <p14:nvPr/>
            </p14:nvContentPartPr>
            <p14:xfrm>
              <a:off x="1347774" y="5415674"/>
              <a:ext cx="5327280" cy="130896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260E3A9A-1065-4EC6-B198-2A23B38AD04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38774" y="5407034"/>
                <a:ext cx="5344920" cy="1326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9554" y="2265082"/>
            <a:ext cx="9149918" cy="1309430"/>
          </a:xfrm>
        </p:spPr>
        <p:txBody>
          <a:bodyPr>
            <a:noAutofit/>
          </a:bodyPr>
          <a:lstStyle/>
          <a:p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Advanced</a:t>
            </a:r>
            <a:r>
              <a:rPr lang="de-DE" sz="50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de-DE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2147" y="4747574"/>
            <a:ext cx="9077325" cy="438788"/>
          </a:xfrm>
        </p:spPr>
        <p:txBody>
          <a:bodyPr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Sommersemester 2022</a:t>
            </a: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1411" y="54702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253071"/>
            <a:ext cx="2581275" cy="17716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D60AE7CF-1F07-4864-9EFB-5CD265C5646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1565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" y="0"/>
            <a:ext cx="12191999" cy="646864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Due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to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the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pandemic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the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organizational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form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of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this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lecture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is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not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fixed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right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now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!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Start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is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Thursday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, 2 March  2022 online via zoom (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see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moodle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)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Classroom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lectures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may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be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possible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from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21 March 2022 on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Further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information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will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be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given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in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the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lecture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. Times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are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volatile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nowadays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!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 dirty="0">
              <a:solidFill>
                <a:srgbClr val="000000"/>
              </a:solidFill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 err="1">
                <a:solidFill>
                  <a:srgbClr val="000000"/>
                </a:solidFill>
              </a:rPr>
              <a:t>During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pandemic</a:t>
            </a:r>
            <a:r>
              <a:rPr lang="de-DE" sz="2400" dirty="0">
                <a:solidFill>
                  <a:srgbClr val="000000"/>
                </a:solidFill>
              </a:rPr>
              <a:t>, I </a:t>
            </a:r>
            <a:r>
              <a:rPr lang="de-DE" sz="2400" dirty="0" err="1">
                <a:solidFill>
                  <a:srgbClr val="000000"/>
                </a:solidFill>
              </a:rPr>
              <a:t>always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had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ideas</a:t>
            </a:r>
            <a:r>
              <a:rPr lang="de-DE" sz="2400" dirty="0">
                <a:solidFill>
                  <a:srgbClr val="000000"/>
                </a:solidFill>
              </a:rPr>
              <a:t>, </a:t>
            </a:r>
            <a:r>
              <a:rPr lang="de-DE" sz="2400" dirty="0" err="1">
                <a:solidFill>
                  <a:srgbClr val="000000"/>
                </a:solidFill>
              </a:rPr>
              <a:t>who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to</a:t>
            </a:r>
            <a:r>
              <a:rPr lang="de-DE" sz="2400" dirty="0">
                <a:solidFill>
                  <a:srgbClr val="000000"/>
                </a:solidFill>
              </a:rPr>
              <a:t> deal </a:t>
            </a:r>
            <a:r>
              <a:rPr lang="de-DE" sz="2400" dirty="0" err="1">
                <a:solidFill>
                  <a:srgbClr val="000000"/>
                </a:solidFill>
              </a:rPr>
              <a:t>with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uncertain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situation</a:t>
            </a:r>
            <a:r>
              <a:rPr lang="de-DE" sz="2400" dirty="0">
                <a:solidFill>
                  <a:srgbClr val="000000"/>
                </a:solidFill>
              </a:rPr>
              <a:t>, but </a:t>
            </a:r>
            <a:r>
              <a:rPr lang="de-DE" sz="2400" dirty="0" err="1">
                <a:solidFill>
                  <a:srgbClr val="000000"/>
                </a:solidFill>
              </a:rPr>
              <a:t>always</a:t>
            </a:r>
            <a:r>
              <a:rPr lang="de-DE" sz="2400" dirty="0">
                <a:solidFill>
                  <a:srgbClr val="000000"/>
                </a:solidFill>
              </a:rPr>
              <a:t> I </a:t>
            </a:r>
            <a:r>
              <a:rPr lang="de-DE" sz="2400" dirty="0" err="1">
                <a:solidFill>
                  <a:srgbClr val="000000"/>
                </a:solidFill>
              </a:rPr>
              <a:t>hade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to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bow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force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majeure</a:t>
            </a:r>
            <a:r>
              <a:rPr lang="de-DE" sz="2400" dirty="0">
                <a:solidFill>
                  <a:srgbClr val="000000"/>
                </a:solidFill>
              </a:rPr>
              <a:t>. </a:t>
            </a:r>
            <a:r>
              <a:rPr lang="de-DE" sz="2400" dirty="0" err="1">
                <a:solidFill>
                  <a:srgbClr val="000000"/>
                </a:solidFill>
              </a:rPr>
              <a:t>Therefore</a:t>
            </a:r>
            <a:r>
              <a:rPr lang="de-DE" sz="2400" dirty="0">
                <a:solidFill>
                  <a:srgbClr val="000000"/>
                </a:solidFill>
              </a:rPr>
              <a:t> I do not </a:t>
            </a:r>
            <a:r>
              <a:rPr lang="de-DE" sz="2400" dirty="0" err="1">
                <a:solidFill>
                  <a:srgbClr val="000000"/>
                </a:solidFill>
              </a:rPr>
              <a:t>make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any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annoucements</a:t>
            </a:r>
            <a:r>
              <a:rPr lang="de-DE" sz="2400" dirty="0">
                <a:solidFill>
                  <a:srgbClr val="000000"/>
                </a:solidFill>
              </a:rPr>
              <a:t> in </a:t>
            </a:r>
            <a:r>
              <a:rPr lang="de-DE" sz="2400" dirty="0" err="1">
                <a:solidFill>
                  <a:srgbClr val="000000"/>
                </a:solidFill>
              </a:rPr>
              <a:t>advance</a:t>
            </a:r>
            <a:r>
              <a:rPr lang="de-DE" sz="2400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</a:rPr>
              <a:t>But I </a:t>
            </a:r>
            <a:r>
              <a:rPr lang="de-DE" sz="2400" dirty="0" err="1">
                <a:solidFill>
                  <a:srgbClr val="000000"/>
                </a:solidFill>
              </a:rPr>
              <a:t>can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assure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you</a:t>
            </a:r>
            <a:r>
              <a:rPr lang="de-DE" sz="2400" dirty="0">
                <a:solidFill>
                  <a:srgbClr val="000000"/>
                </a:solidFill>
              </a:rPr>
              <a:t>, </a:t>
            </a:r>
            <a:r>
              <a:rPr lang="de-DE" sz="2400" dirty="0" err="1">
                <a:solidFill>
                  <a:srgbClr val="000000"/>
                </a:solidFill>
              </a:rPr>
              <a:t>that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we</a:t>
            </a:r>
            <a:r>
              <a:rPr lang="de-DE" sz="2400" dirty="0">
                <a:solidFill>
                  <a:srgbClr val="000000"/>
                </a:solidFill>
              </a:rPr>
              <a:t> will find a </a:t>
            </a:r>
            <a:r>
              <a:rPr lang="de-DE" sz="2400" dirty="0" err="1">
                <a:solidFill>
                  <a:srgbClr val="000000"/>
                </a:solidFill>
              </a:rPr>
              <a:t>good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teaching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concept</a:t>
            </a:r>
            <a:r>
              <a:rPr lang="de-DE" sz="2400" dirty="0">
                <a:solidFill>
                  <a:srgbClr val="000000"/>
                </a:solidFill>
              </a:rPr>
              <a:t>!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 dirty="0">
              <a:solidFill>
                <a:srgbClr val="000000"/>
              </a:solidFill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</a:rPr>
              <a:t>Kind </a:t>
            </a:r>
            <a:r>
              <a:rPr lang="de-DE" sz="2400" dirty="0" err="1">
                <a:solidFill>
                  <a:srgbClr val="000000"/>
                </a:solidFill>
              </a:rPr>
              <a:t>regards</a:t>
            </a:r>
            <a:r>
              <a:rPr lang="de-DE" sz="2400" dirty="0">
                <a:solidFill>
                  <a:srgbClr val="000000"/>
                </a:solidFill>
              </a:rPr>
              <a:t> 			Bernhard Köster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6FED8B2-97AF-49A4-B39C-7CE2436A4C1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694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631505" y="116632"/>
            <a:ext cx="998242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>
                <a:solidFill>
                  <a:srgbClr val="000000"/>
                </a:solidFill>
              </a:rPr>
              <a:t>Prof. Dr. Bernhard Köster</a:t>
            </a:r>
          </a:p>
          <a:p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Room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		S 113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Street:			Friedrich-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Paffrath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-Straße 101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location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	26389 Wilhelmshaven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Tel.			+49 4421 985-2766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Email:			bernhard.koester@jade-hs.de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Consultation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hour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by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arrangement</a:t>
            </a:r>
            <a:endParaRPr lang="de-DE" sz="2400" dirty="0"/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			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or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just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have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a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look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into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my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office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!</a:t>
            </a: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</a:rPr>
              <a:t>			</a:t>
            </a:r>
            <a:r>
              <a:rPr lang="de-DE" sz="2400" dirty="0" err="1">
                <a:solidFill>
                  <a:srgbClr val="000000"/>
                </a:solidFill>
              </a:rPr>
              <a:t>or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Webex</a:t>
            </a:r>
            <a:r>
              <a:rPr lang="de-DE" sz="2400" dirty="0">
                <a:solidFill>
                  <a:srgbClr val="000000"/>
                </a:solidFill>
              </a:rPr>
              <a:t>/Zoom …</a:t>
            </a: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0F336A6C-3C3E-4BC7-A879-DC0C70EBF80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7E25918C-4464-43C0-8A2B-68D76A392E53}"/>
                  </a:ext>
                </a:extLst>
              </p14:cNvPr>
              <p14:cNvContentPartPr/>
              <p14:nvPr/>
            </p14:nvContentPartPr>
            <p14:xfrm>
              <a:off x="4077294" y="3996554"/>
              <a:ext cx="4590000" cy="2425680"/>
            </p14:xfrm>
          </p:contentPart>
        </mc:Choice>
        <mc:Fallback xmlns=""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7E25918C-4464-43C0-8A2B-68D76A392E5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68294" y="3987553"/>
                <a:ext cx="4607640" cy="244332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47411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Literature</a:t>
            </a:r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Statistics for Business and Economics</a:t>
            </a:r>
            <a:r>
              <a:rPr lang="en-US" sz="2000" dirty="0">
                <a:solidFill>
                  <a:srgbClr val="000000"/>
                </a:solidFill>
              </a:rPr>
              <a:t>, Anderson, Sweeney, Williams, </a:t>
            </a:r>
            <a:r>
              <a:rPr lang="en-US" sz="2000" dirty="0" err="1">
                <a:solidFill>
                  <a:srgbClr val="000000"/>
                </a:solidFill>
              </a:rPr>
              <a:t>Camm</a:t>
            </a:r>
            <a:r>
              <a:rPr lang="en-US" sz="2000" dirty="0">
                <a:solidFill>
                  <a:srgbClr val="000000"/>
                </a:solidFill>
              </a:rPr>
              <a:t>, Cochran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Mathematical Statistics for Economics and Business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Mittelhammer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Statistics for Business and Economics, Global Edition</a:t>
            </a:r>
            <a:r>
              <a:rPr lang="en-US" sz="2000" dirty="0">
                <a:solidFill>
                  <a:srgbClr val="000000"/>
                </a:solidFill>
              </a:rPr>
              <a:t>, Newbold, Thorne, Carlson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>
                <a:solidFill>
                  <a:srgbClr val="000000"/>
                </a:solidFill>
              </a:rPr>
              <a:t>A Guide </a:t>
            </a:r>
            <a:r>
              <a:rPr lang="de-DE" sz="2000" b="1" dirty="0" err="1">
                <a:solidFill>
                  <a:srgbClr val="000000"/>
                </a:solidFill>
              </a:rPr>
              <a:t>to</a:t>
            </a:r>
            <a:r>
              <a:rPr lang="de-DE" sz="2000" b="1" dirty="0">
                <a:solidFill>
                  <a:srgbClr val="000000"/>
                </a:solidFill>
              </a:rPr>
              <a:t> Modern </a:t>
            </a:r>
            <a:r>
              <a:rPr lang="de-DE" sz="2000" b="1" dirty="0" err="1">
                <a:solidFill>
                  <a:srgbClr val="000000"/>
                </a:solidFill>
              </a:rPr>
              <a:t>Econometrics</a:t>
            </a:r>
            <a:r>
              <a:rPr lang="de-DE" sz="2000" dirty="0">
                <a:solidFill>
                  <a:srgbClr val="000000"/>
                </a:solidFill>
              </a:rPr>
              <a:t>, Verbeek</a:t>
            </a:r>
          </a:p>
          <a:p>
            <a:endParaRPr lang="de-DE" sz="2000" dirty="0"/>
          </a:p>
          <a:p>
            <a:r>
              <a:rPr lang="de-DE" sz="2000" dirty="0" err="1"/>
              <a:t>Some</a:t>
            </a:r>
            <a:r>
              <a:rPr lang="de-DE" sz="2000" dirty="0"/>
              <a:t> open </a:t>
            </a:r>
            <a:r>
              <a:rPr lang="de-DE" sz="2000" dirty="0" err="1"/>
              <a:t>resources</a:t>
            </a:r>
            <a:endParaRPr lang="de-DE" sz="2000" dirty="0"/>
          </a:p>
          <a:p>
            <a:pPr lvl="1"/>
            <a:endParaRPr lang="de-DE" sz="2000" dirty="0">
              <a:hlinkClick r:id="rId2"/>
            </a:endParaRPr>
          </a:p>
          <a:p>
            <a:pPr lvl="1"/>
            <a:r>
              <a:rPr lang="de-DE" sz="2000" dirty="0" err="1">
                <a:hlinkClick r:id="rId2"/>
              </a:rPr>
              <a:t>OpenIntro</a:t>
            </a:r>
            <a:r>
              <a:rPr lang="de-DE" sz="2000" dirty="0">
                <a:hlinkClick r:id="rId2"/>
              </a:rPr>
              <a:t> </a:t>
            </a:r>
            <a:r>
              <a:rPr lang="de-DE" sz="2000" dirty="0" err="1">
                <a:hlinkClick r:id="rId2"/>
              </a:rPr>
              <a:t>Statistics</a:t>
            </a:r>
            <a:endParaRPr lang="de-DE" sz="2000" dirty="0"/>
          </a:p>
          <a:p>
            <a:pPr lvl="1"/>
            <a:endParaRPr lang="de-DE" sz="2000" dirty="0"/>
          </a:p>
          <a:p>
            <a:pPr lvl="1"/>
            <a:r>
              <a:rPr lang="en-US" sz="2000" dirty="0">
                <a:hlinkClick r:id="rId3"/>
              </a:rPr>
              <a:t>Statistical Thinking for the 21st Century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>
                <a:hlinkClick r:id="rId4"/>
              </a:rPr>
              <a:t>MIT OPENCOURSEWARE</a:t>
            </a:r>
            <a:endParaRPr lang="de-DE" sz="2000" dirty="0"/>
          </a:p>
          <a:p>
            <a:endParaRPr lang="de-DE" sz="2000" dirty="0"/>
          </a:p>
          <a:p>
            <a:r>
              <a:rPr lang="de-DE" sz="2000" dirty="0"/>
              <a:t>-&gt; </a:t>
            </a:r>
            <a:r>
              <a:rPr lang="de-DE" sz="2000" dirty="0" err="1"/>
              <a:t>there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much</a:t>
            </a:r>
            <a:r>
              <a:rPr lang="de-DE" sz="2000" dirty="0"/>
              <a:t> </a:t>
            </a:r>
            <a:r>
              <a:rPr lang="de-DE" sz="2000" dirty="0" err="1"/>
              <a:t>more</a:t>
            </a:r>
            <a:r>
              <a:rPr lang="de-DE" sz="2000" dirty="0"/>
              <a:t>!!!</a:t>
            </a:r>
          </a:p>
          <a:p>
            <a:endParaRPr lang="de-DE" sz="2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99132AB-5769-4087-9600-171FC47D490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65" name="Freihand 164">
                <a:extLst>
                  <a:ext uri="{FF2B5EF4-FFF2-40B4-BE49-F238E27FC236}">
                    <a16:creationId xmlns:a16="http://schemas.microsoft.com/office/drawing/2014/main" id="{C9B0C461-5AC5-4078-9D51-A800E1727F82}"/>
                  </a:ext>
                </a:extLst>
              </p14:cNvPr>
              <p14:cNvContentPartPr/>
              <p14:nvPr/>
            </p14:nvContentPartPr>
            <p14:xfrm>
              <a:off x="77334" y="258674"/>
              <a:ext cx="11887200" cy="6096240"/>
            </p14:xfrm>
          </p:contentPart>
        </mc:Choice>
        <mc:Fallback xmlns="">
          <p:pic>
            <p:nvPicPr>
              <p:cNvPr id="165" name="Freihand 164">
                <a:extLst>
                  <a:ext uri="{FF2B5EF4-FFF2-40B4-BE49-F238E27FC236}">
                    <a16:creationId xmlns:a16="http://schemas.microsoft.com/office/drawing/2014/main" id="{C9B0C461-5AC5-4078-9D51-A800E1727F8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8694" y="249673"/>
                <a:ext cx="11904840" cy="611388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1029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090D39FE-C542-40EF-940C-B27F200343A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34" name="Freihand 333">
                <a:extLst>
                  <a:ext uri="{FF2B5EF4-FFF2-40B4-BE49-F238E27FC236}">
                    <a16:creationId xmlns:a16="http://schemas.microsoft.com/office/drawing/2014/main" id="{8B29BDD5-AB64-466F-9AEF-593A50A3E26F}"/>
                  </a:ext>
                </a:extLst>
              </p14:cNvPr>
              <p14:cNvContentPartPr/>
              <p14:nvPr/>
            </p14:nvContentPartPr>
            <p14:xfrm>
              <a:off x="1171014" y="81194"/>
              <a:ext cx="10883520" cy="6627600"/>
            </p14:xfrm>
          </p:contentPart>
        </mc:Choice>
        <mc:Fallback xmlns="">
          <p:pic>
            <p:nvPicPr>
              <p:cNvPr id="334" name="Freihand 333">
                <a:extLst>
                  <a:ext uri="{FF2B5EF4-FFF2-40B4-BE49-F238E27FC236}">
                    <a16:creationId xmlns:a16="http://schemas.microsoft.com/office/drawing/2014/main" id="{8B29BDD5-AB64-466F-9AEF-593A50A3E26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62014" y="72194"/>
                <a:ext cx="10901160" cy="664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44776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Introduction</a:t>
            </a:r>
            <a:r>
              <a:rPr lang="de-DE" sz="2400" dirty="0">
                <a:solidFill>
                  <a:srgbClr val="000000"/>
                </a:solidFill>
              </a:rPr>
              <a:t> and Revision</a:t>
            </a: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Means and Median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Dispersion: MAD, Variance, Standard Deviation, </a:t>
            </a:r>
            <a:r>
              <a:rPr lang="en-US" sz="2000" b="1" dirty="0" err="1">
                <a:solidFill>
                  <a:srgbClr val="000000"/>
                </a:solidFill>
              </a:rPr>
              <a:t>Coefficiant</a:t>
            </a:r>
            <a:r>
              <a:rPr lang="en-US" sz="2000" b="1" dirty="0">
                <a:solidFill>
                  <a:srgbClr val="000000"/>
                </a:solidFill>
              </a:rPr>
              <a:t> of Variation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Contingency table and independence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Bayes` Theorem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Random Variable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err="1">
                <a:solidFill>
                  <a:srgbClr val="000000"/>
                </a:solidFill>
              </a:rPr>
              <a:t>Probability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Distributions</a:t>
            </a:r>
            <a:r>
              <a:rPr lang="de-DE" sz="2000" b="1" dirty="0">
                <a:solidFill>
                  <a:srgbClr val="000000"/>
                </a:solidFill>
              </a:rPr>
              <a:t>, </a:t>
            </a:r>
            <a:r>
              <a:rPr lang="de-DE" sz="2000" b="1" dirty="0" err="1">
                <a:solidFill>
                  <a:srgbClr val="000000"/>
                </a:solidFill>
              </a:rPr>
              <a:t>density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function</a:t>
            </a:r>
            <a:r>
              <a:rPr lang="de-DE" sz="2000" b="1" dirty="0">
                <a:solidFill>
                  <a:srgbClr val="000000"/>
                </a:solidFill>
              </a:rPr>
              <a:t> and </a:t>
            </a:r>
            <a:r>
              <a:rPr lang="de-DE" sz="2000" b="1" dirty="0" err="1">
                <a:solidFill>
                  <a:srgbClr val="000000"/>
                </a:solidFill>
              </a:rPr>
              <a:t>cumulative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distribution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function</a:t>
            </a:r>
            <a:endParaRPr lang="de-DE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>
                <a:solidFill>
                  <a:srgbClr val="000000"/>
                </a:solidFill>
              </a:rPr>
              <a:t>Central </a:t>
            </a:r>
            <a:r>
              <a:rPr lang="de-DE" sz="2000" b="1" dirty="0" err="1">
                <a:solidFill>
                  <a:srgbClr val="000000"/>
                </a:solidFill>
              </a:rPr>
              <a:t>limit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theorem</a:t>
            </a:r>
            <a:endParaRPr lang="de-DE" sz="2000" dirty="0">
              <a:solidFill>
                <a:srgbClr val="000000"/>
              </a:solidFill>
            </a:endParaRPr>
          </a:p>
          <a:p>
            <a:endParaRPr lang="de-DE" sz="20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560F83B-D41D-4F87-99DE-F1B701B0166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7" name="Freihand 16">
                <a:extLst>
                  <a:ext uri="{FF2B5EF4-FFF2-40B4-BE49-F238E27FC236}">
                    <a16:creationId xmlns:a16="http://schemas.microsoft.com/office/drawing/2014/main" id="{CCC750C1-60FF-474B-9DAB-1C3129A0B98F}"/>
                  </a:ext>
                </a:extLst>
              </p14:cNvPr>
              <p14:cNvContentPartPr/>
              <p14:nvPr/>
            </p14:nvContentPartPr>
            <p14:xfrm>
              <a:off x="529134" y="778874"/>
              <a:ext cx="8946720" cy="4342680"/>
            </p14:xfrm>
          </p:contentPart>
        </mc:Choice>
        <mc:Fallback xmlns="">
          <p:pic>
            <p:nvPicPr>
              <p:cNvPr id="17" name="Freihand 16">
                <a:extLst>
                  <a:ext uri="{FF2B5EF4-FFF2-40B4-BE49-F238E27FC236}">
                    <a16:creationId xmlns:a16="http://schemas.microsoft.com/office/drawing/2014/main" id="{CCC750C1-60FF-474B-9DAB-1C3129A0B98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0134" y="770234"/>
                <a:ext cx="8964360" cy="436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81614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Example</a:t>
            </a:r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>
                <a:solidFill>
                  <a:srgbClr val="000000"/>
                </a:solidFill>
              </a:rPr>
              <a:t>Generate in Excel a sample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length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15 male </a:t>
            </a:r>
            <a:r>
              <a:rPr lang="de-DE" sz="2200" dirty="0" err="1">
                <a:solidFill>
                  <a:srgbClr val="000000"/>
                </a:solidFill>
              </a:rPr>
              <a:t>students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around</a:t>
            </a:r>
            <a:r>
              <a:rPr lang="de-DE" sz="2200" dirty="0">
                <a:solidFill>
                  <a:srgbClr val="000000"/>
                </a:solidFill>
              </a:rPr>
              <a:t> 175cm and a maximum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25cm.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arithmetic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geometric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harmonic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mean</a:t>
            </a:r>
            <a:r>
              <a:rPr lang="de-DE" sz="2200" dirty="0">
                <a:solidFill>
                  <a:srgbClr val="000000"/>
                </a:solidFill>
              </a:rPr>
              <a:t>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median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</a:t>
            </a:r>
            <a:r>
              <a:rPr lang="de-DE" sz="2200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MAD, </a:t>
            </a:r>
            <a:r>
              <a:rPr lang="de-DE" sz="2200" dirty="0" err="1">
                <a:solidFill>
                  <a:srgbClr val="000000"/>
                </a:solidFill>
              </a:rPr>
              <a:t>variance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standard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,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coefficient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variation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</a:t>
            </a:r>
            <a:r>
              <a:rPr lang="de-DE" sz="2200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>
                <a:solidFill>
                  <a:srgbClr val="000000"/>
                </a:solidFill>
              </a:rPr>
              <a:t>Generate in Excel a sample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length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11 </a:t>
            </a:r>
            <a:r>
              <a:rPr lang="de-DE" sz="2200" dirty="0" err="1">
                <a:solidFill>
                  <a:srgbClr val="000000"/>
                </a:solidFill>
              </a:rPr>
              <a:t>female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students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around</a:t>
            </a:r>
            <a:r>
              <a:rPr lang="de-DE" sz="2200" dirty="0">
                <a:solidFill>
                  <a:srgbClr val="000000"/>
                </a:solidFill>
              </a:rPr>
              <a:t> 165cm and a maximum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20cm.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contingency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table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attributes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gender</a:t>
            </a:r>
            <a:r>
              <a:rPr lang="de-DE" sz="2200" dirty="0">
                <a:solidFill>
                  <a:srgbClr val="000000"/>
                </a:solidFill>
              </a:rPr>
              <a:t> and </a:t>
            </a:r>
            <a:r>
              <a:rPr lang="de-DE" sz="2200" dirty="0" err="1">
                <a:solidFill>
                  <a:srgbClr val="000000"/>
                </a:solidFill>
              </a:rPr>
              <a:t>lenght</a:t>
            </a:r>
            <a:endParaRPr lang="de-DE" sz="2200" dirty="0">
              <a:solidFill>
                <a:srgbClr val="000000"/>
              </a:solidFill>
            </a:endParaRPr>
          </a:p>
          <a:p>
            <a:r>
              <a:rPr lang="de-DE" sz="2200" dirty="0">
                <a:solidFill>
                  <a:srgbClr val="000000"/>
                </a:solidFill>
              </a:rPr>
              <a:t>      ((0-155),[155,170),[170,185),[185,200]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marignal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distributions</a:t>
            </a: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>
                <a:solidFill>
                  <a:srgbClr val="000000"/>
                </a:solidFill>
              </a:rPr>
              <a:t>Are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attributes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gender</a:t>
            </a:r>
            <a:r>
              <a:rPr lang="de-DE" sz="2200" dirty="0">
                <a:solidFill>
                  <a:srgbClr val="000000"/>
                </a:solidFill>
              </a:rPr>
              <a:t> and </a:t>
            </a:r>
            <a:r>
              <a:rPr lang="de-DE" sz="2200" dirty="0" err="1">
                <a:solidFill>
                  <a:srgbClr val="000000"/>
                </a:solidFill>
              </a:rPr>
              <a:t>length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statistically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independent</a:t>
            </a:r>
            <a:r>
              <a:rPr lang="de-DE" sz="2200" dirty="0">
                <a:solidFill>
                  <a:srgbClr val="000000"/>
                </a:solidFill>
              </a:rPr>
              <a:t>?</a:t>
            </a:r>
          </a:p>
          <a:p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endParaRPr lang="de-DE" sz="20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794A878-CC7F-4917-8618-D0A9CE0B0CC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63" name="Freihand 362">
                <a:extLst>
                  <a:ext uri="{FF2B5EF4-FFF2-40B4-BE49-F238E27FC236}">
                    <a16:creationId xmlns:a16="http://schemas.microsoft.com/office/drawing/2014/main" id="{DFE4FD58-AF71-4113-BB99-1F1ED9F8A13E}"/>
                  </a:ext>
                </a:extLst>
              </p14:cNvPr>
              <p14:cNvContentPartPr/>
              <p14:nvPr/>
            </p14:nvContentPartPr>
            <p14:xfrm>
              <a:off x="1010094" y="-93879"/>
              <a:ext cx="11073600" cy="3869168"/>
            </p14:xfrm>
          </p:contentPart>
        </mc:Choice>
        <mc:Fallback xmlns="">
          <p:pic>
            <p:nvPicPr>
              <p:cNvPr id="363" name="Freihand 362">
                <a:extLst>
                  <a:ext uri="{FF2B5EF4-FFF2-40B4-BE49-F238E27FC236}">
                    <a16:creationId xmlns:a16="http://schemas.microsoft.com/office/drawing/2014/main" id="{DFE4FD58-AF71-4113-BB99-1F1ED9F8A13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1094" y="-102879"/>
                <a:ext cx="11091240" cy="388680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8248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446</Words>
  <Application>Microsoft Office PowerPoint</Application>
  <PresentationFormat>Breitbild</PresentationFormat>
  <Paragraphs>93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Calibri</vt:lpstr>
      <vt:lpstr>Droid Sans Fallback</vt:lpstr>
      <vt:lpstr>Sparkasse Rg</vt:lpstr>
      <vt:lpstr>Times New Roman</vt:lpstr>
      <vt:lpstr>Office</vt:lpstr>
      <vt:lpstr>PowerPoint-Präsentation</vt:lpstr>
      <vt:lpstr>(Advanced) Statistics 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bjk</cp:lastModifiedBy>
  <cp:revision>83</cp:revision>
  <dcterms:created xsi:type="dcterms:W3CDTF">2020-09-20T22:46:24Z</dcterms:created>
  <dcterms:modified xsi:type="dcterms:W3CDTF">2022-03-04T17:07:51Z</dcterms:modified>
</cp:coreProperties>
</file>