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2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notesSlides/notesSlide3.xml" ContentType="application/vnd.openxmlformats-officedocument.presentationml.notesSlide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notesSlides/notesSlide4.xml" ContentType="application/vnd.openxmlformats-officedocument.presentationml.notesSlide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notesSlides/notesSlide5.xml" ContentType="application/vnd.openxmlformats-officedocument.presentationml.notesSlide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372" r:id="rId2"/>
    <p:sldId id="1393" r:id="rId3"/>
    <p:sldId id="1394" r:id="rId4"/>
    <p:sldId id="1396" r:id="rId5"/>
    <p:sldId id="139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>
        <p:scale>
          <a:sx n="77" d="100"/>
          <a:sy n="77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40 13587,'-19'-8'162,"0"1"0,-1 1 1,-1 1-1,1 0 0,0 2 0,-1 0 1,0 1-1,0 2 0,1 0 0,-1 1 1,0 1-1,0 0 0,1 2 0,0 1 1,-24 8-1,25-7-111,0 2 0,1 0 0,-1 1 0,1 1 0,1 1 0,0 0 0,1 2 0,0 0 0,1 0 0,0 1 0,1 1 0,1 1 0,0 0 1,1 0-1,-14 27 0,15-20-48,2 0 0,0 0 0,1 1 0,2 1 0,0-1 0,2 1 0,0 0 0,2 0 0,1 0 1,1 0-1,1 0 0,1 0 0,1 0 0,1 0 0,15 47 0,-8-38-87,2 0 0,2-1 0,1-1 0,1 0 0,2-1 0,1-1 0,2-1 0,0-1 0,2-1 0,41 37 0,-50-51-4,0-1 0,1 0 0,1-1 0,0 0 0,0-2 0,34 14 0,-42-20 49,1 0 1,-1-1 0,1 0 0,0 0-1,0-1 1,-1 0 0,1-1 0,0 0-1,0-1 1,0 0 0,-1 0 0,1-1-1,0 0 1,-1-1 0,15-6 0,-5-1 2,-1 0 1,-1-1 0,0 0 0,-1-2-1,0 0 1,0-1 0,-2 0 0,0-1-1,14-20 1,2-7 35,-1-1 0,32-68 0,-28 45 49,40-122 0,-61 150-23,-2-1 0,-2-1 1,-1 0-1,2-73 1,-9 96-13,-1-1 1,0 0 0,-1 0-1,-1 1 1,-1 0-1,-1-1 1,-8-20 0,11 31-11,-1 0 0,-1 1 0,0-1 0,1 1 0,-2 0 0,1 0 0,-1 0 0,0 1 0,0-1 0,0 1 0,-1 1 0,0-1 0,0 1 0,0 0 0,-1 0 0,1 0 0,-1 1 0,0 0 0,-11-3 0,7 4-10,1 0 0,-1 0 0,0 1 0,1 1 0,-1 0 0,0 0 0,0 1 0,1 0 0,-1 1 0,1 0 0,-21 8 0,2 2-348,0 2 1,-44 28 0,10-5-493,41-27 488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16988,'8'0'1200,"-3"20"-992,-2 7-80,-3 7 376,-1 11-208,4 3-192,-1 3-40,3-3-16,-1-5-16,3-13-104,0-5-112,2-14-224,0-8-168,-5-10 1528,-1-10-1032,-3-15 24,-3-11-48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8.0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1 18716,'-19'28'1520,"-2"18"-1112,2 5-160,2 9 369,3 3-193,5-2-32,8-2-128,5-9-640,4-4-344,1-13-337,1-4 801,-1-12-208,-2-3-168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53 12467,'1'-13'2358,"0"10"-1630,-1-1-1,1 1 1,-1 0 0,0-1 0,-1 1-1,0-6 1,1 8-653,0 1-1,-1-1 0,1 0 1,0 1-1,-1-1 1,1 1-1,0-1 1,-1 0-1,1 1 0,-1-1 1,1 1-1,-1 0 1,1-1-1,-1 1 1,0-1-1,1 1 1,-1 0-1,0-1 0,1 1 1,-1 0-1,1 0 1,-1-1-1,0 1 1,0 0-1,1 0 1,-1 0-1,0 0 0,1 0 1,-1 0-1,0 0 1,1 0-1,-1 0 1,0 0-1,1 1 0,-1-1 1,0 0-1,1 0 1,-2 1-1,-4 2 51,-1-1-1,1 1 1,0 1-1,0-1 1,0 1-1,1 0 0,-1 1 1,1-1-1,0 1 1,0 0-1,-7 10 1,1-1-109,1 1 0,0 0 0,-10 22 0,16-28-26,-1 0 0,1 0 1,1 0-1,0 1 0,0-1 0,1 1 0,0 0 1,-1 16-1,3-26 4,0 1 0,0 0 1,0 0-1,0 0 0,0 0 0,0 0 0,0-1 1,1 1-1,-1 0 0,0 0 0,0 0 1,1-1-1,-1 1 0,0 0 0,1 0 1,-1-1-1,1 1 0,-1 0 0,1-1 1,0 1-1,-1 0 0,1-1 0,-1 1 0,1-1 1,1 1-1,-1 0-3,1-1 1,-1 0-1,1 0 0,-1 1 1,0-1-1,1 0 0,-1-1 1,1 1-1,-1 0 0,0 0 1,1-1-1,-1 1 0,0 0 1,3-2-1,6-3-47,0 0 0,0-1 0,12-9 0,-12 8-4,5-3-3,-1 0-5,-1 1 0,2 0 0,-1 2 0,1 0 0,15-6 1,-26 12 55,-1 0 0,0 0 1,0 1-1,1-1 1,-1 1-1,0-1 0,1 1 1,-1 0-1,0 0 1,0 1-1,1-1 0,-1 1 1,0 0-1,1 0 1,-1 0-1,0 0 0,0 0 1,0 1-1,0-1 1,0 1-1,-1 0 1,1 0-1,0 0 0,-1 0 1,1 0-1,-1 0 1,0 1-1,0 0 0,0-1 1,3 6-1,-1-1-10,9 13-28,-12-19 52,-1-1 0,0 0 0,1 1-1,-1-1 1,0 0 0,1 1 0,-1-1-1,1 0 1,-1 0 0,1 1 0,-1-1-1,1 0 1,-1 0 0,1 0 0,-1 0 0,1 0-1,-1 0 1,1 1 0,-1-1 0,1 0-1,-1 0 1,1-1 0,-1 1 0,1 0-1,-1 0 1,1 0 0,-1 0 0,1 0-1,-1-1 1,1 1 0,-1 0 0,0 0 0,1-1-1,-1 1 1,1 0 0,-1 0 0,1-1-1,-1 1 1,1-1 0,2-3 21,0 0-1,0-1 1,0 1 0,0-1 0,-1 1-1,0-1 1,0 0 0,0 0-1,1-5 1,9-51 222,-9 45-158,8-48 183,-11 64-270,1 0 0,-1-1 0,0 1 0,0 0 0,0 0 0,0 0 0,0 0 0,0 0 0,1 0 0,-1 0 0,0-1 0,0 1 0,0 0 0,0 0 0,1 0 0,-1 0 0,0 0 0,0 0 0,0 0 0,1 0 0,-1 0 0,0 0 0,0 0 0,0 0 0,0 0 0,1 0 0,-1 0 0,0 0 0,0 0 0,0 0 0,0 0 0,1 0 0,-1 0 0,0 1 0,0-1-1,0 0 1,0 0 0,1 0 0,-1 0 0,0 0 0,0 0 0,0 0 0,0 1 0,0-1 0,0 0 0,1 0 0,-1 0 0,0 0 0,0 1 0,0-1 0,0 0 0,0 0 0,17 31-199,-15-27 167,-1 0 0,1 0 1,0-1-1,0 1 0,0 0 0,1-1 1,-1 0-1,1 1 0,0-1 1,0 0-1,0-1 0,0 1 0,0 0 1,1-1-1,6 4 0,-6-4 7,1-1 0,-1 0 0,1 0 0,0 0 0,0 0 0,-1-1 0,1 1 0,0-1 0,0-1 0,0 1 0,-1 0-1,1-1 1,0 0 0,0 0 0,-1-1 0,1 0 0,-1 1 0,1-1 0,3-3 0,10-6-78,0 0 0,-1-2 0,18-16 0,6-4-231,-40 32 325,-1 1 0,0 0 0,0-1 0,0 1 0,1 0 0,-1 0 0,0 0 0,0-1 0,1 1 0,-1 0 0,0 0 0,1 0 0,-1 0 0,0-1 0,1 1 0,-1 0 0,0 0 0,1 0 0,-1 0 0,0 0 0,1 0 0,-1 0-1,0 0 1,1 0 0,-1 0 0,0 0 0,0 0 0,1 0 0,-1 0 0,0 1 0,1-1 0,-1 0 0,0 0 0,1 0 0,-1 0 0,0 0 0,0 1 0,1-1 0,-1 0 0,0 0 0,0 1 0,1-1 0,-1 1 0,2 19-168,-11 32 103,8-47 58,-4 15 17,0 1 92,0 0 1,2 1-1,0-1 0,1 1 0,2 33 0,0-55-88,0-1-1,0 1 1,0 0-1,0 0 1,1 0-1,-1 0 0,0 0 1,0-1-1,0 1 1,0 0-1,1 0 1,-1 0-1,0 0 0,0 0 1,0 0-1,1 0 1,-1 0-1,0 0 1,0 0-1,0 0 1,1 0-1,-1 0 0,0 0 1,0 0-1,0 0 1,0 0-1,1 0 1,-1 0-1,0 0 1,0 0-1,0 0 0,1 0 1,-1 0-1,0 0 1,0 0-1,0 1 1,0-1-1,1 0 1,-1 0-1,0 0 0,0 0 1,0 0-1,0 1 1,0-1-1,1 0 1,-1 0-1,0 0 0,0 0 1,0 1-1,0-1 1,0 0-1,0 0 1,0 0-1,0 1 1,0-1-1,0 0 0,11-23 221,-8 16-236,15-32 62,1-6-23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17716,'-16'31'1536,"7"-2"-1064,4-5-304,2-2 680,3-2-367,8-6-217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174 286 12507,'1'-1'188,"-1"1"1,1-1 0,0 0-1,0 0 1,0 0-1,-1 0 1,1 0 0,-1-1-1,1 1 1,-1 0-1,1 0 1,-1 0 0,0 0-1,1-1 1,-1 1 0,0 0-1,0 0 1,0-1-1,0 1 1,0 0 0,0 0-1,0-1 1,-1 1-1,1 0 1,0 0 0,-1 0-1,1-1 1,-1 1 0,1 0-1,-1 0 1,1 0-1,-1 0 1,0 0 0,1 0-1,-1 0 1,0 0 0,0 0-1,0 0 1,-2-1-1,1 1 38,-1-1-1,0 0 0,1 1 0,-1 0 1,0-1-1,0 1 0,0 0 1,0 0-1,0 1 0,0-1 0,0 1 1,0-1-1,-1 1 0,1 0 0,-4 1 1,2 0-169,0 1 0,0-1 0,0 1 0,0 0 0,0 1 0,1-1 0,-1 1 0,1 0 0,0 0 0,0 0 0,0 1 0,0-1 0,0 1 0,1 0 0,-1 0 0,1 1 0,0-1 0,1 1 0,-4 7 0,0 1-70,0-1 1,1 1 0,1 1-1,0-1 1,1 1 0,-2 17-1,4-24-19,1 1-1,0 0 0,0-1 1,0 1-1,1 0 1,0-1-1,4 12 0,-5-17 20,1 0-1,-1-1 1,1 1-1,0 0 1,0 0-1,0 0 0,0-1 1,0 1-1,0 0 1,1-1-1,-1 1 0,0-1 1,1 0-1,-1 1 1,1-1-1,-1 0 0,1 0 1,0 0-1,0 0 1,-1 0-1,1 0 1,0 0-1,0-1 0,0 1 1,0-1-1,0 1 1,0-1-1,0 0 0,0 0 1,0 0-1,0 0 1,0 0-1,3-1 0,2 0-37,-1-1 0,1-1 0,-1 1 0,0-1 0,0 0-1,0 0 1,0-1 0,0 1 0,9-10 0,4-4-140,22-26 1,-13 8 152,0 0 0,-3-2-1,-1-1 1,-1-1 0,-3 0-1,-1-2 1,23-72 0,-35 83 215,-7 20 58,-4 17-101,-5 16-27,-1 11-36,2-1 0,-7 61-1,13-75-89,1-1 0,1 1 0,1 0 0,0-1 0,2 1 0,7 31 0,-9-46-42,0-1 1,0 1 0,1-1 0,-1 0-1,1 1 1,0-1 0,0 0-1,0 0 1,0 0 0,0-1 0,1 1-1,-1 0 1,5 2 0,-5-4 8,-1 0-1,1 0 1,0 0 0,0 0 0,0-1 0,0 1 0,0-1 0,0 1-1,1-1 1,-1 0 0,0 0 0,0 0 0,0 0 0,0 0 0,0 0 0,0-1-1,0 1 1,0 0 0,0-1 0,0 0 0,0 0 0,0 0 0,4-2 0,19-14-319,-2-5-119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1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16860,'0'-1'84,"0"1"0,1-1 0,-1 0 0,1 1 0,-1-1 1,1 1-1,-1-1 0,1 0 0,-1 1 0,1-1 0,0 1 0,-1 0 1,1-1-1,0 1 0,0 0 0,-1-1 0,1 1 0,1-1 0,-2 2-51,1-1-1,-1 0 1,0 0-1,1 0 1,-1 0-1,0 1 0,1-1 1,-1 0-1,0 0 1,1 1-1,-1-1 1,0 0-1,0 0 0,1 1 1,-1-1-1,0 0 1,0 1-1,1-1 1,-1 1-1,0-1 0,0 0 1,0 1-1,0-1 1,0 0-1,0 1 1,4 35 1019,-3-32-818,-2 293 1794,-1-24-1919,2-260-150,2 28 59,-2-39-61,0 0-1,1 0 0,-1 0 1,0 0-1,1 0 0,0 0 1,-1-1-1,1 1 0,0 0 0,0 0 1,0-1-1,0 1 0,0 0 1,0-1-1,3 3 0,-4-4 20,0 0 0,1 1-1,-1-1 1,1 0-1,-1 0 1,1 0-1,-1 0 1,0 0 0,1 0-1,-1 0 1,1 0-1,-1 0 1,1 0 0,-1 0-1,0 0 1,1 0-1,-1 0 1,1 0-1,-1 0 1,1-1 0,-1 1-1,0 0 1,1 0-1,-1 0 1,0-1 0,1 1-1,-1 0 1,0 0-1,1-1 1,-1 1-1,0 0 1,1-1 0,-1 0-1,10-14-66,-8 12 21,14-26-200,1-5-108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1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14915,'0'2'145,"0"0"0,1 1 0,-1-1 1,0 1-1,1-1 0,-1 0 0,1 1 0,0-1 0,-1 0 0,1 1 0,0-1 0,1 0 0,-1 0 0,0 0 0,1 0 1,-1 0-1,1 0 0,2 2 0,-1-2-2,0 0 0,0 0 0,0 0 0,0 0-1,1-1 1,-1 1 0,1-1 0,-1 0 0,1 0 0,-1 0 0,5 0 0,2-1-20,0 1 0,0-1-1,0-1 1,-1 0 0,1 0 0,0-1 0,0 0 0,11-4-1,-7 0-91,1-1-1,-1 0 0,-1 0 0,1-2 0,14-11 0,-22 15 13,0 0 1,0 0-1,-1-1 0,0 1 0,0-1 1,0-1-1,0 1 0,-1-1 0,0 1 1,-1-1-1,1 0 0,2-11 0,-5 17-21,-1-1-1,1 1 0,-1-1 1,0 0-1,1 1 1,-1-1-1,0 0 1,0 1-1,0-1 0,0 0 1,0 1-1,-1-1 1,1 1-1,0-1 1,-1 0-1,1 1 0,-1-1 1,0 1-1,1-1 1,-1 1-1,0-1 0,0 1 1,0 0-1,0-1 1,0 1-1,0 0 1,-1 0-1,1 0 0,0 0 1,0 0-1,-1 0 1,1 0-1,-1 0 0,1 0 1,-1 1-1,1-1 1,-1 1-1,-2-1 1,1 0 21,-1 0 0,0 1 0,0 0 1,1 0-1,-1 0 0,0 0 0,1 0 1,-1 1-1,0 0 0,1 0 1,-1 0-1,1 0 0,-1 0 0,1 1 1,-1-1-1,-5 5 0,0 1-18,1 1-1,0 0 1,1 0 0,0 1-1,0 0 1,0 0 0,1 0-1,1 1 1,0 0-1,0 0 1,1 1 0,0-1-1,1 1 1,-4 21 0,5-22-28,0-1 0,1 1 1,1 0-1,-1 0 0,2 0 1,-1-1-1,1 1 0,1 0 1,-1 0-1,2-1 0,0 1 1,0-1-1,0 0 0,1 0 1,0 0-1,1 0 0,7 10 1,-9-16-37,0 1 1,1-1 0,-1 0 0,1 0 0,-1 0 0,1 0-1,0-1 1,0 1 0,0-1 0,1 0 0,-1 0 0,0-1-1,1 1 1,-1-1 0,1 0 0,0 0 0,-1-1-1,1 1 1,0-1 0,-1 0 0,6-1 0,-1 0-85,1 0 1,-1-1 0,0-1-1,0 1 1,0-1 0,0-1-1,-1 0 1,1 0 0,9-7 0,10-9-259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15627,'0'-1'117,"1"0"0,-1-1 0,1 1 0,-1-1 0,1 1-1,-1 0 1,1 0 0,0-1 0,-1 1 0,1 0 0,0 0-1,0 0 1,0 0 0,0 0 0,0 0 0,0 0 0,0 0 0,0 0-1,1 0 1,-1 1 0,2-2 0,-2 2-69,0 0 1,-1 0-1,1 0 0,0 0 1,0 0-1,0 1 0,0-1 1,-1 0-1,1 0 0,0 1 1,0-1-1,-1 0 1,1 1-1,0-1 0,0 1 1,-1-1-1,1 1 0,-1-1 1,1 1-1,0 0 0,-1-1 1,1 1-1,-1 0 0,1-1 1,-1 1-1,0 0 0,1 0 1,-1-1-1,0 1 1,1 0-1,-1 0 0,0 0 1,0-1-1,0 1 0,0 0 1,0 2-1,3 12 223,-1 0 0,-1 0 0,-1 27 0,-1-24-121,1 0 0,3 18 0,-3-35-147,0-1 0,0 0 0,0 1 0,0-1 0,0 0 0,0 0 0,0 1 0,0-1 0,0 0 0,0 1 0,0-1 1,1 0-1,-1 1 0,0-1 0,0 0 0,0 0 0,0 1 0,0-1 0,1 0 0,-1 0 0,0 1 0,0-1 0,0 0 1,1 0-1,-1 0 0,0 1 0,0-1 0,1 0 0,-1 0 0,0 0 0,0 0 0,1 0 0,-1 0 0,0 1 0,1-1 0,-1 0 1,0 0-1,1 0 0,-1 0 0,0 0 0,0 0 0,1 0 0,-1 0 0,0 0 0,1 0 0,-1-1 0,0 1 0,1 0 1,-1 0-1,0 0 0,0 0 0,1 0 0,-1 0 0,0-1 0,0 1 0,1 0 0,-1 0 0,0 0 0,0-1 0,0 1 0,1 0 1,-1 0-1,0-1 0,16-18 94,17-29 4,-23 30-76,2 1 0,0 0 0,1 1 0,0 1 0,19-18 0,-29 31-23,0 0 1,0 0-1,0 0 0,0 0 0,1 0 1,-1 1-1,0-1 0,7-1 0,-9 3 0,0 0-1,1 0 1,-1 0-1,0 0 0,1 0 1,-1 0-1,0 0 0,1 0 1,-1 0-1,0 1 0,1-1 1,-1 0-1,0 1 1,0 0-1,1-1 0,-1 1 1,0 0-1,0-1 0,0 1 1,0 0-1,0 0 1,0 0-1,0 0 0,0 0 1,0 0-1,-1 0 0,2 1 1,2 5 3,-1-1 1,1 1-1,-2 0 1,1 0 0,-1 0-1,1 0 1,-2 0-1,2 15 1,-1 7 7,-1 29 0,-2-34 21,4 29 0,-3-52-32,0 0 0,0 1 1,0-1-1,0 0 0,1 1 1,-1-1-1,0 0 0,1 1 0,-1-1 1,1 0-1,0 0 0,-1 0 1,1 1-1,0-1 0,1 1 1,-2-1-11,1-1 0,-1 0 1,1 0-1,-1 0 1,1 0-1,-1 1 1,1-1-1,-1 0 1,1 0-1,-1 0 1,1 0-1,-1 0 1,1 0-1,-1 0 1,1-1-1,-1 1 1,1 0-1,-1 0 1,1 0-1,-1 0 1,0-1-1,1 1 1,-1 0-1,1 0 1,-1-1-1,1 1 1,-1-1-1,4-3-165,0 0 0,0 0 0,0 0 0,-1 0 0,5-10-1,69-118-2010,-46 87 1556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1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15099,'-1'0'161,"1"1"0,-1-1 0,0 1 0,0-1 0,1 1 0,-1-1 0,0 0 0,0 1 0,1-1 0,-1 0 0,0 0 0,0 0 0,0 1 0,1-1 0,-1 0 0,0 0 1,0 0-1,-1 0 0,2-1-122,-1 1 1,1 0 0,-1 0 0,0 0-1,1 0 1,-1 0 0,1 0 0,-1 0-1,1 1 1,-1-1 0,1 0 0,-1 0-1,1 0 1,-1 0 0,1 1 0,-1-1-1,1 0 1,-1 1 0,1-1 0,-1 0-1,1 1 1,0-1 0,-1 0 0,1 1-1,0-1 1,-1 1 0,1-1 0,0 1 0,-1-1-1,1 1 1,0-1 0,0 1 0,0-1-1,0 1 1,-1-1 0,1 1 0,0-1-1,0 1 1,0-1 0,0 1 0,0-1-1,0 1 1,0 0 0,0-1 0,0 1-1,1-1 1,-1 1 0,0 27 15,1 0 0,1 0 1,13 54-1,30 80 396,-22-95-227,-15-49-69,0 1 0,-2 0 0,-1 0 0,0 1 0,-1 0 1,2 35-1,-6-52-105,0 0 0,0 0 0,0 0 1,-1 0-1,1 0 0,-1 0 0,0 0 1,0 0-1,0-1 0,0 1 0,0 0 1,0-1-1,-1 1 0,0 0 0,1-1 0,-1 0 1,0 1-1,0-1 0,0 0 0,0 0 1,-1 0-1,1 0 0,0-1 0,-1 1 1,0-1-1,1 1 0,-1-1 0,0 0 0,1 0 1,-1 0-1,0 0 0,-5 0 0,2 0 13,0-1 0,0 0 0,1 0 0,-1-1 0,0 1 0,0-1 0,1 0 0,-1-1 0,1 0 0,-1 1-1,1-2 1,0 1 0,-1-1 0,1 1 0,0-1 0,-5-5 0,4 3-58,0 0 0,1-1 0,-1 1 0,1-1 0,0-1 0,1 1 0,0-1 0,0 1 0,0-1 0,0 0 0,1-1 0,1 1 0,-1 0 0,1-1 0,0 0 0,0-8 1,1 7-147,1 0 0,0-1 0,1 1 0,-1 0 0,2-1 0,0 1 0,0 0 0,0 0 0,1 0 0,1 1 0,-1-1 0,1 1 0,6-10 0,77-98-1968,-84 111 2029,31-36-639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95 16339,'5'-95'3861,"-30"333"-1287,23-178-2566,2-1 0,8 63 0,-7-116-12,-1-1-4,0-1 1,1 1 0,0 0-1,0-1 1,0 1 0,0-1-1,1 1 1,-1-1 0,1 0-1,0 1 1,1-1 0,2 4-1,-4-7-4,-1-1 1,1 1-1,-1 0 0,1-1 0,-1 1 0,1-1 1,0 1-1,-1-1 0,1 0 0,0 1 0,-1-1 1,1 1-1,0-1 0,-1 0 0,1 0 1,0 0-1,0 1 0,-1-1 0,1 0 0,0 0 1,0 0-1,-1 0 0,1 0 0,0 0 0,0 0 1,0 0-1,-1-1 0,1 1 0,0 0 0,1-1 1,0 0-33,0-1 1,0 1 0,0-1 0,0 0-1,-1 0 1,1 1 0,0-1 0,-1 0 0,3-5-1,2-4-194,0-1 0,7-23 0,2-12-398,-2 0 0,11-89 1,-24 136 642,-4 80 1299,4-72-1235,1 0 1,-1-1-1,1 1 0,1-1 1,-1 1-1,1-1 1,1 1-1,-1-1 0,7 12 1,-7-17-56,0 1 0,-1-1 0,1 0 0,0 0 0,0 0 0,1 0 0,-1-1 0,0 1 0,1-1 0,-1 1 0,1-1 0,-1 0 0,1 0 0,0 0 0,-1 0 0,1 0 0,0-1 0,0 1 0,-1-1 0,1 0 0,0 1 0,0-1 0,0-1 0,0 1 1,-1 0-1,1-1 0,0 1 0,0-1 0,-1 0 0,6-2 0,2-1-6,0-1 0,0 0 0,0-1 0,-1 0 1,0 0-1,15-14 0,-7 4-6,0-2 1,-1 0-1,-1-1 1,15-25-1,-21 29 1,0 0-1,-2-1 0,0 1 1,0-2-1,-1 1 1,5-27-1,-11 43-3,0 0 0,0 0-1,0 0 1,0 0 0,0 0 0,1-1-1,-1 1 1,0 0 0,0 0-1,0 0 1,0 0 0,0-1 0,0 1-1,0 0 1,0 0 0,0 0-1,0 0 1,0-1 0,0 1 0,0 0-1,0 0 1,0 0 0,0-1-1,0 1 1,0 0 0,0 0 0,0 0-1,0-1 1,0 1 0,0 0-1,0 0 1,0 0 0,-1 0 0,1-1-1,0 1 1,0 0 0,0 0-1,0 0 1,0 0 0,-1 0 0,1 0-1,0-1 1,0 1 0,0 0-1,0 0 1,-1 0 0,-6 8 52,-9 26 124,1 1 0,2 0 0,1 1-1,-10 55 1,20-81-133,-1-2 6,2-1 1,-1 1 0,1 0 0,0-1 0,1 1 0,0 10 0,0-17-44,0-1-1,0 1 0,0 0 1,0-1-1,0 1 0,0-1 1,1 1-1,-1-1 0,0 1 1,0 0-1,0-1 0,1 1 1,-1-1-1,0 1 0,0-1 1,1 1-1,-1-1 0,0 0 1,1 1-1,-1-1 0,1 1 1,-1-1-1,1 0 0,-1 1 1,1-1-1,-1 0 0,1 1 1,-1-1-1,1 0 0,-1 0 1,2 1-1,-1-1-3,1-1 0,-1 1 0,0 0 0,1-1 0,-1 1-1,1 0 1,-1-1 0,0 0 0,1 1 0,-1-1 0,0 0 0,2-1 0,7-6-72,-1 0 1,12-13-1,-17 16 20,23-25-214,-17 19 117,0-1 0,1 1 1,0 1-1,1-1 0,0 2 0,21-13 1,-31 21 135,-1 0 0,0 0 0,0 1-1,1-1 1,-1 1 0,0-1 0,1 1 0,-1-1 0,1 1 0,-1 0 0,1 0 0,-1 0 0,1 0 0,-1 0 0,0 0 0,1 0 0,-1 0 0,1 1 0,-1-1 0,0 0 0,1 1 0,-1-1-1,1 1 1,-1 0 0,0-1 0,0 1 0,0 0 0,1 0 0,-1 0 0,0 0 0,0 0 0,0 0 0,0 0 0,0 0 0,0 0 0,-1 0 0,1 1 0,0-1 0,-1 0 0,1 1-1,0-1 1,-1 0 0,1 3 0,2 7 93,0 0-1,-1 0 0,-1 0 1,2 16-1,-3-21-38,0 37 304,-1-32-202,0-1 0,1 0 0,1 0 0,0 1 0,0-1 0,5 16 0,-6-26-156,0 1 0,0-1 0,0 0 0,0 1 0,0-1 0,0 0 0,1 1 0,-1-1 0,0 0 0,0 1 0,0-1 0,0 0 0,1 0 0,-1 1-1,0-1 1,0 0 0,0 0 0,1 0 0,-1 1 0,0-1 0,1 0 0,-1 0 0,0 0 0,0 0 0,1 1 0,-1-1 0,0 0 0,1 0 0,-1 0 0,0 0 0,1 0 0,-1 0 0,0 0 0,1 0 0,7-9-203,2-16 25,-4 2-39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16580,'1'-1'195,"-1"1"0,1-1 1,0 0-1,0 1 0,-1-1 1,1 1-1,0-1 0,0 1 1,0-1-1,0 1 1,0 0-1,0-1 0,0 1 1,-1 0-1,1 0 0,2 0 1,-3 19 1605,-1-13-1664,-10 69 1121,6-51-1198,1 0 0,1 1 0,1-1 0,1 1 0,4 29 0,-3-52-70,0-1-1,0 1 1,1-1 0,-1 1 0,1-1-1,-1 0 1,1 1 0,0-1-1,-1 0 1,1 1 0,0-1 0,0 0-1,0 0 1,0 0 0,0 0 0,0 0-1,0 0 1,0 0 0,0 0-1,1 0 1,-1 0 0,0-1 0,1 1-1,-1 0 1,0-1 0,1 1-1,-1-1 1,1 0 0,-1 1 0,1-1-1,-1 0 1,1 0 0,-1 0-1,1 0 1,-1 0 0,1 0 0,-1-1-1,1 1 1,-1 0 0,3-1 0,7-3-56,1 1 0,-1-2 0,1 1 1,10-7-1,-8 4-5,1-1-10,2 2 1,-1 0-1,29-7 1,-42 12 70,1 0-1,-1 1 1,1-1 0,-1 1-1,1 0 1,-1 0 0,1 0 0,0 0-1,-1 0 1,1 1 0,-1 0-1,1 0 1,-1 0 0,0 0 0,1 0-1,-1 1 1,0-1 0,0 1-1,0 0 1,0 0 0,0 0 0,0 1-1,-1-1 1,6 6 0,-4-1 16,0 0-1,0 1 1,-1 0 0,0 0 0,0 0 0,-1 0 0,0 0-1,0 1 1,-1-1 0,0 1 0,0-1 0,-1 0-1,-2 17 1,0-10 102,0 0 0,-1 0 0,0 0 0,-1-1 0,-1 0 0,-1 0 0,-7 14 0,10-22-28,0 0 0,0-1 0,-1 0 1,0 0-1,0 0 0,0 0 0,-1-1 0,0 1 0,-8 5 0,10-8-64,0-1 0,0 1-1,1-1 1,-2 0 0,1 0 0,0 0 0,0 0-1,0 0 1,0-1 0,-1 1 0,1-1-1,0 0 1,0 0 0,-1 0 0,1-1 0,0 1-1,0-1 1,-1 0 0,1 1 0,-6-4-1,2 0-112,-1 0-1,1 0 0,0-1 0,1 0 0,-1 0 0,1 0 0,0-1 0,0 0 0,0-1 1,1 1-1,0-1 0,-4-8 0,-3-4-72,2-2-1,1 1 1,-10-31 0,-4-29-374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19532,'18'10'1897,"2"-5"-1233,6 3-248,6-6 800,2-2-288,8-1-504,1-3-320,0-5-1080,-3-1 912,-7-4-192,-2-1-168</inkml:trace>
  <inkml:trace contextRef="#ctx0" brushRef="#br0" timeOffset="1">611 382 19660,'22'3'1873,"-4"-1"-1297,0-2-264,5-1 880,1-5-608,2-2 776,4 2-1055,-3 2-105,-1-1-48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8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1 190 17540,'8'-1'238,"1"1"-1,0 0 1,-1 0 0,1 0 0,-1 1 0,1 1-1,-1-1 1,12 5 0,18 2 168,-10-3-313,0-2-1,46-1 1,-65-2-78,-1-1 0,1 1 1,-1-2-1,1 1 0,-1-1 0,0-1 0,0 1 0,0-1 0,0-1 0,-1 1 0,1-1 0,-1-1 0,9-6 0,-13 8-9,0 1 1,0-1-1,-1 0 0,1 0 1,-1 0-1,0 0 0,0 0 0,0 0 1,0 0-1,-1-1 0,1 1 1,-1-1-1,0 0 0,0 1 1,0-1-1,-1 0 0,1 1 1,-1-1-1,0 0 0,0 0 0,0 0 1,0 1-1,-1-1 0,1 0 1,-1 0-1,0 1 0,0-1 1,-1 1-1,-2-7 0,1 6-5,1-1-1,-1 1 0,0-1 1,-1 1-1,1 0 1,-1 0-1,0 0 0,0 1 1,0-1-1,0 1 0,-1 0 1,1 0-1,-1 1 1,0-1-1,1 1 0,-1 0 1,-1 0-1,1 1 1,0-1-1,-8 0 0,4 2 4,-1 0-1,1 0 0,-1 1 0,1 1 0,-1-1 1,1 2-1,0-1 0,0 1 0,0 0 0,0 1 1,1 0-1,-1 1 0,1 0 0,0 0 0,0 0 1,-10 10-1,11-9 16,0 1 0,1-1 0,0 1 0,0 0 0,0 1 0,1-1 0,0 1 0,1 0 0,0 0 0,0 1 0,0-1 0,1 1 1,0 0-1,1-1 0,0 1 0,1 1 0,-1 9 0,2-15-30,0 0-1,0-1 1,1 1 0,-1-1-1,1 0 1,0 1 0,0-1 0,0 1-1,0-1 1,1 0 0,-1 0-1,1 0 1,0 0 0,0 0 0,0 0-1,0 0 1,1-1 0,-1 1-1,1-1 1,-1 1 0,1-1 0,0 0-1,0 0 1,0 0 0,0-1 0,4 2-1,3 1 31,1 0-1,-1-2 0,0 1 1,1-1-1,0-1 1,-1 0-1,17 0 0,12-1-98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20148,'-7'23'1705,"5"11"-1241,1 2-200,-1 11 768,2 2-416,0 10-296,2-2-216,2-4-440,0-7-216,4-20-512,-1-9-8,4-17 688,4-6-241,0-21-175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18540,'-12'64'1470,"5"-33"-1064,-3 34 0,9-57-298,1 1-1,0 0 1,0-1-1,1 1 1,0 0-1,1-1 1,-1 1-1,6 13 1,-5-18-90,-1-1 0,1 1 1,0-1-1,0 0 0,0 1 0,1-1 1,-1 0-1,1 0 0,-1-1 0,1 1 1,0-1-1,0 1 0,0-1 0,0 0 0,1 0 1,-1 0-1,1 0 0,-1-1 0,1 0 1,0 1-1,-1-1 0,1 0 0,0-1 1,0 1-1,0-1 0,-1 0 0,1 0 0,0 0 1,0 0-1,0 0 0,5-2 0,1 0 31,0-1 0,0 0-1,0 0 1,0-1 0,0 0-1,-1-1 1,0 0 0,0-1 0,0 0-1,11-10 1,-12 9 86,0-1-1,-1 0 1,0-1 0,0 1 0,-1-2-1,0 1 1,0 0 0,-1-1 0,-1 0 0,0 0-1,4-14 1,-7 19-71,0 1 0,0-1 1,0 0-1,-1 1 0,0-1 0,0 0 0,0 1 0,0-1 1,-1 0-1,0 1 0,0-1 0,0 1 0,0-1 0,-1 1 1,0-1-1,0 1 0,0 0 0,0 0 0,-1 0 0,0 0 1,1 0-1,-1 1 0,-1-1 0,1 1 0,0 0 0,-1 0 1,0 0-1,-5-3 0,3 2-136,-1 1 0,1 0 0,-1 0 0,1 1 1,-1 0-1,0 0 0,0 1 0,1-1 0,-1 2 0,0-1 0,-11 1 0,7 0-94,0 2-1,0-1 0,1 1 0,-1 1 1,0-1-1,-16 9 0,-3 3-305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16652,'5'12'505,"-1"0"0,0 1 0,0-1 0,-1 1 0,-1-1 0,2 15 0,0 3 674,0-7-615,1 6-55,9 31 0,-12-53-477,0 0 1,1 1-1,0-1 1,1-1-1,-1 1 1,1 0-1,1-1 1,-1 0-1,8 8 1,-10-12-41,0 0 0,0 0 0,0-1-1,1 1 1,-1-1 0,0 1 0,1-1 0,-1 0 0,1 0 0,0 0 0,-1 0-1,1 0 1,0-1 0,0 1 0,0-1 0,-1 0 0,1 0 0,0 0 0,0 0-1,0 0 1,-1 0 0,1-1 0,0 1 0,0-1 0,-1 0 0,1 0 0,4-2-1,1-2-53,1 0 0,-2 0 0,1-1-1,-1 0 1,1 0 0,-2 0 0,8-9-1,2-5-161,0-1 0,-1 0-1,-2-2 1,0 1-1,-2-1 1,0-1-1,-1 0 1,-2-1-1,10-45 1,-16 47-272,-2 23 487,-1 0 0,1 0 1,0 0-1,0-1 0,0 1 1,0 0-1,0 0 0,0 0 1,0 0-1,-1 0 0,1 0 1,0 0-1,0 0 0,0 0 1,0 0-1,0 0 0,-1 0 1,1-1-1,0 1 0,0 0 1,0 0-1,0 0 0,0 0 1,-1 0-1,1 0 0,0 0 1,0 1-1,0-1 0,0 0 1,-1 0-1,1 0 0,0 0 1,0 0-1,0 0 0,0 0 1,0 0-1,0 0 0,-1 0 1,1 0-1,0 0 0,0 1 1,0-1-1,0 0 0,0 0 1,0 0-1,0 0 0,0 0 1,-1 1-1,1-1 0,0 0 1,0 0-1,0 0 0,0 0 1,0 0-1,0 1 0,-3 4-81,-1 1 0,1 0 0,0 0 0,-3 9 0,-34 121 1618,-28 170 0,59-255-956,2 1 0,1 99-1,1-30-2814,10-154 1929,5-12-47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7 184 16275,'9'-9'526,"0"0"0,-1 0 0,-1-1 0,0 0 0,0 0-1,-1 0 1,0-1 0,0 0 0,-2-1 0,1 1 0,-1-1-1,-1 0 1,3-15 0,-6 25-526,0 1 1,0 0-1,0 0 0,0 0 0,0 0 1,0 0-1,0 0 0,0 0 1,0 0-1,-1 0 0,1 0 1,0 0-1,-1 0 0,0-2 0,1 3 1,0 0-1,-1 0 0,1-1 1,0 1-1,-1 0 1,1 0-1,0 0 0,-1-1 1,1 1-1,0 0 0,-1 0 1,1 0-1,0 0 0,-1 0 1,1 0-1,0 0 0,-1 0 1,1 0-1,0 0 1,-1 0-1,1 0 0,0 0 1,-1 0-1,1 0 0,0 0 1,-1 0-1,1 1 0,-1-1 1,-1 1 1,-1 1 0,1 0 1,0-1-1,0 1 0,0 0 0,0 0 1,0 0-1,0 0 0,-2 4 0,-5 9-7,1 1 1,1-1-1,0 1 0,1 0 0,1 1 0,1-1 0,0 1 0,1 0 0,-1 26 0,4-38-4,0 0 0,0 0 1,0 0-1,1 0 0,0 0 0,2 8 0,-2-11 1,-1-1 0,1 1 0,0-1 0,-1 1 0,1-1-1,0 0 1,0 1 0,0-1 0,0 0 0,0 0 0,1 1 0,-1-1-1,0 0 1,0 0 0,1 0 0,-1-1 0,1 1 0,-1 0 0,1 0-1,-1-1 1,1 1 0,-1-1 0,1 1 0,0-1 0,1 0 0,4 0-97,-1 0 0,0 0 0,1-1 0,-1 0 0,0-1 0,1 1 1,-1-1-1,0 0 0,0-1 0,0 1 0,7-6 0,11-6-744,26-21 0,-44 31 700,60-50-2307,-39 30-270,46-29 1,-73 52 2719,0 1 1,0 0 0,0 0 0,0 0-1,0-1 1,0 1 0,1 0 0,-1 0 0,0 0-1,0 0 1,0 0 0,0-1 0,1 1-1,-1 0 1,0 0 0,0 0 0,0 0 0,1 0-1,-1 0 1,0 0 0,0 0 0,0 0-1,1 0 1,-1 0 0,0 0 0,0 0-1,1 0 1,-1 0 0,0 0 0,0 0 0,0 0-1,1 0 1,-1 0 0,0 0 0,0 0-1,0 0 1,1 1 0,-1-1 0,0 0 0,-3 10 326,-14 16 939,15-24-1085,-19 27 2150,11-16-1098,1 1-1,0-1 0,-12 26 1,21-39-1216,0 0 0,0 0 1,-1 0-1,1 1 0,0-1 1,0 0-1,0 0 1,0 0-1,0 0 0,0 0 1,0 0-1,0 1 0,0-1 1,0 0-1,0 0 1,0 0-1,0 0 0,0 0 1,0 0-1,0 1 0,0-1 1,0 0-1,0 0 1,0 0-1,0 0 0,0 0 1,1 0-1,-1 0 0,0 1 1,0-1-1,0 0 1,0 0-1,0 0 0,0 0 1,0 0-1,0 0 1,0 0-1,1 0 0,-1 0 1,0 0-1,0 0 0,0 0 1,0 1-1,0-1 1,0 0-1,0 0 0,1 0 1,-1 0-1,0 0 0,0 0 1,0 0-1,0 0 1,0 0-1,0 0 0,1 0 1,-1 0-1,0 0 0,0 0 1,0-1-1,0 1 1,9-3 204,41-29-89,7-5-426,-51 33 266,0 1-1,0 1 1,0 0 0,1-1 0,-1 2 0,1-1 0,-1 1 0,8-1 0,-11 2 32,-1 0 1,1 0 0,0 0-1,-1 1 1,1-1-1,0 0 1,-1 1 0,1 0-1,-1 0 1,1 0 0,-1 0-1,1 0 1,-1 0 0,0 0-1,0 1 1,1-1 0,-1 1-1,0 0 1,0 0-1,0 0 1,-1-1 0,3 5-1,1 2 68,0 1-1,-1-1 1,0 1-1,5 19 1,-6-19 46,0 0 1,1 1 0,6 12-1,-10-22-99,1 1 0,-1-1 0,0 1-1,1-1 1,-1 1 0,0-1-1,1 1 1,-1-1 0,1 1 0,-1-1-1,1 0 1,-1 1 0,1-1-1,-1 0 1,1 1 0,-1-1 0,1 0-1,-1 0 1,1 1 0,0-1-1,-1 0 1,1 0 0,-1 0 0,1 0-1,0 0 1,-1 0 0,2 0-1,-1 0 7,0-1-1,1 1 0,-1-1 0,0 0 0,0 1 0,0-1 0,0 0 0,1 0 0,-1 0 0,0 1 0,-1-1 0,2-2 0,21-31 252,-4-6-9,21-67-1,-28 75-380,-5 17-258,-7 15 366,0 0 0,0 0 0,0 0 0,0-1 0,0 1 0,0 0 0,1 0 0,-1 0 0,0 0 0,0 0 0,0 0 0,0 0 0,0 0 0,0 0 0,0 0 0,0 0 0,1 0 0,-1 0 0,0 0 0,0 0 0,0 0 0,0 0 0,0 0 0,0 0 0,0 0 0,1 0 0,-1 0 0,0 0 0,0 0 0,0 0 0,0 0 0,0 1 0,0-1 0,0 0 0,0 0 0,0 0 0,0 0 0,1 0 0,-1 0 0,0 0 0,0 0 0,0 0 0,0 0 0,0 1 0,0-1 0,0 0 0,0 0 0,0 0 0,0 0 0,0 0 0,0 0 0,0 0 0,0 0 0,0 1 0,0-1 0,0 0 0,3 28-1398,-2-15 896,0-5 117,0-1 0,1 0 0,0 1 0,0-1 0,6 12-1,-7-18 316,0 1-1,-1-1 1,1 1-1,0-1 0,0 0 1,0 0-1,0 1 1,0-1-1,0 0 0,0 0 1,0 0-1,0 0 1,1 0-1,-1 0 0,0-1 1,1 1-1,-1 0 1,0-1-1,1 1 0,-1-1 1,1 1-1,-1-1 1,1 1-1,-1-1 0,1 0 1,-1 0-1,1 0 1,0 0-1,-1 0 0,1 0 1,-1-1-1,1 1 0,-1 0 1,3-2-1,1-1-62,1 0 0,-1 0 0,0-1 0,0 1 0,-1-1 0,1-1 0,5-6 0,15-17-272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12947,'-47'63'3954,"37"-52"-3168,0 1 0,1 0-1,0 1 1,1 0 0,1 0-1,-10 24 1,16-35-727,1 0 1,-1-1-1,1 1 0,-1 0 1,1-1-1,0 1 1,0 0-1,0 0 0,0-1 1,0 1-1,0 0 0,0 0 1,0-1-1,2 4 1,-2-5-45,0 1 1,1-1-1,-1 1 1,1 0-1,-1-1 1,1 1-1,-1-1 1,1 1-1,-1-1 1,1 0-1,0 1 1,-1-1 0,1 0-1,0 1 1,-1-1-1,1 0 1,0 0-1,-1 1 1,1-1-1,0 0 1,-1 0-1,1 0 1,1 0-1,5-1-29,0 0 0,-1 0 0,1 0 0,-1-1 0,12-5-1,-8 3-39,15-5-50,-2 0-180,1 1 0,39-8 0,-58 15 253,0 0 1,0 0-1,0 1 0,1 0 1,-1 0-1,0 0 0,0 0 0,0 1 1,0 0-1,0 0 0,0 0 1,0 1-1,0 0 0,0 0 1,-1 0-1,1 0 0,-1 1 1,8 5-1,-10-7 72,0 1 0,-1 0 1,1 0-1,0 0 0,-1 0 0,1 0 0,-1 0 1,0 1-1,0-1 0,0 0 0,0 1 1,0-1-1,0 0 0,-1 1 0,1-1 0,-1 1 1,0 0-1,0-1 0,0 1 0,0-1 0,0 1 1,0-1-1,-1 1 0,1-1 0,-1 1 0,1-1 1,-1 1-1,0-1 0,0 0 0,0 1 1,-1-1-1,1 0 0,0 0 0,-4 3 0,0 2 159,0 0 0,-1-1 0,0 0 0,-1 0-1,1-1 1,-1 1 0,0-1 0,-16 7 0,13-7-228,-1-1 1,1-1 0,-1 0 0,0-1 0,0 0-1,0 0 1,0-1 0,0-1 0,0 0-1,-1 0 1,1-1 0,0 0 0,0-1-1,0-1 1,1 0 0,-1 0 0,0-1 0,-9-5-1,-5-3-476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2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116 134 13859,'-115'7'1671,"893"-11"-1697,-218 9-488,-75-17 1703,511-4 2622,-824 17-3411,363-1-79,-4-31-1588,-452 21 967,124-31 0,-90 9-52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3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1183 258 10866,'-219'-5'1625,"-5"0"-548,189 7-1040,0 1-1,1 1 1,-1 2-1,1 2 1,0 1-1,1 1 1,0 2 0,1 1-1,0 2 1,1 1-1,1 2 1,1 0-1,0 2 1,1 1-1,2 2 1,0 0-1,1 2 1,2 1 0,-38 52-1,48-59-38,2 1-1,0 0 1,1 0 0,2 1-1,0 1 1,-9 34 0,11-24-19,1 0 0,1 1 0,2 64 1,8-20 4,4 0 1,3 0-1,24 78 1,-25-107 19,3-1 0,2-1 1,1 0-1,3-1 0,42 68 0,-49-93-5,0 0 0,1-1 0,0-1 0,2-1 0,0 0 0,1-1 1,1-1-1,0-1 0,1 0 0,1-2 0,0 0 0,0-1 0,37 12 0,-5-8 1,0-3 1,1-1-1,1-4 1,79 2-1,222-22 76,563-114 123,-792 100-194,0-4 0,-2-7-1,-2-4 1,118-60 0,-233 98-5,323-176-2,-296 157 3,-1-1 0,0-2 1,-2-1-1,-1-2 0,-2-1 0,49-62 1,-68 77 31,-1-1 0,0 1 0,-1-1 0,0-1 1,-2 1-1,0-1 0,7-33 0,-11 36 18,0 0-1,-1 0 0,0 0 0,-2 0 1,1 0-1,-2 0 0,0 0 1,0 0-1,-2 1 0,-6-21 1,-1 8 72,-1 0 0,-1 1 0,-1 1 0,0 0 0,-33-38-1,20 32 24,-1 1-1,-1 1 0,-47-33 0,-5 7-14,-2 3 0,-135-59 0,92 54-140,-3 5 1,-155-39 0,175 63-172,-2 5 0,0 5 0,-123-2 0,156 19 535,-1 3-1,1 4 0,1 3 0,-97 25 1,90-12-78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3838 410 12787,'-6'-6'145,"0"1"0,0-1-1,-1 1 1,0 0 0,0 0 0,0 0 0,0 1 0,-1 1 0,0-1 0,0 1 0,0 0-1,-10-1 1,-15-4 83,-57-4 1,65 9-245,-3 0-21,-41-4-153,1-2 0,-122-35-1,-46-47 196,138 49 96,-151-40 0,165 64-134,-2 4 1,0 4-1,0 4 1,-1 3-1,1 4 0,-119 17 1,31 9-118,2 8 0,-193 66 0,-27 46 165,321-114 13,1 4-1,2 2 1,-82 63 0,104-65-16,2 2 0,1 2 0,2 1 0,2 3 0,3 1 1,1 1-1,2 2 0,-34 70 0,52-87-12,2 0 1,1 0-1,1 2 0,2-1 0,2 1 1,1 0-1,1 1 0,1 39 1,4-51 1,1 1 0,1-1 0,1 1 0,2-1 0,0 0 0,1-1 0,1 1 0,1-1 0,2 0 0,0-1 0,1 0 0,26 37 0,-3-17-5,1-2 0,1-1 0,2-2 0,2-1 0,2-2 0,83 50 0,-29-30-34,1-4 0,134 45 0,-104-52 6,2-6 0,2-5 0,258 26-1,410-26-94,-675-29 93,120 2-26,878-10-103,-886-8 131,-2-11 0,401-95 0,-376 49-190,-5-12 1,-3-12-1,310-162 1,-498 222 54,96-67-1,-139 87 149,0-1-1,-2 0 0,0-2 0,-1 0 1,-1-1-1,0 0 0,-2-1 0,18-32 1,-29 45 24,0 1 1,0-1 0,-1 0-1,0 0 1,0 0 0,-1 0 0,1 0-1,-2 0 1,1 0 0,-1-1 0,0 1-1,0 0 1,-1 0 0,0-1-1,0 1 1,-4-10 0,0 4 20,-1 1 0,0 0 0,0 0-1,-1 0 1,-1 1 0,0 0 0,-18-19 0,-5-1 31,-1 1-1,-2 2 1,-48-31 0,-120-58 70,85 62-299,-2 5 0,-2 5 1,-2 5-1,-131-23 1,24 21-501,-316-17 0,240 45 277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45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3259 207 7650,'-20'3'-140,"-1"-1"0,-30-1 0,42-1-122,0-1 1,0 0 0,0-1-1,0 0 1,1-1-1,-1 0 1,0 0-1,-8-5 1,-4-3-21,-78-38 2286,83 42-1232,0 2 0,0 0 0,-1 1 0,-26-4 1,-159-21 1200,-129-9-1773,203 35-152,-256-13-150,245 6 115,-1 5 0,1 7 1,-162 23-1,256-17-34,1 2 1,1 2-1,0 2 1,-54 25-1,15 1 171,-86 57-1,-81 79 396,203-137-407,2 1 0,2 3-1,-41 52 1,71-77-156,0 1-1,1 0 1,0 0-1,2 1 1,1 0-1,0 1 1,1-1-1,2 2 1,0-1 0,-2 24-1,4-15-33,1 0-1,1-1 1,2 1-1,1 0 1,2 0-1,13 54 1,-11-66 34,1 1 0,0-1 1,2-1-1,0 1 1,1-1-1,1-1 1,0 0-1,1 0 0,17 15 1,3 1 6,2-1-1,68 47 1,-69-56-2,0-2 0,2-1 0,0-2 0,1-1 0,56 15 0,-41-18-25,-1-2 0,2-2 0,79 2 0,-42-10-38,114-13 0,86-28-2,823-152-26,-872 148 86,380-80-14,-449 82 0,260-102-1,-383 124-98,71-40 0,-104 51 71,-1-1 1,1 0-1,-2-1 1,0 0-1,0-1 0,-1 0 1,0-1-1,15-23 0,-24 32 60,0-1 0,-1 0 0,1 0-1,-1 0 1,0 0 0,-1-1-1,1 1 1,-1 0 0,0-1 0,0 1-1,-1-1 1,0 1 0,0-1-1,0-6 1,-2 5 37,1 1 0,-1-1-1,0 0 1,-1 0 0,1 1-1,-1 0 1,-1-1 0,1 1-1,-9-10 1,-3-1 106,-1 0 0,0 1 1,-2 1-1,0 1 0,-33-21 0,-190-98 359,-13 20-418,106 55-71,-4 5 1,-195-39 0,154 54-570,-287-18 0,380 51 364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46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557 188 7698,'-39'-17'728,"-1"-2"-344,0-1-96,-1-2 352,-2 4-112,-5-1-16,-2-1-56,-9 4-792,-2 2 512,-7 3-152,1-1-48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8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380 7 15411,'0'-1'110,"-1"0"0,1 1 0,-1-1 0,1 1 0,-1 0 0,0-1 0,1 1 0,-1-1 0,0 1 0,1 0-1,-1 0 1,0-1 0,0 1 0,1 0 0,-1 0 0,0 0 0,0 0 0,1 0 0,-1 0 0,0 0 0,0 0 0,-1 0-1,-22 1 381,-10 5 200,0 1-1,1 2 0,0 1 0,0 1 1,1 2-1,-38 22 0,64-32-631,-33 21 284,37-23-326,0 1 0,0 0 0,0-1 0,0 1-1,0 0 1,0 0 0,1 1 0,-1-1 0,1 0-1,-1 0 1,1 1 0,0-1 0,-1 4 0,2-5-27,0 0 0,0-1 0,0 1 1,0 0-1,0 0 0,0 0 0,0 0 0,0-1 1,1 1-1,-1 0 0,0 0 0,1 0 0,-1-1 0,0 1 1,1 0-1,-1-1 0,1 1 0,-1 0 0,1-1 1,0 1-1,-1 0 0,1-1 0,-1 1 0,1-1 1,0 1-1,0-1 0,-1 0 0,1 1 0,0-1 1,0 0-1,-1 1 0,2-1 0,31 9-635,-28-8 507,41 5-1714,74 1 1,3 1-417,-110-7 2075,-1 1 1,1 1-1,-1 0 1,15 6-1,-25-8 224,1 0 0,-1 0 0,1 1-1,-1-1 1,1 1 0,-1-1-1,0 1 1,0 0 0,0 0 0,0 0-1,3 3 1,-5-4 29,1 1 0,-1-1-1,1 0 1,-1 1 0,1-1-1,-1 0 1,0 1 0,1-1-1,-1 1 1,0-1 0,0 0-1,0 1 1,0-1-1,0 1 1,-1-1 0,1 1-1,0-1 1,-1 0 0,1 1-1,-1-1 1,1 0 0,-1 1-1,-1 1 1,-2 2 179,0 1-1,0-1 1,-1 0-1,1-1 1,-1 1-1,-1-1 1,1 0-1,0 0 1,-1-1-1,0 0 1,0 0-1,-11 5 1,-7 0 814,-49 12 0,56-16-831,0 0 1,-1-1 0,0-1-1,0 0 1,-27-2-1,43 0-293,1-1 0,-1 1-1,1 0 1,-1 0 0,0-1-1,1 1 1,-1-1 0,1 0-1,-1 1 1,1-1-1,0 0 1,-1 0 0,1 0-1,0 1 1,-1-2 0,1 1-1,-2-2 1,3 2 12,-1 0 0,1 0 0,-1 0 0,1-1 0,-1 1 0,1 0 0,0 0 0,0-1 0,0 1 0,0 0 0,0 0 0,0-1 0,0 1 0,0 0 0,0 0 0,0-1 0,1-1 0,2-5-105,1 1 1,-1-1-1,2 1 1,-1 0-1,9-11 0,25-31-603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6:47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925 119 9146,'-329'138'1866,"13"26"-802,289-148-1039,2 1 1,0 1-1,1 1 1,1 1-1,1 2 0,1 0 1,-22 30-1,34-39-147,0 0-1,2 0 1,-1 0 0,2 1-1,0 1 1,0-1 0,2 1-1,0-1 1,0 1 0,1 0-1,1 1 1,1-1 0,0 0-1,1 1 1,1-1 0,3 21 0,1-10-24,2 0 0,0 0 0,2-1 1,1 0-1,23 42 0,-2-16 131,56 72-1,-42-66 93,3-3 1,3-2-1,1-3 1,70 52-1,-48-49 162,1-4-1,162 78 1,266 69-124,-340-149-43,1-7 0,268 29 1,295-16 3,-300-25-100,-215-11 21,789 38-246,51-98 150,-847 19-29,-1-9 0,-1-9 0,210-74 0,-309 80-347,-3-5 0,130-73 0,-169 78-38,0-3 0,-3-2 0,-2-3 0,79-79 0,-120 107 445,0-1 0,0-1 1,-2 0-1,0-1 0,-2 0 1,16-34-1,-23 44 121,-2-1 1,1 1-1,-2 0 1,1-1 0,-1 0-1,-1 1 1,0-1-1,0 0 1,-1 0-1,-1 0 1,0 1-1,0-1 1,-1 0-1,0 0 1,-1 1-1,-8-20 1,2 11-19,-2 1 0,0 0 0,0 0 0,-2 1 0,0 1 0,-1 0 0,-28-24 0,2 7-73,-1 1-1,-47-26 0,25 22 547,-3 2-1,-114-42 1,-148-26 1142,-394-78-5099,233 91 5115,41 30 1209,75 11-2084,-53-12-782,-929-114-482,1012 151 381,-526 31 1,729 3 8,1 11-57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16532,'10'-6'1216,"-3"1"-992,3-1 272,-10 7-736,0 5 200,0 1-96,-5-1-64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15051,'-1'0'56,"1"0"1,-1 1-1,0-1 0,1 0 0,-1 0 1,1 0-1,-1 0 0,1 1 0,-1-1 0,1 0 1,-1 0-1,1 1 0,0-1 0,-1 0 0,1 1 1,-1-1-1,1 0 0,0 1 0,-1-1 1,1 1-1,0-1 0,-1 1 0,1-1 0,0 1 1,-13 17-23,12-18 11,-10 20 84,0-1 1,1 1 0,1 1-1,0 0 1,-7 32-1,4-4-51,-6 70 0,14-84-72,0 65 0,5-90 4,-1 0 0,2 0 0,-1-1 1,1 1-1,1-1 0,-1 1 0,2-1 0,-1 0 0,1 0 0,1 0 0,8 13 0,-11-20 4,0 1 0,0-1 0,0 1 0,1-1 0,-1 0-1,1 0 1,-1 0 0,1 0 0,0 0 0,0 0 0,0-1-1,0 0 1,0 1 0,0-1 0,0 0 0,1-1 0,3 2-1,-3-2 14,1 0 0,-1 0 0,1-1 0,0 1 0,-1-1-1,1 0 1,-1 0 0,1-1 0,-1 1 0,0-1 0,5-2-1,4-4 64,-1 0 0,1-1 0,-2 0 0,1-1 0,-1 0 0,16-20 0,-9 7 21,-1 0 0,0-1 0,-2-1 0,-1 0 0,-2-1 0,0-1 0,-1 0 0,-2-1 1,-1 0-1,-1 0 0,-1 0 0,2-31 0,-8 71-92,0 1-1,1 0 1,1-1 0,0 1-1,1-1 1,0 0-1,1 0 1,0 0 0,7 12-1,-8-17-19,1 0 0,0 0 0,0 0 0,1 0 0,0-1 0,0 0 0,1 0 0,0 0 0,0 0-1,0-1 1,0 0 0,1-1 0,0 1 0,0-1 0,0 0 0,1-1 0,12 4 0,-10-5 61,1 0-1,0-1 1,0-1 0,1 0 0,-1 0 0,0-1 0,0-1 0,-1 0 0,1 0-1,0-1 1,-1 0 0,1-1 0,-1 0 0,0-1 0,0 0 0,0 0 0,-1-1-1,15-12 1,-17 12 57,1-1-1,-1 0 0,0 0 1,-1-1-1,0 1 0,0-1 0,-1-1 1,0 1-1,7-14 0,-10 15-28,0 1 0,0-1-1,0 0 1,-1 1-1,0-1 1,0 0-1,0 0 1,-1 0-1,0 0 1,-1 0 0,1 1-1,-1-1 1,-1 0-1,-2-9 1,3 13-139,-1-1 0,1 1 0,-1 0 0,1-1 1,-1 1-1,0 0 0,-1 0 0,1 0 0,0 0 0,-1 1 1,1-1-1,-1 1 0,0-1 0,0 1 0,0 0 1,0 0-1,0 0 0,-1 1 0,1-1 0,0 1 0,-1 0 1,1 0-1,-1 0 0,0 0 0,1 1 0,-1-1 0,0 1 1,1 0-1,-1 0 0,0 0 0,1 0 0,-1 1 0,0 0 1,-4 1-1,-6 6-361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17364,'-4'110'2901,"1"-59"-2560,7 92 0,-4-137-338,1 0 1,0 0-1,0 0 0,1 0 0,0 0 1,0 0-1,1 0 0,2 5 0,-4-10-3,0 0-1,0 1 0,0-1 1,0 0-1,0 1 0,1-1 0,-1 0 1,0 0-1,1 0 0,-1 0 1,0 0-1,1 0 0,0-1 1,-1 1-1,1 0 0,-1-1 0,1 1 1,0-1-1,-1 0 0,1 1 1,0-1-1,-1 0 0,1 0 1,0 0-1,-1 0 0,1 0 0,0-1 1,-1 1-1,1-1 0,0 1 1,-1-1-1,1 1 0,1-2 0,7-2 11,-1-1-1,0 0 1,16-13-1,-19 13 7,1 0 0,-1 1 0,1 0-1,0 0 1,0 0 0,0 1 0,15-4 0,-20 6-11,0 1 1,0 0-1,0 0 1,-1 0 0,1 0-1,0 1 1,0-1 0,0 0-1,-1 1 1,1 0 0,0-1-1,-1 1 1,1 0 0,0 0-1,-1-1 1,1 1 0,-1 1-1,0-1 1,1 0 0,-1 0-1,0 0 1,1 1-1,-1-1 1,0 1 0,0-1-1,0 1 1,0-1 0,-1 1-1,1-1 1,0 1 0,-1 0-1,2 3 1,1 6 22,0 1-1,0 0 1,1 19 0,-3-26-23,5 134-234,-2-146-985,-3-47 641,0 19 182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95 13371,'4'-1'400,"-1"0"-1,0 0 1,0 0 0,0 1 0,0 0 0,0-1-1,1 1 1,-1 0 0,4 1 0,10 0 2185,-16-1-2509,0 0 0,1 0 0,-1-1 0,0 1 0,0 0 0,0-1 0,1 1 0,-1-1 0,0 1 0,0-1 0,0 1 0,0-1 0,0 0 0,0 1 0,0-1 0,0 0 0,0 0 0,0 0 0,0 0 0,0 0 0,-1 0 0,1 0 0,0 0 0,-1 0 0,1 0 1,-1 0-1,1-1 0,-1 1 0,0 0 0,1 0 0,-1 0 0,0-1 0,0-1 0,1 1-16,-1-1 0,0 1 1,0-1-1,0 1 0,-1 0 0,1-1 1,0 1-1,-1 0 0,0-1 1,1 1-1,-1 0 0,0-1 0,0 1 1,0 0-1,-1 0 0,1 0 0,-3-3 1,2 3-47,0 0 0,0 1 1,0-1-1,0 1 0,-1-1 1,1 1-1,-1 0 0,1 0 1,-1 0-1,1 0 0,-1 0 1,1 0-1,-1 1 1,0-1-1,1 1 0,-1 0 1,0 0-1,1 0 0,-1 0 1,0 1-1,1-1 0,-1 0 1,0 1-1,1 0 0,-1 0 1,1 0-1,-1 0 0,1 0 1,-1 0-1,1 1 0,0-1 1,-3 3-1,-2 1-25,-1 1-1,1 1 1,0-1-1,0 1 1,0 1-1,1-1 1,-9 15-1,10-13-8,0 0-1,0 0 0,1 0 1,0 1-1,0 0 0,1 0 1,1 0-1,-1 0 1,2 1-1,-1-1 0,1 0 1,2 19-1,-1-27 12,0 0 0,0 0 0,0 0 0,1-1 0,-1 1 0,1 0 0,0 0 0,-1 0 1,1-1-1,0 1 0,0 0 0,0-1 0,0 1 0,1-1 0,-1 1 0,0-1 0,1 1 0,-1-1 0,0 0 0,1 0 0,0 0 0,1 1 0,0-1-3,0 0-1,0 0 1,0-1-1,0 1 0,0-1 1,0 0-1,0 0 1,-1 0-1,1 0 1,0 0-1,0-1 0,6-1 1,5-2-24,1-2 1,-1 0-1,0-1 1,16-10-1,-12 6 17,-3 2-2,0 0 0,0 1-1,1 0 1,31-10-1,-43 17 15,0 0 0,-1 1 0,1-1-1,0 1 1,0 0 0,0-1-1,0 2 1,0-1 0,0 0-1,0 1 1,-1 0 0,1 0-1,0 0 1,0 0 0,-1 0-1,1 1 1,-1 0 0,1 0-1,-1 0 1,0 0 0,0 0-1,0 1 1,0-1 0,0 1 0,0 0-1,-1 0 1,4 5 0,2 5-23,0 1 1,-1 0 0,-1 0-1,0 1 1,7 27 0,-7-20 45,-6-21-10,0 0 0,1 0 0,-1 0 0,0 0 1,0 0-1,1 0 0,-1 0 0,0 0 0,1 0 0,-1 0 1,1-1-1,-1 1 0,1 0 0,0 0 0,-1 0 1,1-1-1,0 1 0,0 0 0,-1-1 0,1 1 1,0 0-1,1 0 0,-1-1 3,0-1-1,-1 1 0,1 0 1,0-1-1,-1 1 1,1-1-1,0 1 1,-1 0-1,1-1 1,-1 0-1,1 1 1,-1-1-1,1 1 1,-1-1-1,1 0 1,-1 1-1,1-1 0,-1 0 1,0 1-1,1-1 1,-1-1-1,3-6 61,0-1 0,0 0 0,2-13 0,-1-1 12,-2 0-1,0-1 1,-1 1 0,-1 0 0,-4-25 0,4 48-83,0 0 1,0 0-1,0 0 0,0-1 0,0 1 1,0 0-1,1 0 0,-1 0 0,0 0 1,0 0-1,0 0 0,0 0 0,1-1 1,-1 1-1,0 0 0,0 0 0,0 0 1,0 0-1,1 0 0,-1 0 0,0 0 1,0 0-1,0 0 0,0 0 0,1 0 1,-1 0-1,0 0 0,0 0 0,0 0 1,1 0-1,-1 0 0,0 0 0,0 0 1,0 0-1,0 0 0,1 1 0,-1-1 1,0 0-1,0 0 0,0 0 0,0 0 1,0 0-1,1 0 0,-1 1 0,0-1 1,18 8-76,1 1-7,-7-6 51,1-1 1,-1 0 0,1-1 0,0-1-1,-1 1 1,1-2 0,-1 0 0,1 0-1,-1-1 1,1-1 0,14-5-1,-12 3 16,0 0 0,-1-2 0,0 1 0,0-2 0,0 0 0,-1 0 0,-1-2-1,21-18 1,-30 25 23,0 1-1,-1-1 0,1 0 1,-1-1-1,0 1 0,0 0 0,-1-1 1,3-5-1,-3 8-2,-1 0 0,0 1 1,0-1-1,0 0 0,0 1 0,0-1 0,0 0 1,0 1-1,0-1 0,0 0 0,0 0 0,0 1 0,0-1 1,0 0-1,-1 1 0,1-1 0,0 0 0,0 1 1,-1-1-1,1 1 0,-1-2 0,0 2 2,0-1 0,0 0 0,0 1 0,0-1 0,0 1 0,0-1 0,0 1 0,0 0 0,0-1 0,0 1 0,0 0 0,0 0 0,0 0 0,-1-1 0,1 1 0,0 0 0,-2 1 0,-2 0 14,-1-1 0,1 2 0,-1-1 0,1 1 0,0 0 0,-1 0-1,1 0 1,0 1 0,1 0 0,-1 0 0,0 0 0,1 0 0,0 1 0,0 0-1,0-1 1,0 2 0,0-1 0,1 0 0,0 1 0,0 0 0,0-1 0,0 1-1,1 0 1,-3 9 0,3-10-50,1 0 0,0 0 0,0-1 0,0 1 0,0 0 1,1 0-1,-1 0 0,1 0 0,0 0 0,0 0 0,1 0 0,-1 0 0,1 0 0,0 0 0,0 0 0,0 0 0,0 0 0,1-1 0,0 1 0,0 0 1,0-1-1,0 0 0,0 1 0,1-1 0,-1 0 0,1 0 0,0 0 0,0-1 0,0 1 0,0-1 0,0 1 0,1-1 0,-1 0 0,7 3 0,-4-3-21,0-1-1,0 1 0,0-1 1,0 0-1,0-1 0,0 1 1,0-1-1,0 0 0,9-2 1,23-5-284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207 278 15299,'1'0'68,"-1"0"0,1 0 0,-1-1-1,1 1 1,-1 0 0,0-1 0,1 1-1,-1 0 1,1-1 0,-1 1 0,0 0-1,1-1 1,-1 1 0,0-1 0,1 1 0,-1-1-1,0 1 1,0-1 0,1 1 0,-1-1-1,0 1 1,0-1 0,0 1 0,0-1-1,0 1 1,0-1 0,0 1 0,0-1 0,0 1-1,0-2 1,0 2 28,-1-1 0,0 0 0,0 1 0,1-1 0,-1 1 0,0-1 0,0 1 0,1-1-1,-1 1 1,0-1 0,0 1 0,0 0 0,0 0 0,0-1 0,-1 1 0,-40-3 1481,33 4-1486,0 1-1,-1 0 0,1 0 0,0 1 0,0 0 0,0 0 0,0 1 1,-11 7-1,15-8-92,0 0-1,0 0 1,0 1 0,1-1 0,-1 1 0,1 0 0,0 0-1,0 1 1,1-1 0,-1 1 0,1 0 0,0 0 0,0 0-1,-3 9 1,5-13 0,1 0 0,-1 0 0,1 0 1,0 0-1,0 0 0,-1 0 0,1 0 0,0 0 0,0 0 0,0 0 0,0 0 0,0 0 0,0 0 0,0-1 0,1 1 1,-1 0-1,0 0 0,0 0 0,1 0 0,-1 0 0,1 0 0,-1 0 0,1 0 0,-1-1 0,1 1 0,-1 0 1,1 0-1,0-1 0,-1 1 0,1 0 0,0-1 0,0 1 0,-1-1 0,1 1 0,0-1 0,0 1 0,0-1 0,0 1 1,0-1-1,0 0 0,1 1 0,2-1-1,0 1 0,-1-1 0,1 0 0,0 0 0,0 0 0,0-1 0,-1 1 0,1-1 0,7-2 0,6-4 8,0-1 0,-1 0 0,0-1 0,0-1 1,-1 0-1,-1-1 0,0-1 0,0 0 0,23-28 1,-21 22 82,-2-2 0,0 0 0,-1-1 0,0 0 0,-2-1 0,16-45 0,-25 61-37,0 1 0,-1-1 0,0 0 0,0 0 0,-1 1 0,1-1-1,-1 0 1,-1-8 0,1 14-43,0 0 0,0-1 0,0 1 0,0 0 0,0-1-1,0 1 1,0 0 0,0-1 0,0 1 0,-1 0 0,1-1-1,0 1 1,0 0 0,0-1 0,0 1 0,-1 0 0,1 0-1,0-1 1,0 1 0,0 0 0,-1 0 0,1-1 0,0 1-1,-1 0 1,1 0 0,0 0 0,0-1 0,-1 1 0,1 0 0,0 0-1,-1 0 1,1 0 0,0 0 0,-1 0 0,-10 7 165,-6 17 8,5-3-122,2 1 1,0 0 0,-9 34-1,15-42-100,0 1 0,1-1 0,1 1 0,1 0 0,0-1-1,2 30 1,0-41-22,-1 0 0,0 0 0,1 0 0,0 0 0,0-1-1,0 1 1,0 0 0,0-1 0,0 1 0,1-1 0,-1 1 0,1-1 0,-1 1-1,1-1 1,0 0 0,0 0 0,0 0 0,1 0 0,-1 0 0,4 2 0,-2-3-37,0 1 0,0-1 0,0 1 0,1-1 0,-1 0 0,0 0 0,1-1 0,-1 0 0,0 1 0,1-1 0,-1-1 1,9 0-1,16-7-390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15211,'-6'5'251,"0"0"-1,0 0 1,0 1-1,1-1 0,0 1 1,0 0-1,0 1 1,1-1-1,0 1 1,1 0-1,-6 14 0,7-16-205,1 0 0,-1 1-1,2-1 1,-1 1-1,0-1 1,1 0-1,0 1 1,1-1-1,-1 1 1,1-1-1,0 0 1,0 1-1,0-1 1,1 0 0,0 0-1,0 0 1,0 0-1,4 5 1,-3-6 32,0 1-1,0 0 1,1-1 0,-1 0 0,1 0 0,0 0-1,1 0 1,-1-1 0,1 1 0,-1-1 0,1 0-1,0-1 1,0 1 0,0-1 0,0 0 0,1 0 0,-1 0-1,1-1 1,-1 0 0,1 0 0,-1-1 0,1 1-1,0-1 1,-1 0 0,1-1 0,-1 1 0,1-1-1,-1 0 1,1 0 0,-1-1 0,1 0 0,-1 0-1,0 0 1,0-1 0,0 1 0,0-1 0,0 0 0,-1-1-1,0 1 1,1-1 0,-1 0 0,0 0 0,-1 0-1,1-1 1,-1 1 0,6-10 0,-8 10-77,1 0-1,0 0 1,-1 0 0,0 0-1,0 0 1,0-1 0,0 1 0,-1 0-1,0-1 1,1 1 0,-2 0 0,1 0-1,0-1 1,-1 1 0,0 0-1,0 0 1,0-1 0,-1 1 0,1 0-1,-1 0 1,0 1 0,0-1-1,0 0 1,-1 1 0,1-1 0,-1 1-1,0-1 1,0 1 0,0 0 0,0 1-1,-1-1 1,1 0 0,-1 1-1,1 0 1,-1 0 0,0 0 0,0 0-1,0 1 1,0-1 0,0 1-1,0 0 1,-1 0 0,1 1 0,0-1-1,-1 1 1,1 0 0,-6 0 0,8 0-30,1 0 0,0 0 0,0 1 0,0-1 0,0 0 1,-1 0-1,1 1 0,0-1 0,0 1 0,0-1 0,0 1 1,0-1-1,0 1 0,0 0 0,0-1 0,0 1 0,0 0 1,0 0-1,0 0 0,1 0 0,-2 1 0,-3 9-384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18228,'-1'-2'164,"1"-1"1,0 0-1,-1 1 0,1-1 1,0 0-1,1 0 0,-1 1 1,0-1-1,1 0 0,1-3 1,-2 5-127,1 0 0,0 0 1,-1 0-1,1 0 0,0 0 1,0 0-1,0 0 0,0 0 1,0 0-1,0 0 0,0 1 1,0-1-1,0 0 0,0 1 1,1-1-1,-1 1 0,0-1 1,0 1-1,0 0 0,1 0 1,-1-1-1,0 1 0,1 0 0,1 0 1,93 2 895,-65 0-942,0-1 0,32-4 1,43-20-184,-83 17 123,-23 6 66,0 0 1,0 0 0,0 0-1,0 0 1,0 0-1,0 0 1,1 0-1,-1 0 1,0 0-1,0 0 1,0 0 0,0 0-1,0 0 1,1 0-1,-1 0 1,0 0-1,0 0 1,0 0-1,0 0 1,0 0-1,0 0 1,1 0 0,-1 1-1,0-1 1,0 0-1,0 0 1,0 0-1,0 0 1,0 0-1,0 0 1,1 0-1,-1 0 1,0 0 0,0 1-1,0-1 1,0 0-1,0 0 1,0 0-1,0 0 1,0 0-1,0 0 1,0 1-1,0-1 1,0 0 0,0 0-1,0 0 1,0 0-1,0 0 1,0 1-1,0-1 1,0 0-1,0 0 1,0 0-1,0 0 1,0 0 0,0 0-1,0 1 1,0-1-1,0 0 1,-5 10-25,5-9 22,-16 32 10,1 0 0,2 1 1,1 1-1,1 0 1,2 0-1,2 1 1,2 0-1,0 1 1,3-1-1,1 1 1,4 42-1,-2-74 19,0 0 43,-1 0 0,0 0 0,0 0 0,0 0 0,-1 8 0,0-12-42,1 1 0,0-1 0,-1 0-1,1 0 1,-1 0 0,0 1 0,1-1 0,-1 0 0,0 0 0,1 0-1,-1 0 1,0 0 0,0 0 0,0-1 0,0 1 0,0 0-1,0 0 1,0-1 0,0 1 0,-1 0 0,1-1 0,0 1 0,0-1-1,0 0 1,-1 1 0,-1-1 0,-6 1 94,1 0 1,0-1 0,0-1-1,-1 1 1,1-1 0,0 0-1,0-1 1,0 0-1,-15-6 1,9 3-115,1-2 1,-1 1-1,2-2 0,-23-15 0,34 22-132,-1 0 0,0-1 0,1 1-1,-1-1 1,1 1 0,0-1-1,-1 1 1,1-1 0,0 0-1,0 0 1,-2-3 0,3 5 75,0-1 0,0 1 0,0 0 0,0-1 0,0 1 0,0-1 0,0 1 0,0 0 0,0-1 0,0 1 0,0-1 0,0 1 0,1 0 0,-1-1 0,0 1 0,0 0 0,0-1 0,0 1 0,1 0 0,-1-1 0,0 1 1,0 0-1,1-1 0,-1 1 0,1 0 0,16-5-587,3 4-46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1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189 278 17396,'-2'-2'124,"0"0"0,0 0 0,0 0 1,-1 0-1,1 0 0,0 1 0,-1-1 0,0 1 1,1-1-1,-1 1 0,0 0 0,1 0 0,-1 0 1,0 1-1,0-1 0,0 1 0,0-1 0,0 1 1,1 0-1,-1 0 0,0 0 0,0 1 0,0-1 1,-4 2-1,0-1 40,0 1 0,1 0-1,-1 0 1,1 0 0,-1 1 0,1 0 0,0 1 0,0-1 0,-7 7-1,8-7-130,1 1-1,0 0 1,0 1-1,0-1 1,1 1-1,0 0 1,0 0-1,0 0 0,0 0 1,1 0-1,0 0 1,-3 11-1,4-12-48,0-1-1,1 0 0,0 0 0,0 1 1,0-1-1,0 0 0,0 0 1,1 1-1,-1-1 0,1 0 0,0 0 1,0 0-1,0 0 0,0 0 1,1 0-1,-1 0 0,1 0 0,0 0 1,-1-1-1,2 1 0,-1-1 1,0 1-1,0-1 0,4 3 0,46 30-634,-35-25 284,26 21 0,-29-19 210,-1 1 1,-1 0 0,0 1 0,0 0-1,-2 1 1,0 0 0,15 31-1,-20-35 152,0 0 0,-1 1 0,0-1 0,-1 1 0,0 0 1,-1 0-1,-1 0 0,0 0 0,0 1 0,-1-1 0,0 0 0,-4 21 0,3-31 40,1 1 1,0-1 0,-1 0-1,0 1 1,1-1-1,-1 0 1,0 1 0,0-1-1,0 0 1,-1 0-1,1 0 1,0 0 0,-1 0-1,1 0 1,-1 0-1,0-1 1,0 1 0,0-1-1,1 1 1,-1-1-1,-1 1 1,1-1 0,0 0-1,0 0 1,0 0-1,-1 0 1,1-1 0,0 1-1,-1-1 1,-2 1-1,1-1 18,0 0-1,1-1 1,-1 0-1,1 0 1,-1 0 0,1 0-1,-1 0 1,1-1-1,0 1 1,-1-1-1,1 0 1,0 0-1,0 0 1,0 0-1,1-1 1,-1 1-1,0-1 1,1 0-1,-4-5 1,-1-3-58,1-1 1,0 1-1,0-1 1,2 0 0,-1 0-1,2 0 1,-1-1-1,2 1 1,0-1 0,0 0-1,1 0 1,1 0-1,0 0 1,1 0-1,3-18 1,-2 20-58,0 1 0,1-1 0,1 0-1,0 1 1,0 0 0,1 0 0,0 0 0,7-11 0,-7 15 24,0 0 0,0 0 0,1 0 1,-1 1-1,1-1 0,1 1 1,-1 1-1,0-1 0,1 1 1,0 0-1,0 1 0,8-4 0,64-13-169,-53 14 53,50-17-1,-70 20 149,1 0 0,-1 0 0,0 0 0,0-1 0,0 0 0,0 0 0,-1-1 1,1 1-1,-1-1 0,-1-1 0,1 1 0,4-7 0,-3-4 155,-6 16-137,0 0 0,0-1-1,-1 1 1,1 0 0,0-1 0,0 1 0,0 0 0,0-1 0,0 1 0,0 0 0,-1-1 0,1 1 0,0 0 0,0 0 0,0-1-1,-1 1 1,1 0 0,0 0 0,0 0 0,-1-1 0,1 1 0,0 0 0,-1 0 0,1 0 0,0 0 0,-1-1 0,1 1 0,-1 0 12,-1 0 0,1 0 0,0 0 0,0 0 1,0 1-1,-1-1 0,1 0 0,0 0 1,0 1-1,0-1 0,0 1 0,0-1 1,0 1-1,0-1 0,0 1 0,0 0 1,0-1-1,0 1 0,0 0 0,0 0 1,0 0-1,0 1 0,-2 1 4,1 0-1,0 0 1,1 0 0,-1 0-1,0 1 1,1-1-1,0 0 1,0 1 0,0-1-1,0 1 1,0-1-1,1 1 1,0 0 0,-1-1-1,1 1 1,1-1-1,0 7 1,-1-7-23,1-1 0,0 0 0,0 1 0,-1-1 0,1 0 0,1 1 0,-1-1 0,0 0 0,1 0 0,-1 0 0,1 0 0,-1 0 0,1-1 0,0 1 0,0 0 0,0-1 0,0 1 0,0-1 0,0 0 0,0 1 0,1-1 0,-1 0 0,0-1 0,1 1 0,-1 0 0,4 0 0,1 0-1,1 0-1,-1 0 0,0-1 1,1 0-1,-1-1 0,1 0 1,-1 0-1,0 0 0,1-1 0,10-4 1,-7 1-4,0 0 1,0-1-1,-1 0 0,0 0 1,0-1-1,9-9 0,-2 0-10,0-1 0,-2 0-1,0-1 1,-1-1 0,-1 0-1,13-27 1,-12 20-27,16-49 0,-26 63 23,-1 1 0,0-1 0,0 0 0,-2 0 0,1 0 0,-2-24 0,0 34 13,0 1 0,0 0 0,0-1 0,0 1 0,0 0 0,-1-1 0,1 1 0,0 0 0,-1-1 0,1 1 0,-1 0-1,0 0 1,1 0 0,-1-1 0,0 1 0,0 0 0,0 0 0,0 0 0,0 0 0,0 0 0,-1 0 0,1 1 3,0-1-1,0 1 1,0 0-1,0 0 1,-1 0-1,1 1 1,0-1-1,0 0 1,0 0-1,0 0 1,0 1-1,0-1 1,0 1-1,0-1 1,0 1-1,0-1 1,0 1 0,0 0-1,0-1 1,0 1-1,1 0 1,-1 0-1,0-1 1,0 1-1,1 0 1,-1 0-1,0 0 1,0 1-1,-5 8 24,-1 0 0,2 0 0,-1 1 0,1 0 0,1-1 0,0 2 0,0-1 0,-2 16 0,3-12 11,1 0 1,0 0-1,2 1 0,-1-1 0,2 0 1,2 18-1,-1-23-37,0-1-1,1 0 1,1 0-1,-1 0 1,1-1-1,1 1 1,-1-1-1,1 0 1,1 0-1,0 0 1,0-1-1,14 13 1,-12-13-86,0 0-1,1 0 1,0-1 0,0-1-1,0 1 1,1-1 0,0-1-1,0 0 1,0 0 0,0-1-1,13 2 1,-22-5 55,0 1 0,1-1 0,-1 0 1,0 0-1,1 0 0,-1 0 0,1 0 0,-1 0 0,0 0 0,1 0 0,-1-1 0,0 1 1,1 0-1,-1-1 0,3 0 0,-4 0 14,0 1 0,1-1 0,-1 1-1,0 0 1,0-1 0,1 1 0,-1-1 0,0 1 0,0-1 0,1 1-1,-1-1 1,0 1 0,0-1 0,0 1 0,0-1 0,0 1 0,0-1 0,0 1-1,0-1 1,0 1 0,0-1 0,0 1 0,0-1 0,0 1 0,-1-1 0,1 0-1,-2-3-22,1 1 0,-1 0 0,0 0 0,0 0 0,0 0 0,0 0-1,-1 1 1,1-1 0,-5-3 0,-14-9 125,0 1 0,-1 2 0,-1 0 0,-34-13 0,-96-24 1774,149 47-1190,10 0-494,11 1-107,181 9-452,-136-10 264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50 102 18580,'-19'116'2167,"2"-26"-1441,12-60-530,-3 32 83,8-56-264,0-1 0,0 1 1,0-1-1,0 1 0,1-1 0,0 1 0,0-1 1,3 6-1,-4-10-14,0 0 1,0 0-1,1-1 1,-1 1 0,0 0-1,1-1 1,-1 1-1,0 0 1,1-1-1,-1 1 1,1-1 0,-1 1-1,1 0 1,-1-1-1,1 1 1,-1-1-1,1 0 1,0 1 0,-1-1-1,1 1 1,0-1-1,-1 0 1,1 1-1,0-1 1,0 0 0,-1 0-1,1 0 1,0 0-1,0 0 1,-1 1-1,1-1 1,0 0 0,0-1-1,-1 1 1,1 0-1,0 0 1,0 0-1,-1 0 1,1-1 0,0 1-1,-1 0 1,1 0-1,0-1 1,-1 1-1,2-1 1,1-1 3,-1 0-1,1-1 1,0 1 0,-1 0 0,0-1-1,1 0 1,-1 1 0,3-7-1,6-12 14,-2-1-1,0 0 0,-1-1 1,-2 0-1,0 0 0,-1 0 1,-2-1-1,2-34 0,-1 66-30,1 0 0,-1-1-1,2 0 1,-1 0 0,1 0-1,0-1 1,0 0 0,1 0-1,12 8 1,-12-11 17,0-1-1,0 0 1,0 0 0,0-1 0,1 0-1,-1 0 1,1-1 0,-1 0-1,1 0 1,-1-1 0,1 0 0,-1 0-1,0-1 1,0 0 0,1 0-1,-1 0 1,0-1 0,7-4-1,-1 0 18,0-1 0,0 0-1,0 0 1,-1-1-1,0-1 1,-1 0-1,19-22 1,-19 18-4,0-1 0,-1 0 0,-1-1 0,0 0 1,-1 0-1,-1 0 0,7-25 0,-13 39-16,-1 1 0,0-1 0,1 1 0,-1-1 0,0 1 0,0-1 0,0 1 0,0-1 0,0 1 0,0 0 0,-1-1 0,0-2 0,1 4-1,0 0 0,0 0 1,0 0-1,0-1 0,0 1 0,0 0 0,-1 0 0,1 0 0,0 0 0,0 0 0,0 0 1,0-1-1,-1 1 0,1 0 0,0 0 0,0 0 0,0 0 0,-1 0 0,1 0 1,0 0-1,0 0 0,0 0 0,-1 0 0,1 0 0,0 0 0,0 0 0,0 0 1,-1 0-1,1 0 0,0 0 0,0 0 0,0 0 0,-1 0 0,1 0 0,-12 10-2,0 6-5,0-1 1,1 2 0,1-1-1,-11 26 1,5-6 6,-14 48 0,27-75 3,0 1 1,1 0-1,0 0 0,1 0 1,0 0-1,0 1 0,1-1 1,1 0-1,2 19 1,-1-24-4,-1 0 1,1 0 0,-1-1 0,1 1-1,1-1 1,-1 1 0,1-1-1,-1 0 1,1 0 0,0 0 0,1 0-1,-1-1 1,1 1 0,-1-1 0,1 0-1,0 0 1,0 0 0,1-1 0,-1 1-1,0-1 1,1 0 0,6 2 0,-1-1-2,0-1 1,0 0 0,0-1 0,0 0 0,0 0 0,1-1 0,-1-1-1,0 0 1,0 0 0,0-1 0,0 0 0,0 0 0,0-1 0,-1-1-1,16-7 1,-15 6 10,0 0-1,0-1 0,0-1 1,-1 1-1,0-2 0,0 1 0,-1-1 1,1 0-1,-2-1 0,1 0 1,-1-1-1,-1 1 0,8-16 1,-13 23-1,1-1 1,-1 1-1,0-1 1,-1 0-1,1 1 1,0-1-1,-1 0 0,0 1 1,1-1-1,-1 0 1,0 0-1,0 1 1,-1-1-1,1 0 1,-1 0-1,-1-4 1,2 6-5,-1 0 1,0-1-1,0 1 1,0 0-1,1 0 1,-1 0-1,0 0 1,-1 0-1,1 1 1,0-1-1,0 0 1,0 0-1,0 1 1,-1-1-1,1 1 1,0-1-1,-1 1 1,1-1-1,0 1 1,-1 0-1,1 0 1,0 0-1,-1-1 1,1 1-1,-1 1 1,1-1-1,0 0 1,-1 0-1,1 0 1,0 1-1,-1-1 1,1 1-1,-2 0 1,-1 0-24,1 0 0,0 0 0,0 1 0,0-1 0,0 1 0,0 0 0,0 0 0,1 0 0,-1 0 0,0 0 0,1 0 0,0 1 0,-1-1 0,1 1 1,0 0-1,0 0 0,1 0 0,-1 0 0,1 0 0,-1 0 0,1 0 0,0 0 0,0 0 0,0 1 0,0 6 0,0-8-67,1 1-1,1 0 0,-1 0 1,0 0-1,1 0 0,-1 0 1,1 0-1,0 0 0,0 0 1,0-1-1,0 1 0,1 0 1,-1-1-1,1 1 0,-1-1 1,1 0-1,0 1 0,0-1 1,0 0-1,0 0 0,0 0 1,1 0-1,-1-1 0,1 1 1,-1 0-1,1-1 0,-1 0 1,1 0-1,0 0 0,3 1 1,26 6-485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9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 18300,'-3'6'359,"-1"0"0,0 0-1,0 0 1,0 0 0,-1 0 0,-7 5 0,6-4-156,0 0 1,0 0-1,-7 10 1,10-12-206,1-1 0,-1 1 0,1-1 0,0 1 0,0 0 1,0 0-1,1 0 0,0 0 0,0 0 0,0 0 0,0 0 0,1 0 0,0 0 0,0 0 1,0 1-1,1-1 0,-1 0 0,1 0 0,1 0 0,-1 0 0,1 0 0,0 0 0,0-1 1,0 1-1,0-1 0,1 1 0,0-1 0,0 0 0,0 0 0,5 5 0,10 9-369,1-1 0,42 28 0,-40-31 212,-2 1 1,0 0 0,25 27-1,-42-40 170,0 0 0,-1-1 1,1 1-1,-1 0 0,0 0 0,1 0 0,-1 0 0,0 0 0,0 1 0,0-1 0,-1 0 0,1 0 0,-1 1 1,1-1-1,-1 0 0,0 1 0,1-1 0,-1 1 0,0-1 0,-1 0 0,1 1 0,0-1 0,-1 0 0,1 1 1,-1-1-1,0 0 0,0 0 0,0 0 0,0 1 0,0-1 0,0 0 0,-1 0 0,1-1 0,-1 1 0,1 0 1,-1 0-1,0-1 0,1 1 0,-1-1 0,-4 3 0,-6 4 111,-1-1 1,0 0-1,0-1 1,0 0-1,-1-1 0,0-1 1,-28 6-1,2-4 15,-65 1 1,84-7-158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192 165 18092,'0'-3'78,"-1"1"0,0-1 0,1 1-1,-1 0 1,0 0 0,0-1 0,0 1 0,-1 0 0,1 0 0,-1 0 0,1 0 0,-1 0 0,1 0-1,-1 1 1,0-1 0,0 1 0,0-1 0,0 1 0,0-1 0,0 1 0,0 0 0,-1 0-1,1 0 1,0 0 0,-1 1 0,1-1 0,0 1 0,-1-1 0,1 1 0,-1 0 0,1 0 0,-1 0-1,1 0 1,-1 0 0,1 1 0,-1-1 0,1 1 0,-4 1 0,-1 0-25,0 1 0,0 1 0,0-1 0,0 1 0,1 0 0,0 1 0,0-1 0,0 1 0,0 0 0,1 1 0,0 0 0,0-1 0,0 2 0,1-1 0,0 0 0,0 1 0,1 0 0,-1 0-1,2 0 1,-1 0 0,-2 9 0,5-14-55,-1 0 0,1 0 1,0 0-1,0 0 0,-1 0 0,1 0 0,0 0 0,1-1 0,-1 1 0,0 0 0,0 0 0,1 0 0,-1 0 0,1 0 0,0 0 0,-1-1 0,1 1 0,0 0 0,2 2 0,-2-3-1,0 0-1,1 0 1,-1 0-1,1 0 1,-1 0-1,1 0 1,0 0-1,-1 0 1,1-1-1,0 1 1,0 0-1,-1-1 1,1 0 0,0 1-1,0-1 1,3 0-1,1 0-4,1-1-1,-1 1 1,1-1-1,-1-1 1,0 1-1,0-1 0,1 0 1,-1-1-1,0 1 1,6-5-1,2-3 4,1-1 0,-2-1 0,0 0-1,0 0 1,-1-2 0,0 1 0,10-18-1,-9 12 79,-1-1 0,-1 0 0,-1-1 0,15-44 0,-21 46 127,-12 34 102,-3 20-186,2 0 0,-7 48-1,14-67-146,1 0 1,0 0-1,1 0 0,0 1 0,1-1 0,1 0 0,7 27 0,-8-39-41,1-1 1,-1 1 0,1 0-1,0 0 1,0-1-1,0 1 1,0-1 0,1 0-1,-1 0 1,1 0 0,0 0-1,6 5 1,-7-7 32,1 1 1,-1-1-1,1 0 1,0 1-1,-1-1 1,1 0-1,0-1 0,-1 1 1,1-1-1,0 1 1,0-1-1,0 0 1,0 0-1,0 0 0,-1 0 1,1 0-1,0-1 1,4 0-1,16-10-332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16371,'0'1'133,"-1"0"-1,1 0 0,0 0 0,-1 0 0,1 0 0,-1 0 0,1 0 1,-1 0-1,1 0 0,-1 0 0,0 0 0,1 0 0,-1-1 0,0 1 1,0 0-1,0-1 0,1 1 0,-1 0 0,0-1 0,0 1 0,0-1 0,0 1 1,0-1-1,0 0 0,0 1 0,0-1 0,0 0 0,0 0 0,-1 0 1,1 0-1,0 0 0,0 0 0,0 0 0,0 0 0,0 0 0,0 0 0,-2-1 1,-2 1-29,0 1 1,0 0 0,0 0-1,0 0 1,0 1 0,0 0 0,0 0-1,1 0 1,-1 0 0,1 1-1,-1 0 1,1 0 0,0 0 0,0 0-1,0 1 1,-5 5 0,4-4-106,1 0-1,-1 0 1,1 0 0,0 0 0,1 1 0,-1 0 0,1 0 0,0 0 0,1 0 0,-1 0-1,1 1 1,-1 8 0,2-13 4,1-1-1,0 1 1,0 0-1,0-1 1,1 1-1,-1-1 1,0 1-1,1 0 1,-1-1-1,0 1 1,1-1-1,0 1 1,-1-1-1,1 1 1,0-1-1,0 0 1,0 1-1,0-1 1,0 0-1,0 0 1,0 0-1,0 0 1,1 0-1,-1 0 1,0 0-1,1 0 1,-1 0-1,1 0 1,-1-1-1,1 1 1,-1-1-1,1 1 1,-1-1-1,1 0 1,-1 1-1,1-1 0,0 0 1,-1 0-1,3 0 1,4 0 6,1 0 1,-1-1-1,0 1 1,0-2-1,0 1 0,11-4 1,-6 0-4,1 0 0,-1-1 0,-1 0 0,1-1 0,-1-1 0,0 0 0,-1 0 0,0-1 0,0-1 0,-1 0 0,0 0 0,16-22 0,-27 37-23,0 0-1,1 0 0,0 0 1,0 0-1,0 0 0,0 0 1,1 0-1,0 0 1,2 6-1,-2-7-54,-1-1 0,1 1 1,1 0-1,-1 0 0,1-1 1,-1 1-1,1-1 0,0 1 0,0-1 1,0 0-1,1 0 0,-1 0 1,1 0-1,0 0 0,0 0 0,0-1 1,0 0-1,6 4 0,-3-4 59,0-1 0,-1 0 0,1 0-1,0 0 1,0-1 0,0 0 0,-1 0 0,1 0-1,0-1 1,0 0 0,0 0 0,-1 0 0,1-1-1,0 0 1,-1 0 0,0 0 0,1-1-1,-1 0 1,0 0 0,0 0 0,4-5 0,23-20-267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16884,'-13'20'488,"2"0"0,0 0 1,1 1-1,1 0 1,1 1-1,1 0 0,1 0 1,0 1-1,2-1 1,1 1-1,1 0 1,1 44-1,3-57-428,-1 0 0,1 0 1,1-1-1,0 1 0,0-1 0,5 11 1,-5-16-93,-1 1 0,0-1 1,1 0-1,0 0 0,0 0 1,0 0-1,1 0 0,-1-1 1,1 1-1,0-1 0,0 0 1,0 0-1,0-1 0,5 3 1,-8-5 14,-1 1 1,0-1-1,1 0 1,-1 0 0,1 1-1,-1-1 1,0 0 0,1 0-1,-1 0 1,1 0-1,-1 0 1,1 1 0,-1-1-1,0 0 1,1 0-1,-1 0 1,1 0 0,-1 0-1,1 0 1,-1-1-1,1 1 1,-1 0 0,0 0-1,1 0 1,-1 0-1,1 0 1,-1-1 0,1 1-1,-1 0 1,0 0 0,1-1-1,-1 1 1,0 0-1,1-1 1,-1 1 0,0 0-1,1-1 1,-1 1-1,0 0 1,0-1 0,0 1-1,1-1 1,-1 1-1,0 0 1,0-1 0,0 1-1,0-1 1,0 1 0,0-1-1,1 1 1,-1-1-1,0 1 1,0 0 0,-1-1-1,1 1 1,0-1-1,0 1 1,0-1 0,-7-29-796,-54-123-1213,68 161 2167,0-1 0,0 1 0,17 10 0,-11-8-87,2-1-1,-1-1 0,1 0 0,0-1 1,0-1-1,1 0 0,0-1 0,0-1 1,0 0-1,1-1 0,-1-1 0,1-1 1,-1 0-1,24-2 0,-18-1-14,0 0 1,-1-2-1,1 0 0,-1-1 1,0-2-1,0 0 1,0-1-1,-1-1 0,-1-1 1,28-18-1,-36 20 42,0 0 0,-1-1 0,14-14 0,-22 21-59,0 0-1,0 0 1,0 0-1,-1 0 1,1 0-1,-1 0 1,1-1-1,-1 1 1,0 0-1,0-1 1,0 1-1,0-1 1,0 1-1,-1-1 1,1 1-1,-1-1 1,0 0-1,0 1 1,0-1-1,0 1 1,0-1-1,0 0 1,-1 1-1,0-5 1,0 6-10,1 0 0,-1 0 0,1 0 1,-1 0-1,0 0 0,0 0 0,0 0 1,1 1-1,-1-1 0,0 0 0,0 0 0,0 1 1,0-1-1,0 0 0,0 1 0,0-1 1,-1 1-1,1 0 0,0-1 0,0 1 0,-1 0 1,-2-1 7,1 1 1,0 0-1,0 0 1,0 0-1,-1 1 1,1-1 0,-6 3-1,-2 0 17,1 1-1,0 1 1,-17 9-1,15-6-28,0 1 0,1-1 0,0 2 0,0 0 0,-17 20 0,22-23-3,0 1 0,1 0 0,0 0 1,0 0-1,1 1 0,0 0 0,0 0 1,1 0-1,-3 16 0,5-22-36,1 0 0,-1 0 0,1 0 0,0 1 0,0-1 0,1 0 0,-1 0 0,1 0 0,-1 1 0,1-1 0,0 0 0,0 0-1,0 0 1,1 0 0,-1-1 0,1 1 0,0 0 0,-1 0 0,1-1 0,0 1 0,0-1 0,1 0 0,-1 0 0,1 0 0,-1 0 0,1 0 0,-1 0 0,1 0 0,4 1-1,3 1-162,0 0-1,1 0 1,-1-1-1,1 0 1,0-1-1,0-1 1,15 2-1,12-4-278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13147,'-3'-1'347,"0"0"1,-1 0 0,1 1-1,-1-1 1,1 1-1,0 0 1,-1 0 0,1 0-1,-1 0 1,1 1 0,-1 0-1,1-1 1,0 1-1,-4 2 1,1-1-25,0 1 0,0 0 0,1 1 0,-1-1 0,1 1 0,0 0 0,-5 6-1,2-2-99,0 1 0,0 1 0,1-1-1,0 1 1,1 0 0,0 1-1,-8 19 1,12-24-166,1-1 0,-1 1 0,1-1 1,0 1-1,0 0 0,0-1 0,1 1 0,0 0 0,0 0 0,0-1 0,3 10 0,-3-12-36,1 0 0,0-1 1,1 1-1,-1-1 0,0 0 0,1 1 0,-1-1 0,1 0 0,0 0 0,0 0 0,0 0 1,0 0-1,0 0 0,0 0 0,0-1 0,0 1 0,1-1 0,-1 0 0,1 0 0,-1 0 0,1 0 1,0 0-1,-1 0 0,1-1 0,0 1 0,4 0 0,8 0 15,0-1 0,0 0 0,0-1 0,0-1 0,0 0 0,-1-1 0,1-1 0,-1 0 0,0-1 0,26-12 0,-18 5-13,0 0 1,0-2-1,-1 0 0,-1-1 1,31-30-1,-47 41-19,0 1-2,-1 0 1,0 0-1,0-1 0,0 1 1,-1-1-1,1 1 0,-1-1 0,0 0 1,3-6-1,-4 1 7,-6 10-5,-9 13-4,8-5-20,0 1-1,1 0 1,0 1-1,1-1 0,0 1 1,0 0-1,-3 20 1,6-26 14,1 0 1,0-1-1,-1 1 1,2 0 0,-1 0-1,0-1 1,1 1-1,0 0 1,2 6 0,-2-8 8,0-1 0,1 1 1,-1-1-1,1 1 1,-1-1-1,1 0 0,0 0 1,-1 0-1,1 0 1,0 0-1,1 0 0,-1 0 1,0-1-1,0 1 1,1-1-1,-1 0 0,4 2 1,24 7-23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17124,'-24'0'1744,"9"0"-1144,12-2-240,19-8 776,14 5-175,19-1-401,5 4-144,11 4-632,1 4 112,-4-2 88,-5 2-56,-13-1-16,-4 1-56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0:1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259 191 13315,'-46'45'-94,"14"-9"114,2 2-1,-37 58 0,56-76-24,0 1 1,1 0 0,1 0-1,1 1 1,1 0 0,1 0-1,-3 29 1,3-11-9,2 0 0,1 57 0,4-83-2,1 0 0,0 0 0,0 1 0,2-2 0,0 1-1,0 0 1,1-1 0,1 0 0,0 0 0,11 16 0,-1-8-56,1-1 1,1-1 0,1-1-1,0 0 1,41 27 0,9 9-79,-38-28 106,0-2-1,2 0 1,1-3 0,0-1-1,54 23 1,198 59-309,-231-87 195,1-3-1,1-2 1,74 3-1,386-5-116,-250-33 206,-2-24 95,-11 2 20,27 9 5,208-39-136,163-112-20,-637 185 106,451-132 98,-216 64-439,-213 58 279,-1-2 0,0-2-1,-2-1 1,52-36 0,-70 43 48,14-9 53,-1-2 0,-1 0 0,-1-2 0,33-39 0,-56 60 14,-1 0 1,0-1-1,0 0 1,-1 0-1,1 1 0,-1-1 1,0-1-1,0 1 1,-1 0-1,1 0 0,-1-1 1,-1 1-1,1-1 1,-1 1-1,0 0 1,0-1-1,0 1 0,-1-1 1,1 1-1,-2-1 1,1 1-1,-3-8 0,-1 3 15,1 1 0,-1 1-1,-1-1 1,0 1-1,0-1 1,-1 2 0,1-1-1,-2 1 1,1 0-1,-1 0 1,-11-6 0,1 1-55,0 2 0,-1 0 1,-1 1-1,-31-11 0,-87-17 9,58 18 52,47 10-42,-264-66 161,215 58-182,-140-9-1,-35 20-106,-33-1 39,96-6 85,-560-22 3,529 34 14,-318 6 72,440 3-91,0 4 0,-167 43 0,-189 90-265,371-115 201,3-3-29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14163,'-8'5'1416,"3"2"-712,4-2-191,5 3 679,3-1-72,8 4-96,2 2-55,11 0-217,5 0-88,10-4-216,3-1-160,4-4-336,2-2-232,-7-6-720,-4-5 840,-15-2-152,-9-2-161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14395,'15'-3'1145,"-1"2"0,0-1 0,29 3 0,-23 1-725,0 1 0,0 0 1,0 2-1,26 8 1,-41-11-370,0 0 0,0 0 1,0 0-1,0 1 0,0 0 1,-1 0-1,1 0 0,-1 0 1,0 1-1,0 0 1,0-1-1,4 7 0,-6-7-44,-1 0 0,1 0 0,-1 0 0,0 0 1,0 1-1,0-1 0,0 0 0,0 0 0,-1 1 0,0-1 0,1 0 0,-1 1 0,-1-1 0,1 0 0,0 1 0,-1-1 0,1 0 0,-1 0 0,0 1 0,0-1 0,-2 3 0,-4 8-3,0 0-1,0 0 1,-2-1 0,1 0-1,-16 16 1,2-5-223,-40 34 0,53-50 195,0-1 0,0 0 0,-1 0-1,0-1 1,0-1 0,-16 7 0,21-11 10,0 0-1,0 0 1,0-1 0,0 1 0,-5-1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14555,'-6'23'1744,"0"9"-1071,-2 11-249,-1 10 800,-1 13-456,0 6-72,3-2-248,4-4-296,4-13-664,2-9-272,0-24 632,4-11-192,-2-25-128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16468,'2'-2'170,"0"0"0,1 0 0,-1 1-1,1-1 1,-1 1 0,1-1 0,0 1 0,-1 0 0,1 0 0,0 0 0,0 0 0,4 0 0,2-1 92,34-8 2,0 2 0,1 1 1,-1 3-1,1 2 1,0 1-1,0 3 0,66 10 1,-94-10-262,1 1 0,-1 1 1,0 1-1,0 0 0,0 1 0,-1 1 0,25 14 1,-36-19-3,0 1 0,1 0 0,-1 1 0,-1-1 0,1 1 0,0-1 0,-1 1 0,0 0 0,0 0 0,0 1 0,0-1 0,-1 1 0,0-1 0,0 1 0,0 0 0,0 0 0,-1-1 0,0 1 0,0 1 0,0-1 1,-1 0-1,1 0 0,-1 0 0,0 0 0,-1 0 0,1 0 0,-1 0 0,-3 10 0,0-2 43,-1 0-1,-1 0 1,0-1 0,-1 0 0,0 0-1,-1 0 1,0-1 0,-1 0 0,0-1-1,0 0 1,-14 11 0,3-4 123,-1-2 0,0 0 0,-1-1 1,-1-1-1,-25 11 0,31-17-90,0-1 1,0-1-1,-1 0 0,1-2 1,-1 0-1,-34 2 0,45-5-158,0 0 0,-1 0 0,1-1 0,0 1 0,0-2 0,0 1 0,-1-1 0,1 0 0,1 0 0,-1-1 0,0 0 0,1 0 0,-1-1 0,1 0 0,0 0 0,0 0 0,0-1 0,1 0 0,-8-7 0,10 8 14,1 0 0,-1 0-1,1 0 1,0 0 0,-3-6-1,1-20-475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9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99 523 14355,'-89'13'2159,"80"-9"-1574,9-1 31,19 0 40,57-5 32,104-16 1,-107 9-539,1139-187 579,-19-90-806,-1191 285 75,136-30-278,-117 28 131,-18 4-84,-4 0-56,-34 5-725,-52-4 421,67-2 448,-44 0-296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40 18036,'-5'15'1616,"-18"10"-1144,-7 6-192,-6 9 521,-2 6-169,-1 3-208,2-2-224,8-1-368,2-4-184,10-14-232,8-10-249,10-24 585,8-11-216,8-19-32</inkml:trace>
  <inkml:trace contextRef="#ctx0" brushRef="#br0" timeOffset="1">365 1 15795,'10'11'1545,"-17"18"-929,-10 4-216,0 9 680,-2 8-352,5 7-136,5 2-39,9 0-289,1-4-88,12-6-272,7-3-176,2-13-441,-5-7-7,-4-20 552,-10-8-200,-15-19-112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17500,'-1'-5'1544,"14"5"-1104,13 0-176,14 2 656,6 1-175,10-3-721,2-2-577,5-4 553,-1-1-128,-6-1-88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0 18316,'-10'3'1616,"-7"17"-1056,-9 6-224,-10 11 937,-4 5-577,-3 8-352,1 3-8,5-3-288,4-3-128,7-7-256,8-8-88,8-22-480,5-10-225,4-20-871,-2-10 1432,0-16-192,-1-4-176</inkml:trace>
  <inkml:trace contextRef="#ctx0" brushRef="#br0" timeOffset="1">0 36 13875,'7'8'1688,"9"10"-703,4 2-273,13 4 1008,5-1-416,9 1-199,3-1-105,2 2-376,-1-2-288,-6 0-904,-7-2-600,-9-8 976,-5-3-217,-9-7-159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9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3374 112 10906,'-42'-13'113,"-1"2"1,-1 2-1,0 2 0,0 2 0,0 2 0,-53 2 1,-101 5 688,-218-23 0,-217 4 250,135 9-1249,324-5 164,-164-5 14,256 16 16,1 4-1,-89 15 1,132-12-11,0 2 0,0 2 0,1 1 0,0 1 0,-40 23 0,67-30-2,1 0-1,1 0 0,-1 1 1,1 1-1,0-1 0,0 1 0,1 0 1,0 1-1,1 0 0,0 0 1,0 1-1,1-1 0,0 1 1,1 0-1,-6 21 0,0 9-51,1 0 0,-6 74-1,9-48 48,2 0 0,3 0 0,14 114 0,-7-145 15,1-1 0,1 0 0,2 0 0,2-1 0,0-1 0,3 0 0,0 0 0,36 51 0,-26-50-16,1 0 1,1-2 0,2-1 0,2-1 0,0-2 0,69 46 0,-51-44-115,1-3 0,1-1 1,1-3-1,81 23 0,-35-19-261,171 21 0,100-16-100,199-22 312,-407-18 170,243-47 0,20-35 52,228-42-49,-292 65-67,-299 52 72,0-3-1,-2-2 1,101-51-1,-98 39 79,82-60-1,-126 80-323,-1-2 0,0 1 0,-1-2-1,0 0 1,-2-1 0,0-1 0,-1 0-1,19-34 1,-16 13-154,-8 0-135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9:0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1055 356 9578,'-64'-30'1016,"-2"-5"-600,-3-2-160,2 0 745,-8-2-353,1 2-320,-4 1-104,-1 6-128,-2 0-64,-7 11-416,-9 6 368,-14 5-72,5 3-72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1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3361 591 8378,'-12'-26'682,"-1"0"1,-1 0 0,-1 1-1,-2 1 1,-24-28 0,33 43-568,-1 1 0,0 0 1,0 0-1,0 1 1,-1 0-1,0 1 1,0 0-1,-1 1 0,1 0 1,-1 1-1,0 0 1,-1 0-1,1 1 1,-1 1-1,-21-3 0,-124 8 64,117-1-160,0 0 0,0-3 0,-68-10 0,49-3 20,1-4-1,-89-39 0,-11-4-34,83 38-93,-2 4 1,0 3-1,-1 3 0,-1 4 1,1 3-1,-90 5 1,60 8-65,-1 4 0,2 5 0,-201 58 0,261-60 154,2 3 1,0 1 0,1 3 0,1 1-1,1 2 1,1 2 0,2 2 0,0 1-1,2 2 1,1 2 0,2 1-1,-42 55 1,2 11-88,5 3 1,-105 210-1,154-269 95,2 1 0,2 1 0,3 1 0,1 0 0,2 0 0,-7 93 0,15-84 12,3 0 0,2 1 0,3-2 0,2 1 0,25 92 0,-18-98-34,2 0 0,3-1 0,1 0 0,3-2 0,51 77 0,-54-95-17,2 0-1,1-2 1,1-1-1,1 0 1,1-2-1,1-1 1,1-2-1,1 0 1,41 19-1,-18-16-18,1-2-1,1-2 1,0-3-1,2-3 1,60 9-1,295 15-54,-385-36 100,1049 1-277,-837-22 191,0-11 1,345-89 0,-480 89-142,-1-4 1,-2-5-1,115-61 1,-111 44-247,-2-5-1,-3-4 1,169-145-1,-223 166 533,-1-1 0,-2-2 0,-2-2 0,-2-2-1,-3-1 1,-2-2 0,-3-1 0,49-117 0,-65 130 173,-1-2 1,-3 1-1,-1-2 0,-3 1 1,-1-1-1,0-57 1,-7 69-48,-1 0 1,-2 0-1,-1 0 1,-1 0-1,-2 1 1,-2 0-1,0 0 1,-2 1-1,-20-36 1,12 33-133,-1 1 0,-1 1 0,-2 2 0,-1 0 0,-2 1 0,-46-39 0,21 27-119,-1 2 0,-1 3 1,-69-34-1,47 33-103,-2 3 0,-1 4 0,-2 3 0,-91-17 0,55 22-295,0 5-1,-165-3 1,119 19 161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2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13931,'4'-2'1632,"0"4"-1024,-1 15-111,-3 7 735,-1 16-256,-1 11-96,1 13-288,-1 3-104,1 2-127,1-1-97,1-11-224,1-5-80,3-18-320,1-10-297,-4-19-1143,-1-11 1520,-5-18-280,-6-12-192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 16700,'-1'-1'119,"0"0"0,-1 0 0,1 0 0,0 0 0,-1-1 1,1 1-1,0 0 0,0-1 0,0 1 0,0-1 1,1 1-1,-1-1 0,0 0 0,1 1 0,-1-1 0,1 1 1,-1-1-1,1 0 0,0 0 0,-1 1 0,1-1 1,0 0-1,0 0 0,1-2 0,0 1-39,0 1 0,0 0-1,0 0 1,1 0 0,-1 0-1,1 0 1,-1 0 0,1 1-1,0-1 1,0 0 0,0 1 0,0 0-1,0-1 1,0 1 0,0 0-1,0 0 1,4-2 0,8-2-20,0 1-1,0 0 1,0 1 0,1 0-1,-1 2 1,1-1 0,27 2-1,-3 3-57,65 12 0,-59-6 19,1 2-1,46 18 1,-76-23-13,0 1 1,-1 0 0,0 1-1,0 1 1,-1 0 0,0 1-1,-1 0 1,0 1 0,13 15-1,-20-19 0,-1 0-1,0 0 0,0 0 1,-1 1-1,1 0 1,-2 0-1,1 0 0,-1 1 1,-1-1-1,1 1 1,-1-1-1,-1 1 0,1 10 1,-2-6 27,0 0 0,-1 0 0,0-1 0,-1 1 0,-1 0 0,0 0 0,0-1 1,-8 16-1,2-6 87,-2-1 1,-1-1 0,0 0-1,-1 0 1,-2-1-1,0-1 1,0 0 0,-2-1-1,-28 22 1,30-28 20,-1 0 1,-1-1-1,0-1 0,-1 0 1,1-1-1,-2-1 1,1-1-1,-23 4 0,32-7-127,0-2-1,-1 1 1,0-1 0,1-1-1,-1 0 1,0 0-1,1-1 1,-1 0-1,1 0 1,-1-1-1,1-1 1,0 1-1,0-2 1,0 1-1,0-1 1,0-1 0,1 1-1,-9-8 1,14 10-127,0 0 0,0 0 0,1 0 1,-1-1-1,1 1 0,0-1 1,0 0-1,0 0 0,0 0 0,0 0 1,1 0-1,-1 0 0,1 0 0,0 0 1,0-1-1,0 1 0,0 0 1,1-1-1,-1 1 0,1-1 0,0 1 1,0-7-1,1 5-83,1-1 0,-1 1 0,1 1 0,0-1 0,0 0 0,1 0 0,-1 1 0,1-1 0,0 1 0,0 0 0,1 0 0,-1 0 0,1 0 0,6-4 0,15-11-720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17588,'0'0'74,"1"1"1,-1 0-1,0-1 0,1 1 1,-1 0-1,0-1 0,0 1 1,0 0-1,1 0 1,-1-1-1,0 1 0,0 0 1,0 0-1,0-1 1,0 1-1,0 0 0,0-1 1,-1 1-1,1 0 1,0 0-1,0-1 0,-1 1 1,1 0-1,0-1 1,-1 1-1,1 0 0,0-1 1,-1 1-1,0 0 0,-17 28 161,13-22 21,-35 52 929,-187 307 632,218-345-2139,9-21 295,0 0 0,0 0-1,0 0 1,0 0 0,0 0 0,0 0-1,0 0 1,0 0 0,0 0 0,0 0-1,0 0 1,0 0 0,0 0 0,0 0-1,1 0 1,-1 0 0,0 0 0,0 0-1,0 0 1,0 0 0,0 0 0,0 0-1,0 0 1,0 0 0,0 0 0,0 1-1,0-1 1,0 0 0,0 0 0,20-34-1510,118-209-4402,-29 93 4812,-104 144 1322,0 0 0,0 1 1,1 0-1,-1 0 0,11-7 1,-16 12-159,0 0 1,1 0 0,-1-1-1,0 1 1,1 0-1,-1 0 1,1 0-1,-1 0 1,0 0 0,1 0-1,-1-1 1,1 1-1,-1 0 1,0 0 0,1 0-1,-1 1 1,1-1-1,-1 0 1,1 0-1,-1 0 1,0 0 0,1 0-1,-1 0 1,1 1-1,-1-1 1,0 0-1,1 0 1,-1 0 0,0 1-1,1-1 1,-1 0-1,0 1 1,0-1 0,1 0-1,-1 1 1,0-1-1,0 0 1,1 1-1,-1-1 1,0 0 0,0 1-1,0-1 1,0 1-1,1-1 1,-1 0-1,0 1 1,0-1 0,0 1-1,0-1 1,0 0-1,0 1 1,0 0 0,-1 23 1036,-6 40 530,0-10-889,3 1 0,2 68 0,5-90-504,10 53 0,-10-73-335,1 0 0,0 1 0,1-1 0,0-1 0,1 1 0,11 18 0,-132-178-7200,-16 1 9056,130 144-1542,-1 0 0,1 1 0,-1-1 0,1 0-1,-1 0 1,1 0 0,0 0 0,0 0 0,-1-3-1,2 4-136,0 1-1,0 0 0,0 0 0,0-1 0,0 1 0,0 0 1,0 0-1,0-1 0,0 1 0,0 0 0,0 0 0,0-1 0,0 1 1,0 0-1,0 0 0,1-1 0,-1 1 0,0 0 0,0 0 1,0 0-1,0-1 0,1 1 0,-1 0 0,0 0 0,0 0 0,0 0 1,1 0-1,-1-1 0,1 1 0,14-1 934,62 7 910,-31-2-2056,0-1 1,1-2-1,48-7 1,-49-1-103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16051,'0'19'1545,"-19"15"-961,-7 6-224,-8 18 576,-2 2-120,-4 4-104,0-1-119,5-3-297,5-5-80,10-14-104,5-10-168,7-29-608,5-10-217,3-28 689,5-8-136,-2-14-128</inkml:trace>
  <inkml:trace contextRef="#ctx0" brushRef="#br0" timeOffset="1">21 60 15739,'5'15'1769,"7"7"-865,5 1-328,10 2 880,8 1-271,6 2-185,2-1-152,6 2-456,-2-2-224,-4-4-568,-4 2-520,-8-8 744,-9-3-120,-8-9-152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0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15107,'17'-9'1465,"-4"20"-913,-3 7-200,-4 10 1368,0 4-928,1 8-496,0 4-56,6 1 16,-2 1-40,2 0-168,0-1-240,-2-2-488,0-1 848,-6-8-248,1-5-96,-12-12-64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18124,'0'3'1784,"3"-3"-1120,7 3-248,12-3 1025,7-2-465,13-1-448,4-2-160,4-1-440,0 0-256,-1 2-776,-6-2 936,-8 3-176,0 3-160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17444,'-2'1'122,"0"-1"1,0 1-1,0 0 1,0-1-1,1 1 1,-1 0-1,0 0 1,1 0-1,-1 0 1,0 1-1,1-1 0,-1 0 1,1 1-1,0-1 1,0 1-1,-1-1 1,1 1-1,0 0 1,0-1-1,-1 3 1,-15 41 925,16-40-771,-8 26-125,2 0 0,2 0 1,1 1-1,1 0 1,2 0-1,1 0 0,1-1 1,2 1-1,2 0 1,14 57-1,-4-53-119,-15-35-32,1-1 1,-1 1 0,0 0-1,1-1 1,-1 1-1,1-1 1,-1 1 0,1-1-1,-1 1 1,1-1 0,-1 1-1,1-1 1,-1 0 0,1 1-1,0-1 1,-1 0 0,1 1-1,1-1 1,-1 0 0,-1 0 0,1 0 0,-1-1 0,1 1 1,0 0-1,-1-1 0,1 1 0,-1 0 0,1-1 0,0 1 0,-1 0 1,1-1-1,-1 1 0,0-1 0,1 1 0,-1-1 0,1 0 0,-1 1 0,0-1 1,1 1-1,-1-1 0,0 0 0,0 1 0,1-2 0,3-10 15,1 0 1,-2-1-1,0 0 0,0 1 0,0-27 0,-2-66 47,-1 96-60,0 5-2,-1-23 6,1 26-8,0 0 0,0 0 0,0 0 0,-1 0 0,1 1 0,0-1 0,0 0 0,0 0 0,-1 0 1,1 1-1,0-1 0,-1 0 0,1 0 0,0 1 0,-1-1 0,1 0 0,-1 1 0,0-1 0,1 0 1,-1 1-1,1-1 0,-1 1 0,-1-1 0,2 1 0,0 0 0,-1 1 0,1-1 0,0 0-1,0 1 1,-1-1 0,1 1 0,0-1 0,0 0 0,-1 1 0,1-1 0,0 1-1,0-1 1,0 1 0,0-1 0,0 0 0,-1 1 0,1-1 0,0 1 0,0-1 0,0 1-1,0-1 1,1 1 0,-1-1 0,0 1 0,0-1 0,0 0 0,0 1 0,0-1 0,0 1-1,1 0 1,3 17-13,-2-15 10,-1 0 0,0 0 0,1 0 0,0 0 0,0 0 0,0 0 0,0-1 0,0 1 0,0-1 0,1 1 0,-1-1 1,1 0-1,0 0 0,-1 0 0,1-1 0,0 1 0,0 0 0,0-1 0,0 0 0,1 0 0,-1 0 0,0 0 0,0 0 0,1-1 1,-1 1-1,0-1 0,1 0 0,-1 0 0,0 0 0,1-1 0,-1 1 0,0-1 0,1 0 0,5-2 0,0 0 4,0 0 0,0-1-1,0-1 1,0 1 0,0-1-1,-1-1 1,0 0 0,0 0 0,-1 0-1,13-14 1,8-22 78,-32 51-74,0 0 0,1 0 1,0 0-1,0 0 1,1 1-1,-1 12 0,0-7 4,2-8-18,-3 15 31,-3 37 1,7-55-38,0 1-1,0 0 1,0 0 0,0-1-1,1 1 1,0 0-1,0-1 1,0 1 0,0-1-1,1 1 1,0-1 0,0 0-1,0 1 1,4 4 0,-4-7-39,-1-1 0,0 0 0,0 0 0,1 0 0,-1 0 0,1 0 0,-1 0 0,1 0 0,-1 0 0,1-1 0,0 1 0,-1 0 0,1-1 0,0 0 0,0 1 0,-1-1 0,1 0 0,0 0 0,0 0 0,-1 0 0,1 0 0,0 0 0,0-1 0,-1 1 0,1 0 0,2-2 0,4-1-62,-1 0 0,0-1 0,0 0 0,11-8 0,14-11-298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17004,'-21'243'4461,"9"-139"-3320,2 114 1,17-180-1118,1-23-19,-8-15-4,1 0-1,-1 0 0,0 0 1,1 0-1,-1 1 1,1-1-1,-1 0 1,0 0-1,1 0 0,-1 0 1,0 0-1,1 0 1,-1 0-1,1 0 0,-1 0 1,0 0-1,1-1 1,-1 1-1,0 0 1,1 0-1,-1 0 0,0 0 1,1 0-1,-1-1 1,0 1-1,1 0 0,-1 0 1,0-1-1,0 1 1,1 0-1,-1 0 1,0-1-1,0 1 0,1 0 1,-1-1-1,0 1 1,0-1-1,3-4-6,0 0-1,-1 0 1,0 0 0,0 0 0,0 0-1,0 0 1,-1-1 0,0 1-1,0-7 1,3-54-107,-4 54 89,0 11 21,-1-36-99,1 35 86,0 0 1,-1 0 0,1 0 0,0 0-1,-1 0 1,0 0 0,1 0-1,-1 0 1,0 0 0,0 0-1,0 1 1,0-1 0,0 0 0,-3-2-1,4 4 14,0 0 0,0 0 0,0 0 0,-1 0 0,1 0-1,0 0 1,0 0 0,0 0 0,0 0 0,0 1 0,-1-1-1,1 0 1,0 0 0,0 0 0,0 0 0,0 0 0,0 0 0,0 0-1,0 1 1,0-1 0,-1 0 0,1 0 0,0 0 0,0 0 0,0 0-1,0 1 1,0-1 0,0 0 0,0 0 0,0 0 0,0 0-1,0 0 1,0 1 0,0-1 0,0 0 0,0 0 0,0 0 0,0 0-1,0 1 1,0-1 0,0 0 0,0 0 0,0 0 0,0 0 0,1 0-1,-1 1 1,0-1 0,0 0 0,0 0 0,0 0 0,0 0-1,0 0 1,3 11-34,-2-8 32,1-1 0,0 1 0,0-1 0,0 1 0,0-1 0,0 0 0,0 0 0,0 0 0,1 0 0,-1 0 0,1 0 0,0-1 0,-1 1 0,1-1 0,0 0 0,0 0 0,0 0 0,0 0 0,0 0 0,0-1 0,0 1 0,0-1 0,0 0 0,0 0 0,0 0 0,0 0 0,0 0 0,0-1 0,0 0 0,4 0 0,3-2 5,-1 0 0,1 0 1,-1-1-1,1 0 0,-1-1 1,0 0-1,15-11 0,-11 4 14,0 0 0,-1 0-1,0-1 1,-1-1-1,-1 0 1,0-1 0,15-30-1,-12 18 16,-2 0-1,-1-1 1,12-55-1,-20 76-19,-1 1-1,0-1 1,0 0 0,0 1-1,-1-1 1,0 0 0,-2-11-1,2 18-8,0 0 0,0-1 0,0 1 0,-1 0 0,1-1 0,0 1 0,0 0 0,0-1 0,-1 1 0,1 0-1,0-1 1,0 1 0,-1 0 0,1 0 0,0-1 0,-1 1 0,1 0 0,0 0 0,-1-1 0,1 1 0,0 0 0,-1 0-1,1 0 1,0 0 0,-1 0 0,1 0 0,-1 0 0,1-1 0,0 1 0,-1 0 0,1 0 0,-1 0 0,1 1 0,0-1 0,-1 0-1,0 0 1,-13 10 29,4 1-16,1 1 0,0 0 0,1 0 0,-12 26 0,-21 59 82,33-76-63,1 0 1,0 0 0,2 0-1,-4 37 1,8-53-24,0 1 0,1 0 1,0-1-1,1 1 0,-1 0 1,1-1-1,0 1 0,0-1 0,1 1 1,-1-1-1,1 1 0,1-1 0,-1 0 1,1 0-1,0 0 0,0 0 1,0-1-1,1 1 0,-1-1 0,1 0 1,0 0-1,0 0 0,7 4 0,-2-3-12,1 0-1,-1-1 0,1 0 1,0 0-1,0-1 0,0-1 1,0 0-1,0 0 1,1-1-1,-1 0 0,1-1 1,-1 0-1,0-1 0,1 0 1,-1 0-1,11-4 0,-5 1-26,0 0 0,0-1 0,0-1 0,-1-1 0,0 0 0,0-1 0,-1 0 0,0-1-1,17-15 1,-26 19 17,0 0 0,0 0-1,0 0 1,-1-1-1,0 0 1,0 0-1,0 0 1,4-11 0,-7 16 11,-1-1 0,1 1 0,-1-1 0,1 0 0,-1 1 0,0-1 0,0 1 0,0-1 0,0 0 0,0 1 1,0-1-1,0 0 0,-1 1 0,1-1 0,0 1 0,-1-1 0,0-1 0,0 1 2,-1 1 0,1-1 0,0 1 0,-1-1 0,1 1 0,0 0 0,-1 0 0,1 0-1,-1 0 1,0 0 0,1 0 0,-1 0 0,0 1 0,0-1 0,0 0 0,1 1 0,-1 0 0,-3-1 0,-3 0 4,1 1 0,0 0 0,-1 0 0,1 1-1,0 0 1,0 0 0,0 1 0,0-1 0,0 2 0,0-1 0,0 1 0,-8 4 0,12-5-3,0-1-1,0 1 1,0 0 0,0-1-1,1 1 1,-1 0-1,0 1 1,1-1 0,0 0-1,-1 1 1,1-1-1,0 1 1,0 0-1,1 0 1,-1 0 0,1-1-1,-1 2 1,1-1-1,0 0 1,0 0 0,0 0-1,0 1 1,1-1-1,-1 0 1,1 0 0,0 1-1,0-1 1,1 6-1,0-5 2,1 0-1,0 0 0,-1-1 0,2 1 0,-1 0 0,0-1 0,1 0 0,-1 1 1,1-1-1,0 0 0,0 0 0,0-1 0,0 1 0,1-1 0,-1 1 0,1-1 1,-1 0-1,1-1 0,0 1 0,0 0 0,0-1 0,7 2 0,1 0-180,1-1-1,-1 0 1,1 0-1,-1-1 1,1-1 0,17-1-1,-19 0-205,0-1-1,0 0 1,0-1-1,0 0 0,20-10 1,-16 5-263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20484,'0'-8'1521,"0"4"-1329,0 0-240,10 10 1848,12 2-1456,12 1-16,5 2-8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19644,'-36'0'576,"0"2"-1,0 1 1,1 2-1,-1 2 0,1 1 1,1 2-1,-58 23 1,86-30-510,0 0 1,0 1 0,0 0-1,-8 6 1,14-9-62,-1-1 0,0 1 1,1-1-1,-1 1 0,1 0 0,-1-1 0,1 1 0,-1 0 1,1-1-1,0 1 0,-1 0 0,1-1 0,0 1 1,-1 0-1,1 0 0,0-1 0,0 1 0,0 0 1,0 1-1,0-1-6,0 0-1,1-1 1,-1 1 0,1 0 0,-1-1 0,1 1-1,0 0 1,-1-1 0,1 1 0,-1-1 0,1 1-1,0-1 1,0 1 0,-1-1 0,1 1 0,0-1-1,0 0 1,-1 1 0,1-1 0,0 0 0,0 0-1,0 1 1,1-1 0,25 5-157,0-1 0,1-2 0,41 0 0,-16-1-76,-30 0 120,61 5-329,-76-5 403,-1 0 1,1 1-1,-1 0 0,1 0 0,-1 1 0,0 0 0,0 0 0,10 7 0,-16-9 46,0 0 0,1 0 0,-1 0 0,0 1 0,0-1 0,0 0 0,0 0 0,0 1 0,0-1 0,0 1 0,0-1 0,-1 0-1,1 1 1,0-1 0,-1 1 0,1 0 0,-1-1 0,0 1 0,0-1 0,1 1 0,-1 0 0,0 1 0,-1 1 34,0 0 1,1 0-1,-1 0 1,-1 0-1,1-1 1,0 1-1,-1 0 1,-4 6-1,-2 3 172,-2-1 1,1 0-1,-20 18 0,20-21-118,0 0 0,-1-1 0,0 0 0,-1-1 0,0 0 0,0-1 0,-19 8-1,27-12-125,-1-1-1,0 0 0,1 0 1,-1 0-1,0 0 1,1-1-1,-1 0 0,0 0 1,0 0-1,0 0 0,1 0 1,-1-1-1,0 1 0,0-1 1,1 0-1,-1 0 0,1-1 1,-1 1-1,1-1 0,-1 0 1,1 0-1,0 0 0,0 0 1,0 0-1,0-1 0,0 1 1,0-1-1,1 0 0,-5-5 1,-7-16-263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17596,'3'23'1336,"24"-5"-1024,6-7-120,17-6 472,9 0-392,8-8 961,8-12-969,2-8 48,-4-2 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14291,'1'10'1936,"5"2"-1111,11-2-177,6 0 1048,11-4-496,7-1-87,6-3-201,3-2-160,0-2-320,-3 0-184,-2-1-504,-8 1-648,-5-2 776,-6-2-112,-6-1-176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3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14835,'6'2'1681,"1"3"-1169,-7 17-240,-4 8 1024,-2 14-760,1 7-120,-1 5-192,2 1-136,1-4-144,1-2-40,4-8-184,2-8-168,0-22 328,1-15-72,-5-22-8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16644,'9'9'1784,"5"1"-1016,-1 0-296,10 0 1297,6-1-833,7-2-320,4-4-48,4-3-336,-1-2-144,-4-2-376,0-2-216,-9 1-536,-6-3-177,-11 3 841,-5 0-264</inkml:trace>
  <inkml:trace contextRef="#ctx0" brushRef="#br0" timeOffset="1">56 162 14883,'0'10'1897,"6"0"-1153,11-4-240,7 0 1136,12-3-656,3-2-175,5-1-233,2 0-224,-6-1-512,-7-1-480,-11 2 576,-8 0-136,-11 3-113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4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16756,'18'25'1880,"5"-11"-1272,10-8-240,6-6 792,7-7-375,3-5-257,-2-9-888,-3-2 504,-6-12-200,-7-2-80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0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30 529 14723,'28'1'1945,"12"-4"-1121,11-11-288,8-3 896,11 0-608,1-6-176,0 1-439,-5-2-306,-14 2-647,-15 2-184,-17-1 568,-10-1-208,-14-1-200</inkml:trace>
  <inkml:trace contextRef="#ctx0" brushRef="#br0" timeOffset="1">0 0 14403,'0'0'1240,"2"4"-992,12 4-64,8-6 593,11 3-513,5-1-200,12-1-312,5-2 280,8-1-32,-3-4-24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4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 16684,'-4'6'653,"0"1"1,0 0 0,1 0 0,0 0 0,0 0 0,-2 9 0,-14 58-89,14-51-514,2 0 0,-1 27 1,3-45-46,1 1 0,0-1 0,0 1 0,1-1 0,0 0 0,0 1 0,0-1 0,1 0 0,-1 0 0,1 0-1,0 0 1,1 0 0,-1 0 0,1 0 0,5 6 0,-7-10-3,0 0-1,1 0 1,-1 0-1,1 0 1,-1 0-1,1 0 1,0 0-1,-1-1 0,1 1 1,0 0-1,0-1 1,-1 1-1,1-1 1,0 0-1,0 0 1,0 0-1,-1 0 1,1 0-1,0 0 0,0 0 1,0 0-1,-1-1 1,1 1-1,0-1 1,0 1-1,-1-1 1,1 0-1,0 1 1,-1-1-1,4-2 0,3-3 7,-1 1-1,1-1 1,-1 0 0,10-12-1,-1 0-5,-1 0 0,-1-2 0,-1 1 0,-1-2 0,-1 1 0,0-2 0,14-42 0,-25 64-4,0 0 0,0-1-1,1 1 1,-1 0 0,0 0-1,0 0 1,0-1 0,0 1 0,1 0-1,-1 0 1,0 0 0,0-1 0,0 1-1,0 0 1,0 0 0,0-1 0,0 1-1,0 0 1,0 0 0,0-1-1,0 1 1,0 0 0,0-1 0,0 1-1,0 0 1,0 0 0,0-1 0,0 1-1,0 0 1,0 0 0,0-1 0,-1 1-1,1 0 1,0 0 0,0 0-1,0-1 1,0 1 0,0 0 0,-1 0-1,1 0 1,0-1 0,0 1 0,0 0-1,-1 0 1,1 0 0,0 0 0,-8 9-20,6-4 17,0 1-1,0 0 1,1 0-1,0 0 1,0 0 0,0 0-1,1 0 1,0 0-1,0 1 1,1-1 0,1 8-1,-2-12 6,1 0 0,0 1-1,0-1 1,0 0 0,0 0-1,0 0 1,0 0 0,1 0 0,-1 0-1,1-1 1,-1 1 0,1 0-1,0-1 1,-1 1 0,1-1 0,0 0-1,0 1 1,0-1 0,0 0-1,0 0 1,0 0 0,1 0 0,-1-1-1,0 1 1,0-1 0,1 1-1,-1-1 1,0 0 0,1 0 0,-1 0-1,0 0 1,4-1 0,11 0 6,1-2 1,24-7 0,-31 7-28,0 0 1,0 0-1,0 1 0,1 1 1,-1 0-1,0 0 1,1 1-1,20 3 0,-28-2 9,0 0-1,0 1 0,0 0 0,0 0 0,0 0 0,-1 0 0,1 1 1,-1 0-1,0-1 0,0 1 0,0 0 0,0 0 0,0 1 1,-1-1-1,1 1 0,2 5 0,-4-8 18,-1-1 1,0 1-1,0-1 1,0 1-1,1-1 1,-1 0-1,0 1 1,0-1-1,1 1 1,-1-1-1,0 0 1,1 1-1,-1-1 1,1 0-1,-1 1 1,0-1-1,1 0 0,-1 0 1,1 1-1,-1-1 1,1 0-1,-1 0 1,1 0-1,-1 0 1,1 0-1,-1 1 1,1-1-1,-1 0 1,1 0-1,-1 0 1,1 0-1,-1-1 1,1 1-1,-1 0 0,1 0 1,-1 0-1,0 0 1,1 0-1,-1-1 1,1 1-1,-1 0 1,1 0-1,-1-1 1,0 1-1,1 0 1,-1-1-1,1 1 1,-1 0-1,0-1 1,1 1-1,-1 0 0,0-1 1,0 1-1,1-1 1,-1 1-1,0-1 1,0 0-1,15-31 304,-14 29-279,5-14 84,0 0 1,-1-1-1,-1 1 0,0-1 0,-2 0 0,0 1 0,0-25 1,-4 30-42,0 15-30,2-1-43,0 0 0,0-1 0,0 1 0,0 0 0,1 0 0,-1-1 0,0 1 0,1 0 0,0-1 0,-1 1 0,2 2 0,1 0-5,1 0 0,0 0 0,-1 0 0,1-1 0,0 0 0,1 1 0,-1-2 0,0 1 0,1 0 0,0-1 0,0 0 0,-1 0 0,1 0 0,1-1 0,-1 1 0,0-1 0,0 0 0,0-1 0,7 1 0,0-1-12,0 0 0,1 0 0,-1-1-1,0-1 1,0 0 0,-1-1 0,17-5 0,-19 5-18,-1-1 1,-1 1-1,1-2 0,0 1 1,-1-1-1,0 0 1,0 0-1,-1-1 0,1 0 1,-1 0-1,-1-1 0,1 0 1,6-11-1,-14 24 10,-1 0 1,1 0-1,1 1 0,-2 6 0,0 0 45,-4 11 73,2 0 1,1 0 0,1 0 0,1 1 0,2 30 0,0-53-89,0-1 0,0 1 1,0-1-1,0 0 0,1 1 0,-1-1 1,0 0-1,1 1 0,-1-1 0,1 0 1,0 0-1,1 3 0,-2-4-25,0 0 0,1 0-1,-1 1 1,0-1 0,1 0 0,-1 0-1,0 0 1,1 1 0,-1-1 0,1 0-1,-1 0 1,0 0 0,1 0 0,-1 0-1,0 0 1,1 0 0,-1 0-1,1 0 1,-1 0 0,1 0 0,-1 0-1,0 0 1,1 0 0,-1 0 0,0 0-1,1 0 1,0-1 0,1 0-95,0 0 1,0-1-1,0 0 1,0 1-1,0-1 1,0 0-1,-1 0 1,1 0-1,-1 0 1,1 0-1,-1 0 1,1-3-1,30-65-758,-16 27 305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13 103 20228,'-7'10'1809,"4"0"-1305,0 1-216,3 1 664,0 2-368,2-1-752,0-2-704,7-5 776,0-2-240,1-4-128</inkml:trace>
  <inkml:trace contextRef="#ctx0" brushRef="#br0" timeOffset="1">270 1 15547,'2'5'313,"0"1"-1,0-1 0,0 1 0,-1-1 1,1 1-1,-1 0 0,-1 0 0,1-1 1,-1 1-1,0 0 0,-1 7 0,-2 9 928,-9 35 0,7-35-496,-27 97 1067,16-65-1071,-14 92 1,29-141-748,0 0 1,1 0 0,0 0 0,0 0 0,0 1 0,2 7 0,-1-12-15,-1 1 0,0-1 0,1 0 0,-1 0 0,1 0 0,0 0 0,-1 0 0,1 1 0,0-1 0,0 0 0,0-1 0,0 1 0,-1 0 0,1 0 0,0 0 1,1 0-1,-1-1 0,0 1 0,0 0 0,0-1 0,0 1 0,0-1 0,1 0 0,-1 1 0,0-1 0,0 0 0,1 0 0,-1 1 0,0-1 0,2 0 0,10-2-283,0 1-1,-1-1 0,1-1 0,0 0 0,-1-1 0,14-6 0,28-8-551,-39 15 668,-1 0 0,1 1 0,-1 0 0,1 1-1,19 2 1,-30-1 193,0 0-1,0 1 0,1-1 0,-1 1 1,0 0-1,0 0 0,0 1 0,0-1 1,0 1-1,0 0 0,0 0 1,0 0-1,-1 0 0,1 1 0,-1-1 1,0 1-1,0 0 0,0 0 0,0 0 1,0 0-1,-1 1 0,4 5 1,-5-6 41,0-1 1,0 0 0,0 1 0,0-1 0,-1 0 0,1 1 0,-1-1 0,1 1-1,-1-1 1,0 1 0,0-1 0,-1 1 0,1-1 0,0 1 0,-1-1 0,1 1 0,-1-1-1,0 0 1,-1 4 0,-1-2 46,1 0 1,-1-1-1,0 1 0,0-1 0,0 1 1,0-1-1,0 0 0,-1 0 0,-7 5 1,0-2 133,0 0 0,0-1 1,-1 0-1,1-1 1,-1 0-1,-24 5 1,22-8-168,1 0 1,-1-1-1,0 0 1,1-1-1,-1 0 1,0-1-1,1-1 1,-17-6-1,24 8-96,0-2 0,1 1 0,0-1 0,-1 0 0,1 0 0,0 0 0,1-1 0,-1 1 0,-6-8 0,8 8 48,1 0 1,0 0-1,0 0 1,0 0-1,1 0 1,-1-1-1,1 1 1,0-1-1,-1 1 0,1-1 1,1 1-1,-1-1 1,1 1-1,-1-1 1,1 0-1,1-6 1,1-8-227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8:4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190 114 12531,'2'-2'326,"-1"1"0,1-1-1,-1 0 1,1 1 0,-1-1 0,0 0 0,0 0 0,0 0 0,0 0 0,1-3 0,-2 4-127,0 0 0,1 0 0,-1 0 0,0 1 0,0-1 0,0 0 0,0 0 0,0 0 0,-1 0 0,1 0 0,0 1 0,0-1 0,0 0 0,-1 0 0,1 0 0,-1 0 0,1 1 0,0-1 0,-2-1 0,0 0 97,-1 0 0,1 0-1,-1 0 1,0 0 0,0 1 0,1-1 0,-1 1-1,0-1 1,-1 1 0,1 0 0,0 0-1,-6 0 1,4 0-260,0 0 0,0 0 1,0 0-1,0 1 0,0 0 0,0 0 0,-1 0 0,1 1 0,0 0 0,0 0 1,0 0-1,0 0 0,1 1 0,-1 0 0,0 0 0,0 0 0,1 1 0,0 0 1,-1-1-1,1 1 0,0 1 0,0-1 0,1 1 0,-1-1 0,1 1 0,0 0 1,0 0-1,0 1 0,0-1 0,1 1 0,-1-1 0,-1 6 0,1-2-11,0 0-1,0 1 0,1 0 0,0-1 0,1 1 1,-1 0-1,2 0 0,-1 0 0,1 0 0,1 0 1,1 12-1,-1-19-35,-1 1 0,1 0 0,-1 0 0,1 0 0,0-1 0,0 1 0,0 0 0,1-1 0,-1 1 0,1-1 1,-1 1-1,1-1 0,0 0 0,0 1 0,0-1 0,0 0 0,0 0 0,0-1 0,1 1 0,-1 0 0,0-1 0,1 1 0,0-1 0,-1 0 0,1 0 0,0 0 1,-1 0-1,1-1 0,0 1 0,0-1 0,0 1 0,0-1 0,0 0 0,0 0 0,-1 0 0,1-1 0,0 1 0,3-1 0,3-2-92,1 0 0,-1 0 0,0-1-1,-1 0 1,1 0 0,-1-1-1,1 0 1,-1-1 0,13-11 0,3-6-340,33-37 1,-17 9 50,-47 61 535,0 1 1,0 0-1,1 0 1,0 0-1,1 1 1,0 0-1,-4 18 1,9-29-136,0 0-1,0 0 1,0-1 0,0 1 0,0 0 0,0-1 0,0 1 0,0 0-1,0 0 1,0-1 0,1 1 0,-1 0 0,0-1 0,0 1-1,1 0 1,-1-1 0,1 1 0,-1-1 0,0 1 0,1 0 0,-1-1-1,1 1 1,-1-1 0,1 1 0,-1-1 0,2 1 0,-1 0-1,1-1 0,0 1 0,-1-1 0,1 1 0,0-1-1,-1 0 1,1 1 0,0-1 0,-1 0 0,1 0 0,2-1 0,5 0-11,1-1-1,-1 0 0,11-5 1,-18 7 1,244-101-291,-244 100 326,0 0 1,0 0 0,-1 0-1,1 0 1,0 0-1,0 0 1,-1 0-1,1 0 1,-1-1 0,1 1-1,-1-1 1,2-1-1,-3 2-9,0 0-1,0 0 1,0 0-1,0 0 1,0 1-1,0-1 0,0 0 1,0 0-1,-1 1 1,1-1-1,0 0 1,-1 0-1,1 1 0,0-1 1,-1 0-1,1 0 1,-1 1-1,1-1 1,-1 1-1,1-1 1,-1 0-1,1 1 0,-1-1 1,0 1-1,1-1 1,-1 1-1,0 0 1,0-1-1,1 1 0,-1 0 1,-1-1-1,-31-19 545,-39-31 0,71 51-556,0-1 0,1 1 0,-1-1 0,0 1 1,1-1-1,-1 1 0,1-1 0,-1 0 0,1 1 0,-1-1 0,1 0 0,-1 0 1,1 1-1,-1-1 0,1 0 0,0 0 0,-1-1 0,1 2-6,1-1 0,-1 1 1,0 0-1,0-1 0,0 1 0,0 0 0,1-1 0,-1 1 0,0 0 1,0 0-1,1-1 0,-1 1 0,0 0 0,1 0 0,-1-1 0,0 1 1,1 0-1,-1 0 0,0 0 0,1 0 0,-1-1 0,0 1 0,1 0 1,-1 0-1,0 0 0,1 0 0,35-1 114,-30 1-117,208 8-1256,-172-8 1018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8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13355,'2'-6'406,"-2"5"-346,1 0-1,-1-1 1,1 1 0,-1-1 0,1 1 0,-1-1 0,0 1 0,0-1-1,0 1 1,0-1 0,0 1 0,0-1 0,0 1 0,0-1-1,-1 1 1,1-1 0,-1 1 0,0-3 0,0 4-36,1 0 0,0 1-1,-1-1 1,1 1 0,0-1 0,-1 1 0,1-1-1,0 1 1,-1-1 0,1 1 0,0-1 0,0 1 0,0 0-1,0-1 1,0 1 0,0-1 0,-1 1 0,1-1 0,0 1-1,1-1 1,-1 1 0,0 0 0,0-1 0,0 2 0,1 23 147,19 101 19,43 147 1,-36-164-140,152 539 25,-168-609 202,10 53 0,-39-239-1280,17 143 590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8:5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2 343 13283,'0'3'92,"-1"0"1,1 1-1,-1-1 1,1 0-1,0 1 0,1-1 1,-1 1-1,0-1 1,1 0-1,0 1 1,1 4-1,18 36-18,-15-34 67,14 29 16,2-1-1,1-1 1,2-1-1,2-2 1,49 53-1,-75-85-134,1-1 0,0 0 0,0 0-1,1 0 1,-1 0 0,0 0 0,0 0 0,0 0 0,1-1-1,-1 1 1,0 0 0,1-1 0,-1 1 0,1-1 0,-1 1-1,1-1 1,-1 1 0,1-1 0,-1 0 0,1 0 0,-1 0-1,1 0 1,-1 0 0,1 0 0,1-1 0,-1 0 21,0-1 0,0 1 0,0-1 0,0 0 0,0 1 0,-1-1 0,1 0 0,-1 0 0,1 0 0,-1 0 0,0 0 0,0 0 0,0-1 0,0 1 0,0 0 0,0-3 0,12-39 508,-3 0 1,10-89-1,-6 31-185,62-218-1823,-62 271 1093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08:5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1022 14683,'10'7'1072,"3"8"-832,1 3-80,3-2 225,5 0-65,4-15 128,4-9 56,6-28 0,5-17-40,8-30 24,2-15-48,4-24-32,-2-14-184,-3-6-792,-3 6 2177,-2 23-1529,-2 15 56,-9 28-48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15675,'-4'1'5235,"18"-7"-3850,46-7-744,118-10-1,64 16-643,-79 17-1073,-45-1-130,-104-9 783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17356,'1'4'132,"1"1"0,0-1 0,0-1 0,1 1 0,-1 0 0,1 0 0,-1-1 0,1 1 0,0-1 0,1 0 0,-1 0 0,1 0 0,-1-1 0,1 1 0,0-1 0,0 1 1,0-1-1,0-1 0,0 1 0,6 1 0,11 4-21,0-2 1,39 6-1,38-3-18,-72-8-74,-1 2 0,1 0 0,-1 2 1,0 1-1,43 14 0,-65-18-14,1 1 0,-1 0 0,0 0 1,1 0-1,-1 0 0,0 0 0,0 0 0,-1 1 0,1 0 0,0-1 1,-1 1-1,1 0 0,-1 0 0,0 0 0,3 7 0,-3-5 13,-1 0 0,1 0-1,-1 0 1,0 0 0,0 1-1,-1-1 1,1 0 0,-1 1-1,-1-1 1,0 6 0,-2 7 51,-1 0 1,-1 0-1,-1 0 1,-1-1-1,-12 24 1,0-3 44,-1 0 0,-3-2 0,0 0 1,-3-2-1,0-1 0,-42 40 1,66-70-123,-1-1-1,1 0 1,0 0 0,-1 0 0,0 0-1,1 0 1,-1-1 0,0 1 0,0-1 0,0 0-1,0 1 1,0-1 0,0-1 0,0 1 0,0 0-1,0-1 1,-1 0 0,-3 1 0,-14-11-188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92 13587,'9'-8'875,"-1"-1"0,1 0 0,-1 0 1,-1-1-1,1 0 0,-2-1 0,8-15 0,-21 27 1071,-2 7-1721,0 0-1,1 0 1,0 1 0,0 1-1,1-1 1,-10 18 0,8-12-141,-278 414-84,274-411-19,7-10-31,0 1 1,1-1 0,0 1 0,0 0 0,1 0 0,0 0 0,-4 14-1,9-18-1251,2-9 732,9-20 587,-4 9-58,2 1-49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17076,'1'1'70,"-1"-1"1,0 0 0,0 0-1,1 0 1,-1 0 0,0 0-1,1 0 1,-1 0-1,0 1 1,0-1 0,1 0-1,-1 0 1,0 0 0,0 1-1,0-1 1,1 0 0,-1 0-1,0 0 1,0 1-1,0-1 1,0 0 0,1 1-1,-1-1 1,0 0 0,0 0-1,0 1 1,0-1 0,0 0-1,0 1 1,0-1 0,0 0-1,0 0 1,0 1-1,0-1 1,0 0 0,0 1-1,0 0 1,-1 20 638,1-8-334,6 32 103,2 0-1,3-1 1,25 73-1,-32-108-410,11 38 276,32 65 1,-40-99-365,0 0 1,0-1 0,2 1 0,-1-1-1,1-1 1,1 0 0,0 0-1,1-1 1,18 14 0,-28-23-94,0-1 0,1 1-1,-1 0 1,0-1 0,0 1 0,1-1-1,-1 1 1,0-1 0,1 0 0,-1 1 0,1-1-1,1 0 1,0-3-1163,-10-6 802,-11-3-128,-11-1-210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0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13739,'3'14'608,"-2"-2"-113,1 0 1,0 0-1,1-1 1,8 22-1,-10-30-409,0-1-1,0 1 0,0-1 0,1 0 0,0 0 0,-1 0 0,1 0 0,0 0 0,0 0 0,0 0 0,0 0 0,0-1 1,0 1-1,0-1 0,1 1 0,-1-1 0,1 0 0,-1 0 0,1 0 0,-1 0 0,1-1 0,-1 1 0,1-1 0,0 1 1,-1-1-1,1 0 0,4 0 0,1-1-14,0 0 1,0-1-1,-1 0 1,1 0-1,0 0 1,-1-1-1,15-8 1,47-34-89,-38 24-87,-31 21 106,1-1 1,-1 1-1,1 0 1,-1 0-1,0 0 1,1-1-1,-1 1 1,1 0-1,-1 0 1,0 0 0,1 0-1,-1 0 1,1 0-1,-1 0 1,1 0-1,-1 0 1,1 0-1,-1 0 1,1 0-1,-1 0 1,0 0 0,1 0-1,-1 0 1,1 0-1,-1 0 1,1 1-1,-1-1 1,0 0-1,1 0 1,-1 1-1,0-1 1,1 0 0,-1 0-1,0 1 1,1-1-1,-1 0 1,0 1-1,1-1 1,-1 1-1,0-1 1,0 0-1,0 1 1,1 0 0,8 26 404,-1-1-72,-6-24-350,-1 0 1,1 0-1,-1 0 0,1-1 0,0 1 0,0 0 0,0-1 0,0 1 0,0-1 0,0 0 0,0 0 0,0 0 0,0 0 0,1 0 1,-1 0-1,0 0 0,1-1 0,-1 1 0,1-1 0,-1 0 0,1 0 0,-1 0 0,0 0 0,1 0 0,-1 0 0,5-1 1,3-2-120,0 0 0,0 0 0,0-1 0,-1 0 1,10-6-1,12-8-193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15947,'22'8'1545,"5"-8"-833,7-2-256,9-7 664,6-3-112,1 0-135,0-3-121,-2 2-248,-5 2-144,-6 8-424,-4 3-368,-12 9 40,-8 1 272,-11-2-120,-5-1-80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 14835,'0'0'50,"0"0"1,0 0-1,0 0 0,0 0 0,0 0 0,0 0 0,0-1 1,0 1-1,0 0 0,0 0 0,0 0 0,0 0 1,0 0-1,0 0 0,0 0 0,0 0 0,0-1 1,1 1-1,-1 0 0,0 0 0,0 0 0,0 0 0,0 0 1,0 0-1,0 0 0,0 0 0,0 0 0,0 0 1,0 0-1,0-1 0,0 1 0,1 0 0,-1 0 1,0 0-1,0 0 0,0 0 0,0 0 0,0 0 1,0 0-1,0 0 0,0 0 0,1 0 0,-1 0 0,0 0 1,0 0-1,0 0 0,0 0 0,0 0 0,0 0 1,0 0-1,0 0 0,1 0 0,-1 0 0,0 0 1,0 0-1,0 0 0,0 1 0,0-1 0,0 0 0,0 0 1,0 0-1,0 0 0,0 0 0,1 0 0,-1 0 1,0 0-1,0 12 1495,-4 27-768,3-30-394,-11 93 374,-23 266 25,36-349-760,1-25 11,3-28-65,-2-1-1543,-1-68 1,-3 80 974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 12403,'-1'-1'147,"1"0"0,-1 0 0,0 0 1,1 0-1,-1 0 0,1 0 1,-1-1-1,1 1 0,-1 0 0,1 0 1,0-1-1,0 1 0,0 0 0,-1 0 1,1-1-1,0 1 0,1 0 1,-1-1-1,0 1 0,0 0 0,0 0 1,1-1-1,-1 1 0,1 0 0,-1 0 1,1 0-1,-1-1 0,1 1 1,0 0-1,0 0 0,-1 0 0,1 0 1,0 0-1,0 0 0,2-1 1,3-4 311,0 0 1,0 1 0,1 0 0,8-6 0,0 3-264,-1 0-1,1 1 0,0 1 1,0 0-1,1 1 0,0 1 1,0 1-1,0 0 0,0 0 1,0 2-1,1 0 0,-1 1 1,0 1-1,1 0 0,-1 1 1,17 4-1,-28-4-183,-1-1-1,1 1 1,0 0 0,-1 0-1,1 1 1,-1-1 0,1 1-1,-1 0 1,0 0 0,0 0-1,-1 1 1,1 0 0,-1-1-1,1 1 1,-1 0-1,0 1 1,-1-1 0,1 0-1,1 6 1,-2-4-5,0 0-1,0 1 1,-1-1 0,0 1 0,0-1-1,-1 1 1,0 0 0,0-1-1,0 1 1,-1 0 0,0-1-1,0 1 1,-1-1 0,-2 8-1,-2 1 15,0 0 0,-1 0-1,-1-1 1,0 0-1,-1 0 1,0-1-1,-22 23 1,10-15 91,-1 0-1,-1-2 1,-34 23-1,56-42-105,0 1 0,1-1 0,-1 0 0,0 1 0,1-1 0,-1 1-1,0 0 1,1-1 0,-1 1 0,1-1 0,-1 1 0,1 0 0,0-1 0,-1 1 0,1 0-1,0 0 1,-1-1 0,1 1 0,0 0 0,0 0 0,-1 0 0,1-1 0,0 1 0,0 0-1,0 0 1,0 0 0,0-1 0,0 1 0,1 0 0,-1 0 0,0 0 0,0-1 0,1 1-1,-1 0 1,0 0 0,1-1 0,-1 1 0,0 0 0,1-1 0,-1 1 0,1 0 0,-1-1-1,1 1 1,0-1 0,-1 1 0,1-1 0,0 1 0,-1-1 0,2 1 0,6 5 6,0 0-1,1-1 1,12 6 0,-9-4-2,221 117 52,-221-116 143,1-1-1064,-13-7 841,1-1-1,-1 1 0,0-1 0,0 1 1,1 0-1,-1-1 0,0 1 1,0-1-1,0 1 0,0-1 0,1 0 1,-1 1-1,0-1 0,0 1 0,0-1 1,0 1-1,0-1 0,0 1 1,0-1-1,-1 1 0,1-1 0,0 1 1,0-1-1,0 1 0,0-1 1,-1 1-1,1-1 0,0 1 0,-1-1 1,-1-9-245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15 15187,'8'-15'3563,"-9"16"-2329,-12 21 2581,3-6-3457,-6 11 54,0 1-1,-18 50 1,27-60-399,1-1 1,2 2 0,-1-1-1,2 0 1,-2 37-1,5-53-12,0 0-1,0 1 1,0-1-1,0 0 1,0 0-1,0 0 1,0 0-1,1 0 1,-1 0-1,1 0 1,0 0-1,0 0 1,-1 0-1,1 0 0,0 0 1,1-1-1,-1 1 1,0 0-1,0-1 1,1 1-1,-1-1 1,1 1-1,0-1 1,-1 1-1,1-1 1,0 0-1,0 0 1,2 1-1,0-1 0,0 0 0,0-1 0,0 1 0,1-1-1,-1 0 1,0 0 0,1 0 0,-1-1 0,0 0 0,0 1 0,0-2 0,8-1-1,7-5-232,-1 0-1,1-2 0,-2 0 0,1 0 0,-1-2 0,-1 0 0,0-1 0,-1-1 0,0 0 0,-2-1 1,1 0-1,11-19 0,-2-8-342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4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19596,'0'11'1969,"1"4"-1473,-1-5-240,2-2 1152,6-5-1512,2-4-624,-4-9 744,-3-3-184,-3-4-208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14123,'-2'0'108,"1"1"0,-1-1 0,1 1 0,-1-1 0,1 1 0,-1 0-1,1-1 1,0 1 0,-1 0 0,1 0 0,0 0 0,0 0 0,-1 0 0,1 0 0,0 1 0,-1 1 0,-19 28 85,15-20 117,-192 340 625,103-173-670,57-118-412,38-60 148,0-1 0,0 1-1,0 0 1,0 0 0,1 0 0,-1 0-1,0 0 1,0 0 0,0 0-1,0 0 1,-1 0 0,1 0-1,0-1 1,0 1 0,0 0-1,0 0 1,0 0 0,0 0 0,0 0-1,0 0 1,0 0 0,0 0-1,0 0 1,0 0 0,0 0-1,0-1 1,0 1 0,0 0-1,0 0 1,0 0 0,0 0-1,0 0 1,-1 0 0,1 0 0,0 0-1,0 0 1,0 0 0,0 0-1,0 0 1,0 0 0,0 0-1,0 0 1,0 0 0,0 0-1,-1 0 1,1 0 0,0 0 0,0 0-1,0 0 1,0 0 0,0 0-1,3-12 350,11-21-247,20-30 0,-32 59-96,38-67 28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14875,'-7'21'1240,"-6"20"-839,-1 9-145,1 14 344,3 5-88,4 4-96,5 2-144,3-5-392,7-6-224,1-13 2096,0-11-1704,-4-17 104,-5-9 48</inkml:trace>
  <inkml:trace contextRef="#ctx0" brushRef="#br0" timeOffset="0.5">11 339 15259,'-10'-4'1233,"16"4"-913,5 3-136,13 4 456,9 0-232,10-3-544,8-4 224,-6-12-88,-2-6-40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222 169 15915,'-2'-3'72,"0"1"0,0-1 0,0 1-1,-1 0 1,1-1 0,-1 1-1,1 0 1,-1 1 0,0-1 0,0 0-1,0 1 1,0 0 0,0-1-1,0 1 1,0 0 0,0 1 0,0-1-1,0 1 1,-1-1 0,1 1-1,0 0 1,0 0 0,-1 0 0,1 0-1,0 1 1,0 0 0,-1-1 0,1 1-1,0 0 1,0 1 0,0-1-1,0 0 1,-5 4 0,0 1-20,0 0 0,0 0 0,1 1 0,0 0 0,0 0 0,0 0 0,1 1 0,0 0-1,0 1 1,-4 9 0,3-4-44,1 0-1,0 0 0,1 1 0,-4 21 0,7-28-12,1 1 0,0-1 0,0 1 1,1-1-1,0 1 0,1-1 0,-1 1 0,2-1 0,2 12 0,-4-18 4,1 0 0,0 0 0,-1 0 0,1 0 0,0 0 0,0 0 0,0 0 0,0 0 0,1 0 0,-1-1 0,0 1 0,1-1 0,-1 1 0,1-1 0,-1 1 0,1-1 0,0 0-1,0 0 1,-1 0 0,1 0 0,0 0 0,0 0 0,0 0 0,0-1 0,0 1 0,0-1 0,1 1 0,-1-1 0,0 0 0,0 0 0,0 0 0,0 0 0,0 0 0,3-1 0,3 0 1,-1-2 0,1 1 0,-1-1-1,0 0 1,0 0 0,0-1 0,-1 0 0,11-7 0,8-9 60,-1-1 0,-1-1 0,-1-1 0,37-50 0,-34 36 130,-1-1 1,36-78 0,-59 114-185,2-5 26,0 0-1,0 0 1,-1 0 0,1 0-1,-1 0 1,-1-1-1,2-10 1,-3 17-29,-1 1-1,1-1 1,0 1 0,0-1 0,-1 0 0,1 1 0,0-1 0,-1 1 0,1-1 0,0 1 0,-1-1 0,1 1 0,-1-1 0,1 1-1,-1 0 1,1-1 0,-1 1 0,1 0 0,-1-1 0,1 1 0,-1 0 0,0 0 0,1-1 0,-1 1 0,0 0 0,1 0-1,-1 0 1,1 0 0,-1 0 0,0 0 0,1 0 0,-1 0 0,0 0 0,1 0 0,-1 0 0,1 0 0,-1 0 0,0 1 0,1-1-1,-1 0 1,1 0 0,-1 1 0,0-1 0,1 0 0,-1 1 0,0 0 0,-4 2-5,1 1-1,-1-1 1,1 1 0,0 0-1,0 1 1,0-1-1,0 1 1,1 0 0,0 0-1,0 0 1,0 0 0,-2 6-1,-5 15-21,-10 31 1,18-50 18,-4 12-69,1 0-1,1 1 0,1-1 1,-2 26-1,5-38 59,0-1 0,1 1 0,-1-1 0,1 1 0,1-1 0,-1 1 0,4 7 0,-3-10 80,-1-1 0,1 0 0,0 0 0,0 0 0,0 0 0,0 0 0,0 0-1,1-1 1,-1 1 0,1-1 0,0 1 0,0-1 0,0 0 0,4 2 0,-4-3-46,1 1 0,-1-1 0,0 0 1,1 0-1,-1-1 0,1 1 0,-1-1 1,1 0-1,-1 0 0,1 0 0,-1 0 0,1 0 1,-1-1-1,1 0 0,-1 0 0,1 0 1,-1 0-1,0 0 0,0 0 0,6-4 0,37-19 118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115 278 14499,'-23'36'996,"-23"48"-1,37-64-754,0 0-1,1 1 1,2 0 0,-5 24-1,10-43-201,0 1-1,1 0 0,0 0 1,-1 0-1,1 0 1,0 0-1,1 0 1,-1-1-1,0 1 1,1 0-1,0 0 0,-1 0 1,2 2-1,-1-4-30,0 0 0,0 0-1,-1 0 1,1 0-1,0-1 1,0 1-1,0 0 1,0-1 0,0 1-1,0-1 1,0 1-1,0-1 1,0 1 0,0-1-1,1 1 1,-1-1-1,0 0 1,0 0 0,0 0-1,0 0 1,1 0-1,-1 0 1,0 0 0,0 0-1,0 0 1,0 0-1,0-1 1,1 1-1,-1 0 1,2-2 0,5-1-26,0 0 0,0-1 1,0 0-1,-1-1 1,1 0-1,-1 0 0,0 0 1,0-1-1,10-12 0,7-9-81,21-32 0,-35 45 82,15-22 33,-2-2 0,-1 0 0,-2-1 0,-1-1 0,-2-1 1,-2-1-1,13-60 0,-24 73 136,-4 29-146,0-1 0,0 1 0,0-1 1,0 1-1,0-1 0,0 1 0,0 0 0,0-1 0,0 1 0,0-1 1,0 1-1,0 0 0,0-1 0,0 1 0,-1-1 0,1 1 1,0 0-1,0-1 0,0 1 0,-1 0 0,1-1 0,0 1 1,0 0-1,-1 0 0,1-1 0,0 1 0,-1 0 0,1-1 0,0 1 1,-1 0-1,0 0 0,-10 5 122,-8 17 43,8-4-86,1 0 0,1 1 1,0 0-1,2 0 0,0 1 0,1 0 1,1 0-1,1 0 0,0 1 0,0 33 1,4-49-78,0-1 1,0 0 0,1 1 0,0-1 0,0 1-1,0-1 1,0 0 0,0 0 0,1 1-1,0-1 1,0 0 0,0 0 0,0-1 0,1 1-1,-1 0 1,1-1 0,0 1 0,0-1 0,0 0-1,1 0 1,3 2 0,-3-2-30,1-1 0,0 0-1,0 0 1,-1 0 0,1 0 0,0-1 0,0 0-1,1 0 1,-1-1 0,0 1 0,0-1 0,0 0-1,1 0 1,-1-1 0,0 1 0,0-1 0,8-3 0,1 0-107,-1-1 1,0-1 0,-1 0-1,1-1 1,-1 0 0,19-16-1,-13 8-153,0-1 0,-1-1-1,16-19 1,-30 36 162,-3 7 145,-2 12 112,-11 22 171,6-19-60,0 1-1,1 0 0,2 0 1,-4 41-1,8-62-215,0 1 0,1 0 0,-1-1 0,0 1 0,1 0-1,-1-1 1,1 1 0,0-1 0,2 5 0,-2-6-29,-1 0 0,1-1 0,-1 1 0,1 0-1,0-1 1,-1 1 0,1-1 0,0 1 0,-1 0 0,1-1 0,0 0 0,0 1 0,-1-1 0,1 0 0,0 1 0,0-1 0,0 0 0,0 0 0,0 1 0,-1-1 0,1 0 0,0 0 0,0 0 0,0 0 0,0 0 0,0-1 0,0 1 0,-1 0-1,1 0 1,0 0 0,0-1 0,0 1 0,-1 0 0,1-1 0,1 0 0,4-2-91,-1-1-1,0 1 0,0-1 1,0 0-1,0 0 1,-1-1-1,1 1 0,-1-1 1,4-7-1,33-54-300,-27 41 281,14-25-178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17396,'-17'13'1664,"4"1"-1280,3-1-240,2 2 600,6-3-808,5 0-400,13-4 408,4 1-184,8 1-136</inkml:trace>
  <inkml:trace contextRef="#ctx0" brushRef="#br0" timeOffset="1">424 181 14779,'-28'3'846,"-44"7"1368,-108 28-1,168-33-2029,15-2-314,25-2-487,-27-1 594,71-1-1273,64 0-1769,-113 3 2237,0 0 1,0 1 0,38 11 0,-55-13 745,0 1 0,-1 1 0,1-1-1,-1 1 1,0 0 0,0 0 0,0 0 0,0 1 0,0-1 0,-1 1 0,0 1-1,0-1 1,0 0 0,0 1 0,-1 0 0,6 9 0,-7-9 187,0-1-1,-1 1 1,1 0 0,-1-1-1,0 1 1,0 0 0,-1 0 0,1 0-1,-1 0 1,0 0 0,-1 0-1,1 0 1,-1-1 0,0 1-1,0 0 1,-1 0 0,1-1 0,-1 1-1,0 0 1,-4 6 0,1-2 197,-1-1 1,0 0 0,0-1 0,-1 1-1,0-1 1,0-1 0,-1 1 0,1-1-1,-2 0 1,1-1 0,0 0 0,-1 0-1,0-1 1,0 0 0,0-1 0,-1 0-1,-10 2 1,13-3-159,1-1 0,-1 0 0,0 0 0,0-1 0,0 0 0,0 0 0,0-1-1,0 0 1,0 0 0,0 0 0,0-1 0,1 0 0,-1 0 0,1-1 0,-1 0 0,1 0 0,0-1 0,0 1-1,1-1 1,-1 0 0,1-1 0,-1 0 0,1 1 0,-7-11 0,-9-16 191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1.4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98 12891,'-2'3'116,"1"0"0,0-1 1,1 1-1,-1 0 1,0 0-1,1-1 0,0 1 1,-1 0-1,1 0 0,0 0 1,0 0-1,1 0 0,-1-1 1,1 1-1,-1 0 0,1 0 1,0-1-1,0 1 1,0 0-1,3 3 0,-2-3-35,0 0-1,1 0 1,0 0 0,-1 0-1,1-1 1,0 1-1,0-1 1,1 0-1,-1 0 1,0 0-1,1 0 1,-1-1 0,8 3-1,-6-3-4,-1 1 0,1-1 0,0 0 0,0 0 0,0-1 1,0 1-1,-1-1 0,1 0 0,0-1 0,0 1 0,0-1 0,0 0 0,0 0 0,-1-1 0,1 1 0,0-1 0,-1 0 0,1 0 0,-1-1 1,0 1-1,0-1 0,0 0 0,0 0 0,5-5 0,-3-2 106,-1 1 1,-1 0-1,0-1 1,0 0-1,-1 0 0,0 0 1,-1 0-1,0 0 1,0-1-1,-1 1 1,-1-1-1,0 1 0,-2-20 1,1 24 103,1 9-97,3 14-59,-2-14-130,0 0-1,0-1 0,1 1 0,-1 0 1,1-1-1,0 1 0,0-1 1,0 0-1,0 1 0,0-1 1,0 0-1,0 0 0,1 0 0,-1-1 1,1 1-1,5 2 0,-8-4 8,0 0-1,0 0 0,0 0 0,0 0 1,1 0-1,-1 0 0,0 0 1,0 0-1,0 0 0,0 0 1,1 0-1,-1 0 0,0 0 0,0 0 1,0 0-1,0 0 0,1 0 1,-1 0-1,0 0 0,0-1 1,0 1-1,0 0 0,0 0 0,1 0 1,-1 0-1,0 0 0,0 0 1,0-1-1,0 1 0,0 0 1,0 0-1,0 0 0,0 0 0,1 0 1,-1-1-1,0 1 0,0 0 1,0 0-1,0 0 0,0 0 1,0-1-1,0 1 0,0 0 0,0 0 1,0 0-1,0 0 0,0-1 1,0 1-1,0 0 0,0 0 1,0 0-1,-1 0 0,1-1 0,0 1 1,0 0-1,0 0 0,0 0 1,0 0-1,0 0 0,0-1 1,0 1-1,-1 0 0,1 0 1,0 0-1,0 0 0,0 0 0,0 0 1,-1-1-1,-9-9 271,7 9-248,0 0 1,0 0-1,0 0 0,0 1 0,0-1 0,-1 1 0,1 0 0,0 0 0,0 0 0,0 0 0,-1 1 0,1-1 0,0 1 0,0 0 0,0 0 0,0 0 0,0 0 0,0 0 0,0 1 0,0-1 1,1 1-1,-1 0 0,0 0 0,-2 2 0,3-2-44,1-1 0,-1 1-1,0 0 1,1-1 0,-1 1 0,1 0 0,0 0 0,0 0 0,-1 0 0,1 0 0,0 1 0,1-1 0,-1 0 0,0 0-1,1 1 1,-1-1 0,1 0 0,0 1 0,0-1 0,0 0 0,0 1 0,0-1 0,0 0 0,1 1 0,-1-1-1,1 0 1,-1 1 0,1-1 0,0 0 0,0 0 0,0 0 0,0 0 0,2 3 0,0-2-65,0-1 1,-1 1 0,1 0-1,1-1 1,-1 0-1,0 0 1,1 0-1,-1 0 1,1 0 0,-1-1-1,1 1 1,0-1-1,0 0 1,-1 0 0,1-1-1,0 1 1,7-1-1,9 1-89,-1-1 0,23-3-1,-41 2 161,60-7-421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12043,'0'1'77,"0"-1"0,1 1 0,-1-1 0,1 0 1,-1 1-1,1-1 0,-1 0 0,1 1 1,-1-1-1,1 0 0,-1 0 0,1 1 0,-1-1 1,1 0-1,0 0 0,-1 0 0,1 0 1,-1 0-1,1 0 0,0 0 0,-1 0 1,1 0-1,-1 0 0,1 0 0,0 0 0,-1 0 1,1-1-1,19-8 384,-16 7-229,57-33 1447,83-63 0,-76 44-1584,-2-2 0,68-78 0,-151 154-40,2 1 1,0 0-1,-23 45 0,-25 77 238,57-128-272,0 0 1,2 0 0,-1 0-1,2 1 1,0-1 0,1 1-1,0 31 1,2-45 43,0 0 0,0 0 0,0 0 0,1 0 0,-1 0 0,1 0 0,0 0 1,0 0-1,0 0 0,0 0 0,0 0 0,0 0 0,0-1 0,0 1 0,2 1 0,-2-2-52,0 0 1,1 0 0,-1 0-1,0-1 1,0 1-1,0-1 1,1 1-1,-1-1 1,0 1-1,1-1 1,-1 0-1,0 1 1,1-1 0,-1 0-1,1 0 1,-1 0-1,0 0 1,1 0-1,-1-1 1,0 1-1,1 0 1,1-1-1,21-10 179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17788,'-10'43'1312,"-8"-6"-1176,4-2-368,5-5 592,2-12-88,6-18-200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14747,'-66'77'1928,"40"-48"-1612,1 1 0,-33 53 1,49-68-267,-17 33 49,24-44-95,0 0 0,1 0 0,0 1 0,0-1 0,0 0 0,0 1 0,1-1 0,-1 0 0,1 9 0,1-12-3,-1 1 0,0-1-1,0 0 1,1 0 0,-1 1 0,1-1-1,-1 0 1,1 1 0,-1-1-1,1 0 1,0 0 0,0 0 0,-1 0-1,1 0 1,0 0 0,0 0 0,0 0-1,0 0 1,0 0 0,1 0 0,-1-1-1,0 1 1,0 0 0,0-1-1,1 1 1,-1-1 0,0 0 0,1 1-1,-1-1 1,0 0 0,1 0 0,-1 1-1,0-1 1,1 0 0,-1 0 0,1-1-1,-1 1 1,2 0 0,3-1-2,0-1 0,0 1 0,-1-1 0,1 1 0,0-2 0,-1 1 0,10-6 0,-4 0 7,-1-1 0,0 0 0,0 0-1,-1-1 1,0 0 0,0-1-1,-1 0 1,-1 0 0,0-1-1,-1 0 1,0 0 0,0 0 0,-1-1-1,-1 0 1,0 0 0,-1 0-1,-1 0 1,0-1 0,0 1-1,-2-1 1,-1-25 0,1 35 8,-1 1-1,0 0 1,0 0 0,0 0-1,0 0 1,0 0 0,-1 0 0,-2-4-1,4 6-9,0 1 1,-1-1-1,1 1 0,0-1 0,-1 1 0,1-1 1,-1 1-1,1 0 0,0-1 0,-1 1 0,1 0 1,-1-1-1,1 1 0,-1 0 0,1 0 1,-1-1-1,1 1 0,-1 0 0,1 0 0,-1 0 1,1 0-1,-1 0 0,1 0 0,-1 0 0,0 0 1,1 0-1,-1 0 0,1 0 0,-1 0 0,1 0 1,-1 0-1,1 0 0,-1 0 0,1 1 0,-1-1 1,1 0-1,-1 0 0,1 1 0,-1-1 0,1 0 1,0 1-1,-1-1 0,1 1 0,-1-1 1,1 0-1,0 1 0,-1-1 0,1 1 0,0-1 1,0 1-1,-1-1 0,1 1 0,0-1 0,0 1 1,-2 2 3,1-1 1,0 0 0,0 0 0,0 1 0,0-1-1,1 1 1,-1-1 0,1 1 0,-1-1 0,1 1-1,0-1 1,0 1 0,0-1 0,0 1 0,0-1-1,1 1 1,-1-1 0,1 1 0,0-1 0,-1 1-1,1-1 1,0 0 0,0 1 0,1-1 0,-1 0 0,3 4-1,-1-3 0,0 1 0,0-1-1,0 0 1,0 0 0,1 0 0,-1 0-1,1-1 1,0 1 0,0-1-1,0 0 1,0 0 0,0-1 0,0 1-1,7 1 1,-2-2 5,-1-1 0,1 0 1,-1 0-1,1-1 0,-1 0 0,1 0 1,-1-1-1,0 0 0,0-1 0,0 0 1,0 0-1,0 0 0,7-6 0,-24 29 181,7-14-154,-4 7 5,-6 16 142,-12 46-1,22-67-240,0 0 0,0 0 0,1 0 0,0 0 0,1 1 0,0-1 1,0 0-1,1 1 0,0-1 0,4 16 0,-4-22 2,0 0 1,0 0-1,0-1 0,0 1 0,0 0 1,0 0-1,1 0 0,-1-1 0,1 1 1,-1-1-1,1 1 0,0-1 1,-1 0-1,1 1 0,0-1 0,0 0 1,0 0-1,0 0 0,0 0 0,0-1 1,0 1-1,4 0 0,-1 0-21,1 0 0,-1-1 1,0 0-1,1 0 0,-1-1 0,0 1 0,1-1 0,6-2 0,23-10-421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17076,'-8'1'268,"0"-1"0,1 2 0,-1-1 0,1 1 0,-1 1 0,1-1 0,0 1 0,0 0 0,0 1 0,-7 4 0,9-5-188,1 0 0,0-1-1,0 1 1,0 1-1,0-1 1,0 1 0,1 0-1,0-1 1,0 1-1,0 1 1,0-1 0,0 0-1,1 1 1,0-1-1,-3 10 1,4-13-76,1-1 0,0 1 1,0 0-1,0 0 0,0 0 1,0-1-1,0 1 0,0 0 0,0 0 1,0 0-1,0 0 0,1-1 0,-1 1 1,0 0-1,0 0 0,1-1 0,-1 1 1,1 0-1,-1 0 0,0-1 1,1 1-1,-1-1 0,1 1 0,0 0 1,0 0-1,1 0-10,0 0 0,-1 0 0,1 0 0,0-1 0,0 1 0,0 0 0,0-1 0,0 0 0,0 1 0,3-1 1,4 0-70,0 0 0,0-1 0,15-3 0,-11 1-28,0-1 0,0 0-1,0-1 1,0 0 0,-1-1-1,0-1 1,0 0 0,-1 0-1,0-1 1,0-1 0,12-13-1,-21 21 91,-1-1-1,0 1 1,0-1-1,0 1 1,0-1-1,0 1 1,0-1 0,0 0-1,-1 0 1,2-3-1,-5 0 19,-9 9 108,10-3-92,0 1 1,0-1 0,1 1 0,-1 0 0,0-1 0,1 1 0,-1 0-1,1 0 1,-1 0 0,1 0 0,0 0 0,0 0 0,0 1-1,0-1 1,0 0 0,1 0 0,-1 1 0,1-1 0,-1 0 0,1 1-1,0-1 1,0 1 0,0-1 0,0 0 0,0 1 0,2 3-1,-2-3 1,1 0-1,0 0 0,0 1 0,1-1 0,-1 0 0,0 0 0,1-1 0,0 1 0,0 0 1,0-1-1,0 1 0,0-1 0,1 1 0,-1-1 0,0 0 0,1 0 0,0 0 0,5 3 0,0-2-10,0-1-1,0 1 0,0-1 1,0-1-1,0 0 1,1 0-1,-1 0 0,1-1 1,-1 0-1,0-1 0,15-3 1,-12 2-67,0 0 0,-1-1 0,1-1 0,-1 0 0,0 0 0,0-1 0,0 0 1,13-10-1,-20 12-43,1 0 1,-1 0-1,0 0 1,0 0-1,0-1 0,0 1 1,3-7-1,-5 9 33,-1 0 1,1-1-1,-1 1 0,1 0 0,-1 0 0,0 0 0,1 0 0,-1 0 1,0-1-1,0 1 0,0 0 0,0 0 0,0 0 0,0-1 0,0 1 0,0 0 1,-1 0-1,1 0 0,0-1 0,-1 1 0,1 0 0,-1 0 0,1 0 1,-1 0-1,1 0 0,-1 0 0,0 0 0,0 0 0,1 0 0,-1 0 0,0 1 1,-1-2-1,-13-10-858,14 10 475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15931,'-8'7'1169,"0"-7"-1169,5-14-32,3-5 704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4 394 17828,'-4'21'1735,"4"-20"-1710,0-1 0,0 0 1,0 1-1,0-1 1,0 0-1,1 1 1,-1-1-1,0 0 0,0 0 1,0 1-1,0-1 1,1 0-1,-1 0 0,0 1 1,0-1-1,0 0 1,1 0-1,-1 1 1,0-1-1,0 0 0,1 0 1,-1 0-1,0 0 1,1 0-1,-1 1 0,0-1 1,1 0-1,-1 0 1,0 0-1,0 0 0,1 0 1,-1 0-1,1 0 1,4-1 140,0 0-1,0-1 1,0 1 0,0-1 0,0 0-1,6-4 1,60-28 157,-1-2-1,-2-4 0,-1-3 0,-3-3 1,65-59-1,-122 98-336,4-2-33,-1-2-1,0 0 1,0 0 0,10-16-1,-19 26 41,0 0-1,-1 1 1,1-1-1,-1 0 1,1 0-1,-1 0 1,1 0-1,-1 0 1,1 1 0,-1-1-1,0 0 1,0 0-1,1 0 1,-1 0-1,0 0 1,0 0-1,0 0 1,0 0-1,0 0 1,0 0-1,0 0 1,-1 0-1,1 0 1,0 0-1,-1-1 1,0 2-2,0-1 0,0 1 1,0 0-1,0 0 0,0-1 1,-1 1-1,1 0 0,0 0 0,0 0 1,0 1-1,0-1 0,0 0 0,-1 0 1,1 1-1,0-1 0,0 0 0,0 1 1,0-1-1,0 1 0,0 0 0,0-1 1,0 1-1,-1 1 0,-10 6-22,0 1 0,0 0 0,1 0-1,1 1 1,0 1 0,0 0 0,-12 17 0,9-7-29,-1 1 1,2 0 0,-15 38-1,23-50-32,1 1 0,0 0 0,0-1-1,1 1 1,1 0 0,0 0 0,0 12-1,1-21 46,0 1 0,0 0 0,0-1-1,0 1 1,1 0 0,-1-1 0,1 1-1,0 0 1,0-1 0,0 1-1,0-1 1,0 0 0,0 1 0,1-1-1,-1 0 1,1 0 0,0 0 0,-1 0-1,1 0 1,0 0 0,0 0-1,0 0 1,1-1 0,-1 1 0,0-1-1,0 0 1,1 0 0,-1 0 0,1 0-1,-1 0 1,1 0 0,0 0-1,-1-1 1,5 1 0,-3-1-19,0 0-1,0 0 1,0 0 0,0-1 0,8-2 0,19-8-480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13443,'-51'49'2197,"-29"33"588,73-74-2598,1 1 0,-1 0 1,1 0-1,1 1 0,0 0 0,0 0 1,-6 20-1,10-25-172,0 1 0,0 0 0,1-1 1,0 1-1,0 0 0,0-1 0,1 1 0,-1-1 0,1 1 1,1 0-1,-1-1 0,1 0 0,0 1 0,0-1 0,0 0 1,1 0-1,0 0 0,0 0 0,0-1 0,1 1 0,5 5 1,-4-5-10,0 0 1,0 0-1,1-1 1,-1 0-1,1 0 1,0 0-1,0-1 1,1 0-1,-1 0 1,1-1-1,-1 0 1,1 0-1,0 0 1,0-1-1,-1 0 1,15 1-1,-19-2 20,1-1 0,-1 1 0,1 0 0,-1-1 0,1 1 0,-1-1 0,0 0-1,1 0 1,-1 0 0,0 0 0,0 0 0,4-3 0,-5 3-8,-1 1-1,1-1 0,0 0 1,-1 1-1,1-1 1,-1 0-1,1 0 0,-1 0 1,1 1-1,-1-1 1,0 0-1,1 0 1,-1 0-1,0 0 0,1 0 1,-1 0-1,0 0 1,0 0-1,0 0 1,0 0-1,0 1 0,0-1 1,0 0-1,-1 0 1,1 0-1,0 0 0,0 0 1,-1 0-1,1 0 1,0 0-1,-1 1 1,1-1-1,-1 0 0,1 0 1,-2-1-1,-1-2 46,-1 0 1,0 0-1,1 1 0,-1-1 1,-1 1-1,1 0 0,0 0 0,-1 0 1,0 0-1,1 1 0,-1 0 0,0 0 1,-9-2-1,1 0-19,0 2 0,0 0 0,-1 0 0,-16 1 0,29 1-78,0 0 1,0-1-1,0 1 0,0 0 1,0 0-1,0 0 0,0 0 1,0 1-1,0-1 0,0 0 1,0 0-1,0 1 1,0-1-1,0 0 0,0 1 1,0-1-1,0 1 0,0-1 1,0 1-1,0-1 0,0 2 1,1-1 44,1-1 0,0 1 0,0 0 0,0-1 1,0 1-1,0-1 0,0 1 0,0-1 0,0 1 0,0-1 0,0 0 1,0 0-1,0 1 0,0-1 0,1 0 0,-1 0 0,0 0 0,0 0 1,0 0-1,0 0 0,2-1 0,81-5 17,-29-2-121</inkml:trace>
  <inkml:trace contextRef="#ctx0" brushRef="#br0" timeOffset="1">853 65 15419,'-27'10'916,"0"2"-1,-31 18 1,46-23-611,0 0 0,1 1 1,1 0-1,-1 1 0,1 0 1,-16 19-1,25-26-275,0-1 0,0 0 0,0 1-1,0-1 1,0 0 0,0 1 0,1 0 0,-1-1 0,0 1-1,1-1 1,-1 1 0,1 0 0,-1-1 0,1 1 0,0 0-1,0 0 1,0-1 0,0 1 0,0 0 0,0-1 0,1 1 0,0 3-1,0-3-24,0 0 0,0 0 0,1-1 0,-1 1 0,1 0 0,-1-1-1,1 1 1,0-1 0,0 1 0,0-1 0,-1 0 0,1 1 0,0-1-1,4 1 1,8 3-131,-1-1-1,1-1 1,0 0-1,17 1 0,-28-4 94,23 4-158,-1-2 0,0-1 0,1-2 0,-1 0 0,1-1 1,-1-2-1,0 0 0,0-2 0,26-9 0,-48 13 277,0 1 1,0 0-1,0-1 1,0 1-1,0-1 1,-1 0-1,1 0 1,0 0-1,-1-1 1,1 1-1,-1-1 0,0 1 1,0-1-1,2-3 1,-3 4-18,0 1 0,-1-1-1,1 0 1,-1 0 0,0 1 0,1-1 0,-1 0-1,0 0 1,0 0 0,0 1 0,0-1 0,0 0-1,-1 0 1,1 0 0,0 1 0,-1-1 0,0 0-1,1 1 1,-1-1 0,0 0 0,0 1 0,0-1-1,0 1 1,0-1 0,0 1 0,0 0 0,0-1-1,-2 0 1,-4-5-25,-1 0-1,0 1 0,0 0 1,0 0-1,-1 1 0,0 0 1,0 1-1,0 0 0,-1 0 1,1 1-1,-1 0 0,0 1 1,1 0-1,-1 0 0,-15 0 1,24 2-71,0 0-1,-1 0 1,1 0 0,0 0 0,0 0-1,0 0 1,0 1 0,-1-1 0,1 0 0,0 1-1,0-1 1,0 0 0,0 1 0,0 0-1,0-1 1,0 1 0,0 0 0,0-1-1,0 1 1,0 0 0,0 0 0,1 0 0,-1 0-1,0-1 1,1 1 0,-1 0 0,0 1-1,1-1 1,-1 0 0,0 1 0,1 0-21,0-1 1,0 1 0,1-1-1,-1 1 1,0-1 0,1 1-1,-1-1 1,0 1-1,1-1 1,0 1 0,-1-1-1,1 0 1,0 1 0,0-1-1,0 0 1,-1 0-1,1 1 1,1-1 0,-1 0-1,0 0 1,0 0 0,0 0-1,0-1 1,2 2-1,15 8-264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1 509 12779,'0'1'101,"0"0"1,0 0 0,0 0 0,0 0-1,0 0 1,1 0 0,-1 0-1,0 0 1,1 0 0,-1 0-1,0 0 1,1 0 0,-1 0-1,1 0 1,0 0 0,-1 0 0,1-1-1,0 1 1,-1 0 0,1 0-1,0-1 1,0 1 0,1 1-1,0-2 22,0-1-1,-1 1 0,1 0 1,0 0-1,-1 0 0,1-1 1,0 1-1,-1-1 1,1 0-1,-1 1 0,1-1 1,-1 0-1,1 0 0,-1 0 1,3-2-1,20-14 1205,38-37 0,-20 15-558,359-357 1036,-398 392-1813,7-7-74,-13 15-31,-23 29-30,3 4 113,1 0 0,-23 57 0,36-70-1,0-1 0,2 1 0,1 0 0,1 1 0,-4 40 0,9-57-79,0 0-1,0 1 0,1-1 1,2 12-1,-3-18 82,1-1-1,-1 1 0,1 0 1,-1-1-1,1 1 1,0 0-1,0-1 0,0 1 1,0-1-1,0 1 0,2 1 1,-2-2 18,0-1 0,0 1 1,-1-1-1,1 1 0,0-1 1,0 0-1,0 1 0,0-1 0,0 0 1,-1 0-1,1 0 0,0 1 1,0-1-1,0 0 0,0 0 0,0 0 1,0 0-1,0-1 0,0 1 1,0 0-1,0 0 0,-1-1 0,3 0 1,14-9-244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19740,'0'23'1681,"-17"-2"-1249,4 4-192,0-5 624,4-3-376,14-11-808,9-8 1584,19-19-1208,10-5-8,8-10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14 14643,'11'-13'2596,"-14"22"-768,-19 30-176,-32 42-1387,-4-2 0,-3-2 0,-95 92 0,101-120-921,34-31-573,-23 25-1,91-73-2155,-8-3 1987,-1-2-1,52-61 0,55-89 1408,-115 142 1611,37-68 0,-57 95-325,-10 16-1275,-1 0 0,1 1 0,0-1 1,0 0-1,0 0 0,0 0 0,0 0 0,0 0 1,0 0-1,0 0 0,0 0 0,0 0 0,0 0 1,0 0-1,0 0 0,0 0 0,0 1 0,0-1 1,0 0-1,0 0 0,0 0 0,0 0 0,0 0 1,0 0-1,0 0 0,0 0 0,0 0 0,0 0 1,0 0-1,0 1 0,0-1 0,0 0 0,0 0 1,0 0-1,0 0 0,0 0 0,0 0 0,0 0 1,0 0-1,0 0 0,0 0 0,0 0 0,0 0 1,1 0-1,-1 0 0,0 0 0,0 1 0,0-1 1,0 0-1,0 0 0,0 0 0,0 0 0,0 0 1,0 0-1,0 0 0,0 0 0,1 0 0,-1 0 1,0 0-1,0 0 0,0 0 0,-10 34 1393,-7 18-738,-45 158 669,57-185-1552,1 0 1,1 0-1,1 1 0,1-1 1,2 1-1,5 41 0,-5-61 36,2 11-519,2 34-1,-6-39 130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1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5 14971,'-3'-1'124,"1"0"0,0 0 0,-1 1-1,1-1 1,-1 1 0,1 0 0,0-1 0,-1 1-1,1 0 1,-1 0 0,1 1 0,-1-1 0,1 1-1,-1-1 1,1 1 0,0 0 0,-1 0 0,1 0-1,0 0 1,0 0 0,-1 0 0,-1 2 0,-9 6 532,0 0 0,-14 12 1,25-19-494,-17 14 361,1 1 0,1 1 0,0 1 0,-24 37 0,39-54-516,1 0-1,0 0 0,-1 1 0,1-1 0,0 0 1,0 1-1,1-1 0,-1 0 0,0 1 0,1-1 1,-1 1-1,1-1 0,0 4 0,0-5-37,1 0-1,-1 1 1,0-1 0,1 1-1,-1-1 1,1 0 0,0 1-1,0-1 1,-1 0-1,1 0 1,0 0 0,0 1-1,0-1 1,0 0 0,0 0-1,0 0 1,1-1 0,-1 1-1,0 0 1,0 0-1,1 0 1,-1-1 0,2 1-1,10 4-341,0-1 1,0-1-1,1 0 0,-1 0 0,1-2 0,19 1 0,-20-2 173,-1 1-1,1 0 1,0 1-1,-1 0 0,1 1 1,-1 1-1,22 8 1,-32-11 216,-1-1 1,1 1 0,-1 0 0,0 0-1,0-1 1,1 1 0,-1 0-1,0 0 1,0 0 0,0 0-1,0 1 1,0-1 0,0 0-1,0 0 1,0 1 0,0-1-1,-1 0 1,1 1 0,0-1-1,-1 1 1,1-1 0,-1 0-1,0 1 1,0 0 0,1 1 0,-2 0 46,1-1 1,-1 1-1,0-1 1,0 1-1,0-1 1,0 0-1,0 0 1,0 1-1,-1-1 1,1 0-1,-1 0 1,1 0-1,-5 3 1,-3 3 206,0 0 0,0-1 0,-1-1 0,-1 1-1,-16 7 1,27-14-270,-6 3 23,-1 0 0,1 0 0,-1-1 0,0 0-1,1 0 1,-1 0 0,0-1 0,0 0 0,0-1-1,-10 1 1,16-1-49,1-1-1,-1 1 1,0 0-1,0 0 0,0-1 1,0 1-1,0 0 1,0-1-1,0 1 1,0-1-1,1 1 1,-1-1-1,0 0 1,0 1-1,1-1 1,-1 0-1,0 1 0,1-1 1,-1 0-1,0 0 1,1 0-1,-1 0 1,1 1-1,0-1 1,-1 0-1,1 0 1,0 0-1,0 0 0,-1 0 1,1 0-1,0-1 1,0-4-27,0-1 0,0 1 1,1 0-1,1-8 0,-1 8-27,10-53-381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10914,'1'-10'297,"1"0"0,1-1 0,0 1 0,0 0 0,1 0 0,6-12 0,-8 20-250,-1 0-1,1 0 0,-1 0 0,1 0 0,0 0 1,0 0-1,0 0 0,0 1 0,0-1 0,0 1 1,0-1-1,0 1 0,1 0 0,-1 0 0,1 0 1,-1 0-1,1 0 0,-1 0 0,1 1 0,-1-1 1,1 1-1,0 0 0,-1 0 0,1 0 1,0 0-1,-1 0 0,1 1 0,-1-1 0,1 1 1,3 1-1,41 14 16,-34-11-83,0 0 1,1-1-1,-1 0 1,16 1 0,-25-5 9,1 1 0,0-1 1,-1-1-1,1 1 1,0-1-1,-1 1 0,1-1 1,-1-1-1,1 1 1,-1-1-1,1 1 1,-1-1-1,0-1 0,0 1 1,0 0-1,5-5 1,-8 7 19,-1 0 0,1-1 0,-1 1 0,1 0 0,-1 0 0,1-1 0,-1 1 1,0 0-1,1 0 0,-1-1 0,1 1 0,-1 0 0,0-1 0,1 1 0,-1-1 0,0 1 0,0 0 1,1-1-1,-1 1 0,0-1 0,0 1 0,0-1 0,1 1 0,-1-1 0,0 1 0,0-1 0,0 1 1,0-1-1,0 1 0,0-1 0,0 1 0,0-1 0,0 1 0,0-1 0,-1 1 29,0 0-1,0 0 1,0 0-1,-1 0 1,1 0 0,0 0-1,0 1 1,0-1-1,0 0 1,0 1-1,0-1 1,1 1 0,-1-1-1,0 1 1,0-1-1,0 1 1,0 0-1,-1 1 1,-13 11 293,1 0 0,0 1 0,1 1 0,1 0 0,0 1 0,1 1 0,0 0 1,2 0-1,0 0 0,-11 32 0,6-6-70,1 0-1,2 1 1,-7 71 0,11-3-457,7-115 194,1-1 0,0 0-1,0 1 1,1-1 0,-1 1 0,1-1 0,2-4 0,3-4 6,19-42-104,3 2 0,2 1-1,2 1 1,2 2 0,2 2 0,2 1 0,50-44 0,-81 82 65,1 0 0,-1 0-1,1 0 1,0 1 0,0 1-1,1 0 1,11-5 0,-21 10 34,0 0 1,0 0-1,0 1 1,0-1-1,0 0 1,0 0-1,0 0 0,0 0 1,0 1-1,0-1 1,0 0-1,0 0 1,0 0-1,0 0 1,0 1-1,0-1 1,0 0-1,0 0 1,0 0-1,0 0 1,0 1-1,0-1 1,0 0-1,1 0 1,-1 0-1,0 0 1,0 1-1,0-1 0,0 0 1,0 0-1,0 0 1,1 0-1,-1 0 1,0 0-1,0 0 1,0 1-1,0-1 1,1 0-1,-1 0 1,0 0-1,0 0 1,0 0-1,0 0 1,1 0-1,-1 0 1,0 0-1,0 0 1,0 0-1,0 0 0,1 0 1,-1 0-1,0 0 1,0 0-1,0 0 1,0 0-1,1 0 1,-1-1-1,0 1 1,0 0-1,0 0 1,0 0-1,1 0 1,-1 0-1,-8 11-8,-1-2 45,0 0 0,-1-1 0,0 0 1,0-1-1,-17 9 0,-60 27 501,81-41-499,1 0-10,-16 8 138,-38 12 0,58-22-177,1 0 0,0 0 0,-1 1 1,1-1-1,-1 0 0,1 0 0,0 0 0,-1 0 0,1 0 0,-1 0 0,1 0 0,-1 0 0,1 0 1,0 0-1,-1 0 0,1 0 0,-1 0 0,1 0 0,0 0 0,-1 0 0,1 0 0,-1 0 0,1-1 0,0 1 1,-1 0-1,1 0 0,-1 0 0,1-1 0,0 1 0,-1 0 0,1-1 0,0 0 5,0 1-1,0-1 1,0 0-1,0 1 1,0-1 0,0 0-1,1 1 1,-1-1-1,0 1 1,0-1-1,1 1 1,-1-1 0,1 1-1,-1-1 1,0 1-1,1-1 1,-1 1-1,1-1 1,-1 1 0,1-1-1,15-11-197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56 170 15659,'-1'1'95,"-33"36"2100,32-34-2089,-1 1 0,1-1 0,0 0 0,0 1-1,0-1 1,1 1 0,-1 0 0,1-1 0,0 1 0,-1 4-1,2-7-110,0 0 0,0 0 0,0 0-1,0-1 1,0 1 0,1 0 0,-1 0-1,0-1 1,0 1 0,1 0-1,-1-1 1,1 1 0,-1 0 0,0-1-1,1 1 1,-1-1 0,1 1 0,0 0-1,-1-1 1,1 1 0,-1-1-1,1 0 1,0 1 0,-1-1 0,1 1-1,0-1 1,0 0 0,-1 0 0,1 1-1,0-1 1,0 0 0,-1 0-1,1 0 1,0 0 0,0 0 0,-1 0-1,1 0 1,0 0 0,0 0 0,-1 0-1,2-1 1,36-5-1070,-28 2 682,-1 1-1,1-2 1,0 1-1,-1-1 1,0 0 0,0-1-1,-1 0 1,0-1-1,0 1 1,0-2 0,11-12-1,-12 7-597,-10 6 631,2 7 392,0 0 1,0 0 0,0 0 0,0 0 0,0 0 0,0 0 0,1 0 0,-1 0 0,0 0-1,0 0 1,0 1 0,0-1 0,0 0 0,0 1 0,0-1 0,0 1 0,1-1-1,-1 1 1,0-1 0,0 1 0,0 1 0,-4 2 436,0 0 0,0 1 0,1-1 0,-1 1 0,-5 10 0,10-15-400,-1 1 0,1-1-1,-1 1 1,1 0 0,0-1-1,-1 1 1,1 0 0,0 0-1,0-1 1,0 1 0,-1 0-1,1 0 1,0-1 0,0 1-1,0 0 1,0 0 0,0-1-1,0 1 1,1 0 0,-1 0-1,0-1 1,1 2 0,0-1-38,0 0 1,0 0 0,0-1 0,0 1-1,0-1 1,0 1 0,0-1-1,0 1 1,0-1 0,1 0 0,-1 1-1,0-1 1,0 0 0,0 0-1,1 0 1,-1 0 0,0 0 0,0 0-1,0 0 1,2-1 0,15-1-207,0-1 0,0-1 1,-1 0-1,1-2 1,25-11-1,79-47-1322,-108 56 1345,-5 4 211,0-1 0,-1 0 0,0-1 0,0 0-1,-1 0 1,13-13 0,-18 14 1057,-8 12-505,2-1-405,13-12-306,2-2-30,21-21-325,-30 28 569,0-1 1,-1 0-1,1 0 1,-1 0-1,0 0 1,1 0-1,-1 0 1,0 0-1,0 0 1,-1 0-1,1-1 0,0 1 1,-1 0-1,1-5 1,-10 13 985,0 6-924,0-1 1,1 2-1,1-1 0,0 1 0,0 0 1,2 0-1,0 1 0,0 0 0,1 0 1,1 0-1,-3 23 0,6-34-156,0 0 0,0 0 0,0 1 0,1-1 0,-1 0-1,1 0 1,0 1 0,0-1 0,0 0 0,0 0 0,0 0 0,1 0 0,0 0-1,-1-1 1,1 1 0,3 4 0,-3-6-76,0 1 0,-1-1 0,1 0 0,0 1 0,0-1 0,0 0 0,0 0 0,0 0 0,0 0 0,0-1 0,0 1 0,0 0 0,0-1 0,1 0 0,-1 1 0,0-1 0,0 0 0,0 0 0,1 0-1,-1 0 1,0-1 0,0 1 0,0-1 0,0 1 0,3-2 0,-2 1 97,0-1 0,0 0 0,-1 1 0,1-1-1,0 0 1,-1-1 0,3-2 0,1-1-217,2-2-91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15507,'3'-3'138,"0"0"0,0 0 0,0 0-1,1 0 1,-1 1 0,1-1-1,0 1 1,-1 0 0,1 0 0,5-1-1,12-8-29,52-36-20,-1-4 0,-3-2 0,66-68 0,-130 117-85,0-1-1,0 0 1,-1 0-1,1 0 1,-1-1 0,0 0-1,0 1 1,3-10-1,-7 15 1,0 0 0,0 0 1,0-1-1,1 1 0,-1 0 0,0 0 0,0-1 0,0 1 1,0 0-1,0 0 0,0 0 0,0-1 0,0 1 0,0 0 1,-1 0-1,1-1 0,0 1 0,0 0 0,0 0 0,0 0 1,0-1-1,0 1 0,0 0 0,0 0 0,-1 0 0,1 0 1,0-1-1,0 1 0,0 0 0,0 0 0,-1 0 0,1 0 1,0 0-1,0-1 0,0 1 0,0 0 0,-1 0 0,1 0 1,0 0-1,0 0 0,-1 0 0,1 0 0,0 0 0,0 0 1,0 0-1,-1 0 0,1 0 0,0 0 0,0 0 0,-1 0 1,1 0-1,0 0 0,0 0 0,0 0 0,-1 0 0,1 0 1,0 1-1,-16 6 133,-3 6-104,1 2 0,0 0 0,1 1 0,1 1-1,1 0 1,0 2 0,1-1 0,-19 37 0,30-50-76,0 0-1,1 0 1,0 0 0,0 1 0,1-1-1,-2 7 1,3-10 80,0-1 0,0 0 0,0 1 0,0-1 0,0 0 0,0 1 1,0-1-1,0 0 0,1 1 0,-1-1 0,0 0 0,1 0 0,-1 1 0,1-1 0,0 0 0,-1 0 0,1 0 0,0 0 0,0 0 0,-1 0 0,1 0 0,0 0 0,0 0 0,0 0 1,0 0-1,1-1 0,-1 1 0,0 0 0,0-1 0,0 1 0,0-1 0,1 1 0,1 0 0,6 0 26,0 1 0,0-1 0,0-1 0,0 0 0,0 0 0,0 0 0,0-2 0,10-1 0,47-13 180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66 14507,'-29'40'1277,"12"-18"-750,1 1 1,1 0-1,-15 32 0,29-54-473,0 1 1,0 0-1,0-1 0,1 1 1,-1 0-1,1 0 0,0 0 1,-1 0-1,1-1 0,0 1 1,0 0-1,0 0 0,0 0 0,0 0 1,1 2-1,0-3-38,0 0 0,-1 0 0,1 1 0,0-1 1,0 0-1,0-1 0,0 1 0,0 0 0,0 0 0,0 0 0,1 0 0,-1-1 0,0 1 0,0-1 0,0 1 0,1-1 1,-1 1-1,0-1 0,1 0 0,-1 0 0,0 1 0,1-1 0,0 0 0,17 1-398,0-1 0,27-2 1,-30 0-17,1 1 0,0 1 0,-1 1 0,19 2 0,-34-2 361,1-1 1,-1 0 0,1 0 0,-1 1-1,1-1 1,-1 1 0,0-1-1,1 1 1,-1-1 0,0 1 0,1 0-1,-1 0 1,0 0 0,0 0-1,0 0 1,0 0 0,0 0-1,0 0 1,0 0 0,0 0 0,0 0-1,0 1 1,-1-1 0,1 0-1,0 1 1,-1-1 0,1 3 0,-1-1 41,0 0 0,0-1 1,0 1-1,0 0 1,-1 0-1,1 0 1,-1-1-1,0 1 0,0 0 1,0-1-1,0 1 1,-1-1-1,1 1 0,-3 2 1,-5 7 206,-1 0 1,-1 0-1,0-1 0,-1-1 0,0 0 1,0 0-1,-1-1 0,0-1 1,-1 0-1,0-1 0,0 0 1,0-1-1,-1-1 0,-20 5 1,28-9-186,1 0 1,-1 0 0,0-1-1,0 1 1,0-1 0,-9-2 0,14 2-29,0 0 1,1 0 0,-1-1-1,1 1 1,-1-1 0,0 1-1,1-1 1,-1 0 0,1 1-1,-1-1 1,1 0 0,0 0 0,-1 0-1,1 0 1,0 0 0,-1 0-1,1-1 1,0 1 0,0 0-1,0 0 1,0-1 0,0 1-1,1-1 1,-1 1 0,0-1-1,1 1 1,-1-1 0,1 0 0,-1 1-1,1-1 1,0-2 0,1-22-11</inkml:trace>
  <inkml:trace contextRef="#ctx0" brushRef="#br0" timeOffset="1">426 0 14019,'27'19'864,"4"-10"-2216,4-7 1440,14-6-16,6-6-176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1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14915,'-50'54'1719,"28"-32"-1212,2 0-1,1 1 1,0 1-1,-28 49 1,45-70-408,0 1 1,1 0-1,-1 0 0,1 1 1,0-1-1,0 0 1,0 0-1,0 1 0,1-1 1,0 0-1,0 1 1,0 3-1,1-5-61,-1-1-1,1 1 1,0-1 0,0 1 0,0-1-1,0 0 1,1 0 0,-1 1 0,1-1-1,-1 0 1,1 0 0,0 0 0,0-1-1,0 1 1,0 0 0,0-1 0,0 1-1,0-1 1,4 3 0,7 1-62,-1 0 0,0-1 0,1 0 0,0-1 0,0 0 0,0-1 0,0 0 1,0-1-1,1-1 0,23-2 0,-18 0-61,0-1 0,-1 0 1,1-2-1,-1 0 0,1-1 0,31-16 1,-44 19 75,0 0 0,0-1 0,0 0-1,0 0 1,-1-1 0,0 1 0,0-1 0,0 0 0,0-1 0,-1 1 0,0-1 0,5-10 0,-7 12 25,0 0 0,-1-1-1,1 1 1,-1-1 0,0 0 0,0 1-1,-1-1 1,1 0 0,-1 1 0,0-1-1,-1 0 1,1 1 0,-1-1 0,0 0-1,0 1 1,0-1 0,-1 1 0,1-1-1,-5-6 1,2 3-2,-2-1 0,1 1-1,-1 1 1,0-1 0,-1 1 0,0 0 0,0 0-1,0 1 1,-1 0 0,-8-5 0,10 7-51,0 0 0,-1 0 1,1 1-1,-1 0 0,0 1 1,0-1-1,0 2 0,0-1 0,0 0 1,0 1-1,0 1 0,-1-1 1,1 1-1,-9 1 0,-9 7-115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14179,'-10'50'1288,"-2"5"-1024,-1 11-128,-1 5 761,3 5-817,1-1-112,0-15-208,2-4-89,1-10-127,-1-9 872,-5-21-552,0-13-88,-7-22 72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13635,'19'-20'415,"0"0"-1,2 1 1,1 1 0,0 1-1,1 1 1,26-14 0,-31 21-125,1 1 0,0 0 0,1 1 0,-1 2 0,1 0 0,1 0 0,-1 2 0,40-1 0,-50 3-170,-1 2 0,1-1 0,0 1 0,0 1-1,0 0 1,18 6 0,-25-7-103,0 1-1,0-1 0,0 1 1,0-1-1,0 1 0,0 0 1,0 0-1,-1 0 1,1 1-1,-1-1 0,0 1 1,0-1-1,0 1 1,0 0-1,0 0 0,0 0 1,-1 0-1,1 0 0,-1 0 1,0 0-1,0 0 1,0 1-1,1 5 0,-2 1-15,0-1 0,0 1-1,-1-1 1,-1 1 0,1-1-1,-1 1 1,-1-1 0,0 0-1,0 0 1,-7 12 0,-8 14-13,-26 39 1,38-65 10,-105 146-41,-8 11 114,113-156-56,1 0 1,-1 0-1,1 1 1,1-1-1,-4 15 1,7-22-14,0 0 0,1 0 0,-1 0-1,1 0 1,-1 0 0,1 0 0,0 0 0,0 0 0,1 0 0,-1 0-1,1 1 1,-1-1 0,1 0 0,0 0 0,0-1 0,0 1 0,0 0-1,1 0 1,-1 0 0,1-1 0,0 1 0,0-1 0,0 1 0,3 2-1,1-1-48,0 0-1,0 0 0,0-1 0,0 0 0,1 0 1,0 0-1,0-1 0,0 0 0,0 0 0,0-1 1,0 0-1,12 0 0,8 0-150,0-2 0,27-4 0,17-5-36,-1-5-55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16355,'0'0'94,"22"-18"2074,-22 18-2135,1 0-1,-1-1 1,0 1 0,1 0-1,-1 0 1,1 0 0,-1-1-1,0 1 1,1 0 0,-1 0-1,1 0 1,-1 0 0,0 0-1,1 0 1,-1 0 0,1 0-1,-1 0 1,1 0 0,-1 0-1,0 0 1,1 0 0,0 1-1,-1-1 21,1 1-1,-1-1 0,0 1 1,1-1-1,-1 1 0,0 0 1,0-1-1,1 1 0,-1 0 1,0-1-1,0 1 0,0 0 1,0-1-1,0 1 0,0 0 0,0-1 1,0 1-1,0 0 0,0-1 1,-1 2-1,-4 24 589,-1 1 0,-16 38-1,1-2-389,15-43-206,-22 85 124,25-89-158,0 0 0,2 0 0,-1 0 0,3 25 0,-1-38-10,0 1 1,0-1-1,1 0 1,0 0-1,0 0 1,0 0-1,0 1 1,0-1-1,0-1 0,1 1 1,0 0-1,-1 0 1,4 3-1,-4-5-27,1 1-1,0-1 0,-1 1 1,1-1-1,0 0 0,0 0 1,0 0-1,-1 0 0,1 0 1,0-1-1,0 1 1,1 0-1,-1-1 0,0 1 1,4-1-1,-1 0-21,0-1 1,0 1-1,1-1 0,-1 0 1,0-1-1,0 1 0,-1-1 1,1 0-1,0 0 1,-1 0-1,1-1 0,-1 0 1,1 0-1,-1 0 0,4-4 1,0-1-20,0 0-1,12-17 1,13-28-187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18012,'1'-9'1600,"-1"6"-1200,0 2-328,7-5 216,3 2 184,6-2-328,1-4-192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17612,'-3'29'1496,"7"-6"-1112,9-1-160,13-1 512,9-4-136,12-9-511,4-1-434,2-4-135,-2-3 368,-16 2-104,-12-1-128</inkml:trace>
  <inkml:trace contextRef="#ctx0" brushRef="#br0" timeOffset="1">50 276 15051,'6'2'1513,"11"0"-1097,13-3-144,5-5 440,11-2 1112,8-1-1480,6-2 184,5-1 89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15275,'5'-2'1553,"10"11"-985,3 4-208,9-2 1008,4 2-592,11-3-392,4-3-72,3-5-376,-1-2-296,-8-10-432,-7-3 656,-17 0-160,-7 2-136</inkml:trace>
  <inkml:trace contextRef="#ctx0" brushRef="#br0" timeOffset="1">137 158 16107,'-3'19'1713,"7"-5"-1185,7-10-216,7-2 904,6-4-584,2-2-176,4-2-536,0 2-328,-6 1 1889,-5 0-1433,-9-1 32,-9 4-16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2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11 13443,'-8'75'1852,"-5"93"1188,13-145-2929,1 0 0,1 0-1,1-1 1,1 1 0,8 27 0,-11-46-189,0-1-1,1 1 1,-1 0 0,1-1-1,0 1 1,0-1 0,0 0-1,0 0 1,0 0 0,1 0-1,0 0 1,-1 0 0,1-1-1,0 1 1,6 3 0,-6-5-9,0 1 1,0-1 0,1 0-1,-1 0 1,0-1-1,1 1 1,-1-1-1,0 1 1,1-1 0,-1 0-1,1 0 1,-1-1-1,0 1 1,1-1-1,-1 1 1,0-1 0,1 0-1,3-2 1,39-22-271,-40 21 550,0 0 0,0 0 1,0 1-1,1 0 0,-1 0 0,1 0 0,0 1 1,0 0-1,0 0 0,0 1 0,12-2 1,-18 4-120,0-1 1,0 0 0,0 0-1,1 1 1,-1-1 0,0 1 0,0-1-1,0 1 1,0-1 0,0 1 0,0 0-1,0-1 1,0 1 0,0 0 0,0 0-1,-1 0 1,1 0 0,0 0-1,0 0 1,-1 0 0,2 1 0,12 13 381,-9-14-471,0 1 1,0 0-1,1-1 0,-1 0 0,0 0 1,1-1-1,-1 0 0,0 0 0,1 0 1,-1 0-1,0-1 0,1 0 0,-1 0 1,0 0-1,10-4 0,8-4-540,45-24 0,-63 30 489,130-81-1529,-134 83 1624,1 0 0,-1 0 0,0 1 0,0-1 0,0 0 0,1 1 0,-1-1 0,0 0 0,1 1 0,-1 0 0,0-1 0,1 1 0,-1 0 0,1 0 0,-1 0 0,1 0 0,-1 0 0,0 0 0,2 0 1,-1 2 69,-1-1 1,0 0 0,0 1 0,0-1 0,0 1 0,-1-1 0,1 1 0,0-1-1,-1 1 1,1-1 0,-1 1 0,1 0 0,-1-1 0,1 3 0,-1-2-43,0 0 0,1-1 1,0 1-1,-1 0 1,1-1-1,0 1 0,0-1 1,0 1-1,0-1 0,0 1 1,0-1-1,1 0 0,-1 1 1,0-1-1,1 0 0,-1 0 1,1 0-1,-1 0 0,1 0 1,1 1-1,1-1-26,0 0 0,0 0 0,0 0 0,0-1 0,0 1 0,0-1 0,0 0 0,8 0 0,4-3-232,1 0-1,-1-1 1,22-7 0,-34 9 136,36-13-851,-1-3-1,55-33 1,-6 4-602,-88 46 1537,1 1-1,-1 0 1,1-1 0,-1 1 0,1 0 0,-1 0 0,1-1-1,0 1 1,-1 0 0,1 0 0,-1 0 0,1-1 0,0 1 0,-1 0-1,1 0 1,0 0 0,-1 0 0,1 0 0,-1 0 0,1 1 0,0-1-1,-1 0 1,1 0 0,-1 0 0,2 1 0,-2-1 28,0 1 0,1 0-1,-1-1 1,0 1 0,0 0 0,0-1 0,1 1 0,-1 0 0,0-1 0,0 1 0,0 0 0,0 0-1,0-1 1,0 1 0,0 0 0,-1-1 0,1 1 0,0 1 0,-17 40 1830,12-33-1516,1 1 182,1 0 0,-1 0 0,-2 19 0,5-28-507,1 0 0,0 0-1,0 0 1,0 0 0,0 0-1,0 0 1,0 0 0,0 0-1,0 0 1,0 0 0,1 0-1,-1 0 1,0 0-1,1 0 1,-1 0 0,1 0-1,-1 0 1,1 0 0,-1 0-1,1-1 1,0 2 0,1-1-39,-1-1 1,0 0-1,1 1 1,-1-1 0,0 0-1,1 0 1,-1 0-1,1 0 1,-1 0-1,0 0 1,1-1 0,-1 1-1,0 0 1,1-1-1,-1 1 1,0-1 0,0 1-1,1-1 1,-1 0-1,0 1 1,2-3-1,10-5-245,0 0 0,0-2 0,-1 0-1,0 0 1,0-1 0,-1 0-1,13-19 1,-11 12-349,0-1 0,-2 0 0,0-1 0,14-36 0,-23 51 475,-1 1 1,1 0 0,-1-1 0,1 0-1,-1 1 1,-1-1 0,1 0 0,-1 1 0,0-1-1,0 0 1,0 1 0,0-1 0,-1 0-1,0 0 1,0 1 0,0-1 0,0 1-1,-1-1 1,0 1 0,0 0 0,-3-5-1,-6-6-383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13 229 13683,'-12'17'1891,"12"-17"-1855,0 0 1,0 0-1,0 1 0,0-1 1,0 0-1,0 0 1,0 0-1,0 1 1,0-1-1,0 0 1,0 0-1,0 0 1,0 0-1,0 1 0,0-1 1,0 0-1,0 0 1,0 0-1,0 0 1,1 1-1,-1-1 1,0 0-1,0 0 1,0 0-1,0 0 0,0 0 1,0 1-1,1-1 1,-1 0-1,0 0 1,0 0-1,0 0 1,1 0-1,-1 0 1,0 0-1,0 0 0,0 0 1,0 0-1,1 0 1,-1 0-1,0 0 1,0 0-1,0 0 1,1 0-1,-1 0 1,4 0 215,1-1 0,-1 0 0,0 0 0,0 0 1,1-1-1,5-2 0,299-165 2307,-201 105-2641,-92 56-45,-16 8 125,-1 0-1,1 0 0,0 0 0,0 0 1,0 0-1,0 0 0,0 0 1,0 0-1,0 0 0,0 0 1,0 1-1,0-1 0,0 0 1,0 0-1,0 0 0,0 0 1,0 0-1,0 0 0,0 0 1,0 0-1,0 0 0,0 0 1,0 0-1,0 0 0,0 0 1,0 0-1,0 1 0,0-1 0,0 0 1,0 0-1,0 0 0,0 0 1,0 0-1,0 0 0,0 0 1,0 0-1,0 0 0,0 0 1,0 0-1,0 0 0,0 0 1,0 1-1,0-1 0,0 0 1,0 0-1,0 0 0,0 0 1,0 0-1,0 0 0,0 0 0,0 0 1,0 0-1,0 0 0,0 0 1,1 0-1,-1 0 0,-25 23-258,9-8 219,-11 13-12,2 2 0,0 1 0,-29 50 0,49-74 47,3-5-9,0 1 1,1 0-1,-1-1 0,0 1 1,1 0-1,-1 0 1,1 0-1,0 0 0,0 0 1,0 0-1,1 1 0,-1-1 1,1 0-1,-1 0 1,1 1-1,0-1 0,1 4 1,-1-5-16,1-1 0,0 0 0,0 0 0,-1 0 0,1 1 0,0-1 0,0 0 1,0 0-1,0 0 0,0 0 0,1-1 0,-1 1 0,0 0 0,0 0 0,0-1 0,1 1 0,-1-1 1,0 1-1,1-1 0,-1 1 0,1-1 0,-1 0 0,0 0 0,1 1 0,-1-1 0,1 0 0,-1 0 1,1-1-1,-1 1 0,0 0 0,3-1 0,6-1-166,1 0 1,-1-1-1,13-5 1,10-6-184,61-35-1,-22 2-173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13051,'-103'121'3500,"90"-102"-3016,0 0 0,2 0 0,0 1 0,-15 40 0,24-55-420,1 0 1,-1 0-1,1 0 1,0 1 0,0-1-1,1 1 1,-1-1-1,1 1 1,1-1-1,-1 0 1,2 8-1,-1-10-45,0-1-1,0 1 0,0 0 1,0-1-1,1 1 0,-1-1 0,1 1 1,0-1-1,0 0 0,0 1 0,0-1 1,0 0-1,0 0 0,0-1 0,1 1 1,-1 0-1,1-1 0,-1 1 1,1-1-1,0 0 0,-1 0 0,5 1 1,2 1-59,-1-1 1,1-1-1,0 0 1,0 0-1,0 0 1,0-1-1,0 0 1,0-1-1,0 0 0,0-1 1,0 0-1,0 0 1,0 0-1,-1-1 1,0-1-1,1 0 1,-1 0-1,12-8 1,-14 4 5,-14 8 88,-17 8 86,-16 15 76,29-15-526,-1-1 0,-17 7 0,30-14 306,0 0 0,0 0-1,0 0 1,0 0 0,0 1-1,0-1 1,-1 0 0,1 0-1,0 0 1,0 0 0,0 0-1,0 0 1,0 0 0,0 0-1,-1 0 1,1 0 0,0 0-1,0 0 1,0 0 0,0 0-1,0 0 1,-1 0 0,1 0-1,0 0 1,0 0-1,0 0 1,0 0 0,0 0-1,-1 0 1,1 0 0,0 0-1,0-1 1,0 1 0,0 0-1,0 0 1,0 0 0,0 0-1,-1 0 1,1 0 0,0 0-1,0 0 1,0-1 0,0 1-1,0 0 1,0 0 0,0 0-1,0 0 1,0 0 0,0 0-1,0-1 1,0 1 0,0 0-1,0 0 1,0 0 0,0 0-1,0-1 1,3-7-137,9-5-112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13 14891,'-101'52'2072,"91"-46"-1908,1 0 0,0 0 0,1 1 0,0 0 0,0 1 0,0-1 0,1 2 0,-8 9 0,14-16-134,0 0 0,-1 0 1,1 0-1,0 0 0,0 0 1,0 0-1,0 0 0,0 1 1,0-1-1,1 0 0,-1 0 0,1 1 1,0-1-1,0 0 0,0 1 1,0-1-1,0 0 0,0 1 1,0-1-1,1 0 0,-1 1 1,1-1-1,0 0 0,-1 0 1,1 1-1,0-1 0,1 0 1,-1 0-1,0 0 0,0 0 1,1 0-1,-1-1 0,1 1 1,0 0-1,-1-1 0,1 1 0,0-1 1,0 1-1,4 1 0,3 1-20,0 1-1,1-1 0,-1-1 0,1 0 0,0 0 0,0-1 0,0 0 0,11 0 1,-7-1-3,0-1 0,0 0 0,0-1 1,0 0-1,0-1 0,24-8 1,-31 8 13,0 0 0,-1-1 1,1 0-1,-1 0 1,1 0-1,-1-1 0,0 0 1,-1 0-1,1-1 1,-1 0-1,0 0 0,0 0 1,0 0-1,-1-1 1,5-7-1,-7 10-1,-1 0-1,1 0 1,-1 0-1,0 0 1,0 0-1,0-1 1,0 1-1,0 0 1,-1-1 0,0 1-1,1 0 1,-1-1-1,-1 1 1,1 0-1,0-1 1,-1 1-1,0-4 1,-1 2 12,0 0-1,0 1 1,0 0-1,-1-1 1,0 1-1,1 0 1,-1 0 0,-1 0-1,1 1 1,-7-7-1,2 4-88,-1 0 0,1 1 0,-1-1 0,0 1-1,0 1 1,0 0 0,0 0 0,-1 1 0,0 0 0,-19-2 0,18 5-95,8 5-42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12643,'50'4'1832,"13"0"-1000,30-4-312,13-3 1257,28-5-849,9-2-112,13-3-232,-1-2-136,-6 3-280,-10-1-120,-24 1-320,-11 2-240,-23 3-264,-15 0 624,-25 1-144,-11 2-120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18 351 13747,'-2'1'174,"1"0"1,-1 1-1,1-1 1,-1 1-1,1 0 0,0-1 1,-1 1-1,1 0 1,0 0-1,-1 4 1,1-6-136,1 0 0,0 1 0,0-1 0,0 0-1,0 1 1,0-1 0,0 0 0,0 1 0,0-1 0,0 0 0,0 0 0,0 1 0,0-1 0,0 0 0,0 1 0,0-1 0,0 0 0,0 1 0,1-1 0,-1 0 0,0 1 0,0-1 0,0 0 0,0 0 0,1 1 0,-1-1 0,1 0 0,-1 1 35,1-1 0,0 0 0,0 1-1,0-1 1,0 0 0,0 0 0,0 0 0,-1 0 0,1 0-1,0 0 1,0 0 0,0 0 0,0 0 0,0 0 0,1-1 0,9-2 237,-1-1 1,1 0 0,-1-1 0,0 0 0,-1-1 0,1 0 0,8-7 0,1 0 36,40-27 51,-2-3 0,-3-2 1,-1-2-1,73-87 0,-113 121-470,-22 26-20,2-2 61,-13 20-74,1 2 0,2-1-1,1 2 1,1 0 0,-18 71 0,32-102 43,0 1-1,0 0 1,1-1 0,0 1 0,0 0 0,0 0 0,0-1 0,0 1-1,1 0 1,-1-1 0,4 8 0,-4-9 25,1-1-1,0 0 1,0 1-1,0-1 1,0 0 0,0 0-1,0 0 1,1 0-1,-1 0 1,0 0-1,1 0 1,-1 0 0,0 0-1,1-1 1,-1 1-1,1 0 1,-1-1 0,1 1-1,-1-1 1,1 0-1,0 0 1,-1 1-1,1-1 1,-1 0 0,1 0-1,0-1 1,-1 1-1,3-1 1,28-5-269,4-8-125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17116,'-20'24'1230,"-23"21"1,27-30-745,1 1 0,0 1 0,-22 32 0,37-48-482,0-1-1,-1 1 1,1-1 0,0 1 0,-1-1 0,1 1 0,0-1 0,-1 1 0,1-1 0,0 1 0,0-1 0,0 1-1,0 0 1,0-1 0,-1 1 0,1-1 0,0 1 0,0-1 0,0 1 0,1 0 0,-1-1 0,0 1 0,0-1-1,0 1 1,0 0 0,0-1 0,1 1 0,-1-1 0,0 1 0,0-1 0,1 1 0,-1-1 0,1 1 0,-1-1-1,0 1 1,1-1 0,-1 0 0,1 1 0,-1-1 0,1 0 0,-1 1 0,1-1 0,-1 0 0,1 0 0,-1 1-1,2-1 1,3 2-113,0-1-1,0-1 0,1 1 0,8 0 1,1-1-128,10 4-270,1 0 0,-1 2 0,34 12 0,-51-15 414,0 0 0,0 0 0,0 1 0,-1 0 0,1 0 0,-1 1 0,0 0 0,-1 0 0,1 1 1,-1 0-1,0 0 0,0 1 0,-1-1 0,5 8 0,-8-11 117,-1-1 1,0 1-1,0-1 0,0 1 1,0-1-1,0 1 0,0-1 1,-1 1-1,1 0 0,-1-1 1,0 1-1,0 0 0,0-1 1,0 1-1,0 0 0,-1 0 1,1-1-1,-1 1 0,0-1 0,1 1 1,-1 0-1,0-1 0,-1 0 1,1 1-1,0-1 0,-1 0 1,1 1-1,-1-1 0,0 0 1,0 0-1,0 0 0,0 0 1,0-1-1,0 1 0,0-1 1,-4 3-1,-8 4 302,0-1 0,0-1 0,-1 0 0,-28 8 0,43-14-319,-31 9 688,-37 5 1,57-12-645,1-1 0,-1 0 0,1-1 0,-1 0 0,0-1 1,1 0-1,-15-4 0,23 5-69,0 0 1,0-1-1,1 1 0,-1-1 1,1 1-1,-1-1 1,0 0-1,1 0 0,-1 0 1,1 0-1,0 0 0,-1 0 1,1 0-1,0 0 0,0-1 1,-1 1-1,1 0 1,0-1-1,0 1 0,1-1 1,-1 1-1,0-1 0,0 1 1,1-1-1,-1 0 0,0-3 1,1 1-6,0-1 0,0 0 0,1 0 0,0 0 0,0 1 0,0-1 0,0 0 0,4-8 0,12-29-260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15611,'6'5'1673,"0"0"-1217,4 1-208,6 0 1200,9 0-1360,8 1-400,12-7 336,6-3-112,8-6-136</inkml:trace>
  <inkml:trace contextRef="#ctx0" brushRef="#br0" timeOffset="1">516 118 16323,'-8'11'403,"-18"22"455,-23 39 0,43-62-719,0-1 0,1 1 0,1 0 0,0 1 0,0-1 0,1 1 0,0 0 0,1 0 0,-1 13 0,3-20-103,0-1-1,0 1 1,0 0-1,1 0 1,-1-1-1,1 1 1,0-1-1,0 1 1,0-1-1,1 1 1,-1-1-1,1 0 1,0 1-1,0-1 1,0 0-1,0 0 1,3 3-1,-1-3-27,0 1 1,0-1-1,0 0 1,1-1-1,-1 1 0,1-1 1,-1 1-1,1-1 1,0-1-1,0 1 0,7 1 1,-5-2-7,1 0-1,1 0 1,-1 0 0,0-1 0,0 0 0,0-1-1,0 0 1,0 0 0,0 0 0,0-1-1,-1 0 1,1-1 0,0 0 0,-1 0 0,10-6-1,-12 5 39,-1 1 0,0-1 0,0 0 0,0 0 0,0 0 0,0 0 0,-1-1 0,0 0-1,0 1 1,0-1 0,-1 0 0,0 0 0,0-1 0,0 1 0,0 0 0,-1-1 0,0 1-1,0-1 1,0 1 0,-1-1 0,0 0 0,0 1 0,0-1 0,-1 1 0,-2-10 0,-1-2-126,-1-1 1,0 1 0,-2 0-1,0 0 1,-1 1 0,-17-26 0,24 40 67,-4-6-105,0-1 0,0 0 0,-5-13 0,3-1-244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15355,'1'2'1761,"15"-2"-921,10 1-360,18-2 1848,7-4-1671,12-3-1074,6 1 530,6-2 39,0-3-176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2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16548,'1'0'91,"0"1"-1,0 0 1,-1-1 0,1 1 0,0-1 0,0 0 0,0 1 0,-1-1 0,1 0 0,0 1 0,0-1 0,0 0 0,0 0 0,0 0 0,0 0 0,0 0 0,0 0 0,0 0 0,-1 0 0,1 0 0,0 0 0,2-1 0,26-3 229,-2-3-104,-1-1 0,0-1 0,-1-2 0,0 0-1,0-1 1,-1-2 0,26-19 0,-19 10-403,-2-1 0,-1-1 0,-1-1 0,40-51 0,-53 60 46,-7 10 88,-1-1 1,0 0 0,-1 1 0,1-2-1,-2 1 1,1-1 0,-1 1 0,0-1-1,2-10 1,-6 5-25,0 14 76,-1 0 0,1 0 0,0 0 1,0 0-1,0 0 0,0-1 0,0 1 0,-1 0 1,1 0-1,0 0 0,0 0 0,0 0 0,-1 0 1,1 0-1,0 0 0,0 0 0,0 0 0,0 0 0,-1 0 1,1 0-1,0 0 0,0 0 0,0 0 0,-1 0 1,1 0-1,0 0 0,0 0 0,0 0 0,-1 0 1,1 0-1,0 0 0,0 0 0,0 0 0,0 1 1,-1-1-1,1 0 0,-2 2 7,-1 0 0,1 0 0,0 0 0,-1 1-1,1-1 1,1 1 0,-4 3 0,-8 17 80,1 0 0,1 1 0,1 0 0,1 1 1,-7 32-1,-18 133-945,30-161 460,2-14 267,0-1 1,-2 0-1,-7 22 1,-5-6-250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14067,'-23'11'3806,"20"-2"-1532,3-9-2151,1 1 0,-1 0 0,1-1 0,-1 1 0,1 0 0,-1-1 0,1 1 1,-1-1-1,1 1 0,0-1 0,-1 1 0,1-1 0,0 0 0,0 1 0,-1-1 0,2 1 0,12 5 328,1-1 0,0 0-1,-1-1 1,2-1 0,15 2-1,81 2-84,-59-5-196,92 0-1224,-92-2-1776,-53 0 2808,0 0 0,0-1 0,0 1 0,0 0 0,0 0 0,0 0 0,0 0 0,0 0 0,0 0 0,0 0 0,0 0 0,0-1 0,0 1-1,0 0 1,0 0 0,0 0 0,0 0 0,0 0 0,0 0 0,0-1 0,0 1 0,0 0 0,0 0 0,0 0 0,0 0 0,0 0 0,0 0 0,0 0 0,0-1 0,0 1-1,0 0 1,0 0 0,0 0 0,0 0 0,0 0 0,1 0 0,-1 0 0,0 0 0,0 0 0,0 0 0,0-1 0,0 1 0,0 0 0,0 0 0,0 0 0,1 0 0,-1 0-1,0 0 1,0 0 0,0 0 0,0 0 0,0 0 0,0 0 0,0 0 0,1 0 0,-1 0 0,0 0 0,0 0 0,0 0 0,0 0 0,0 0 0,1 0 0,-14-4-820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2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0 13315,'-10'20'1680,"6"8"-976,4-1-312,1 0 1809,5 0-1769,4-1-624,1-9-1352,2-4 1368,0-3-281,-4-4-183</inkml:trace>
  <inkml:trace contextRef="#ctx0" brushRef="#br0" timeOffset="1">1 129 12035,'13'3'1112,"11"4"-856,7-1-360,5 1 1024,4 0-768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17372,'12'6'1704,"11"-5"-968,7-1-256,12-1 601,2-2-177,7-4-96,0-1-168,1 4-312,-1-2-160,-5 4-544,-7-1-352,-9 1-1040,-1 2 1488,-8 0-257,-2 0-207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3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992 55 14563,'-11'-8'146,"-1"1"0,0 1 0,0 0 1,-1 1-1,0 0 0,0 1 0,0 0 0,0 1 0,-1 0 0,1 1 1,-1 1-1,1 0 0,-24 2 0,10 4-71,-1 0 0,1 2 0,-41 16 1,-75 41-180,107-45 50,1 1-1,1 2 0,2 1 1,0 2-1,1 2 1,1 0-1,2 2 0,-45 58 1,52-57 34,2 0-1,0 2 1,2 0 0,2 0 0,1 2 0,1 0-1,2 0 1,1 1 0,2 0 0,-4 37 0,9-37 34,1 0 1,2 0 0,1 0-1,2 0 1,1 0 0,13 49-1,-9-55 5,2-1 1,1 0-1,0-1 0,3 0 0,0-1 0,1-1 1,37 46-1,-27-43-62,1-1 0,2-1 0,0-1 0,2-2 0,0-1 0,2-1 0,0-2 0,1-1 0,48 18 0,-35-19-101,2-1 0,0-3 0,0-2 0,1-1 0,1-4 0,78 2 0,-99-8 74,1-1-1,-1-2 1,0-1 0,0-1-1,0-2 1,-1-1-1,41-16 1,-49 15 101,0-2-1,0 0 1,-1 0 0,0-2-1,-1-1 1,0 0 0,-1-1 0,-1-1-1,-1 0 1,18-25 0,-12 10 162,-2 0 0,-1-2 0,-2 0 0,-1-1 0,-2-1 0,-1 0 0,-2-1 0,-1 0 0,-2 0-1,-2-1 1,2-54 0,-6 31 57,-3 0 0,-3 0 0,-2 1 0,-3 0 0,-2 0 0,-27-76 0,20 81-286,-2 1 0,-34-59 0,39 84-218,-1 1-1,-1 0 1,-2 2 0,-1 0-1,-31-30 1,44 48 87,1 0 0,-2 0 0,1 1-1,-1 0 1,0 0 0,0 1 0,0 1 0,-1-1 0,0 1 0,0 1-1,0 0 1,0 1 0,0-1 0,-1 2 0,1 0 0,0 0-1,-13 1 1,-27 5-634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6135 13107,'-3'6'662,"10"-16"-531,9-16-119,16-14 83,72-69 0,-28 34-58,10-16 35,136-141 147,255-272 403,-11 10 1,-121 148-270,182-179-96,1228-1154-891,-1437 1369 419,49-47 4,-29 34 31,274-252-28,-275 293 148,-240 204-70,-9 10 61,-67 52-2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89 15459,'2'2'116,"-1"0"-1,0 0 1,0 1-1,0-1 1,0 0-1,0 0 1,-1 0-1,1 1 1,0-1-1,-1 0 1,0 1-1,0-1 1,0 1-1,0 1 1,-6 38 144,2-17 146,-7 141 360,11 201-1,1-429 145,2 1 0,13-62 0,40-141-1351,-53 252 404,27-87-269,-25 84 262,1 1 0,1 0 0,0 1 0,12-18 0,-19 29 45,1 1 0,0 0 1,-1 0-1,1 0 0,0 0 0,0 0 0,0 0 0,0 0 0,0 1 0,0-1 0,0 0 1,0 0-1,0 1 0,0-1 0,0 1 0,1-1 0,-1 1 0,0-1 0,0 1 0,1 0 1,0-1-1,-1 1 1,0 1 1,0-1-1,0 0 1,0 1-1,0-1 1,0 1 0,0-1-1,0 1 1,-1 0-1,1-1 1,0 1-1,0 0 1,-1-1-1,1 1 1,0 0 0,-1 0-1,1 0 1,-1 0-1,1-1 1,0 3-1,1 3 9,1 0-1,-1 0 0,-1 1 1,1-1-1,-1 1 1,1 10-1,-3-8 26,0-1-1,0 0 1,-1 0 0,0-1 0,0 1 0,-1 0-1,0 0 1,0-1 0,-1 0 0,1 0 0,-2 0-1,1 0 1,-1 0 0,0-1 0,-11 10-1,10-9-107,-1 0-1,0-1 0,0 0 0,-1 0 1,0 0-1,0-1 0,0-1 0,-1 1 0,1-1 1,-10 3-1,36-11-225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4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17020,'-6'3'2056,"-5"1"-1144,5 4-448,-3 0 2225,2-3-1897,4-2-992,18-4-520,8-3 472,7-4-208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4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34 15235,'0'-2'208,"0"0"0,0 0 0,0 0 1,0 0-1,-1 0 0,1 1 0,0-1 0,-1 0 0,0 0 0,1 0 0,-1 0 0,-1-1 0,1 2-145,1 1 0,-1-1 0,0 0 0,0 1 0,1-1 0,-1 1 0,0-1 0,0 1 0,0-1 0,0 1 0,1 0 0,-1 0 0,0-1 0,0 1 0,0 0 0,0 0 0,0 0 0,0 0 0,0 0 0,0 0 0,0 0 0,0 0 0,0 0 0,0 0 0,1 1 0,-1-1 0,0 0 0,-1 1 0,-4 2 83,1-1-1,-1 1 1,1 1 0,0-1 0,0 1 0,1-1-1,-1 1 1,1 1 0,0-1 0,0 1-1,0-1 1,-5 9 0,0 1-33,1 1 0,0 0 0,-7 21 0,12-30-97,1 0 0,0 0 0,1 0 0,0 1 0,0-1 0,0 0 0,0 1 0,1-1 0,0 1 0,2 7 0,-2-13-10,0 1-1,1 0 1,0 0-1,-1 0 1,1 0 0,0-1-1,0 1 1,0 0 0,0-1-1,0 1 1,0 0 0,1-1-1,-1 0 1,0 1 0,3 1-1,-2-2 0,1 0 0,-1 0 1,0 0-1,1 0 0,-1 0 0,1 0 0,-1-1 0,1 1 0,0-1 0,-1 0 0,1 1 0,-1-1 1,1-1-1,3 1 0,9-3 5,-1 0 0,0 0 1,0-2-1,0 1 0,0-2 0,-1 0 1,21-13-1,-15 7-10,0-1 1,-1 0-1,0-2 0,18-19 1,-33 31-14,0-1 0,0 1 0,-1-1 0,1 0 0,2-7 0,-4 11 11,-1 0 0,0 0 1,0 0-1,0-1 0,0 1 0,0 0 0,0 0 0,0 0 0,0 0 0,1 0 0,-1-1 0,0 1 0,0 0 0,0 0 1,0 0-1,0 0 0,0-1 0,0 1 0,0 0 0,0 0 0,0 0 0,0 0 0,0-1 0,0 1 0,0 0 1,0 0-1,0 0 0,-1 0 0,1 0 0,0-1 0,0 1 0,0 0 0,0 0 0,0 0 0,0 0 0,0 0 0,0-1 1,0 1-1,-1 0 0,1 0 0,0 0 0,0 0 0,0 0 0,-1 0 0,-13 8-85,10-4 46,1-1 0,0 0 0,-1 1 0,1 0 0,1 0 0,-1 0 0,0 0 0,1 0 0,0 0 0,0 0 0,0 1 0,1-1 0,-1 1 0,1 0 0,0 4 0,0-6 18,1-1 0,0 0 0,0 1 0,0-1 0,1 0 0,-1 0 0,0 1 0,1-1 0,0 0-1,-1 0 1,1 1 0,0-1 0,0 0 0,0 0 0,0 0 0,1 0 0,-1 0 0,1-1 0,-1 1 0,1 0 0,-1 0 0,1-1 0,0 1-1,0-1 1,0 0 0,0 0 0,0 1 0,0-1 0,0-1 0,0 1 0,0 0 0,1 0 0,2 0 0,3 0-31,0 0-1,0 0 1,12-1 0,-19 0 49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4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18092,'1'-12'1888,"1"4"-1352,1-1-264,-3-1 1241,0 4-1049,0 3-72,5 3-448,3 2-664,-1-1-224,3 2 736,-2 0-177,0 0-151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16371,'3'-4'1193,"8"-3"-953,9-6-120,12-9 488,12-5-400,7 0-208,0 0-64,-2 4-168,-2 4-144,-9 8-248,-8 2 512,-19 8-104,-11 2-80,-17 8 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14011,'16'8'1504,"8"-8"-1040,7-12-184,2-5 513,7-6-377,0-3-176,1-4-472,-2-2-224,-9 4 344,-8 2-152,-7 3-137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 19916,'-7'5'1289,"11"-5"-1137,2-4-96,7-2 240,0 2-240,5 3-136,1 1-56,1 12-72,0 10 16,-8 17-33,-5 8 17,-10 12-128,-6 4-80,-6 6-288,-3-3 592,5-12-72,5-10-88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3.1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167 12 17196,'4'-12'2048,"-10"15"-1792,-5 16 712,-5 7-207,-4 17-313,-4 13-136,-2 14-184,1 4-8,4 1-24,7-3 32,6-5-40,8-5-56,13-15-200,7-11-304,13-20 416,6-8-72,3-16-32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18316,'3'4'185,"1"-1"0,-1 1 0,0-1 1,0 1-1,0 0 0,0 0 0,-1 0 0,0 1 0,0-1 0,3 8 1,10 50 285,-9-36-261,4 18-254,2 12-519,3 0 0,26 64 0,-35-111-35,-4-14 198,-3-15 74,-15-61-343,-31-86-1,25 93 552,8 28 215,6 24 277,2 0-1,0 0 1,-5-40 0,11 60-286,1 0 0,-1-1 1,0 1-1,0 0 0,1 0 0,-1 0 0,1 0 1,0 0-1,-1 0 0,1 0 0,0 0 1,0 0-1,1 0 0,-1 0 0,0 0 0,0 1 1,1-1-1,-1 0 0,1 1 0,0 0 0,-1-1 1,1 1-1,0 0 0,3-2 0,5-2 230,0 0-1,1 1 1,18-4 0,-5 0-205,-3 1-182,0-1 1,-1-1 0,0-1 0,0-1 0,-1-1-1,29-24 1,-31 17-592,-17 19 645,1-1 0,-1 1 0,1 0 0,-1-1 1,0 1-1,1 0 0,-1-1 0,0 1 0,1 0 1,-1-1-1,0 1 0,0-1 0,1 1 1,-1-1-1,0 1 0,0-1 0,0 1 0,0-1 1,0 1-1,0-1 0,0 1 0,0 0 0,0-1 1,0 1-1,0-1 0,0 1 0,0-1 0,0 1 1,0-1-1,0 1 0,0-1 0,-1 1 1,1-1-1,0 1 0,0-1 0,-1 1 0,1 0 1,0-1-1,0 1 0,-1-1 0,-10 0-393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15459,'1'14'1681,"15"-7"-825,3-7-272,8-10 784,5-4-288,3-5-223,3-2-169,-5-1-616,-3 1-432,-9 7-1929,-5 5 2001,-16 12-344,-3 6-256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1 621 14011,'1'1'86,"1"0"-1,-1-1 1,0 1 0,1-1 0,-1 1-1,1-1 1,-1 0 0,1 1-1,-1-1 1,1 0 0,-1 0 0,1 0-1,-1 0 1,1 0 0,-1-1-1,1 1 1,-1 0 0,1-1 0,-1 1-1,1-1 1,-1 1 0,1-1-1,-1 0 1,0 1 0,1-1 0,-1 0-1,0 0 1,0 0 0,1-1-1,6-6 16,0 1 0,-1-1 0,8-12 0,-5 8 365,29-38-1222,-1-2 0,-3-2 0,-2-1 0,38-89 0,-64 121 1176,-8 20 596,-4 14-94,1-1-606,0 1 0,1 0 0,0 0-1,1 0 1,0 1 0,1-1 0,0 1 0,1-1 0,0 0-1,3 22 1,-3-32-296,1 1 0,-1-1 0,0 0 0,1 1 1,0-1-1,-1 0 0,1 0 0,0 1 0,-1-1 0,1 0 0,0 0 0,0 0 0,0 0 0,0 0 0,0 0 0,0 0 0,0 0 1,0-1-1,0 1 0,1 0 0,-1-1 0,0 1 0,1-1 0,1 2 0,0-2 0,0 0 0,0 0 0,0 0 0,0 0 0,0 0 0,-1-1 0,1 1 0,0-1 0,0 0 0,0 0 0,3-1 0,5-4 19,1 0 0,0-1 1,19-16-1,-10 5 5,0-2-1,20-25 1,-20 21-29,23-21 0,-43 44-18,0 1 0,0-1 0,0 0 0,0 0 0,0 0 0,0 1 0,0-1 0,0 1 0,0-1 0,1 1 0,-1-1 0,0 1 0,0 0 0,2-1 0,-2 1 2,-1 0 0,1 0 0,-1 0-1,1 1 1,-1-1 0,1 0 0,-1 0 0,0 0-1,1 1 1,-1-1 0,1 0 0,-1 0 0,0 1-1,1-1 1,-1 0 0,0 1 0,1-1 0,-1 1-1,0-1 1,0 0 0,1 1 0,-1-1 0,0 1-1,0-1 1,0 1 0,2 4 0,-1 0 0,-1 0-1,1 0 1,-1 1 0,0 6 0,0-2 16,0-3-1,0 9 79,1 0 1,0 0 0,1 0 0,5 21 0,-6-36-82,-1-1 0,0 1 0,0 0 0,0 0 0,1 0 0,-1 0 0,1 0 0,-1-1 0,0 1 0,1 0 0,0 0 0,-1-1 1,1 1-1,-1 0 0,1-1 0,0 1 0,-1 0 0,1-1 0,0 1 0,0-1 0,-1 1 0,1-1 0,0 0 0,0 1 0,0-1 0,1 1 0,-1-1 4,1-1 0,-1 1 0,0 0 0,1 0-1,-1-1 1,0 1 0,1-1 0,-1 1 0,0-1 0,1 0 0,-1 0 0,0 1 0,0-1 0,2-2 0,4-3 27,-1-1 1,0 0 0,10-15 0,-16 22-41,11-17 117,14-27-1,-22 39 7,-1 1-1,-1 0 1,1-1 0,-1 1-1,1-1 1,-1 1-1,-1-1 1,1 1-1,-1-1 1,1 0 0,-1 1-1,-1-1 1,0-5-1,1 8 168,-1 1-281,1 1 1,0 0-1,0-1 0,0 1 0,-1 0 0,1-1 0,0 1 0,0 0 0,0 0 0,0-1 0,0 1 0,0 0 0,0-1 0,0 1 0,0 0 0,0-1 0,0 1 0,0-1 0,0 1 0,0 0 0,0-1 0,0 1 0,0 0 0,0 0 0,0-1 0,0 1 0,1 0 0,-1-1 0,0 1 0,0 0 0,0-1 0,1 1 0,-1 0 0,0 0 0,0-1 0,1 1 0,-1 0 0,0 0 0,0 0 0,1 0 0,-1-1 0,0 1 0,1 0 0,-1 0 0,0 0 0,1 0 0,-1 0 0,0 0 0,1 0 0,-1 0 0,1 0 0,4-2 9,9-4-305,0 1-1,-1-2 0,1 0 0,-1 0 1,-1-2-1,0 1 0,21-19 0,-32 25 125,0 1 0,0 0-1,-1-1 1,1 1-1,0-1 1,0 1-1,-1-1 1,1 1-1,-1-1 1,1 1-1,-1-1 1,1 0-1,-1 1 1,0-1-1,0 0 1,0 1-1,0-1 1,0 0 0,0 1-1,-1-1 1,1 0-1,-1 1 1,1-1-1,-1 1 1,1-1-1,-1 1 1,-1-3-1,2 4 88,-1-1 0,0 0-1,1 0 1,-1 0-1,0 0 1,0 0 0,0 1-1,0-1 1,0 0 0,0 1-1,0-1 1,0 1-1,0-1 1,0 1 0,0 0-1,0-1 1,0 1 0,0 0-1,-1 0 1,1-1-1,0 1 1,0 0 0,0 0-1,0 0 1,-1 1-1,1-1 1,0 0 0,0 0-1,0 1 1,0-1 0,0 0-1,0 1 1,0-1-1,0 1 1,0 0 0,0-1-1,0 1 1,-1 1 0,0-1 168,0 1 1,1 0-1,-1 0 1,1 0-1,-1 0 1,1 0-1,0 1 1,0-1-1,0 0 1,0 1 0,0-1-1,0 0 1,1 1-1,-1-1 1,1 1-1,0 4 1,1 42 1935,0-41-1800,0-1-1,1 0 1,0 1 0,0-1 0,1 0-1,-1-1 1,2 1 0,-1 0 0,1-1-1,0 0 1,5 7 0,-5-9-335,0 1 0,0-1 0,0 1 0,1-1 1,-1-1-1,1 1 0,0-1 0,0 1 0,1-1 0,-1-1 0,1 1 1,-1-1-1,12 3 0,-16-5 65,0 0 1,0 1 0,0-1-1,0 0 1,0 0-1,0 0 1,0 0-1,0 0 1,0 0-1,0 0 1,0-1-1,0 1 1,0 0-1,0 0 1,0-1-1,0 1 1,0-1 0,1 0-1,3-7-485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69 17460,'-12'-33'1960,"4"15"-1192,-4 4-344,7 11 801,3 3-409,6 7-896,4 3-560,3-2 456,-2 1-224,8-5-201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16924,'1'8'530,"0"0"0,0-1 0,-1 1 0,0 0 0,-2 11-1,1 14 659,1-25-973,0 13 510,5 32 0,-4-48-682,0 0 1,0 0 0,1 0 0,-1 0 0,1 0 0,0 0 0,0 0 0,1 0 0,-1-1 0,1 1-1,6 6 1,-8-10-69,0 0-1,0 0 0,0 0 0,0 0 1,0 0-1,0-1 0,1 1 0,-1 0 0,0-1 1,0 1-1,1-1 0,-1 1 0,0-1 1,1 0-1,-1 1 0,0-1 0,1 0 1,-1 0-1,0 0 0,1 0 0,-1 0 1,0 0-1,3-1 0,0-1-186,0 1 1,0-1-1,0 0 1,0 0-1,6-6 1,-7 6 15,-2 2 175,-1 0 0,0 0 1,0 0-1,0-1 0,0 1 0,0 0 0,0 0 0,0 0 0,1 0 0,-1 0 0,0 0 0,0 0 0,0 0 0,0-1 1,1 1-1,-1 0 0,0 0 0,0 0 0,0 0 0,0 0 0,1 0 0,-1 0 0,0 0 0,0 0 0,0 0 1,1 0-1,-1 0 0,0 0 0,0 0 0,0 0 0,0 1 0,1-1 0,-1 0 0,0 0 0,0 0 0,0 0 1,0 0-1,0 0 0,1 0 0,-1 0 0,0 1 0,0-1 0,0 0 0,1 10-222,-6 13 274,-46 121 2506,52-160-3352,42-83-1051,-19 56 1171</inkml:trace>
  <inkml:trace contextRef="#ctx0" brushRef="#br0" timeOffset="1">267 213 15843,'2'4'344,"-1"-1"-1,0 1 0,0 0 0,0 0 1,0 0-1,0-1 0,-1 1 0,0 0 1,0 0-1,0 0 0,-1 8 0,0-8-29,1 0-1,0 0 1,0 0-1,0 0 1,0 0-1,0 0 1,1 0-1,2 7 1,-3-10-304,1 0 1,0-1-1,-1 1 1,1-1 0,0 1-1,-1-1 1,1 0 0,0 1-1,-1-1 1,1 1 0,0-1-1,0 0 1,-1 0 0,1 1-1,0-1 1,0 0-1,0 0 1,0 0 0,-1 0-1,1 0 1,0 0 0,0 0-1,0 0 1,-1-1 0,1 1-1,0 0 1,0 0 0,0-1-1,-1 1 1,1 0 0,1-1-1,25-12-800,14-13-479,-25 15 844,-1 2 1,25-12-1,-40 20 469,1 1 1,-1 0-1,0 0 1,1 0-1,-1-1 1,0 1-1,1 0 0,-1 0 1,0 0-1,1 0 1,-1 0-1,0 0 1,1 0-1,-1 0 1,1 0-1,-1 0 0,0 0 1,1 0-1,-1 0 1,0 0-1,1 0 1,-1 0-1,1 0 1,-1 0-1,0 0 0,1 1 1,-1-1-1,0 0 1,1 0-1,-1 0 1,0 1-1,0-1 0,1 0 1,-1 0-1,0 1 1,0-1-1,1 0 1,-1 1-1,1 0 14,-1-1 1,0 0-1,0 1 0,1-1 0,-1 0 1,0 1-1,1-1 0,-1 0 0,0 1 1,1-1-1,-1 0 0,1 0 0,-1 1 1,1-1-1,-1 0 0,1 0 0,-1 0 1,0 0-1,1 0 0,-1 1 0,1-1 1,-1 0-1,1 0 0,-1 0 0,1 0 1,-1 0-1,1-1 0,-1 1 0,1 0 1,-1 0-1,1 0 0,0 0 0,9-3 62,-1-1 0,1 0-1,0 0 1,-1-1-1,0 0 1,10-8 0,53-43-518,-51 39 248,7-5-113,-9 7-150,0 0 1,25-28-1,-41 37 373,-10 11 454,3 1 83,16-10-283,24-21-345,-22 15-229,-17 14 364,0 0 0,0 0 0,0 0 1,1 1-1,-1 0 0,1-1 0,0 1 1,-2 8-1,1-5 144,1 1 1,0 0 0,0 0-1,1 0 1,-1 10-1,2-17-133,0-1 1,0 1-1,0-1 0,0 1 0,0-1 0,0 1 0,1-1 0,-1 1 0,1-1 0,-1 1 0,1-1 0,-1 1 0,1-1 0,0 1 0,-1-1 0,1 0 1,0 0-1,0 1 0,0-1 0,0 0 0,0 0 0,1 0 0,-1 0 0,0 0 0,0 0 0,1 0 0,-1-1 0,0 1 0,1 0 0,-1-1 0,1 1 1,-1-1-1,1 1 0,-1-1 0,1 0 0,-1 0 0,1 0 0,-1 0 0,1 0 0,2 0 0,2-1-29,0 0 0,0 0 0,0-1-1,-1 0 1,1 0 0,0 0 0,-1-1 0,0 0 0,9-5 0,11-12-112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1235 14523,'-1'2'172,"-11"24"1412,12-26-1563,-1 1 0,1-1-1,0 0 1,0 1 0,0-1 0,0 0 0,0 1 0,0-1 0,0 1-1,1-1 1,-1 0 0,0 1 0,0-1 0,0 0 0,0 1 0,0-1-1,1 0 1,-1 1 0,0-1 0,0 0 0,0 1 0,1-1 0,-1 0 0,1 1-1,0-1 13,-1 1-1,1-1 1,0 0-1,0 1 0,0-1 1,0 0-1,0 0 1,0 0-1,0 0 0,0 0 1,0 0-1,0 0 1,0 0-1,1 0 0,10-3 326,-1 1-1,0-2 0,0 1 0,19-11 0,-9 5-169,240-100 993,157-69-599,-410 174-577,572-258 150,368-219-133,-918 464-60,84-49 10,-96 54-222,0-1 1,-1-1-1,28-27 0,-44 39 194,0 1 0,0 0 0,1-1 1,-1 1-1,0-1 0,0 1 0,-1-1 0,1 1 0,0-1 0,0 0 0,-1 1 0,1-4 0,-1 4 38,0 1 0,0-1-1,0 0 1,-1 0 0,1 1 0,0-1 0,0 0-1,-1 1 1,1-1 0,-1 0 0,1 1 0,-1-1-1,1 1 1,-1-1 0,1 1 0,-1-1-1,1 1 1,-1-1 0,1 1 0,-1-1 0,0 1-1,1 0 1,-1-1 0,0 1 0,0 0 0,1 0-1,-1-1 1,0 1 0,0 0 0,1 0-1,-1 0 1,-1 0 0,-23-3-454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14883,'56'-88'2535,"178"-393"1396,-234 480-3912,1-1 0,0 0 0,-1 0 0,1 0 0,0 0 0,0 1 0,0-1 0,0 0 0,1 1 0,-1-1 0,3-2 0,-3 6-5,-1 0 0,1-1 1,-1 1-1,1 0 0,-1 0 0,0 0 1,0 0-1,1 0 0,-1-1 1,-1 1-1,1 0 0,0 0 0,-1 3 1,-8 81 82,-3 57 2,12-122-83,0 1 1,1-1-1,2 0 1,6 32-1,-7-48-40,-1 1 0,1-1-1,1 1 1,-1-1 0,0 0 0,1 0-1,0 0 1,1-1 0,-1 1-1,1-1 1,4 5 0,-7-8 2,1 1 1,0-1 0,0 0-1,0 1 1,0-1 0,0 0 0,0 0-1,0-1 1,0 1 0,0 0-1,0-1 1,1 1 0,-1-1-1,0 0 1,0 0 0,1 0-1,-1 0 1,0 0 0,0 0 0,0 0-1,1-1 1,-1 1 0,0-1-1,0 0 1,0 0 0,0 0-1,0 0 1,0 0 0,0 0-1,3-2 1,3-4-19,1-1 0,-1 0 0,0 0 0,-1 0 0,0-1 0,12-19 0,12-29-227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0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17044,'6'-5'399,"0"-1"0,0 1 1,0 0-1,0 1 0,1 0 1,0 0-1,0 0 1,0 1-1,0 0 0,1 0 1,-1 1-1,1-1 0,8 0 1,-10 2-326,0 0 1,1 1 0,-1 0-1,0 0 1,0 0-1,0 1 1,0 0-1,0 0 1,0 0 0,0 1-1,0 0 1,0 0-1,0 0 1,-1 1-1,0 0 1,1 0 0,6 5-1,-9-5-75,0 1 0,0-1 0,0 1 0,0-1 0,-1 1-1,0 0 1,1 0 0,-1 0 0,-1 0 0,1 1 0,-1-1 0,1 0 0,-1 1-1,0-1 1,-1 1 0,1-1 0,-1 1 0,0-1 0,0 1 0,0-1 0,-2 9 0,-1 5 25,-2 1 1,1-1 0,-15 32 0,-78 160 650,97-209-672,-2 4 30,0-1 1,1 1 0,-1-1 0,1 1-1,-1 8 1,2-13-27,0 1-1,0 0 1,0 0 0,0-1 0,0 1-1,0 0 1,1-1 0,-1 1 0,0 0-1,0-1 1,1 1 0,-1 0-1,0-1 1,1 1 0,-1 0 0,0-1-1,1 1 1,-1-1 0,2 1 0,-1 0-2,-1-1 1,1 1 0,1-1-1,-1 1 1,0-1 0,0 0 0,0 1-1,0-1 1,0 0 0,0 0-1,0 0 1,0 0 0,0 0-1,0 0 1,0 0 0,1-1 0,0 1-1,16-6-130,0 0-1,0-1 1,-1 0-1,29-18 1,-13 7-356,170-97-1259,-143 79 1192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14035,'-23'-2'3553,"18"0"-487,15-1-1485,35-4-791,1 3-1,49 0 1,91 12-1315,-134-5 291,125 9-4458,-171-10 3803,-6 5-243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17012,'13'10'1816,"21"-11"-960,11-12-256,15-4 753,7-3-297,9 0-200,0-2-104,-4 3-624,-6 7-432,-19 9-928,-4 4 1032,-19 8-240,-8-1-128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4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15299,'12'26'936,"2"16"-912,-10 12 8,8 6 40,-1-2-72,1-5-24,1-5-16,-3-9-48,0-7-72,-7-17 368,-3-9-248,-13-14-8,-6-11 32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1269 11522,'-25'44'2687,"20"-35"1161,6-21-3342,2 1-1,-1-1 0,1 1 1,7-16-1,0 2-86,315-816 1474,-322 836-1893,27-64 6,3 2-1,54-82 1,-81 140-10,1 0 1,0 1-1,0 0 1,0 1 0,1 0-1,1 0 1,-1 1-1,1 0 1,18-10-1,-23 15 2,-1-1 0,1 1-1,-1-1 1,1 1 0,0 0 0,0 1-1,-1-1 1,1 1 0,0 0-1,0-1 1,0 2 0,0-1 0,-1 0-1,1 1 1,0 0 0,0 0-1,-1 0 1,1 0 0,0 0 0,-1 1-1,0 0 1,1-1 0,-1 1-1,0 1 1,0-1 0,0 0 0,0 1-1,0 0 1,0-1 0,2 5 0,-2-3-1,0 1 0,0-1 1,0 1-1,-1 0 1,0-1-1,0 1 0,0 0 1,-1 0-1,1 1 1,-1-1-1,0 0 0,-1 0 1,1 1-1,-1-1 1,0 0-1,-1 0 0,1 1 1,-1-1-1,0 0 1,0 0-1,-2 6 0,-5 11-4,-1 1-1,-1-1 1,-19 30-1,0 2-19,27-50 18,0-1 1,1 1-1,-1 0 0,1 0 1,0 0-1,0 0 0,1 0 1,-1 0-1,1 0 1,0 0-1,0 0 0,0 7 1,1-8-3,0 0 0,1 0 1,-1 0-1,0 1 1,1-1-1,0 0 1,0-1-1,0 1 0,0 0 1,0 0-1,0-1 1,1 0-1,-1 1 1,1-1-1,4 3 0,14 8-66,1-1 0,0-1 0,0-1-1,1-1 1,25 6 0,-20-6-21,0 1-1,-1 1 1,27 15 0,-52-25 93,0 1-1,0-1 0,0 0 1,0 0-1,0 1 0,-1-1 1,1 1-1,0 0 0,-1-1 1,1 1-1,-1 0 0,0 0 1,1 0-1,-1 0 0,0 0 1,0 0-1,0 1 0,-1-1 1,1 0-1,0 0 0,-1 1 1,1-1-1,-1 4 0,0-3 28,-1 0-1,0 0 0,0 0 0,0 0 0,0 0 0,0 0 0,-1 0 0,1 0 0,-1 0 0,0 0 1,1-1-1,-1 1 0,-1-1 0,1 0 0,0 1 0,-1-1 0,-3 3 0,-10 6 215,0 0-1,0-1 0,-2-1 1,1-1-1,-1 0 0,-36 10 1,26-10 193,-1-2 1,0-1 0,-58 2-1,68-7-264,1-1 0,-31-4-1,45 4-238,0 0 0,0 1 0,0-2-1,0 1 1,0 0 0,0-1 0,0 0-1,0 1 1,0-2 0,1 1-1,-1 0 1,1-1 0,0 1 0,-1-1-1,1 0 1,0 0 0,-3-5 0,6 7 3,-1-1 0,0 1 0,1 0 1,-1-1-1,1 1 0,-1 0 1,1-1-1,0 1 0,0-1 1,0 1-1,0-1 0,0 1 1,0-1-1,0 1 0,0-1 1,0 1-1,1 0 0,-1-1 1,1 1-1,-1 0 0,1-1 1,-1 1-1,1 0 0,0-1 0,0 1 1,0 0-1,-1 0 0,1 0 1,0 0-1,0 0 0,1 0 1,-1 0-1,0 0 0,0 0 1,0 0-1,1 1 0,1-2 1,16-6-843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 15363,'11'-5'1856,"-7"13"-693,-8 24-65,0-13-642,-11 241 1396,-5 39-1395,19-288-459,-2 9 69,2-18-127,-1-11-149,-3-24-915,-1 0 1,-20-61 0,9 48 400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16828,'4'-7'230,"0"0"0,0 1 0,1 0 0,0 0 0,0 0 0,1 0 0,-1 1 0,1 0 1,0 0-1,1 0 0,8-4 0,11-5 389,43-18 0,-63 30-472,21-10 46,0 2 1,1 1-1,0 2 0,0 0 1,0 2-1,1 1 0,0 1 1,47 2-1,-70 2-188,0-1-1,0 1 1,-1 0-1,1 1 1,0-1-1,-1 1 1,1 0-1,-1 1 1,1-1-1,-1 1 1,0 0-1,0 0 0,0 1 1,6 6-1,-7-7 0,-1 1 0,0 0-1,0 0 1,-1 0 0,1 1-1,-1-1 1,0 1 0,0-1-1,-1 1 1,1 0 0,-1-1 0,0 1-1,0 0 1,-1 0 0,1 0-1,-1 0 1,-1 8 0,-1 0 33,0-1 0,0 0 0,-1 0 0,-1 0 0,0 0 0,-1 0 1,0-1-1,-1 0 0,0 0 0,-9 12 0,-11 11 235,-45 48 1,66-76-248,-25 21 143,24-23-135,0 1-1,1-1 0,0 1 1,0 0-1,0 1 0,1-1 1,-1 1-1,-3 8 0,7-13-30,1 1 0,0 0 0,-1 0 0,1-1 0,0 1 0,0 0-1,0 0 1,0-1 0,1 1 0,-1 0 0,0 0 0,1-1 0,-1 1 0,1 0 0,0-1 0,-1 1-1,1-1 1,0 1 0,0-1 0,2 3 0,27 29 4,-19-22-12,23 22 14,2-2 0,79 52-1,-55-41 49,-54-38 79,8 4-1324,-13-9 1133,-1 0 1,1 0-1,-1 0 1,0 1-1,1-1 1,-1 0-1,0 0 1,0 0-1,0 0 1,1 0-1,-1 0 1,0 0-1,0 0 0,-1 0 1,1 0-1,0 1 1,0-1-1,0 0 1,-1-2-1,0-9-362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16187,'71'-48'4339,"-71"47"-4298,0 1-1,1 0 1,-1 0 0,0 0 0,0 0 0,1-1-1,-1 1 1,0 0 0,1 0 0,-1 0 0,0 0-1,1 0 1,-1 0 0,0 0 0,0 0 0,1 0 0,-1 0-1,0 0 1,1 0 0,-1 0 0,0 0 0,0 0-1,1 0 1,-1 1 0,0-1 0,1 0 0,-1 0-1,0 0 1,0 0 0,1 0 0,-1 1 0,0-1-1,0 0 1,0 0 0,1 0 0,-1 1 0,0-1 0,0 0-1,1 1 1,1 15 715,-7 17-272,-20 64 143,16-67-488,1 0 0,1 1 1,2 0-1,-2 50 0,7-78-120,-1 1-1,2-1 1,-1 0-1,0 1 0,1-1 1,-1 0-1,1 0 1,0 1-1,0-1 1,1 0-1,-1 0 0,0 0 1,1 0-1,0 0 1,0-1-1,0 1 1,0 0-1,0-1 1,0 0-1,1 1 0,-1-1 1,1 0-1,3 2 1,-2-2-6,1 0 0,0-1 1,0 1-1,0-1 1,0 0-1,1 0 0,-1 0 1,0-1-1,0 0 0,0 0 1,1 0-1,-1-1 0,10-2 1,-8 2-139,0-1-1,-1 0 1,1 0 0,-1-1 0,1 0-1,-1 0 1,0 0 0,0-1 0,-1 1-1,1-2 1,-1 1 0,0 0 0,0-1-1,5-6 1,-5 4-53,0 0 1,-1 0-1,1-1 0,-2 1 0,1-1 1,-1 0-1,0 0 0,-1 0 0,0 0 1,0 0-1,0-14 0,0-31-605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1:5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15059,'-4'-5'2257,"4"2"-1129,1 3-496,3 0 2465,2 1-1745,0 1-808,2-2-480,-2-3 48,-2 0-112,-6-3-120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16588,'15'6'7061,"14"4"-6893,48 11 0,-55-19-144,-1 0-1,0-2 1,36-3-1,-47 2-250,0 0 0,1-1 0,-1-1 0,0 0 0,0 0 0,0-1 0,-1 0 0,1-1 0,11-7 0,-13 6-159,-2-1-145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15627,'0'6'652,"1"0"-1,-1 0 0,0 0 0,0 0 1,-2 8-1,-11 56 283,-41 301-523,51-347-1748,-2-19-479,-3-13 675,-1-9 346,-3-9-201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14843,'1'-6'267,"1"1"0,0-1 0,-1 1 0,2-1 0,-1 1 0,1 0 0,-1 0 0,1 0 0,1 0 0,-1 0 0,1 1 0,0-1 0,0 1 0,0 0 0,0 1-1,1-1 1,-1 1 0,1-1 0,0 1 0,0 1 0,1-1 0,7-2 0,6-1-49,1 1-1,0 0 0,-1 2 1,1 0-1,1 1 1,25 2-1,-32 0-205,0 1 0,0 1 0,0 0 0,0 1 1,0 1-1,0 0 0,-1 1 0,0 0 0,22 12 0,-32-15-11,0-1-1,-1 1 1,1 0-1,0 0 1,-1 1 0,1-1-1,-1 0 1,0 1-1,0-1 1,0 1-1,0 0 1,0 0-1,0 0 1,-1 0 0,1 0-1,-1 0 1,0 0-1,0 0 1,0 0-1,-1 1 1,1-1 0,-1 0-1,1 1 1,-1-1-1,0 0 1,-1 1-1,1-1 1,0 0-1,-1 1 1,0-1 0,0 0-1,0 0 1,0 0-1,0 1 1,-3 2-1,-5 11 14,-1-1 0,-1 0-1,0 0 1,-26 26-1,28-33-1,-34 37 42,-20 24 8,61-69-63,1 0 0,0 0 0,0 0 0,0 1 0,0-1 0,1 0-1,-1 1 1,0-1 0,0 0 0,1 1 0,-1-1 0,1 1 0,-1 0 0,1-1-1,0 1 1,-1-1 0,1 1 0,0-1 0,0 1 0,0 0 0,1-1 0,-1 1 0,0-1-1,0 1 1,1 0 0,-1-1 0,1 1 0,-1-1 0,1 0 0,0 1 0,0-1-1,0 1 1,0-1 0,0 0 0,0 0 0,0 1 0,2 0 0,4 4-9,1-1 0,-1 0 1,1-1-1,1 0 0,13 5 1,1 1 19,9 7 71,-19-9-302,1 0-1,0-2 1,0 1-1,1-2 1,0 0 0,-1-1-1,21 4 1,-15-9-93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2:0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16596,'-8'6'349,"0"0"0,0 1 0,1 0 0,0 0 0,0 1 0,0 0 0,1 0 0,1 0 0,-1 1 0,1 0 0,1 0 0,-1 0 0,-2 10 0,5-12-312,-1 0 1,1 0 0,1 0 0,-1 0 0,1 0 0,1 0-1,-1 0 1,1 1 0,0-1 0,1 0 0,0 0 0,0 0 0,0 0-1,1 0 1,0 0 0,0 0 0,1 0 0,6 11 0,-7-15-24,0 0 0,0-1 1,0 1-1,0-1 0,1 1 1,-1-1-1,1 0 0,-1 0 1,1 0-1,0 0 0,0 0 1,0-1-1,0 1 0,0-1 0,0 0 1,1 0-1,5 2 0,-4-3 8,0 0-1,0 0 0,0 0 0,0-1 1,0 1-1,0-1 0,0 0 0,-1-1 1,1 1-1,0-1 0,4-2 1,3-2 42,-1 0 1,-1-1 0,1-1-1,-1 1 1,0-1 0,-1-1-1,0 0 1,13-17 0,-18 20-18,0 1 1,0-1-1,-1 0 0,0 0 1,0 0-1,-1 0 1,1-1-1,-1 1 1,-1-1-1,1 1 1,-1-1-1,0-11 1,-1 15-48,0-1 0,-1 1 0,1 0 1,-1-1-1,0 1 0,0 0 0,0-1 1,-1 1-1,1 0 0,-1 0 0,1 0 1,-1 0-1,0 0 0,0 1 1,-1-1-1,1 1 0,0-1 0,-1 1 1,0 0-1,1 0 0,-1 0 0,0 0 1,0 0-1,0 1 0,0-1 1,-4-1-1,-9-2-422,0 1-1,0 0 1,0 1 0,-23-2 0,-2 0-408,26 2 303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 15627,'0'-1'144,"0"0"0,1 0 0,-1 0-1,1 0 1,-1 0 0,1-1 0,-1 1-1,1 0 1,0 0 0,-1 1 0,1-1-1,0 0 1,0 0 0,0 0 0,0 0-1,-1 1 1,1-1 0,0 0 0,2 0-1,4 5 833,-4 12-148,-3 9-416,-1-1 0,-1 0 0,-9 37 0,3-16-227,-12 60 148,10-58-196,1 1 1,3 1 0,0 50-1,6-96-123,0 0-1,0-1 0,0 1 0,1 0 1,-1-1-1,1 1 0,-1 0 1,1-1-1,0 1 0,0-1 1,1 1-1,-1-1 0,0 0 1,1 0-1,1 3 0,-1-4-1,-1 1-1,1-1 1,0 0 0,-1 0-1,1 0 1,0 0 0,0 0-1,0-1 1,0 1 0,0-1-1,-1 1 1,1-1 0,0 0-1,0 1 1,0-1 0,1 0-1,-1 0 1,0 0 0,0-1-1,0 1 1,2-1 0,14-4-171,0 0 0,-1-1 0,0-1 0,0-1 0,0 0 1,-1-1-1,0-1 0,19-16 0,-31 23 98,0 0 1,-1 0-1,0 0 0,1-1 0,-1 0 1,-1 1-1,1-1 0,0 0 0,-1 0 1,4-8-1,-6-12-385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5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 17244,'2'-5'212,"0"1"1,0-1 0,1 1 0,0 0 0,0-1-1,0 2 1,0-1 0,1 0 0,0 1 0,-1-1-1,1 1 1,1 0 0,-1 0 0,0 1-1,1-1 1,4-1 0,8-3 161,1 1 1,-1 1-1,20-4 0,-35 9-311,39-9 312,0 3-1,47-2 1,-65 8-356,0 0 0,-1 1 0,1 1 0,0 2 1,29 7-1,-47-10-29,-1 0 0,1 1 1,-1 0-1,0 0 0,1 0 0,-1 0 1,0 1-1,0-1 0,-1 1 1,1 0-1,-1 0 0,1 0 0,3 6 1,-6-7 0,1 1 0,-1-1 0,0 1 0,0-1 0,0 1 0,0 0 0,-1 0 0,1-1 0,-1 1 0,1 0 0,-1 0 0,0 0 0,0-1 0,0 1 0,-1 0 0,1 0 0,-1-1 0,1 1 0,-1 0 0,0 0 0,0-1 0,-3 5 0,-7 12-24,0-1 0,-2 0 0,0-1 0,-1-1 0,-26 24 0,10-9 34,8-9 7,-20 23 3,38-41-10,1 0-1,0 1 1,0-1-1,0 1 1,0-1-1,1 1 1,0 0-1,-2 6 1,4-10-11,0 0 1,0 0-1,0 0 1,0 0 0,0 1-1,0-1 1,0 0 0,0 0-1,1 0 1,-1 0-1,0 0 1,1 0 0,-1 0-1,1 0 1,-1-1 0,1 1-1,0 0 1,-1 0-1,1 0 1,0 0 0,-1-1-1,1 1 1,0 0 0,0-1-1,0 1 1,0 0-1,0-1 1,0 1 0,-1-1-1,1 0 1,2 1 0,35 11-644,-32-11 587,13 3 319,0-1 0,34 1 1,-20-3-302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16035,'-7'-3'1945,"5"3"-1201,8 0-264,7 3 1280,10 1-815,4 1-185,7-1-496,4 0-352,0-4 184,-6-5-72,-6-10-120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15659,'0'0'50,"0"0"0,0 1 0,0-1-1,0 0 1,0 0 0,0 0 0,0 1-1,0-1 1,0 0 0,0 0 0,0 0-1,0 1 1,0-1 0,0 0 0,0 0-1,0 0 1,0 1 0,0-1 0,0 0 0,0 0-1,1 0 1,-1 1 0,0-1 0,0 0-1,0 0 1,0 0 0,0 0 0,0 1-1,1-1 1,-1 0 0,0 0 0,0 0-1,0 0 1,0 0 0,1 0 0,-1 0-1,0 0 1,0 1 0,0-1 0,1 0-1,-1 0 1,0 0 0,0 0 0,0 0-1,1 0 1,-1 0 0,0 0 0,0 0-1,0 0 1,1 0 0,-1 0 0,0 0 0,0 0-1,0-1 1,1 1 0,-1 0 0,0 0-1,0 0 1,0 0 0,1 0 0,-1 0-1,-6 24 969,4-20-516,-46 147 1693,19-64-2086,-22 104 0,50-183-104,0-1-1,0 1 1,0-1 0,1 11 0,0-16-1,1 0 0,-1 1-1,0-1 1,1 0 0,0 0 0,-1 0 0,1 0 0,0 0 0,0 0 0,0 0 0,0 0 0,0 0 0,1 0 0,-1-1 0,0 1 0,1 0 0,0-1 0,-1 1 0,4 2 0,1-2 15,0 1 0,-1-1 0,1 1 1,0-2-1,1 1 0,-1-1 1,0 0-1,0 0 0,1 0 1,10-1-1,5-1 76,38-7 0,-58 7-95,30-4-8,39-13 0,-63 16-159,0-1 1,0 0-1,0-1 0,-1 1 0,1-2 0,-1 1 0,0-1 0,-1 0 0,1 0 0,7-9 0,-12 13 132,-1 0 0,0-1 0,0 1 1,0-1-1,0 1 0,0-1 0,-1 1 0,1-1 0,0 1 0,-1-1 1,1 0-1,-1 1 0,1-1 0,-1 0 0,0 0 0,0 1 1,0-1-1,0 0 0,0 0 0,0 1 0,0-1 0,0 0 1,-2-3-1,-6-18-551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17196,'3'-1'1400,"19"1"-816,8 1-168,14 2 656,5 0-231,10-2-201,1 2-80,1-3-584,-5-3 1152,-10-5-952,-9-4 0,-12-3-96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24 16932,'14'-20'1987,"-14"20"-1974,0 0-1,0-1 1,0 1 0,0 0-1,0 0 1,0 0 0,0 0-1,0 0 1,0 0-1,0 0 1,0 0 0,0 0-1,0 0 1,1 0 0,-1 0-1,0 0 1,0 0 0,0 0-1,0 0 1,0-1-1,0 1 1,0 0 0,0 0-1,0 0 1,0 0 0,0 0-1,0 0 1,0 0 0,0 0-1,0 0 1,0 0-1,0 0 1,0 0 0,0 0-1,0-1 1,0 1 0,0 0-1,-1 0 1,1 0 0,0 0-1,0 0 1,0 0-1,0 0 1,0 0 0,0 0-1,0 0 1,0 0 0,0 0-1,0 0 1,0 0 0,0 0-1,0 0 1,0 0 0,0 0-1,0 0 1,-1 0-1,1 0 1,0 0 0,0-1-1,0 1 1,0 0 0,0 0-1,0 0 1,0 0 0,0 1-1,0-1 1,0 0-1,-12 8 696,-7 10-237,0 1 0,2 0 0,-30 43 0,22-22-458,-28 55 1,22-27 80,2 2 1,-21 77 0,37-98-34,2 0-1,2 1 1,3 0 0,-1 54 0,7-87-38,0 0-1,1 0 1,1 0 0,1 0 0,0 0-1,10 26 1,-11-37-57,1 0 0,0 0 0,0 0 0,0 0 0,1-1 0,0 1 0,0-1 0,0 0 0,1 0 0,0 0 0,-1-1 0,2 1 0,-1-1 0,1-1 0,-1 1 0,1-1 0,0 0 0,0 0 0,12 4-1,-9-5-65,-1 0 0,1-1-1,0 0 1,0 0-1,0-1 1,0 0-1,0-1 1,-1 1-1,1-2 1,0 1-1,13-5 1,7-6-250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16 15859,'10'-15'2034,"-10"15"-2000,0 0 1,0 0-1,0 0 1,1 0-1,-1 0 1,0 0-1,0 0 0,0 0 1,0 0-1,0 0 1,0 0-1,1 0 1,-1 0-1,0 0 0,0 0 1,0 0-1,0 0 1,0 0-1,0 0 1,1 0-1,-1 0 0,0 0 1,0 0-1,0 0 1,0 0-1,0 0 1,0 0-1,0 0 0,1 0 1,-1 0-1,0 0 1,0 0-1,0 0 1,0 0-1,0 0 0,0 1 1,0-1-1,0 0 1,0 0-1,0 0 1,1 0-1,-1 0 0,0 0 1,0 0-1,0 1 1,0-1-1,0 0 1,0 0-1,0 0 0,0 0 1,0 0-1,0 0 1,0 1-1,0-1 1,1 34 1941,-45 425-99,27-304-1847,10-99-294,7-56 248,0 0 0,0 0 0,-1 0 0,1 0 0,0 1-1,0-1 1,0 0 0,0 0 0,0 0 0,0 0 0,0 0 0,0 0-1,0 0 1,-1 0 0,1 0 0,0 1 0,0-1 0,0 0 0,0 0-1,0 0 1,0 0 0,-1 0 0,1 0 0,0 0 0,0 0 0,0 0 0,0 0-1,0 0 1,-1 0 0,1 0 0,0 0 0,0 0 0,0 0 0,0 0-1,0 0 1,0 0 0,-1 0 0,1 0 0,0-1 0,0 1 0,0 0-1,0 0 1,0 0 0,0 0 0,0 0 0,-1 0 0,1 0 0,0 0-1,0 0 1,0-1 0,0 1 0,0 0 0,0 0 0,0 0 0,0 0-1,0 0 1,0 0 0,0-1 0,0 1 0,0 0 0,0 0 0,0 0-1,0 0 1,0 0 0,0 0 0,0-1 0,-5-11-424,1-1 1,0 0-1,2 0 1,-1 0 0,0-16-1,-1-3 28,-5-24-284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15195,'3'-6'291,"0"0"-1,1 0 1,0 0-1,1 0 1,-1 1-1,1 0 1,0 0 0,0 0-1,1 1 1,-1 0-1,13-7 1,-8 6 95,0 0 0,1 1 0,-1 0 0,1 1 0,0 0 1,22-2-1,-13 3-142,0 2 0,0 0 0,0 1 1,0 1-1,0 1 0,-1 1 0,1 0 0,19 8 0,-31-9-228,1 1 0,-1 0 1,1 0-1,-1 0 0,0 1 0,-1 0 0,1 1 0,12 12 0,-18-15-19,1 0 0,-1 0 0,0 0 0,0 0 1,0 0-1,0 1 0,0-1 0,-1 1 0,1 0 0,-1-1 0,0 1 1,0 0-1,-1 0 0,1 0 0,-1-1 0,0 1 0,0 0 1,0 0-1,0 0 0,-1 0 0,1 0 0,-1-1 0,-2 6 0,-1 1 2,0 0-1,-1 0 0,0 0 1,-1-1-1,0 0 1,-11 14-1,-50 47 73,45-49-29,-12 12 24,-49 53 167,75-77-201,1 0 0,1 1 0,0-1 0,0 1 0,1 1 0,0-1 0,1 1 0,-4 11 0,7-18-21,0 0 0,0 0 0,1 0 0,0 1 1,-1-1-1,1 0 0,1 0 0,-1 1 1,1-1-1,-1 0 0,1 0 0,0 0 1,1 0-1,-1 0 0,4 6 0,-2-4 2,1-1-1,-1 0 1,1 0 0,0-1-1,1 1 1,-1-1-1,1 0 1,0 0-1,8 5 1,9 2 23,-1-1-1,1-1 1,0 0 0,33 6 0,-53-14-32,52 13 27,40 12 239,-83-22-380,0 0 0,0 1 0,-1 0 0,1 1-1,-1 0 1,10 8 0,-27-23-2901,2-5 2301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2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15947,'1'0'195,"-1"-1"-1,1 0 0,0 0 0,0 0 0,0 0 1,0 1-1,0-1 0,0 0 0,0 1 0,0-1 1,0 1-1,0-1 0,1 1 0,-1 0 0,2-1 1,-3 2-101,1 0 0,0 0 1,-1 0-1,1 0 0,-1 0 1,1 0-1,-1 0 0,1 0 1,-1 0-1,0 0 0,1 0 1,-1 0-1,0 0 0,0 1 1,0-1-1,0 0 0,0 0 1,0 2-1,1 91 954,-14 132 1,2-93-761,36-276 1077,-23 122-1291,5-52-63,-1-113 0,-7 182-79,1-1 1,-1 1-1,1-1 0,-1 1 0,-1-1 1,-1-4-1,3 9 62,0 0 0,0 1 1,0-1-1,0 0 0,0 0 1,0 0-1,0 0 0,0 0 1,0 0-1,0 0 0,0 0 1,0 0-1,0 0 0,0 1 1,0-1-1,0 0 0,0 0 1,0 0-1,0 0 0,0 0 1,-1 0-1,1 0 0,0 0 1,0 0-1,0 0 0,0 0 1,0 0-1,0 0 0,0 0 1,0 0-1,0 0 0,0 0 1,-1 0-1,1 0 0,0 0 1,0 0-1,0 0 0,0 0 1,0 0-1,0 0 0,0 0 1,0 0-1,0 0 0,-1 0 1,1 0-1,0 0 0,0 0 1,0 0-1,0 0 0,0 0 1,0 0-1,0 0 0,0 0 1,0 0-1,0-1 0,0 1 1,0 0-1,0 0 0,0 0 1,-1 0-1,1 0 0,0 0 1,0 0-1,0 0 0,0 0 1,0 0-1,0-1 0,-1 22-290,1-10 195,0 1 0,2-1 0,-1 0 0,1 1 0,1-1 0,0 0-1,1 0 1,0 0 0,6 11 0,-8-18 88,0 0-1,0 0 1,1-1-1,-1 1 1,1-1-1,0 0 1,0 0-1,0 0 1,0 0-1,1 0 1,-1-1-1,1 1 1,0-1-1,-1 0 1,1 0-1,0 0 1,0-1 0,0 1-1,0-1 1,1 0-1,-1 0 1,0 0-1,0-1 1,1 0-1,-1 0 1,0 0-1,6-1 1,2-1 8,-1-1 1,1 0-1,-1-1 1,0 0-1,0-1 1,0 0-1,0-1 1,-1 0 0,0-1-1,0 0 1,11-11-1,-4 2 63,0-1-1,-1-1 0,-1 0 1,22-36-1,-28 35-58,-5 9-131,-6 24-54,-20 74 73,-18 168 0,40-249 63,-1 0 1,1 0-1,0-1 1,1 1-1,2 8 1,-3-14 12,0 0 0,0 0 0,0 0 0,1 0 0,-1 0 1,1 0-1,-1 0 0,1 0 0,-1 0 0,1 0 0,-1 0 1,1 0-1,0-1 0,0 1 0,-1 0 0,1 0 0,0-1 1,0 1-1,0-1 0,0 1 0,0-1 0,-1 1 1,1-1-1,0 1 0,0-1 0,0 0 0,0 1 0,1-1 1,-1 0-1,0 0 0,0 0 0,0 0 0,0 0 0,0 0 1,0 0-1,0 0 0,0-1 0,0 1 0,0 0 0,1-1 1,7-3-366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 15291,'1'-1'68,"-1"1"-1,1 0 1,-1 0-1,1 0 1,-1-1-1,0 1 1,1 0-1,-1 0 1,1 0-1,-1 0 1,1 0-1,-1 0 1,1 0-1,-1 0 1,1 0 0,-1 0-1,1 0 1,-1 0-1,1 0 1,-1 1-1,1-1 1,-1 0-1,0 0 1,1 0-1,-1 1 1,1-1-1,-1 0 1,1 1-1,4 14 1165,-7 23 282,2-36-1397,-5 27 732,-16 48 0,13-52-646,1 1-1,-5 36 1,12-61-199,0 0-1,0 1 1,-1-1-1,1 0 1,0 0-1,0 0 1,0 1-1,1-1 1,-1 0-1,0 0 1,0 0-1,1 0 1,-1 1 0,0-1-1,1 0 1,-1 0-1,1 0 1,0 0-1,-1 0 1,1 0-1,0 0 1,0 0-1,-1 0 1,1-1-1,0 1 1,0 0-1,0 0 1,0-1-1,0 1 1,0 0-1,0-1 1,0 1 0,0-1-1,1 0 1,-1 1-1,0-1 1,0 0-1,0 0 1,0 1-1,1-1 1,-1 0-1,0 0 1,0 0-1,0-1 1,1 1-1,-1 0 1,1-1-1,7 0-20,0-1 0,0 0-1,0-1 1,15-7 0,-24 10 17,12-5-301,0-1 0,14-9 0,-24 13 219,0 1-1,0-1 1,0 0 0,0 0-1,0 0 1,0 0-1,0 0 1,1-3-1,-3 4 64,1 1-1,-1-1 0,0 1 1,1-1-1,-1 0 1,0 0-1,0 1 0,0-1 1,0 0-1,0 1 0,0-1 1,0 0-1,0 1 0,0-1 1,0 0-1,0 0 0,0 1 1,0-1-1,0 0 0,-1 1 1,1-1-1,0 0 1,-1 1-1,1-1 0,0 0 1,-1 1-1,1-1 0,-1 1 1,0-1-1,-12-10-467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15099,'-1'-3'1272,"9"4"-823,10 1-137,13-2 664,6 0-224,8-2-456,2 0-472,8 2 280,-2 1 16,-12-1-120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19436,'7'5'1392,"14"0"-1039,4 0-121,9-2 408,6-3-240,12 1-96,1-1 0,1 0-152,1 2-88,-12-1-344,-7 3-192,-12 3-448,-4 1 736,-9-7-152,-2-1-153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5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6 14811,'1'0'59,"-1"0"-1,0 0 1,1-1 0,-1 1-1,0 0 1,1 0-1,-1-1 1,1 1 0,-1 0-1,0 0 1,1 0 0,-1 0-1,1-1 1,-1 1-1,0 0 1,1 0 0,-1 0-1,1 0 1,-1 0 0,1 0-1,-1 0 1,1 0-1,-1 0 1,0 0 0,1 1-1,-1-1 1,1 0 0,-1 0-1,1 0 1,-6 12 1147,2-5-999,-5 8 111,1 1 0,1 0 0,1 0 1,0 1-1,1-1 0,0 1 1,2 0-1,-1 23 0,2-38-285,1-1-1,0 1 0,0-1 1,1 1-1,-1-1 1,0 0-1,0 1 1,1-1-1,-1 1 0,1-1 1,-1 0-1,1 1 1,0-1-1,-1 0 0,1 1 1,0-1-1,0 0 1,0 0-1,0 0 1,0 0-1,0 0 0,0 0 1,2 1-1,-1-1 10,0 0 0,1-1 0,-1 1 0,0-1-1,0 1 1,0-1 0,0 0 0,1 0 0,-1 0-1,0 0 1,0-1 0,0 1 0,1 0-1,1-2 1,4 0 55,0-1 0,0 0 0,-1-1-1,0 0 1,1 0 0,-1-1 0,10-8-1,-11 7-16,1 0 1,-1-1-1,-1 0 0,1 0 0,-1 0 0,0-1 1,4-9-1,-7 14-64,-1 0 0,0 0 0,0 0-1,0 1 1,-1-1 0,1 0 0,0 0 0,-1 0 0,0 0 0,0-1 0,0 1 0,0 0-1,0 0 1,-1 0 0,1 0 0,-1 0 0,0 1 0,0-1 0,0 0 0,0 0 0,-1 0-1,1 1 1,-1-1 0,-2-4 0,-1 3-75,0-1 1,0 1-1,0 0 0,0 1 0,0-1 0,-1 1 0,1 0 1,-1 0-1,0 1 0,0 0 0,0 0 0,0 0 1,-1 1-1,1-1 0,0 2 0,0-1 0,-8 1 1,6-1-170,0 2 1,0-1-1,1 1 1,-1 0-1,0 0 1,1 1-1,-1 0 1,1 1-1,-1 0 1,1 0-1,0 0 1,0 1-1,-11 7 1,1 6-599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3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17404,'-2'15'1632,"0"7"-1288,-4 10-168,-1 7 936,0 14-760,-2 5-127,2 16-217,1 0-48,0-2-88,2-6-41,3-13-175,-2-6-208,0-15-368,-3-12-672,-3-28 1200,-2-12-248,-2-14-89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17188,'15'-11'254,"0"1"1,1 0-1,1 1 1,-1 1 0,1 0-1,1 1 1,-1 1-1,1 1 1,0 0-1,1 1 1,-1 2 0,1-1-1,-1 2 1,1 1-1,-1 0 1,1 1-1,33 6 1,-48-6-257,0 0-1,0 1 1,0-1-1,0 1 1,0 0 0,-1 0-1,1 0 1,0 0-1,-1 0 1,0 1 0,1 0-1,4 5 1,-6-6-4,-1 0-1,1 1 1,-1-1 0,0 1 0,0-1 0,0 1-1,0-1 1,0 1 0,-1-1 0,1 1 0,-1 0-1,1-1 1,-1 1 0,0 0 0,0-1 0,0 1-1,-1 0 1,1-1 0,0 1 0,-2 4 0,-3 6-17,0 0 0,0 0 0,-1 0 0,-13 19 0,-38 47-28,25-35 77,16-23-1,2 2 1,0-1 0,-16 37 0,27-51-18,0 0 0,1-1 0,0 1 0,0 0 0,0 0 1,1 0-1,0 0 0,1 0 0,0 0 0,0 0 0,1 0 0,0 0 1,0 0-1,1 0 0,5 14 0,1-4 17,1 0 0,1 0 1,1-1-1,1-1 0,0 1 0,16 15 1,2-1-551,62 48-1,-88-75 488,0-1-1,0 0 1,0 0-1,0-1 1,1 1-1,-1-1 1,1 0-1,0 0 0,0 0 1,7 1-1,7-6-249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11 17652,'0'0'52,"0"-1"0,0 1 1,0 0-1,0-1 0,0 1 1,0-1-1,0 1 0,0 0 1,0-1-1,0 1 0,0-1 0,-1 1 1,1 0-1,0-1 0,0 1 1,0 0-1,-1-1 0,1 1 1,0 0-1,-1-1 0,1 1 1,0 0-1,-1-1 0,1 1 0,0 0 1,-1 0-1,1 0 0,0-1 1,-1 1-1,1 0 0,-1 0 1,1 0-1,0 0 0,-1 0 1,1 0-1,-1 0 0,1 0 1,0 0-1,-1 0 0,1 0 0,-1 0 1,1 0-1,-1 0 0,1 0 1,0 0-1,-1 0 0,1 0 1,-1 1-1,-21 10 895,9-1-808,1 0 0,1 1 0,0 1 0,0 0 0,1 0 0,1 1 0,0 0 1,1 1-1,-10 22 0,10-18-169,1 0 1,0 0 0,1 1-1,2 0 1,0 1 0,1-1-1,-1 27 1,3-43 27,1 1 1,0-1-1,1 1 0,-1-1 0,1 1 1,-1-1-1,1 0 0,0 1 0,0-1 1,1 0-1,-1 1 0,1-1 0,-1 0 1,5 5-1,-5-6 10,1-1 1,0 0-1,0 1 1,-1-1-1,1 0 1,0 0-1,0 0 0,0 0 1,0 0-1,0-1 1,0 1-1,0-1 1,0 1-1,0-1 1,1 0-1,-1 0 0,0 0 1,0 0-1,0 0 1,0 0-1,0 0 1,1-1-1,-1 1 1,0-1-1,2 0 0,5-3 65,0 0-1,-1 0 1,1-1-1,-1 0 0,0 0 1,0-1-1,-1 1 0,0-2 1,0 1-1,0-1 0,-1 0 1,6-9-1,-4 5 79,0-1 0,-1 1-1,0-2 1,-1 1 0,0 0 0,-1-1 0,6-24 0,-10 31-109,0 1 1,0-1 0,-1 1 0,1-1-1,-2 1 1,1-1 0,0 1 0,-1-1-1,0 1 1,0 0 0,-2-7 0,2 10-79,0 0-1,0 0 1,-1 0 0,1 0 0,0 0-1,-1 1 1,1-1 0,-1 0 0,1 0-1,-1 1 1,0-1 0,0 1 0,0 0 0,1-1-1,-1 1 1,-1 0 0,1 0 0,0 0-1,0 1 1,0-1 0,0 0 0,-1 1 0,1 0-1,0-1 1,0 1 0,-1 0 0,1 0-1,-4 1 1,-1-1-232,1 1 0,1 1 0,-1-1 0,0 1 0,0 0 0,0 0 0,1 1 0,0 0 0,-1 0 1,1 0-1,0 0 0,0 1 0,-5 5 0,5-3-586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22 18204,'5'-5'577,"15"-11"753,-13 16-759,-6 13 77,-9 28-258,-2 0 1,-23 58-1,15-46-326,-4 8-21,9-28-9,2 1 0,1 0 0,-7 48 0,16-81-31,1 0 0,0 1 0,0-1 1,0 0-1,0 1 0,0-1 0,0 0 1,0 1-1,0-1 0,1 0 1,-1 0-1,0 1 0,1-1 0,-1 0 1,1 0-1,0 1 0,-1-1 0,1 0 1,0 0-1,0 0 0,-1 0 1,1 0-1,0 0 0,2 1 0,-1-1 5,1 0-1,-1 0 1,0 0-1,1 0 1,-1 0-1,1-1 0,-1 1 1,1-1-1,-1 0 1,1 0-1,-1 0 1,4 0-1,7-2 6,0 0 1,0-1-1,24-8 1,-20 6-315,0-1 1,-1-1 0,0 0 0,0-1-1,-1-1 1,20-14 0,-33 21 257,-1 1-1,1-1 1,-1 1 0,1-1 0,-1 0 0,1 0-1,-1 1 1,0-1 0,0 0 0,0 0-1,0 0 1,0 0 0,0-1 0,0 1 0,-1 0-1,1 0 1,-1 0 0,0-1 0,1-2 0,-2-19-579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17516,'6'9'1448,"14"2"-1024,4-1-168,11 0 472,5 0-264,7-4-712,2-6-1648,2-12 1760,-2-5-288,-7-6-256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17668,'23'2'1560,"2"9"-1184,-2 13-96,0 8 704,4 17-647,0 11-49,-3 13 8,-5 6 0,-7 10-96,-12 10-88,-16 17-96,-10 3 40,-16 1-80,-9-1-120,-11-1-640,-5-1 696,-9-8-96,-2-6-41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4 13427,'2'-3'1008,"-1"18"-928,-17 26-32,-9 15 200,-10 37-184,-8 13 0,-11 23 72,-4 7 0,1 10 24,3-1-32,8-9 8,4-10-16,12-34-216,8-16-120,12-29 192,6-17-24,-4-34-88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13787,'-35'177'1679,"-41"255"-858,75-419-816,-1-8-7,2 0 0,-1 1 0,1-1 0,-1 0 0,1 0-1,1 0 1,-1 0 0,1 0 0,0 0 0,2 8 0,-2-11 2,0-1 1,-1 0 0,1 0-1,0 0 1,0 0 0,0 0-1,0 0 1,0 0 0,0 0-1,0-1 1,0 1 0,0 0-1,0-1 1,0 1 0,0 0-1,1-1 1,-1 1 0,0-1-1,0 0 1,1 1 0,-1-1-1,0 0 1,0 0 0,1 0-1,-1 0 1,0 0 0,1 0-1,-1 0 1,0-1-1,2 1 1,5-2 14,1 0 0,-1-1 0,12-5 0,43-24 168,99-66 1,-124 74 97,176-130 2093,-156 103-1909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16604,'-4'-14'1328,"2"17"-936,5 1-144,3 28 672,5 18-280,-1 14-392,5 8-56,0 4-248,3 3-224,-4-10-472,-1-6 632,-3-15-120,-4-9-112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13971,'52'-34'944,"72"-36"0,-98 58-809,1 0-1,1 2 1,-1 1 0,55-10 0,-71 17-118,0 1 1,-1 0-1,1 1 0,0 0 1,-1 1-1,1 0 0,0 0 1,-1 1-1,1 1 1,-1 0-1,12 5 0,-17-6-5,1 1 0,-1 1 0,0-1 0,0 1 0,0-1-1,0 1 1,-1 1 0,0-1 0,1 1 0,-2-1 0,1 1 0,0 0-1,-1 1 1,0-1 0,0 1 0,-1-1 0,1 1 0,-1 0 0,-1 0-1,3 9 1,-2 5 89,0 0-1,-1 1 0,-1-1 1,0 0-1,-2 1 0,0-1 1,-2 0-1,0 0 0,-14 38 0,4-21 154,-2-1 0,-1-1-1,-2 0 1,-28 39-1,32-53-79,-1 0 0,-29 27 0,38-41-206,-1 0 1,0 0 0,-1-1 0,1 0 0,-1-1 0,0 1-1,-1-2 1,1 1 0,-11 2 0,17-6-19,0-1-1,0 1 1,0-1 0,0 1 0,0-1-1,0 0 1,1 0 0,-1-1 0,0 1 0,-4-1-1,6 0 38,0 1-1,0 0 0,0-1 0,0 1 0,0-1 0,0 1 1,0-1-1,1 0 0,-1 1 0,0-1 0,0 0 1,0 1-1,1-1 0,-1 0 0,0 0 0,1 0 1,-1 0-1,1 0 0,-1 1 0,1-1 0,0 0 1,-1 0-1,1 0 0,0 0 0,-1 0 0,1-1 0,0 1 1,0 0-1,0 0 0,0 0 0,0 0 0,1-2 1,6-23-358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5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17732,'-4'9'1528,"3"7"-1248,4 10-144,2 4 1297,4 7-1538,2 5-279,-1 3 1153,3 3-753,0-2 56,-1-3 16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27 17876,'-2'-3'84,"0"1"0,-1 0 0,1 0 0,-1 0 0,1 0 0,-1 0 0,1 0 0,-1 1 0,0-1-1,0 1 1,0 0 0,0 0 0,0 0 0,0 0 0,0 0 0,0 1 0,0 0 0,-1-1 0,-3 1 0,2 1-13,0 0 0,0 0 0,1 0 0,-1 1 0,0 0 0,1 0 1,-1 0-1,1 0 0,-1 1 0,1-1 0,-5 5 0,-1 2-16,1-1 0,0 2 0,0-1 0,1 1 0,0 0 0,0 1 0,2 0 0,-11 21 0,12-19-56,1-1-1,0 1 1,1-1-1,1 1 1,0 0-1,1 0 1,0 0-1,1 17 1,1-25-4,-1-1 0,1 0 0,0 0 0,0 1 1,0-1-1,0 0 0,1 0 0,0 0 0,0-1 0,0 1 0,0 0 0,4 5 1,-3-7-1,-1 0 0,0 0 0,1 0 1,-1-1-1,1 1 0,0 0 1,0-1-1,0 0 0,-1 0 0,1 0 1,0 0-1,0 0 0,0 0 1,1-1-1,-1 1 0,0-1 1,0 0-1,0 0 0,4-1 0,1 0-1,-1 0 1,1-1-1,-1 0 0,1-1 0,-1 0 0,0 0 0,0-1 0,0 1 0,0-1 0,-1-1 0,0 1 0,1-1 0,-2 0 0,1-1 0,6-8 0,2-2-9,0-1 0,-2-1 0,0 0 0,11-24 0,-21 41-251,-1 6 183,-2 9 6,-5 22-95,1-15-200,2 1 0,0 0 0,1 0 0,1 33 0,7-39-89,-6-16 448,0 0 1,0 1 0,1-1 0,-1 0-1,0 0 1,0 0 0,1 1-1,-1-1 1,0 0 0,1 0 0,-1 0-1,0 0 1,1 0 0,-1 0 0,0 0-1,1 0 1,-1 0 0,0 0-1,1 0 1,-1 0 0,0 0 0,1 0-1,-1 0 1,0 0 0,1 0-1,0 0 1,1-2-43,1 1 1,0-1-1,-1 0 0,1 0 0,-1-1 1,1 1-1,-1 0 0,3-4 0,22-29-448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12899,'-16'47'1728,"-7"10"-920,-11 12-208,-1 6 1089,4-5-745,2-5-152,7-18-336,7-10-216,13-25-616,7-12-304,3-22 480,-4-12-160,-6-11-160</inkml:trace>
  <inkml:trace contextRef="#ctx0" brushRef="#br0" timeOffset="1">0 170 12243,'20'29'1768,"2"1"-984,8-4-280,6-2 1425,8-8-1289,3-6-368,4-7 64,-1-3-56,-4-5-248</inkml:trace>
  <inkml:trace contextRef="#ctx0" brushRef="#br0" timeOffset="2">616 151 16275,'6'-4'1617,"13"1"-993,1 3-280,14-1 1824,4-1-1503,9-2-641,2 0-304,5-3 336,-2-3-24,-8-13-112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14171,'8'20'1336,"4"12"-1024,-1 11-128,2 6 537,1 9-473,-1-2 32,0 2-192,0-5-208,-4-12 120,-2-6-40,-1-11-48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15811,'33'-26'465,"1"1"0,1 2-1,0 1 1,2 2 0,1 2-1,0 1 1,2 2-1,-1 1 1,81-15 0,-106 27-426,1 0 0,0 1 0,0 0 1,0 1-1,0 1 0,22 4 1,-34-4-42,1 0 1,0 0-1,-1 0 1,1 0-1,-1 1 1,0-1-1,0 1 1,1 0-1,-1 0 1,0 0-1,0 1 1,-1-1-1,5 5 1,-5-5 1,-1 1 0,0 0 0,1-1 0,-1 1 0,0 0 0,0 0 0,0 0 0,-1-1 0,1 1 0,-1 0-1,0 0 1,0 0 0,1 0 0,-2 0 0,1 0 0,0 0 0,-1 0 0,1 0 0,-3 4 0,0 3 30,-1-1 0,0 1-1,-1-1 1,0 0 0,0-1-1,-1 1 1,0-1 0,0 0 0,-12 11-1,-74 60 361,84-73-354,-47 35 38,28-22-649,-27 25 0,49-36 373,12-5-102,12-5-104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1 788 16091,'3'-2'202,"0"1"0,0-1-1,0 1 1,1-1-1,-2 0 1,1 0-1,0 0 1,0-1-1,-1 1 1,1-1-1,3-4 1,22-37 380,-17 26 161,100-168 605,-106 171-1294,-5 15-53,0 0 1,0-1 0,0 1-1,0 0 1,-1 0-1,1 0 1,0 0-1,0-1 1,0 1-1,0 0 1,0 0 0,0 0-1,-1 0 1,1 0-1,0-1 1,0 1-1,0 0 1,0 0-1,-1 0 1,1 0 0,0 0-1,0 0 1,0 0-1,0 0 1,-1 0-1,1 0 1,0 0-1,0 0 1,0 0 0,-1 0-1,1 0 1,0 0-1,0 0 1,0 0-1,-1 0 1,1 0 0,0 0-1,-3 1 6,1-1 0,0 1 0,0 0-1,0 0 1,0 0 0,0 1 0,0-1 0,0 0 0,0 1-1,-1 1 1,-51 55-39,47-50-29,1 0 0,0 0 0,1 1 0,-1 0 1,-5 15-1,10-23 47,1-1-1,0 1 1,-1 0 0,1 0-1,0 0 1,-1 0 0,1 0-1,0 0 1,0 0 0,0-1-1,0 1 1,0 0 0,0 0-1,0 0 1,0 0 0,0 0 0,0 0-1,0 0 1,1 0 0,-1 0-1,0 0 1,1-1 0,-1 1-1,0 0 1,1 0 0,-1 0-1,1-1 1,0 1 0,-1 0 0,1-1-1,0 1 1,-1 0 0,1-1-1,0 1 1,-1-1 0,1 1-1,0-1 1,0 1 0,0-1-1,0 0 1,0 1 0,-1-1-1,1 0 1,1 1 0,5 0-57,0-1 1,0 1 0,0-1-1,14-1 1,-9 0 18,-11 1 46,52-2-210,1-1-1,0-3 0,68-17 0,-116 21 239,1-1-1,-1 1 1,1-1-1,-1 0 1,0 0-1,0-1 1,-1 0-1,1 0 1,-1 0-1,1-1 1,-2 0-1,7-7 1,-5 4 44,-1 1 0,0-2 1,0 1-1,-1-1 0,0 1 0,-1-1 1,0 0-1,2-10 0,0-10 105,-1-1 0,-2 1 0,-1-1-1,-4-50 1,-12-56-2,11 112-203,-2-1-1,0 2 1,-14-36 0,19 58 27,1-1 1,-1 1-1,0-1 0,1 1 0,-1-1 0,0 1 1,0 0-1,0-1 0,0 1 0,0 0 0,0 0 1,0 0-1,-1-1 0,1 1 0,0 0 1,-1 1-1,1-1 0,0 0 0,-3-1 0,3 3 2,0-1 0,0 0-1,0 0 1,0 0-1,0 1 1,0-1-1,1 1 1,-1-1 0,0 1-1,0-1 1,0 1-1,0-1 1,1 1-1,-1 0 1,0-1 0,1 1-1,-1 0 1,0 0-1,1-1 1,-1 1-1,1 0 1,-1 0 0,1 0-1,0 0 1,-1 0-1,1 0 1,0 0 0,0-1-1,-1 1 1,1 0-1,0 0 1,0 1-1,-3 15-39,0 0 0,1 0 0,1 0 0,1 0 0,2 24-1,16 85-89,-5-65 100,2-1 1,4-1 0,38 86 0,-11-50 80,71 110-1,-95-169 178,-86-148 961,-57-138-1,120 248-1205,1 1 0,-1-1-1,0 0 1,1 1 0,-1-1 0,1 0-1,-1 0 1,1 1 0,0-1 0,0 0-1,0 0 1,0 1 0,0-4 0,1 4-35,-1 0 1,1 0-1,0 0 1,0 0-1,-1 0 1,1 1-1,0-1 1,0 0-1,0 1 1,0-1 0,0 0-1,0 1 1,0-1-1,0 1 1,0 0-1,0-1 1,0 1-1,0 0 1,0-1-1,0 1 1,3 0 0,86-14-1538,-42 8 1019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102 377 17436,'-4'0'181,"-1"1"1,0-1 0,1 1 0,-1 0-1,0 0 1,1 1 0,0-1-1,-1 1 1,1 0 0,0 0-1,0 0 1,0 1 0,0-1 0,0 1-1,0 0 1,-3 4 0,5-5-129,-1 0 1,1 0-1,0 0 1,0 0 0,1 1-1,-1-1 1,0 1-1,1-1 1,-1 1-1,1 0 1,0-1 0,0 1-1,0 0 1,0 0-1,1 0 1,-1 0 0,1 0-1,0-1 1,-1 1-1,1 0 1,1 0-1,-1 0 1,0 0 0,1 0-1,-1 0 1,3 4-1,-2-5-49,0 0 0,0-1 0,1 1-1,-1 0 1,1-1 0,-1 1 0,1-1-1,0 0 1,-1 1 0,1-1 0,0 0-1,0 0 1,0 0 0,0 0-1,0-1 1,0 1 0,0 0 0,1-1-1,-1 1 1,0-1 0,0 0 0,0 0-1,0 0 1,1 0 0,-1 0 0,2-1-1,8 0-58,-1-1 1,1 0-1,17-6 0,10-6-180,-1-2 1,0-2 0,45-29-1,2-1-192,-77 44 400,0 0 0,0 0 0,0 0-1,0 1 1,1 1 0,15-4 0,-22 6 38,-1 0 0,0 0 1,0 0-1,0 1 0,0-1 1,1 0-1,-1 0 1,0 1-1,0-1 0,0 1 1,0-1-1,0 1 0,0 0 1,0-1-1,0 1 1,0 0-1,0-1 0,-1 1 1,1 0-1,0 0 0,0 0 1,-1 0-1,1 0 0,0 1 1,0 0 4,0-1 0,0 0 1,0 0-1,0 1 1,0-1-1,0 0 0,0 0 1,0 0-1,0 0 0,1 0 1,-1-1-1,0 1 0,1 0 1,-1 0-1,0-1 0,1 1 1,-1-1-1,4 1 0,-1-1-3,0 0-1,1 0 1,-1-1-1,0 1 0,0-1 1,1 0-1,-1-1 1,0 1-1,0-1 0,5-2 1,40-26-351,-43 26 281,65-49-719,-50 35 389,1 2 0,0 0 0,1 2 0,36-18-1,-56 31 375,0 0-1,-1 0 1,1 1-1,0-1 1,0 1-1,-1-1 1,1 1-1,0 0 1,0 0-1,0 0 1,-1 0-1,1 1 1,0-1-1,0 1 1,0-1-1,-1 1 1,4 1-1,15 4 399,-17-5-323,1-1 1,0 0-1,-1 0 1,1 0 0,-1-1-1,1 0 1,-1 0-1,1 0 1,-1 0-1,1-1 1,-1 1-1,6-4 1,49-30 211,-55 32-261,88-67-230,-38 28-353,-53 44 632,-1 0 0,0 0 0,1 0 0,-1 0 0,0 0 0,0 1-1,0-1 1,0 0 0,0 0 0,-1 4 0,0 4 225,1-9-253,0 0-1,0 1 1,0-1-1,1 0 1,-1 1-1,0-1 1,1 0-1,-1 1 1,1-1-1,-1 0 1,1 0-1,-1 0 1,1 0-1,0 0 1,0 1-1,0-1 1,-1 0-1,1-1 1,0 1-1,0 0 1,0 0-1,1 0 1,-1-1-1,0 1 1,0 0-1,0-1 1,0 1-1,1-1 1,-1 1-1,0-1 1,1 0-1,-1 1 1,0-1 0,1 0-1,-1 0 1,0 0-1,1 0 1,-1 0-1,0-1 1,2 1-1,5-1 2,1 0-1,-1-1 1,0 0 0,1 0-1,7-3 1,43-24-293,-44 20-33,1 1 0,20-8 0,-44 22 351,0 1-1,1 0 0,0 0 1,0 1-1,-7 9 1,5-6 66,-9 11-591,28-27-1544,5-6 1480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4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251 171 13299,'-2'-2'175,"0"0"1,0 1-1,-1-1 1,1 0-1,-1 1 1,0 0-1,1 0 1,-1 0-1,0 0 1,0 0-1,1 0 0,-1 1 1,0-1-1,0 1 1,0 0-1,0 0 1,0 0-1,0 0 1,0 0-1,0 1 1,1-1-1,-1 1 1,0 0-1,0 0 0,0 0 1,1 0-1,-6 3 1,-6 3 271,-1 0-1,1 1 1,0 0 0,1 1 0,0 1-1,0 0 1,1 1 0,1 0 0,0 1 0,-19 24-1,29-34-409,0 0 0,0-1-1,0 1 1,0 0 0,0 0-1,0 0 1,1 0 0,-1 0 0,0 0-1,1 0 1,0 0 0,-1 0-1,1 0 1,0 0 0,0 1-1,0-1 1,1 0 0,-1 0 0,0 0-1,1 0 1,0 3 0,0-3-20,1 0 1,-1-1-1,0 1 1,1-1-1,0 1 1,-1-1 0,1 1-1,0-1 1,-1 0-1,1 1 1,0-1-1,0 0 1,0-1 0,0 1-1,0 0 1,0 0-1,0-1 1,0 1-1,0-1 1,5 1 0,11 0-77,1-1 1,-1 0-1,0-1 1,1-1-1,-1-1 1,0 0-1,24-8 1,-12 1-223,-1-1 0,-1-2 0,41-23 1,-60 31 226,-1 0 0,0 0 1,0-1-1,-1 0 0,0-1 1,0 0-1,0 0 0,6-9 1,-11 17 89,0 0 0,0 1 0,-1-1 0,1-1 0,1 1 0,-1 0 0,0 0 0,0-1 0,0 1 0,0-1 0,3 1 0,3-1-44,1-1-1,-1 1 1,1-1 0,-1-1 0,0 0 0,0 0-1,0 0 1,11-6 0,7-3-132,27-17 0,19-19-89,-64 42 217,-1-1 0,0 0 1,0-1-1,-1 0 0,0 0 0,0 0 0,5-9 0,-10 14 22,0 1-1,0 0 0,-1 0 0,1-1 1,0 1-1,-1 0 0,1-1 1,-1 1-1,1-1 0,-1 1 0,0-1 1,0 1-1,1 0 0,-1-1 0,0 1 1,0-1-1,0 1 0,-1-1 1,1 1-1,0-1 0,-1 1 0,1-1 1,-1 1-1,1-1 0,-1 1 0,1 0 1,-1-1-1,0 1 0,-1-1 1,1 0 10,-1 1 1,0 0 0,0 0 0,0 0 0,0 0 0,0 0-1,0 0 1,0 0 0,0 1 0,0-1 0,-1 1 0,1-1-1,0 1 1,0 0 0,-1 0 0,1 0 0,0 0 0,0 0-1,-3 1 1,-6 2 59,0 0 0,0 0-1,0 1 1,0 0 0,1 1 0,0 0-1,0 1 1,0 0 0,1 1 0,-10 8-1,11-9-25,0 1 0,0 1-1,1 0 1,0 0 0,1 0 0,-1 1-1,2 0 1,-1 0 0,1 0-1,0 1 1,-3 10 0,7-17-50,0 0 0,0 1 1,1-1-1,-1 0 0,0 1 0,1-1 1,0 1-1,0-1 0,0 1 1,0-1-1,1 0 0,-1 1 0,1-1 1,0 1-1,0-1 0,0 0 1,0 0-1,1 0 0,-1 0 0,1 1 1,0-2-1,0 1 0,0 0 0,0 0 1,0-1-1,1 1 0,-1-1 1,1 0-1,0 0 0,0 0 0,-1 0 1,1 0-1,0 0 0,1-1 0,-1 1 1,0-1-1,0 0 0,5 1 1,3 1-41,0 0 1,1-1 0,-1 0 0,1-1-1,12 0 1,-18-1 30,1 0 0,-1-1 0,1 0 0,-1 0 1,1 0-1,-1-1 0,0 0 0,0 0 0,0-1 0,10-4 0,12-16-115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16388,'10'-5'1320,"11"-1"-968,4 2-152,15 1 376,6 0-96,10 0-168,7-1-64,8 4-104,4 0-104,0 4-224,-4 2-120,-12 2-248,-5 5-168,-8 3-712,-10 1 1088,-20 0-265,-16 1-183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15875,'12'15'1329,"12"-14"-849,3-2-160,15-7 464,11-2-224,19-2-152,2-3-112,12 2-368,2-1-328,-8 7-248,-7 0 472,-7 4-152,-6 1-128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14651,'16'14'1256,"4"8"-872,3 4-143,1 7 367,2 1-80,-2 2-136,-1 0-96,-8 5-136,-5 5-32,-10 8 0,-9 5-24,-12 7-80,-7 3-208,-6-3 192,1-3 16,1-16-24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6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92 18140,'0'-6'287,"0"0"0,0 0 0,-1-1 0,1 1 0,-2 0 0,1 0 0,-4-10 0,4 15-240,1-1 1,-1 1-1,0 0 0,0-1 1,0 1-1,0 0 1,-1-1-1,1 1 1,0 0-1,0 0 1,-1 0-1,1 0 0,-1 0 1,1 0-1,-1 1 1,1-1-1,-1 0 1,1 1-1,-1-1 1,0 1-1,1 0 0,-1-1 1,0 1-1,1 0 1,-1 0-1,0 0 1,1 0-1,-1 0 1,0 1-1,1-1 0,-1 0 1,0 1-1,-2 0 1,-4 2-4,1 0 0,-1 1 0,1 0 0,-1 0 0,1 0 0,0 1 0,1 0 0,-1 0 1,1 1-1,0 0 0,-9 11 0,2 0-65,0 0 0,1 1 0,-13 29 0,19-36 22,2 0-1,-1 0 0,1 1 1,1 0-1,0 0 1,1 0-1,-1 15 1,2-23 7,1-1 0,0 1 0,0 0 0,0-1 0,1 1 0,-1 0 0,1-1 1,0 1-1,0-1 0,0 1 0,0-1 0,1 1 0,-1-1 0,1 0 0,0 0 0,0 0 1,0 0-1,1 0 0,-1 0 0,1 0 0,-1-1 0,1 1 0,0-1 0,0 0 0,0 0 1,0 0-1,0 0 0,4 1 0,2 0 20,0 0 0,0-1 0,0-1 0,1 0 0,-1 0 0,0 0 0,1-1 0,-1-1 1,0 0-1,0 0 0,0-1 0,1 0 0,14-5 0,-5 0 40,0-1 0,-1-1 0,-1 0 0,1-1 0,22-18 0,-25 17 14,-1-2-1,0 0 1,-1-1-1,0 0 0,18-28 1,-27 36-58,0 0 0,0 0 0,-1 0 1,0 0-1,0-1 0,-1 1 1,1-1-1,-1 0 0,-1 0 0,0 0 1,0 0-1,0 0 0,0 0 1,-1 0-1,-1 0 0,1 0 0,-1 0 1,-3-12-1,3 16-33,0 0 1,-1-1-1,0 1 0,1 0 1,-1 0-1,0 0 0,0 0 1,-1 0-1,1 1 0,-1-1 1,1 1-1,-1-1 0,0 1 1,0 0-1,0 0 1,0 0-1,0 0 0,0 1 1,-1-1-1,1 1 0,-1 0 1,1 0-1,-1 0 0,1 1 1,-1-1-1,1 1 0,-1-1 1,0 1-1,-6 1 0,-1 0-151,-1 1-1,1 0 1,-1 1-1,1 0 1,0 1-1,0 0 1,1 1-1,-12 6 1,8-3-67,1 0 0,0 2 0,0 0-1,0 0 1,1 1 0,1 0 0,0 1 0,-16 22 0,8 6-401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45 15907,'-6'-44'2180,"5"44"-2164,1 0 0,0 0 0,0 0 0,0 0 0,0 0 0,0 0 1,0 0-1,0 1 0,0-1 0,0 0 0,0 0 0,0 0 1,0 0-1,0 0 0,0 0 0,0 0 0,0 0 0,-1 0 1,1 0-1,0 0 0,0 0 0,0 0 0,0 0 0,0 0 1,0 0-1,0 0 0,0 0 0,0 0 0,0 0 0,0 0 0,0 0 1,0 0-1,0 0 0,0-1 0,-1 1 0,1 0 0,0 0 1,0 0-1,0 0 0,0 0 0,0 0 0,0 0 0,0 0 1,0 0-1,0 0 0,0 0 0,0 0 0,0 0 0,-3 12 591,-1 23 112,-1 36-532,3 1 0,3-1 0,3 1 0,3-1 0,21 86 0,-27-154-188,1 6-2,0 0 0,1 0 1,8 16-1,-11-23 1,1-1 1,0 1 0,0-1 0,0 1-1,0-1 1,0 1 0,0-1-1,0 1 1,1-1 0,-1 0 0,0 0-1,1 0 1,-1 0 0,1 0 0,-1 0-1,1 0 1,0 0 0,-1-1-1,1 1 1,0 0 0,0-1 0,-1 0-1,1 1 1,0-1 0,0 0-1,0 0 1,3 0 0,-1-1-1,1-1 0,-1 1 0,1-1 0,-1 0 0,0 0 0,0-1 0,0 1 0,0-1 0,0 0 0,5-5 0,34-39-7,-36 40 7,13-18-2,-4 6 4,22-22-1,-34 37 7,0 0 0,1 0 0,-1 1 0,1 0-1,-1 0 1,1 0 0,0 0 0,0 1 0,1 0-1,-1 0 1,8-2 0,-12 4-4,1 0 1,0 0-1,0 0 0,0 0 1,0 1-1,-1-1 0,1 0 1,0 1-1,0-1 0,0 1 1,-1-1-1,1 1 0,0 0 1,-1 0-1,1 0 0,-1 0 1,1 0-1,-1 0 0,1 0 1,-1 1-1,0-1 0,0 0 1,1 1-1,-1-1 0,0 1 1,0-1-1,-1 1 0,1 0 1,0-1-1,0 1 0,0 3 1,3 6 19,-1 0 0,-1 1 0,3 21 0,-4-24-12,3 39 38,-2-22-11,5 28 1,-7-53-36,0-1 0,0 1 0,0-1 0,0 1 0,0 0 0,0-1-1,1 1 1,-1 0 0,0-1 0,0 1 0,0-1 0,0 1 0,1-1 0,-1 1 0,0-1 0,1 1 0,-1 0 0,0-1 0,1 0 0,-1 1 0,1-1-1,-1 1 1,1-1 0,-1 1 0,1-1 0,-1 0 0,1 1 0,-1-1 0,1 0 0,-1 0 0,1 1 0,0-1 0,-1 0 0,1 0 0,-1 0-1,1 0 1,0 0 0,-1 0 0,1 0 0,-1 0 0,1 0 0,0 0 0,-1 0 0,1 0 0,-1 0 0,1-1 0,0 1 0,0 0 0,2-2 6,0 0 0,0 0 0,0 0 0,-1-1 1,1 1-1,3-6 0,15-18 39,28-51 0,-34 51-30,1 1 1,29-34 0,-43 56-21,0 1-1,0-1 1,0 1 0,1 0 0,-1 0 0,1 0 0,-1 0 0,1 1 0,0-1 0,0 1 0,0-1-1,0 1 1,5-2 0,-7 3 1,0 0 0,0 0 0,0 0-1,0 0 1,0 1 0,0-1 0,0 0 0,0 0-1,-1 1 1,1-1 0,0 0 0,0 1 0,0-1-1,0 1 1,-1-1 0,1 1 0,0-1 0,1 2-1,-1-1-1,0 1 0,1 0 0,-1 0 0,0 0 0,0-1 0,0 1-1,0 1 1,0-1 0,0 0 0,0 3 0,3 14-50,3 31 1,4 15 25,-11-64 29,0 1 1,0-1-1,0 0 0,1 0 0,-1 0 0,0 0 0,1 0 0,-1 0 0,1 0 0,-1 0 1,1 0-1,0 0 0,-1 0 0,1 0 0,0 0 0,0-1 0,0 1 0,-1 0 0,1-1 1,0 1-1,1 0 0,-1-1-1,0 0 1,0 0 0,0 0 0,0 0-1,0 0 1,-1 0 0,1 0-1,0 0 1,0-1 0,0 1-1,0 0 1,-1-1 0,1 1 0,0-1-1,0 1 1,-1 0 0,1-1-1,0 0 1,-1 1 0,2-2-1,4-5 9,0 0 0,0 0 0,8-16 0,-11 17 2,11-16 11,18-30 16,-28 47-40,-1 1-1,1 0 0,-1 0 1,1 0-1,0 0 1,1 0-1,-1 1 1,8-4-1,-11 6 3,0 1 0,0-1 0,0 1 0,0-1 0,0 1 0,0 0 0,1-1 0,-1 1 0,0 0 0,0 0 0,0 0 0,1 0 0,-1 0 0,0 0 0,0 0 0,0 1 0,0-1 0,1 0 0,-1 1 0,0-1 0,0 0 0,0 1 0,0 0 0,2 0 0,-1 1-1,0 0 0,0 0 0,0 1 0,0-1-1,0 0 1,0 1 0,0-1 0,-1 1-1,3 4 1,0 5-2,0 0 1,0 0-1,3 22 0,-3 27 20,-3-44 8,0 0 1,5 24 0,-3-31-65,-2-13-462,-3-17-457,-15-24 351,5 21 203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17596,'1'2'1744,"2"6"-1296,-2 5-288,1 2 1153,1-4-625,0-4-504,-1-5-112,1-2-56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36 318 11666,'17'-16'2614,"27"-18"0,-29 24-1634,-1-2 0,0 1 0,20-23 0,-28 26-799,0 0 1,0-1 0,-1 1-1,0-1 1,0 0 0,-1-1-1,0 1 1,2-13 0,-5 18-129,0 0 0,0 0 0,0 1 0,-1-1 0,0 0 0,0 0 0,0 0 0,0 0 0,0 0 0,-1 0 1,0 1-1,0-1 0,0 0 0,0 0 0,-1 1 0,1-1 0,-1 1 0,0-1 0,0 1 0,0 0 0,0-1 0,-1 1 1,0 0-1,-3-3 0,4 5-22,0-1 1,0 1 0,0-1-1,0 1 1,0 0-1,0 0 1,0 0 0,0 0-1,0 0 1,-1 1 0,1-1-1,0 0 1,-1 1-1,1 0 1,0 0 0,-1 0-1,1 0 1,-1 0 0,-2 0-1,1 2 2,0-1 0,0 0 0,0 1 1,0 0-1,1-1 0,-1 2 0,0-1 0,1 0 0,-1 1 0,-2 3 0,-3 2-3,0 1 1,1 1-1,0 0 0,1 0 0,0 0 1,-7 17-1,6-9-27,1-1 0,1 1 0,1 0 1,0 0-1,2 0 0,-3 25 0,5-34-11,1 1 0,0 0 0,0 0 0,1-1 0,0 1 0,1 0 0,0-1 0,0 1 0,1-1 0,0 0 1,1 0-1,0 0 0,9 15 0,-10-20-74,1 0 0,-1 0 0,1-1 0,-1 1 0,1-1 0,0 0 0,0 0 0,1 0 0,-1-1 0,0 1 1,1-1-1,0 0 0,-1 0 0,1-1 0,0 1 0,0-1 0,0 0 0,0-1 0,0 1 0,0-1 0,0 0 1,8-1-1,4-1-445,-1-1 1,-1 0-1,1-2 1,0 1 0,24-13-1,-11 4-233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3: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128 187 14859,'-1'-6'429,"1"2"-166,-1 0 0,1 0 0,-1 0 0,0 0 0,0 1 0,-3-7 0,4 9-197,-1 1-1,1-1 1,-1 0-1,1 0 1,-1 0-1,0 0 1,0 1-1,1-1 1,-1 0-1,0 1 0,0-1 1,0 1-1,0-1 1,0 1-1,0-1 1,0 1-1,0 0 1,0-1-1,0 1 1,0 0-1,0 0 1,0 0-1,0-1 0,0 1 1,0 0-1,0 1 1,0-1-1,0 0 1,0 0-1,0 0 1,-1 1-1,-3 1 7,1-1 1,-1 1-1,1 0 1,0 1-1,0-1 0,0 1 1,0 0-1,1 0 0,-1 0 1,1 0-1,-1 1 0,1-1 1,0 1-1,0 0 0,1 0 1,-1 0-1,1 0 1,-2 6-1,0-2-48,0 1 0,1-1 0,1 1-1,-1 0 1,2 0 0,-1 0 0,1 0 0,0 16 0,1-23-18,0 1 0,0-1 1,0 0-1,0 0 0,1 0 1,-1 0-1,1 1 0,-1-1 1,1 0-1,0 0 0,0 0 1,0 0-1,0 0 0,0-1 1,1 1-1,-1 0 0,0 0 1,1-1-1,-1 1 0,1-1 1,0 1-1,0-1 0,-1 0 1,1 0-1,0 1 1,0-1-1,0 0 0,0-1 1,0 1-1,0 0 0,0-1 1,1 1-1,-1-1 0,0 0 1,0 1-1,0-1 0,1 0 1,-1 0-1,0-1 0,0 1 1,0 0-1,0-1 0,3 0 1,17-5 56,-1-1 0,39-17 0,-46 17-36,1 0 0,0 1-1,1 1 1,0 0-1,-1 1 1,1 1 0,18-2-1,-31 5-15,0 0 0,0 0-1,0 0 1,1 1 0,-1-1-1,0 1 1,0 0 0,0 0 0,0 0-1,-1 0 1,1 0 0,0 0-1,0 1 1,-1-1 0,1 1-1,-1 0 1,1 0 0,-1 0-1,0 0 1,1 1 0,-1-1 0,0 0-1,1 4 1,0-1 82,0 1 0,-1 0-1,0-1 1,0 1 0,0 0 0,-1 0 0,0 0-1,0 0 1,0 1 0,-1 8 0,2-84 1263,-1 39-1110,0-1 1,-2 1-1,-1 0 0,-9-48 0,5 65-195,4 9-16,2 7 35,1 2-91,1-1 0,0 1-1,-1-1 1,1 1 0,1-1 0,-1 0 0,1 0-1,-1 0 1,1 0 0,0 0 0,1 0 0,-1-1-1,1 1 1,-1-1 0,1 0 0,0 0 0,0-1-1,1 1 1,-1-1 0,0 0 0,1 0-1,-1 0 1,10 2 0,-6-3-19,0 0 0,0 0 0,-1 0 0,1-1 0,0 0 0,0-1 0,0 0 0,-1 0 0,1-1 0,0 1 0,-1-2 0,0 1 0,1-1 0,10-6 0,-5 1-6,0 0 1,0-1 0,-2-1-1,1 0 1,10-12 0,-15 15 42,-1 0 0,0-1 0,0 1 0,-1-2 0,0 1 0,-1 0 0,1-1 0,-2 0 0,4-10 0,-37 33-58,20-5 63,0 1 0,1 0 0,0 1 0,0 0 0,1 0 0,1 0 0,-12 25 0,-2 11-117,20-45 21,0 1 0,0 0 0,0 0 0,1 0 0,-1-1 0,1 1 0,-1 0 0,1 0 0,0 0 0,1 0 0,-1 0 0,0 0 0,1 0 0,-1-1 0,2 4 0,-2-6 82,0 0 0,1 1 0,-1-1 0,0 0 0,0 0 0,0 1 0,1-1 0,-1 0 0,0 0 1,0 0-1,1 1 0,-1-1 0,0 0 0,0 0 0,1 0 0,-1 0 0,0 0 0,1 1 0,-1-1 0,0 0 0,1 0 0,-1 0 1,0 0-1,0 0 0,1 0 0,-1 0 0,0 0 0,1 0 0,-1 0 0,0 0 0,1-1 0,-1 1 0,0 0 0,0 0 0,1 0 1,-1 0-1,12-8-122,-9 6 47,20-15-319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57 21301,'-1'2'184,"0"0"1,-1 0-1,1 0 1,0 0-1,0 1 1,0-1 0,1 0-1,-1 1 1,0-1-1,1 0 1,0 1 0,0-1-1,-1 4 1,3 36 314,-2-35-283,1 13-196,1-1 1,1 0-1,8 30 1,-10-44-46,1-1 0,0 1 0,0-1 1,0 1-1,1-1 0,-1 0 0,1 0 0,6 7 0,-7-9 13,0-1 0,-1 1-1,1-1 1,0 1-1,1-1 1,-1 0 0,0 0-1,0 0 1,1 0-1,-1 0 1,0 0-1,1-1 1,-1 1 0,0-1-1,1 0 1,-1 0-1,1 1 1,3-2 0,2 0-11,0-1 1,-1 0 0,1 0 0,-1-1-1,0 0 1,0 0 0,0-1 0,0 0-1,0 0 1,-1-1 0,0 1 0,11-12 0,4-4 5,-1-2 0,18-26 1,-24 27 66,19-34 0,-30 48-53,-5 50-86,-1-18 17,3 44 0,0-63 61,0 0 0,1-1 0,0 1 0,0 0 0,0 0 0,1-1 0,0 1 0,0-1 0,0 0 0,1 1 0,0-1 0,0 0 0,6 7 0,-8-10 11,1-1 0,0 1 0,0-1 0,0 0 0,0 0 0,0 0 0,0 0 1,0 0-1,0-1 0,0 1 0,0 0 0,0-1 0,0 0 0,1 1 0,-1-1 0,0 0 0,0 0 0,0-1 0,1 1 0,-1 0 0,0-1 0,0 1 0,0-1 0,0 1 0,0-1 0,0 0 0,4-2 0,2-1 10,-1-1 1,1 0-1,-1 0 0,0-1 1,10-10-1,-3 1 62,0-1 0,-2 0 0,16-26-1,-21 31 1,-1 0 0,-1-1 0,0 1 0,0-1 0,-1 0 0,4-23 0,-8 26-7,-4 14-58,-3 15-66,3-2-45,-2 30-1,6-42 81,-1 0 1,1 0-1,0-1 1,1 1-1,0 0 1,0-1 0,0 1-1,0 0 1,4 8-1,-4-13 22,0 0-1,-1 0 0,1 0 1,0 0-1,0 0 1,0 0-1,-1 0 1,1 0-1,0 0 1,0-1-1,0 1 1,0 0-1,1-1 0,-1 1 1,0-1-1,0 1 1,0-1-1,0 1 1,1-1-1,-1 0 1,0 0-1,0 1 0,0-1 1,1 0-1,-1 0 1,0 0-1,1-1 1,-1 1-1,0 0 1,0 0-1,0-1 1,1 1-1,-1 0 0,0-1 1,0 1-1,0-1 1,0 0-1,0 1 1,0-1-1,2-1 1,5-4-6,0 0 0,-1 0 0,14-13 0,6-9 21,-2-2 1,-1 0-1,33-53 0,-49 63 5,-8 15-8,-4 11 0,-9 16-4,1 1 1,-11 27-1,19-40-2,1 1 1,-1-1-1,2 1 0,0 0 0,0 0 1,1 0-1,0 17 0,0-27-2,2 0-1,-1 0 1,0 0-1,0 0 1,0 0 0,0 0-1,0-1 1,1 1-1,-1 0 1,0 0-1,1 0 1,-1 0 0,1 0-1,-1-1 1,1 1-1,-1 0 1,1-1-1,0 1 1,-1 0 0,1-1-1,0 1 1,0 0-1,-1-1 1,1 1-1,0-1 1,0 0 0,0 1-1,0-1 1,-1 0-1,1 1 1,0-1 0,0 0-1,0 0 1,0 0-1,0 0 1,0 0-1,0 0 1,0 0 0,0 0-1,0 0 1,-1 0-1,1 0 1,0-1-1,0 1 1,0 0 0,0-1-1,1 0 1,7-2-90,0-1 0,0 0-1,14-9 1,-12 6-259,59-21-2152,-61 21 1889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21693,'-1'2'201,"0"0"1,1 0 0,-1 0 0,1 0 0,0 0-1,-1 0 1,1 0 0,0 0 0,0 0-1,1 3 1,-1-2 106,1 51-27,3 1 0,18 86 0,-11-75-529,-8-44 28,1 0 1,1 0 0,1 0 0,9 21-1,-15-42 211,0-1 0,0 0 0,0 0 0,1 1 0,-1-1 0,0 0 0,0 1 0,0-1-1,0 0 1,0 0 0,0 1 0,1-1 0,-1 0 0,0 0 0,0 1 0,0-1 0,1 0-1,-1 0 1,0 0 0,0 1 0,1-1 0,-1 0 0,0 0 0,0 0 0,1 0 0,-1 0 0,0 0-1,0 1 1,1-1 0,-1 0 0,0 0 0,1 0 0,-1 0 0,0 0 0,1 0 0,5-10-88,0-21 81,-5 30-1,0-13-7,5-21 24,-6 34 2,0 0 0,1-1 0,-1 1 1,1 0-1,-1 0 0,1-1 0,0 1 0,-1 0 0,1 0 1,0 0-1,0 0 0,0 0 0,0 0 0,0 0 0,0 0 1,0 0-1,0 1 0,0-1 0,0 0 0,3-1 0,6-2 4,0-2-1,0 1 0,0-2 0,-1 1 1,0-1-1,0 0 0,0-1 1,14-17-1,-19 20-1,21-21 117,-2 0-1,-1-2 0,-2-1 1,0 0-1,-2-1 0,-1-1 1,17-46-1,-33 75-109,0 0 1,0 0-1,-1 0 0,1-1 0,-1 1 1,1 0-1,-1 0 0,0 0 0,0 0 1,0 0-1,0-1 0,0 1 0,0 0 0,-1 0 1,1 0-1,-1 0 0,0-3 0,0 5-8,1-1-1,0 1 0,-1 0 0,1 0 0,0-1 0,-1 1 0,1 0 0,0 0 0,-1 0 1,1-1-1,-1 1 0,1 0 0,0 0 0,-1 0 0,1 0 0,-1 0 0,1 0 0,0 0 1,-1 0-1,1 0 0,-1 0 0,1 0 0,0 0 0,-1 0 0,1 0 0,-1 0 0,1 0 1,0 0-1,-1 1 0,-1 0-4,-1 0 1,1 1-1,0-1 1,0 1-1,0-1 1,1 1-1,-1 0 1,-2 2-1,-10 13-38,1 1-1,1 0 1,0 0-1,1 2 0,1-1 1,1 1-1,1 1 1,1 0-1,1 0 1,0 0-1,-2 23 0,8-42 32,-1-1-1,1 1 0,0 0 1,0 0-1,0 0 0,0-1 1,0 1-1,0 0 0,0 0 1,0 0-1,1-1 0,-1 1 1,1 0-1,0 0 0,-1-1 1,1 1-1,0-1 0,0 1 1,0-1-1,0 1 0,0-1 1,0 1-1,0-1 0,1 0 1,-1 1-1,0-1 0,1 0 1,-1 0-1,1 0 0,0 0 0,-1-1 1,1 1-1,0 0 0,-1-1 1,1 1-1,0-1 0,-1 1 1,1-1-1,0 0 0,3 1 1,5-2-40,0 1 0,0-1 0,0-1 1,-1 0-1,19-6 0,-4 1-25,-1-1-21,1 1-1,-1 1 1,2 1-1,-1 1 1,32-1-1,-52 5 75,-1 0 0,1 0-1,0 1 1,-1-1 0,1 1 0,0-1-1,-1 1 1,1 1 0,-1-1 0,1 0-1,-1 1 1,1 0 0,-1-1-1,0 1 1,0 1 0,0-1 0,0 0-1,0 1 1,-1-1 0,1 1 0,-1 0-1,0 0 1,1 0 0,-1 0 0,0 0-1,-1 1 1,1-1 0,-1 1-1,1-1 1,-1 1 0,0-1 0,-1 1-1,1 0 1,0-1 0,-1 1 0,0 5-1,0-2-72,0 0-1,-1 0 0,0 0 1,0 0-1,-1 0 0,0 0 1,0 0-1,-1-1 0,1 1 1,-1-1-1,-1 1 0,-3 5 1,4-9 55,1 0 1,-1 1 0,0-2 0,1 1 0,-2 0-1,1 0 1,0-1 0,0 0 0,-1 0-1,1 0 1,-1 0 0,0 0 0,1-1 0,-1 1-1,0-1 1,0 0 0,0 0 0,0-1-1,0 1 1,0-1 0,0 0 0,-6 0 0,-36-10-276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20292,'-3'16'857,"3"-5"-849,0-2-8,6-5 392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16484,'1'-1'56,"0"0"1,0 1-1,0-1 1,0 0 0,0 1-1,1-1 1,-1 1 0,0-1-1,0 1 1,0 0 0,1-1-1,-1 1 1,0 0-1,0 0 1,1 0 0,-1 0-1,0 0 1,1 0 0,-1 0-1,0 1 1,0-1-1,0 0 1,1 1 0,-1-1-1,0 1 1,0-1 0,0 1-1,0-1 1,0 1 0,0 0-1,0 0 1,0 0-1,0-1 1,0 1 0,0 0-1,0 0 1,0 0 0,1 3-1,1 2 138,1 1-1,-1-1 0,0 1 1,0 0-1,2 12 0,19 87 1072,-15-60-1037,3 0 0,19 53 0,-29-94-220,0-1 1,0 0 0,0 0-1,0 0 1,0-1 0,1 1-1,0 0 1,0-1 0,0 0 0,6 6-1,-8-8-7,1 0 0,0 0-1,0 0 1,0-1 0,-1 1 0,1-1-1,0 1 1,0-1 0,0 1-1,0-1 1,0 0 0,0 0-1,0 0 1,0 0 0,0 0 0,0 0-1,0-1 1,0 1 0,0-1-1,0 1 1,-1-1 0,1 0 0,0 0-1,2-1 1,4-3-2,0 0 0,-1 0 1,0-1-1,0 0 0,0-1 0,0 1 1,-1-1-1,7-10 0,39-67 114,-43 69-80,14-32 86,-16 32-51,0 1 0,16-23-1,-23 36-64,0 1-1,0 0 0,0-1 0,0 1 0,1 0 0,-1-1 0,0 1 0,0 0 0,0 0 0,1-1 0,-1 1 0,0 0 0,1 0 0,-1-1 1,0 1-1,0 0 0,1 0 0,-1 0 0,0 0 0,1-1 0,-1 1 0,0 0 0,1 0 0,-1 0 0,0 0 0,1 0 0,-1 0 0,0 0 0,1 0 1,-1 0-1,1 0 0,-1 0 0,0 0 0,1 0 0,-1 0 0,0 0 0,1 1 0,-1-1 0,0 0 0,1 0 0,-1 0 0,0 0 0,0 1 1,1-1-1,-1 0 0,0 0 0,0 1 0,1-1 0,-1 0 0,0 0 0,0 1 0,1-1 0,-1 0 0,0 1 0,0-1 0,0 0 0,0 1 1,0-1-1,0 0 0,1 1 0,5 22 17,-6-21-23,13 110-276,-4-16-194,-9-93 392,1 0-1,-1 0 1,0-1-1,1 1 1,0 0-1,0-1 1,0 1-1,0 0 1,0-1-1,0 1 1,1-1-1,-1 0 0,1 1 1,0-1-1,3 4 1,-3-6-5,-1 1 1,1-1 0,0 1-1,0-1 1,0 1 0,-1-1-1,1 0 1,0 0 0,0 0-1,0 0 1,-1 0-1,1-1 1,0 1 0,0 0-1,0-1 1,-1 0 0,1 1-1,0-1 1,-1 0-1,1 0 1,0 1 0,-1-2-1,1 1 1,-1 0 0,2-1-1,64-51-1039,-55 44 919,38-33-670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14387,'-3'1'189,"0"-1"0,1 1 0,-1 0 0,0 0-1,1 0 1,-1 0 0,1 0 0,-1 0 0,1 1 0,0-1 0,-1 1-1,1 0 1,0 0 0,-3 3 0,-27 33 1343,31-37-1367,-7 11 258,0 0 0,0 0 0,-8 20-1,14-26-348,-1 0 0,1 1 0,0-1 0,0 1 0,1 0 0,0 0 0,0-1-1,1 1 1,0 9 0,0-14-63,0-1 0,0 1-1,0-1 1,0 1 0,0-1-1,1 1 1,-1-1 0,0 0 0,1 1-1,-1-1 1,1 1 0,0-1-1,-1 0 1,1 1 0,0-1-1,0 0 1,0 0 0,-1 0 0,2 1-1,-1-1 1,0 0 0,0 0-1,0-1 1,0 1 0,0 0-1,1 0 1,-1 0 0,0-1 0,1 1-1,-1-1 1,1 1 0,-1-1-1,0 0 1,1 1 0,-1-1 0,1 0-1,-1 0 1,1 0 0,-1 0-1,1 0 1,-1 0 0,1 0-1,-1-1 1,1 1 0,1-1 0,4-2 38,-1 1 0,0-1 0,1 0 0,-1 0 0,-1-1 1,1 1-1,0-1 0,9-10 0,-7 6 88,0-1 1,0-1-1,-1 0 0,0 0 1,5-11-1,-10 17-79,1 0 0,-2 0 0,1 0 0,0-1-1,-1 1 1,0 0 0,0-1 0,0 1 0,-1-1 0,1 1 0,-1-1 0,0 1 0,-1-1 0,1 1 0,-1 0 0,-1-9-1,1 11-109,-1 0-1,1 0 0,0-1 1,-1 1-1,1 0 0,-1 1 1,0-1-1,1 0 0,-1 0 1,0 1-1,0-1 0,0 1 0,0 0 1,-1-1-1,1 1 0,0 0 1,0 0-1,-1 0 0,1 1 1,-1-1-1,-3 0 0,-6-1-284,1 1-1,0 0 1,-16 2 0,27-1 336,-23 1-648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143 127 16131,'4'-6'588,"0"0"-1,0 0 0,0-1 0,-1 1 0,5-15 0,-7 19-430,0 0 0,-1 0 0,1 0 0,-1 0 0,0 0 0,0 0 0,0-1 0,0 1 0,0 0 0,0 0 0,-1-4 0,0 5-47,1 0 0,-1 0 1,1 0-1,-1 0 1,0 0-1,1 0 1,-1 0-1,0 0 0,0 0 1,0 1-1,0-1 1,0 0-1,1 0 0,-1 1 1,0-1-1,-1 1 1,1-1-1,0 1 1,0-1-1,0 1 0,0-1 1,-2 1-1,0 0-34,-1-1 0,1 1 0,0 1 0,-1-1 0,1 0 1,0 1-1,-1 0 0,1-1 0,0 1 0,0 1 0,0-1 0,0 0 0,0 1 0,0 0 0,0-1 0,0 1 0,1 0 0,-1 0 0,-4 5 0,-4 4-76,1 1-1,-18 23 0,24-29-62,0 0 1,0-1-1,1 2 0,0-1 1,0 0-1,0 1 0,1-1 1,0 1-1,0 0 0,0-1 1,1 1-1,-1 11 0,2-17 46,0 0 1,0 0-1,1 0 0,-1 0 0,0 0 0,0 0 1,0 0-1,1 0 0,-1 0 0,1 0 0,-1 0 1,1 0-1,-1 0 0,1-1 0,-1 1 0,1 0 1,0 0-1,-1 0 0,1-1 0,0 1 0,0 0 0,0-1 1,0 1-1,-1 0 0,3 0 0,-1-1-5,0 1-1,0-1 0,0 0 0,0 0 1,0 0-1,0 0 0,0 0 0,0 0 1,-1 0-1,1-1 0,0 1 0,3-2 1,4-1-46,0-1 0,0-1 1,-1 1-1,12-10 0,3-4 83,-1-2-1,-1-1 0,0-1 1,-2-1-1,-1 0 0,25-43 0,-43 66-14,0 0-1,0-1 1,0 1-1,0 0 0,0 0 1,0 0-1,0 0 1,0 0-1,0 0 0,0 0 1,0 0-1,0-1 1,0 1-1,0 0 0,0 0 1,0 0-1,1 0 1,-1 0-1,0 0 0,0 0 1,0 0-1,0 0 1,0-1-1,0 1 0,0 0 1,0 0-1,0 0 0,0 0 1,0 0-1,0 0 1,1 0-1,-1 0 0,0 0 1,0 0-1,0 0 1,0 0-1,0 0 0,0 0 1,0 0-1,0 0 1,1 0-1,-1 0 0,0 0 1,0 0-1,0 0 1,0 0-1,0 0 0,0 0 1,0 0-1,0 0 1,1 0-1,-1 0 0,0 0 1,0 0-1,0 0 1,0 0-1,0 0 0,0 0 1,0 0-1,0 1 0,0-1 1,0 0-1,1 0 1,-1 0-1,0 0 0,0 0 1,1 7-28,-9 87-550,5-68 47,1 0 0,1 0-1,3 33 1,-2-56 461,0-1 0,0 0 0,0 0 0,1 0 0,-1 0 1,1-1-1,0 1 0,0 0 0,-1 0 0,1 0 0,0 0 0,0-1 0,1 1 0,1 2 0,-3-4 45,1 1 1,0-1-1,0 0 0,0 1 0,-1-1 0,1 0 0,0 0 1,0 0-1,0 0 0,0 0 0,0 0 0,0 0 1,-1 0-1,1 0 0,0 0 0,0 0 0,0 0 0,0-1 1,-1 1-1,1 0 0,0-1 0,0 1 0,0-1 1,-1 1-1,1 0 0,0-1 0,-1 0 0,1 1 1,0-1-1,-1 1 0,2-2 0,20-19-623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06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17868,'6'0'1512,"-1"9"-1152,4 6-128,8 17 800,3 7-391,5 11-369,-1 9-104,-1 7-72,-5 4-8,-15 4-24,-10 2-152,-20 3-616,-9 6 648,-8-1-88,-5-1-96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12179,'-10'51'1897,"-20"59"1,18-68-698,1 1 0,-6 50 0,16-89-1128,1 0 0,-1-1 0,1 1 1,0 0-1,1 0 0,-1-1 1,1 1-1,-1 0 0,2 4 0,-1-7-54,0 0-1,-1 0 1,1 0-1,0 0 1,-1 0-1,1-1 1,0 1-1,0 0 1,0 0-1,0-1 1,0 1-1,0 0 1,0-1-1,0 1 0,0-1 1,0 1-1,0-1 1,0 1-1,0-1 1,1 0-1,-1 0 1,0 0-1,0 1 1,0-1-1,0 0 1,1-1-1,-1 1 1,0 0-1,2 0 0,13-3-41,0-1-1,0 0 0,0-1 0,29-14 0,-31 12-99,0 1 1,0 1-1,1 0 0,0 1 0,0 0 0,20-2 1,-32 6 101,-1 0 0,0 0 0,1 0-1,-1 0 1,1 0 0,-1 1 0,0-1 0,1 1 0,-1-1 0,0 1 0,1 0 0,-1 0 0,0 0 0,0 0 0,0 0 0,0 0 0,0 1 0,0-1 0,0 1 0,0-1 0,-1 1 0,1 0 0,-1 0 0,1 0 0,-1 0 0,1 0 0,-1 0 0,0 0 0,0 0 0,0 0 0,0 1 0,-1-1 0,2 4 0,-2 0 54,1 0 0,-1-1 1,0 1-1,0 0 0,0 0 0,-1 0 0,0-1 1,0 1-1,0 0 0,-1-1 0,0 1 1,0-1-1,-3 6 0,-2 0 170,0 0-1,-1 0 1,0-1-1,0 0 0,-1-1 1,0 0-1,-1 0 1,0-1-1,0 0 1,-15 8-1,17-11-150,-1 0 0,0-1 0,0 0-1,0 0 1,-1-1 0,1 0 0,-1-1 0,0 0-1,0 0 1,1-1 0,-1-1 0,0 1 0,-18-3-1,25 1-72,-1 1-1,1-1 0,0 0 0,0-1 1,0 1-1,0 0 0,0-1 0,0 0 0,0 0 1,0 0-1,1 0 0,-1 0 0,-4-5 0,6 6 16,0-1 0,0 1-1,0-1 1,0 0 0,0 1-1,0-1 1,0 0-1,0 0 1,1 0 0,-1 1-1,1-1 1,-1 0 0,1 0-1,0 0 1,0 0-1,0 0 1,0 0 0,0 0-1,0 0 1,1 0 0,-1 0-1,0 1 1,1-1-1,0 0 1,0-2 0,17-18-385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41 16347,'5'-5'610,"12"-15"941,-16 19-1531,-1 1 1,0 0-1,0-1 0,0 1 0,1 0 0,-1-1 1,0 1-1,0-1 0,0 1 0,0 0 0,0-1 0,0 1 1,0-1-1,0 1 0,0 0 0,0-1 0,0 1 0,0 0 1,0-1-1,0 1 0,0-1 0,0 1 0,0 0 0,-1-1 1,1 1-1,0 0 0,0-1 0,0 1 0,-1 0 1,1-1-1,0 1 0,0 0 0,-1-1 0,1 1 0,0 0 1,0 0-1,-1-1 0,1 1 0,0 0 0,-1 0 0,1 0 1,-1 0-1,1-1 0,0 1 0,-1 0 0,1 0 0,0 0 1,-1 0-1,1 0 0,-1 0 0,1 0 0,-1 0 1,-2 0 120,1 0 0,-1 0 0,1 0 1,-1 0-1,1 1 0,-1-1 0,1 1 1,0 0-1,-1-1 0,1 1 0,0 0 1,-4 3-1,-27 18 434,27-18-442,-7 6-9,-1 1 1,2 1-1,-13 14 0,20-21-158,0 1-1,1 0 1,-1 0-1,2 0 1,-1 1-1,1-1 1,-1 1-1,2 0 1,-4 11-1,6-16 5,-1-1 0,1 0 0,0 0 0,0 1 0,0-1 1,0 0-1,0 1 0,0-1 0,0 0 0,1 1 0,-1-1 0,0 0 0,1 0 0,-1 1 0,1-1 0,-1 0 0,1 0 1,0 0-1,-1 0 0,3 2 0,-2-1-22,1-1 0,0 1 0,0-1 0,0 0 0,0 0 0,0 0 0,0 0 0,0 0 0,0 0 0,1-1 0,2 1 0,8 1-225,0-1 0,0 0-1,21-2 1,-14 0-38,8 0-89,-8 0 15,33 3 0,-48-1 343,-1-1 0,1 1 0,-1 0 0,1 0-1,-1 1 1,1-1 0,-1 1 0,0 0 0,0 0-1,0 1 1,0-1 0,6 5 0,-9-6 61,0 1-1,0-1 1,0 0 0,0 1-1,0-1 1,0 1 0,0-1 0,0 1-1,-1-1 1,1 1 0,0 0-1,-1-1 1,0 1 0,1 0 0,-1-1-1,0 1 1,0 0 0,0 0-1,0-1 1,0 1 0,0 0 0,0-1-1,-1 1 1,1 0 0,-1-1-1,1 1 1,-1 0 0,0-1 0,1 1-1,-1-1 1,0 1 0,0-1-1,0 1 1,0-1 0,-2 2 0,-2 3 121,0-1 0,-1 1 0,0-1 0,0 0 0,0 0 1,-10 5-1,5-4 51,-1 0 0,0-1 0,0 0 0,0-1 0,-17 3 0,23-5-238,-1-1 0,0 0 0,0 0 0,0-1 0,0 0 0,1 0 0,-1-1 0,0 1 0,0-1-1,0-1 1,-9-3 0,14 5 30,0-1-1,1 0 1,-1 0-1,0-1 1,0 1-1,1 0 1,-1 0-1,1-1 1,-1 1 0,1-1-1,-1 0 1,1 1-1,0-1 1,0 0-1,0 0 1,0 1-1,0-1 1,0 0-1,0-4 1,1-13-386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90 357 15139,'-11'10'497,"1"1"-1,0 0 1,1 0 0,0 1-1,-12 21 1,18-28-417,1 0 0,-1 1 0,1-1 1,0 1-1,0 0 0,0 0 0,1-1 0,0 1 0,0 0 0,1 0 1,-1 0-1,1 0 0,1 0 0,-1 0 0,1 0 0,2 8 0,-3-12-69,1 0 0,0 0-1,0 0 1,0-1-1,0 1 1,0 0-1,1-1 1,-1 1-1,0 0 1,1-1-1,-1 0 1,1 1-1,0-1 1,-1 0-1,1 0 1,0 0-1,0 0 1,0 0-1,-1 0 1,1 0-1,0-1 1,0 1-1,0-1 1,0 1-1,1-1 1,-1 0 0,0 0-1,0 0 1,0 0-1,0 0 1,0 0-1,3-1 1,2-1 22,0 1 0,-1-1 0,1 0 0,-1 0 0,0-1 1,1 0-1,-1 0 0,10-8 0,-6 3 99,-1 0 0,-1 0 1,1-1-1,12-16 0,-18 21-24,-1 0 0,1-1 0,0 1 0,-1 0-1,0-1 1,0 1 0,0-1 0,-1 0 0,1 0 0,-1 0 0,0 1-1,-1-1 1,1-10 0,-1 13-51,-1-1 1,1 1-1,0 0 0,-1 0 1,0 0-1,0 0 0,1 1 1,-1-1-1,0 0 0,-1 0 1,1 0-1,0 1 0,0-1 1,-1 1-1,1-1 0,-1 1 1,1-1-1,-1 1 0,0 0 1,1 0-1,-1 0 0,0 0 1,0 0-1,0 0 0,0 0 1,-4 0-1,-3-1 63,0 0 1,0 1-1,-1 0 0,-13 1 0,21 0-126,35-1-491,-1-2-1,1-1 1,-1-1 0,0-1-1,-1-2 1,0-2-1,44-19 1,-56 21 542,0-1 1,-1-1-1,0-1 0,-1 0 1,0-1-1,-1-1 0,-1-1 1,0 0-1,0-1 0,-1-1 1,-1 0-1,-1 0 0,13-24 1,-22 33 47,1 0 1,-1 0 0,0-1-1,1-8 1,-3 13-58,-1 1 0,1-1 0,-1 1 0,0-1 0,0 1 0,0-1 0,0 1 0,0-1 1,-1 1-1,1 0 0,-1-1 0,1 1 0,-1-1 0,0 1 0,0 0 0,-2-4 0,2 5-24,0 0 0,0 0 0,1 0-1,-1 0 1,0 0 0,0 1 0,0-1 0,0 0 0,0 1-1,0-1 1,0 1 0,-1-1 0,1 1 0,0-1-1,0 1 1,0 0 0,0 0 0,-1 0 0,1-1 0,0 1-1,0 0 1,0 0 0,-1 1 0,1-1 0,0 0 0,0 0-1,0 1 1,0-1 0,-1 0 0,0 2 0,-4 0-8,1 1 0,-1 0 0,1 0 0,0 0 0,-5 5 0,-3 3-19,0 2 1,1-1 0,0 2-1,1-1 1,0 2-1,2-1 1,-1 1 0,-8 21-1,9-17-8,2 0 0,0 0 0,1 1-1,1 0 1,0 0 0,-2 38 0,6-50 14,1 0 1,1 0-1,-1 0 0,1 0 1,0 0-1,1 0 0,0 0 1,4 11-1,-4-16 2,-1 0-1,1 1 1,0-1-1,0 0 1,0 0-1,0 0 1,1 0-1,-1-1 1,1 1-1,0-1 1,-1 1-1,1-1 1,0 0-1,1 0 1,-1 0-1,0-1 1,0 1-1,1-1 1,-1 1 0,5 0-1,0-1-23,-1 0 1,1 0-1,-1-1 0,1 0 1,-1-1-1,1 1 0,-1-1 1,1-1-1,-1 0 0,0 0 1,0 0-1,0-1 0,0 0 1,12-6-1,-7 2-17,-1-1 0,1 0 0,-2-1-1,1 0 1,-1 0 0,0-1 0,8-11 0,-19 26 83,1-1 0,0 1 1,0 0-1,0 0 1,1 0-1,-1 0 1,1-1-1,0 1 1,1 0-1,-1-1 0,4 8 1,-3-10-40,-1-1 1,0 0-1,1 1 0,-1-1 1,1 0-1,-1 0 1,1 0-1,0 0 0,-1 0 1,1-1-1,0 1 1,-1 0-1,1-1 0,0 1 1,0-1-1,0 0 0,0 0 1,-1 0-1,1 1 1,0-2-1,0 1 0,0 0 1,0 0-1,0-1 1,-1 1-1,1 0 0,2-2 1,3 0-84,1-1 1,-1 0 0,1 0 0,-1-1-1,7-5 1,30-28-709,-35 29 402,0 0 0,1 0 0,0 0 0,19-10 0,-29 18 376,0 0 0,1 0 1,-1 0-1,0 0 0,0 0 1,1-1-1,-1 1 0,0 0 1,0 0-1,1 0 0,-1 0 1,0 0-1,0 0 0,1 0 1,-1 0-1,0 0 0,1 0 1,-1 0-1,0 0 0,0 0 1,1 1-1,-1-1 1,0 0-1,0 0 0,1 0 1,-1 0-1,0 0 0,0 1 1,0-1-1,1 0 0,-1 0 1,0 0-1,0 0 0,0 1 1,1-1-1,-1 0 0,0 0 1,0 1-1,0-1 0,0 0 1,0 0-1,0 1 0,0-1 1,1 1-1,0 19-194,-9 22 300,8-41-96,-5 15 70,4-12-25,0 0-1,0-1 1,0 1-1,0 0 1,0 0-1,1-1 1,0 1-1,0 0 1,0 7-1,0-11-29,1 1 0,-1-1 0,0 1 0,0-1 0,0 0 0,0 1 0,0-1 0,0 0 0,1 1 0,-1-1 0,0 0 0,0 1 0,1-1 0,-1 0 0,0 1 0,0-1 0,1 0 0,-1 0 0,0 1 0,1-1 0,-1 0 0,0 0 0,1 0 0,-1 0 0,0 1 0,1-1 0,-1 0 0,1 0 0,-1 0 0,0 0 0,1 0 0,-1 0 0,1 0 0,-1 0 0,18-7 60,13-19-268,-30 25 178,33-31 264,-2-1-1,-1-2 1,41-59 0,-39 41-229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13067,'4'0'1307,"-5"9"-933,-22 87 1070,-15 73-442,31-128-914,2 1 0,0 47 0,5-88-92,0 9-12,0 1 0,1-1 0,2 12 0,-3-20-5,1-1-1,-1 1 1,0-1 0,1 1 0,-1 0-1,1-1 1,-1 1 0,1-1-1,0 1 1,0-1 0,0 0 0,0 1-1,0-1 1,0 0 0,0 1 0,0-1-1,0 0 1,0 0 0,1 0-1,-1 0 1,1 0 0,-1 0 0,0-1-1,1 1 1,0 0 0,-1-1 0,3 1-1,-3-1-12,0 0-1,1 0 1,-1 0-1,0-1 1,1 1-1,-1 0 1,0-1 0,0 1-1,1-1 1,-1 1-1,0-1 1,0 0-1,0 1 1,0-1-1,1 0 1,-1 0-1,0 0 1,-1 0-1,1 0 1,0 0 0,0 0-1,0 0 1,-1 0-1,1 0 1,0-1-1,-1 1 1,1 0-1,-1 0 1,1-1-1,-1-1 1,2-1-29,-1 0-1,0-1 1,0 1 0,-1-1 0,1 1-1,-1-1 1,0 1 0,-1-6 0,0 2 23,-2 1 1,1-1 0,-1 0 0,0 1 0,-1-1 0,0 1 0,0 0 0,0 0 0,-1 0-1,0 1 1,-6-7 0,-12-10 430,-36-29-1,45 40-40,4-1 264,10 13-601,0-1 0,0 1 0,0 0 0,0 0 0,0 0 0,0-1 0,1 1 0,-1 0 0,0 0 0,0-1 0,0 1 0,0 0 0,1 0 0,-1 0 0,0 0 0,0-1 0,0 1 0,1 0 0,-1 0 0,0 0-1,0 0 1,0 0 0,1 0 0,-1 0 0,0-1 0,0 1 0,1 0 0,-1 0 0,0 0 0,0 0 0,1 0 0,-1 0 0,0 0 0,1 0 0,34 4 399,-21-2-457,0-1 14,-1 0-1,1-1 1,-1-1-1,1-1 1,-1 0-1,26-6 1,8-9-134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17 217 14035,'-5'15'611,"3"-9"-432,0 1 1,0 0 0,0 0-1,1-1 1,-1 10 0,2-14-150,0-1-1,0 0 1,0 1 0,0-1 0,0 0-1,1 1 1,-1-1 0,1 0 0,-1 0 0,0 1-1,1-1 1,0 0 0,-1 0 0,1 0-1,0 1 1,0-1 0,0 0 0,-1 0-1,1 0 1,0-1 0,0 1 0,0 0 0,1 0-1,-1 0 1,0-1 0,0 1 0,0-1-1,1 1 1,-1-1 0,0 1 0,0-1-1,3 1 1,4 0 28,-1-1 0,1 1 0,-1-1 0,1-1 0,-1 1-1,0-1 1,1-1 0,-1 1 0,0-1 0,0 0 0,11-6 0,4-2 62,-1-1 1,27-18-1,-21 11-37,-1-1-1,-1-1 1,-1-1-1,-1-1 1,0-1-1,21-30 1,-41 49-59,-1 2-3,0-1-1,0 1 1,0-1-1,0 1 1,-1-1-1,1 0 0,-1 1 1,1-1-1,-1 0 1,0 0-1,0 0 0,-1 0 1,1 0-1,-1 0 1,1 0-1,-1 0 1,0-6-1,0 8-12,0 0 0,0 1-1,-1-1 1,1 1 0,0-1 0,0 0 0,-1 1-1,1-1 1,0 1 0,-1-1 0,1 1 0,-1-1-1,1 1 1,0 0 0,-1-1 0,1 1 0,-1-1 0,1 1-1,-1 0 1,0-1 0,1 1 0,-1 0 0,1 0-1,-1-1 1,1 1 0,-2 0 0,0 0 5,1 0 0,-1 0 0,1 0 0,-1 0 0,0 1-1,1-1 1,-1 0 0,1 1 0,-1-1 0,-1 2 0,-4 1 47,0 1 0,1 0 0,-11 10 0,-5 6 30,0 2 0,2 0 0,1 1 0,1 1-1,1 1 1,1 1 0,1 0 0,-23 56 0,34-70-101,0 1 1,1-1 0,0 1-1,1-1 1,0 1 0,1 0-1,1 24 1,0-34-15,1 1 1,-1 0-1,1 0 1,0 0-1,0-1 1,0 1-1,0 0 0,1-1 1,0 1-1,0-1 1,0 0-1,0 0 1,0 1-1,0-1 0,1 0 1,0-1-1,-1 1 1,1 0-1,0-1 1,0 0-1,1 0 1,-1 0-1,0 0 0,1 0 1,-1 0-1,1-1 1,-1 0-1,1 0 1,0 0-1,4 1 0,45 1-127,5-7-61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85 15219,'2'40'1521,"2"14"-1129,-4 16-152,0 6 608,0 11-448,0 2-24,-3-6-240,0-7-192,-1-19-312,0-8-104,-2-23 2120,-4-9-1640,-4-18 32,-3-12 24</inkml:trace>
  <inkml:trace contextRef="#ctx0" brushRef="#br0" timeOffset="1">0 340 9834,'4'-29'585,"1"-1"0,2 1 0,17-47 0,-20 66-349,1-1 1,0 1 0,1 0 0,0 0-1,0 1 1,1 0 0,0 0 0,1 0-1,0 1 1,0 0 0,1 1 0,16-11-1,-13 11-56,1 0 0,-1 1 0,1 1-1,1 0 1,-1 1 0,1 0 0,23-3-1,-29 6-148,0 0-1,0 1 0,0 0 0,0 0 1,-1 1-1,1 0 0,0 0 0,0 0 0,-1 1 1,1 1-1,-1-1 0,1 1 0,-1 1 1,0-1-1,7 6 0,-12-8-12,0 1 0,1 0 0,-1 0 0,0 0 0,0 0 0,0 0 0,-1 1 0,1-1 0,0 0 0,-1 1 0,1 0 0,-1-1 0,0 1 0,0 0 0,0-1 0,0 1 0,0 5 0,-1-4 20,0 1-1,0 0 0,0-1 0,-1 1 0,0-1 1,0 1-1,0-1 0,0 1 0,-1-1 0,-2 5 1,-5 8 114,0-1 0,-2-1 0,0 1 0,-16 17 0,-3 0-48,-1 0 1,-56 43-1,84-73-124,0-1-1,0 1 1,0-1 0,-1 0-1,1 0 1,-1 0-1,0-1 1,0 1 0,0-1-1,-5 2 1,9-3 14,-1 0-1,1 0 1,0-1-1,-1 1 1,1 0 0,0 0-1,-1 0 1,1 0-1,0-1 1,-1 1 0,1 0-1,0 0 1,0 0-1,-1-1 1,1 1 0,0 0-1,0-1 1,-1 1-1,1 0 1,0 0 0,0-1-1,0 1 1,0 0-1,-1-1 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28 16315,'-3'-3'144,"1"0"0,-1 1-1,0 0 1,1-1 0,-1 1-1,0 0 1,0 0-1,-1 1 1,1-1 0,0 1-1,-1-1 1,1 1-1,-5-1 1,5 2-76,0 0 0,0 0-1,0 1 1,0-1 0,0 1 0,0 0 0,0-1 0,0 1-1,0 1 1,0-1 0,0 0 0,1 1 0,-1-1-1,1 1 1,-1 0 0,-3 3 0,-4 4 10,1 1 0,0-1 0,1 1 0,0 1 0,1 0 1,0 0-1,0 0 0,2 1 0,-9 22 0,9-20-92,0 0-1,1 1 1,1-1-1,0 1 1,1 0-1,1 0 1,1 0-1,1 19 1,-1-31 9,0 1 0,1-1 0,-1 1 0,1-1 0,0 0 0,0 1 0,0-1 0,1 0 0,-1 0 0,1 1 0,-1-1 0,1-1 0,0 1 0,1 0 0,-1 0 0,5 3 0,-5-4 0,1 0-1,-1-1 1,1 0 0,0 0 0,-1 1 0,1-1-1,0-1 1,0 1 0,0 0 0,0-1 0,0 0-1,0 1 1,0-1 0,0 0 0,5-1 0,2-1 10,-1-1 1,0 0 0,0 0-1,0 0 1,0-1 0,0-1-1,-1 1 1,0-1 0,0-1 0,13-10-1,-5-1 143,0 1 0,-2-2 0,0 0 0,-1-1 0,0 0 0,-2-1 0,0-1-1,-1 0 1,9-30 0,-25 69-199,1 1 0,0 0 0,2-1 0,0 1 0,1 1 0,1 21 0,1-40 42,0 0 0,0 0 1,0 1-1,0-1 0,0 0 0,1 0 0,-1 0 1,0 0-1,1 1 0,-1-1 0,1 0 1,-1 0-1,1 0 0,-1 0 0,1 0 0,0 0 1,0 0-1,-1 0 0,1-1 0,0 1 1,0 0-1,0 0 0,0-1 0,0 1 1,0 0-1,0-1 0,0 1 0,0-1 0,0 1 1,0-1-1,1 0 0,-1 1 0,0-1 1,0 0-1,0 0 0,0 0 0,1 0 0,-1 0 1,2 0-1,7-1-46,-1-1 1,1 1-1,-1-2 0,12-4 0,4 0-58,-12 4 58,-1 1 0,1 1 0,0 0-1,23 1 1,-30 1 37,-1-1 1,1 1-1,0 0 0,-1 1 0,1 0 0,-1 0 0,1 0 0,-1 0 1,0 1-1,0 0 0,0 0 0,8 7 0,-13-10 37,1 0-1,-1 0 1,0 1 0,0-1-1,0 0 1,1 0 0,-1 0-1,0 1 1,0-1-1,0 0 1,1 0 0,-1 0-1,0 0 1,1 0-1,-1 0 1,0 0 0,0 0-1,1 1 1,-1-1-1,0 0 1,0 0 0,1 0-1,-1 0 1,0 0-1,1 0 1,-1 0 0,0-1-1,0 1 1,1 0 0,-1 0-1,0 0 1,0 0-1,1 0 1,-1 0 0,0 0-1,0-1 1,1 1-1,-1 0 1,5-13 568,-2-22 323,-3 33-811,-1-18 62,0 0-1,-2 0 1,-1 0-1,0 1 0,-1 0 1,-1-1-1,-1 2 1,-12-24-1,19 42-181,0 0-1,0 0 1,0 0-1,0 0 1,0 0-1,0 0 0,0 0 1,0-1-1,0 1 1,0 0-1,-1 0 1,1 0-1,0 0 1,0 0-1,0 0 0,0 0 1,0 0-1,0-1 1,0 1-1,0 0 1,0 0-1,0 0 1,0 0-1,0 0 0,0 0 1,0 0-1,0-1 1,0 1-1,0 0 1,1 0-1,-1 0 1,0 0-1,0 0 0,0 0 1,0 0-1,0 0 1,0 0-1,0-1 1,0 1-1,0 0 1,0 0-1,0 0 0,0 0 1,1 0-1,-1 0 1,0 0-1,0 0 1,0 0-1,0 0 1,0 0-1,0 0 0,0 0 1,0 0-1,1 0 1,-1 0-1,0 0 1,8 1-440,-6 0 309,3 0-16,8 3-128,0-1 1,16 2-1,14-4-310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30 413 15347,'0'-2'182,"0"1"-1,0 0 0,-1 0 0,1 0 1,0 0-1,0 0 0,-1-1 0,1 1 1,0 0-1,-1 0 0,1 0 0,-1 0 1,1 0-1,-2-2 0,1 3-113,1 1 0,-1-1 1,1 0-1,0 0 0,-1 0 0,1 0 0,0 1 1,-1-1-1,1 0 0,0 0 0,-1 0 0,1 1 1,0-1-1,0 0 0,-1 1 0,1-1 0,0 0 1,0 0-1,0 1 0,-1-1 0,1 1 0,0-1 1,0 0-1,0 1 0,0-1 0,0 0 0,0 1 1,-10 39 1268,9-25-1204,-4 61-269,5-71 86,0 1-1,0-1 0,1 1 0,0-1 1,0 1-1,0-1 0,1 1 1,0-1-1,0 0 0,4 8 0,-5-11 42,0-1-1,0 0 0,0 0 0,0 0 1,0 0-1,0 0 0,0 0 1,0-1-1,1 1 0,-1 0 0,0 0 1,1-1-1,-1 1 0,0-1 0,1 1 1,-1-1-1,1 0 0,-1 0 0,1 1 1,-1-1-1,1 0 0,-1 0 0,0-1 1,1 1-1,-1 0 0,1 0 0,-1-1 1,1 1-1,-1 0 0,0-1 0,1 0 1,-1 1-1,0-1 0,2-1 1,4-2-11,-1 0 1,0 0-1,0 0 1,0-1-1,8-9 1,1-4 150,-1 0-1,0-1 1,-1-1 0,-1 0-1,16-38 1,-25 54-22,-2 5-38,-1 12-16,-4 31-124,2-32 42,-1 14-39,1-15 35,0 1-1,1 0 1,1-1-1,0 1 0,0 0 1,4 21-1,-4-33 30,0 1 1,0 0-1,1-1 0,-1 1 0,0 0 0,0-1 0,1 1 1,-1 0-1,1-1 0,-1 1 0,0-1 0,1 1 1,-1-1-1,1 1 0,-1-1 0,1 1 0,0-1 1,-1 0-1,1 1 0,-1-1 0,1 0 0,0 1 1,-1-1-1,1 0 0,0 0 0,0 1 0,1-1-1,0 0 0,-1 0 0,1-1 0,0 1-1,-1 0 1,1-1 0,0 1 0,-1-1 0,1 1 0,2-2-1,4-3-5,0 0-1,0 0 1,7-8-1,-12 11 8,63-61-131,-43 39-315,36-28 0,-58 51 420,0 0 1,-1 1-1,1-1 1,0 0-1,0 1 1,-1-1 0,1 1-1,0-1 1,0 1-1,0-1 1,0 1 0,0 0-1,-1-1 1,1 1-1,0 0 1,0-1-1,0 1 1,0 0 0,0 0-1,0 0 1,0 0-1,0 0 1,0 0-1,0 1 1,0-1 0,0 0-1,0 0 1,0 1-1,0-1 1,1 1 0,-1 0-17,0 1 0,0 0 0,0-1 0,0 1 0,-1-1 0,1 1 0,-1 0 0,1 0 0,-1-1 1,0 1-1,1 0 0,-1 0 0,0-1 0,0 1 0,0 0 0,-1 3 0,-4 36-351,3-31 380,1 1-1,0 0 0,0 0 0,1-1 0,1 1 1,1 13-1,-2-24 19,0 1 0,0-1-1,0 0 1,0 0 0,0 0 0,0 0 0,0 1 0,0-1 0,1 0-1,-1 0 1,0 0 0,0 0 0,0 1 0,0-1 0,0 0 0,0 0-1,1 0 1,-1 0 0,0 0 0,0 0 0,0 1 0,0-1 0,1 0-1,-1 0 1,0 0 0,0 0 0,0 0 0,0 0 0,1 0 0,-1 0 0,0 0-1,0 0 1,0 0 0,1 0 0,-1 0 0,0 0 0,0 0 0,0 0-1,0 0 1,1 0 0,9-6 64,5-10-5,24-41-17,-28 40-233,0 0-1,26-28 0,-36 43 152,0 1 0,1 0-1,-1-1 1,1 1 0,-1 0-1,1 0 1,-1 0 0,1 0 0,-1 1-1,1-1 1,2-1 0,-4 2 19,1 0 0,-1 0 0,1 0-1,-1 0 1,1 0 0,-1 0 0,1 0 0,-1 1 0,0-1 0,1 0 0,-1 0 0,1 0 0,-1 0 0,1 0 0,-1 1 0,0-1-1,1 0 1,-1 0 0,1 1 0,-1-1 0,0 0 0,1 1 0,-1-1 0,0 0 0,0 1 0,1-1 0,-1 1 0,2 3-80,-1 0 0,1 0 0,-1 0 1,0 0-1,-1 1 0,1-1 0,0 5 1,1 9 32,-2-17 64,0-1 0,0 0 0,0 0 0,0 0 0,0 0 0,0 0 0,0 1 1,0-1-1,0 0 0,0 0 0,0 0 0,1 0 0,-1 1 0,0-1 0,0 0 1,0 0-1,0 0 0,0 0 0,0 0 0,0 0 0,0 0 0,1 1 0,-1-1 0,0 0 1,0 0-1,0 0 0,0 0 0,0 0 0,1 0 0,-1 0 0,0 0 0,0 0 0,0 0 1,0 0-1,0 0 0,1 0 0,-1 0 0,0 0 0,0 0 0,0 0 0,0 0 1,1 0-1,-1 0 0,0 0 0,0 0 0,0 0 0,0 0 0,0 0 0,1 0 0,-1 0 1,0 0-1,0-1 0,0 1 0,0 0 0,0 0 0,0 0 0,1 0 0,-1 0 0,10-14-19,9-20-20,-19 34 35,223-442 685,-217 427-32,-14 31-238,-65 175 824,62-152-1190,1-1 1,2 2-1,-3 44 0,10-80-62,1 1 0,0-1 0,0 1 0,0-1 0,0 1-1,1-1 1,0 0 0,0 1 0,0-1 0,0 0 0,1 1 0,2 4 0,-3-8-1,0 0 0,0 0 0,-1 0 0,1 0 0,0 0 0,0 0 1,0 0-1,1 0 0,-1-1 0,0 1 0,0 0 0,0-1 0,0 1 0,1-1 0,-1 1 0,3 0 0,-2-1-21,1 0-1,0 0 1,-1 0-1,1 0 1,0-1-1,-1 1 1,1-1-1,-1 1 1,1-1-1,-1 0 1,4-1-1,7-5-142,0-1 1,-1 0-1,0 0 0,0-1 0,-1-1 0,0 1 1,14-19-1,-3 3 10,-2-1-1,21-37 1,-28 37 391,-8 14 72,-5 12-279,0 0 0,0 0 0,0 0 0,0-1 0,0 1 0,0 0 0,0 0-1,0 0 1,0 0 0,0 0 0,0 0 0,0 0 0,0 0 0,0 0 0,0-1 0,0 1 0,0 0-1,0 0 1,0 0 0,0 0 0,0 0 0,0 0 0,0 0 0,0 0 0,0-1 0,0 1 0,0 0-1,0 0 1,0 0 0,0 0 0,0 0 0,0 0 0,0 0 0,0 0 0,0 0 0,0-1-1,0 1 1,-1 0 0,1 0 0,0 0 0,0 0 0,0 0 0,0 0 0,0 0 0,0 0 0,0 0-1,0 0 1,0 0 0,-1 0 0,1 0 0,0 0 0,0 0 0,0 0 0,0 0 0,0 0 0,0 0-1,0 0 1,-1 0 0,-1 1 58,0 0-1,1 1 1,-1-1-1,0 1 1,0 0-1,1-1 1,-1 1-1,1 0 0,-1 0 1,1 0-1,0 0 1,0 0-1,0 0 1,0 0-1,0 1 1,0-1-1,1 0 1,-1 3-1,-2 5 139,1 0-1,-1 20 1,3-23-198,0 0 1,0 0 0,0 0-1,1 1 1,0-1 0,1 0-1,-1 0 1,1 0-1,1-1 1,-1 1 0,1 0-1,6 9 1,-4-9-51,0-1 0,0 0 0,1 0 0,0-1 0,0 1-1,0-1 1,1 0 0,0-1 0,0 0 0,14 7 0,3 0-108,-6-4 7,0 1 0,-1 1-1,16 12 1,-29-19 148,-1 1-1,1-1 1,-1 1 0,0 0-1,0 1 1,0-1-1,0 0 1,0 1-1,-1-1 1,0 1-1,1 0 1,-1 0-1,-1 0 1,1 0 0,-1 0-1,1 1 1,-1-1-1,1 8 1,-4-3 622,-4-13 108,-5-18 106,1-21-180,1-1-1,-4-60 1,13 102-678,-1-9-151,0 0 0,1 1-1,1-13 1,-1 20 133,0 0-1,1 0 1,0 1-1,-1-1 1,1 0-1,0 0 1,1 1-1,-1-1 1,0 1 0,1-1-1,-1 1 1,1 0-1,0 0 1,-1-1-1,1 1 1,4-3-1,13-6-261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68 174 12947,'-67'36'1708,"67"-34"-914,8 0-527,17-1-332,-17-1 176,13 1-29,438 13 1385,1-33-833,190-77-478,-135 16-289,-347 61-517,179 4 1,-287 17-275,92 14-1,-148-15 890,-5 1 88,-14 2 330,-19 1 1536,23-5-1660,1 1 0,0-2 0,-1 1 0,-10-3 0,-13-5 374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21301,'10'7'-35,"10"10"5,2-2 0,0-1 1,28 15-1,-41-26-44,0 1-1,0-1 1,0 0-1,0 0 1,1-1-1,10 1 1,-15-3-15,-1 0 1,1 0 0,0 0-1,-1-1 1,1 1-1,-1-1 1,1 0 0,-1 0-1,1-1 1,-1 0-1,0 1 1,0-1 0,8-5-1,-4 0-118,-1 1 0,1-1 0,-1 0 0,-1-1 0,1 0 0,-2 0 0,1 0 0,6-12 0,33-80-753,-29 59 394,-6 18 47,8-16 302,-2-1 1,13-51-1,-29 88 1903,-3 7-1255,-5 12-66,-10 51 1193,3 0 0,-11 106 0,8 137-2087,17-283 363,-1 59-3613,3-83 2952,5-10-279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4.7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1 361 15363,'10'0'1401,"10"0"-1113,24-25-136,12-11 392,15-9-328,5-3-48,5-3-136,1 0-168,-10 10-232,-7 6-96,-26 18 272,-14 6 0,-23 11-72,-6 6-65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16700,'17'7'1680,"7"-2"-1200,8-2-160,4 2 1064,8-1-839,5 0-161,7-1-80,0 1-24,-3-2-288,-5 1-152,-7 2-624,-4-2 1624,-16-1-888,-6-4-48,-15-3-40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15395,'30'2'1705,"6"0"-1193,4-5-208,8-1 656,6-3-744,2-4-320,-3 0 288,-3-2-128,-4-1-248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 18356,'-11'-2'178,"-1"1"0,1 0 0,0 1 0,-1 1 0,1 0 1,0 0-1,0 1 0,0 0 0,0 1 0,0 0 0,0 1 0,0 0 0,1 1 0,0 0 1,0 1-1,-17 12 0,20-12-156,0 0 1,0 0-1,0 1 0,0 0 1,1 0-1,1 0 0,-1 1 1,1 0-1,-5 10 0,7-12-38,1 0 0,0 0 0,0 1-1,0-1 1,1 0 0,0 1 0,0-1 0,0 1 0,1 0-1,0-1 1,1 1 0,-1-1 0,4 13 0,-4-16 4,1 1 1,0-1-1,0 1 1,0-1 0,1 0-1,-1 1 1,1-1 0,-1 0-1,1 0 1,0 0-1,1 0 1,-1 0 0,0-1-1,1 1 1,0 0 0,-1-1-1,1 0 1,0 0 0,0 0-1,0 0 1,1 0-1,-1-1 1,0 1 0,1-1-1,-1 0 1,0 0 0,1 0-1,0-1 1,-1 1-1,1-1 1,-1 0 0,1 0-1,0 0 1,-1 0 0,6-2-1,3 0-5,0-1-1,0 0 1,-1-1-1,1 0 1,-1-1-1,0 0 1,0-1-1,-1-1 1,15-10-1,6-11 82,0-2-1,-2-1 0,-2-1 1,29-44-1,-38 52 57,-4 10 50,-14 14-166,0 0 0,0 0 0,0 0 0,0 0 0,1 0 0,-1 0 0,0 0 0,0 0 0,0 0 0,0 0 0,0 0 0,1 0 0,-1 0 1,0 0-1,0 0 0,0 0 0,0 0 0,1 0 0,-1 0 0,0 0 0,0 0 0,0 0 0,0 0 0,0 0 0,1 0 0,-1 0 0,0 0 0,0 0 0,0 0 0,0 1 0,0-1 0,0 0 0,1 0 0,-1 0 0,0 0 0,0 0 0,0 0 0,0 1 0,0-1 1,0 0-1,0 0 0,0 0 0,0 0 0,0 1 0,0-1 0,0 0 0,-1 31 245,1-26-245,-1 5-30,-4 24-428,2 0-1,2 0 1,6 68 0,1-84 30,-6-18 414,0 1 0,0-1 0,1 0 0,-1 0 0,0 1 0,0-1 0,1 0 0,-1 0 0,0 0 0,1 1 0,-1-1 0,0 0 0,1 0 0,-1 0-1,1 0 1,-1 0 0,0 0 0,1 0 0,-1 0 0,0 0 0,1 0 0,-1 0 0,0 0 0,1 0 0,-1 0 0,1 0 0,-1 0 0,0 0 0,1 0 0,-1 0 0,0 0-1,1-1 1,-1 1 0,0 0 0,1 0 0,-1-1 0,0 1 0,0 0 0,1 0 0,-1-1 0,0 1 0,1-1 0,12-14-501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18308,'6'0'1736,"1"11"-1328,-4 24-192,0 8 953,0 10-745,-1 4-168,4 6-256,0-4-128,0-9-456,-2-5-233,2-18-191,-2-9 712,-3-18-216,-1-8-208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1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0 496 13795,'23'8'1360,"5"3"-880,0-1-208,5-6 841,7-2-633,5-9 1664,1-9-1760,0-4 32,-3-5 48</inkml:trace>
  <inkml:trace contextRef="#ctx0" brushRef="#br0" timeOffset="1">577 0 17860,'-11'92'1234,"-4"95"-217,15-169-958,0 0 0,2 0 0,0-1 0,1 1 0,1 0 0,1-1 0,13 33 0,-17-47-82,0 0 0,1 0 0,-1 0 0,1 0 0,0 0 0,0 0 0,0-1 0,0 1 0,0-1 0,0 0 0,1 0 0,-1 1 0,1-1 0,-1-1 0,1 1 0,0 0 0,0-1 0,0 1 0,0-1 0,0 0 0,0 0 0,0 0 0,0-1 0,0 1 0,1-1 0,-1 1 0,0-1 0,0 0 0,1 0 0,-1-1 0,0 1 0,0-1 0,1 1 0,-1-1 0,0 0 0,4-2 0,9-4-212,-1-1 1,1 0-1,-1-1 1,-1-1-1,18-14 1,-32 24 228,11-9-127,-1 1-86,1-1-1,0 2 1,0-1 0,25-10 0,-34 17 217,0 0 0,0 0 1,0 1-1,0-1 0,1 0 1,-1 1-1,0 0 0,0 0 1,1-1-1,-1 1 0,0 0 1,1 1-1,-1-1 0,0 0 1,0 1-1,0-1 0,1 1 1,-1 0-1,0 0 0,0 0 0,0 0 1,0 0-1,0 0 0,0 0 1,0 1-1,-1-1 0,1 1 1,0-1-1,-1 1 0,1 0 1,-1-1-1,0 1 0,1 0 1,-1 0-1,0 0 0,1 4 1,1 1 153,0 0-1,-1 0 1,0 0 0,0 1 0,-1-1 0,1 1 0,-2-1 0,1 1 0,-1 0 0,0-1-1,-1 1 1,0 0 0,0-1 0,-1 1 0,0-1 0,0 0 0,0 1 0,-1-1 0,0 0-1,-1-1 1,-7 13 0,4-9 97,0 0 0,-1 0-1,0-1 1,-1 0 0,0-1 0,0 1 0,-1-2-1,0 1 1,0-2 0,-1 1 0,1-1-1,-1-1 1,-13 5 0,9-6-104,0 1 1,-1-2 0,1 0-1,-1-1 1,-21 0-1,28-2-241,0 0 0,0-1 0,1 0-1,-1-1 1,0 0 0,0 0 0,1 0-1,-1-1 1,1-1 0,-14-7-1,20 10-21,0-1-1,0 1 1,0-1-1,0 1 0,0-1 1,0 0-1,1 0 1,-1 0-1,0 1 1,1-2-1,0 1 0,0 0 1,-1 0-1,1 0 1,-1-5-1,2 6 61,0-1 1,0 1-1,0-1 0,0 1 1,0-1-1,0 1 0,0-1 0,0 1 1,1 0-1,-1-1 0,1 1 1,-1-1-1,1 1 0,0 0 1,-1-1-1,1 1 0,0 0 1,0 0-1,0 0 0,0-1 0,0 1 1,0 0-1,0 0 0,0 0 1,0 1-1,0-1 0,3-1 1,26-12-717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25 16620,'6'20'1696,"-3"14"-1056,-5 5-272,-6 7 816,-2 3-279,-5-1-337,0-3-200,-4-9-440,0-9-240,-1-17-592,0-9 759,-3-21-135,0-7-96</inkml:trace>
  <inkml:trace contextRef="#ctx0" brushRef="#br0" timeOffset="1">0 1 16668,'15'0'1824,"6"15"-1048,5 5-336,2 3 1073,5 3-441,6 1-432,0-1-184,1-4-552,-1-1-472,-5-4 488,-1-1-80,0-4-96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2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24 12843,'-20'-6'338,"0"1"0,0 1 0,0 0 0,0 2 0,0 1 0,-1 0 0,1 1 0,0 1 0,-22 5 0,26-4-360,1 2 0,-1 0 0,1 0 0,0 2-1,0 0 1,1 1 0,-1 0 0,1 1 0,1 0 0,0 2 0,0-1 0,-12 13-1,9-4-26,1 0 0,1 1-1,1 0 1,0 1-1,1 1 1,2 0 0,0 1-1,1 0 1,1 0-1,1 1 1,-5 32 0,3-3 49,3 0 0,2 1 1,2 0-1,6 55 1,0-59 34,2-1 1,2 0-1,3 0 1,1 0-1,31 75 1,-31-95-7,1 0 1,2-1 0,0-1-1,2 0 1,1-1-1,1-1 1,1-1 0,1 0-1,1-2 1,27 21-1,-37-33 0,0-1-1,0-1 0,0 0 0,1-1 0,0 0 0,1-1 1,-1 0-1,1-2 0,0 1 0,0-1 0,0-1 0,0-1 1,0 0-1,1-1 0,-1 0 0,0-1 0,0-1 1,0 0-1,0-1 0,27-9 0,-17 3 60,-1-2 0,0 0 0,-1-1 0,-1-1 0,0-2 0,0 0 0,-2-1 0,0 0 0,0-2 0,-2 0-1,15-21 1,-5 2 138,-2-1-1,-1-1 1,-2-1-1,-2-1 0,-2 0 1,-2-2-1,16-60 0,-26 78-172,-1 0 0,-1 0 0,-1 0 0,-1 0 0,-1-1 0,-2 1-1,0-1 1,-2 1 0,0 0 0,-2 0 0,-1 0 0,-1 1 0,-1 0-1,-1 0 1,-1 0 0,-1 2 0,-1-1 0,-20-26 0,20 32 2,0 2 0,-2-1 0,0 1-1,0 1 1,-2 1 0,0 0 0,0 1 0,-1 0 0,0 2 0,-1 0 0,0 1 0,-1 1 0,0 0 0,0 2 0,-1 0 0,0 1 0,0 1 0,0 1 0,-21-1 0,-64 7-119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13 17740,'2'-11'1140,"-3"10"-279,-7 23-198,-3 36 585,-5 114 0,15 61-1083,24 31-1832,-52-333-1110,4 6 1731,-30-120 0,51 164 1096,0 0 1,2-1-1,0 1 0,1-1 1,1 0-1,1 1 0,0-1 0,2 1 1,0-1-1,12-37 0,-12 50 57,0 0-1,0 0 1,1 0-1,0 1 1,0-1-1,1 1 1,0 0-1,0 0 1,0 1-1,1 0 1,0-1-1,0 2 0,0-1 1,1 1-1,-1 0 1,1 0-1,0 1 1,0 0-1,0 0 1,1 0-1,-1 1 1,0 1-1,1-1 1,0 1-1,-1 0 1,1 1-1,0 0 1,0 0-1,-1 0 1,13 3-1,-15-2-75,0 0 1,-1 1-1,1-1 1,-1 1-1,1 0 0,-1 0 1,0 1-1,0-1 1,0 1-1,0 0 0,0 0 1,-1 0-1,1 0 1,-1 1-1,4 4 0,-4-3-12,1 1 0,-1 0 0,-1 0 0,1 0-1,-1 0 1,0 1 0,0-1 0,0 1 0,0 11-1,-1 5 22,-1-1 0,-1 1 0,-1 0 0,-1 0 0,-7 25 0,3-18 42,1-9 21,1 1-1,2 1 0,0-1 1,0 37-1,3-57-89,0 1 0,0-1 0,1 0 0,-1 1 0,1-1 0,-1 0 0,1 0 0,0 1 0,0-1 0,0 0 0,0 0 0,0 0 0,1 0 0,-1 0 0,0-1 0,1 1 0,0 0 0,-1-1 0,1 1 0,2 1 0,-1-1-5,0-1 1,0 1 0,1-1 0,-1 0-1,0 0 1,0-1 0,1 1 0,-1-1-1,0 1 1,1-1 0,-1 0 0,1 0-1,5-1 1,5-2-4,0 0-1,0-1 1,-1 0 0,1-1-1,-1-1 1,0 0 0,16-11-1,-7 3 3,-1-1 0,0-1-1,21-22 1,-33 30 1,-1-1 1,0 0-1,-1-1 1,0 1-1,-1-1 0,0-1 1,0 1-1,-1-1 0,5-15 1,-9 22-5,0 0 0,0 0 1,0 0-1,0 0 1,-1 0-1,0 0 0,0 0 1,0 0-1,0 0 0,0 0 1,-1 0-1,0 0 0,0 0 1,0 0-1,0 1 0,-1-1 1,1 0-1,-1 1 1,0-1-1,0 1 0,0-1 1,-1 1-1,1 0 0,-1 0 1,0 0-1,0 0 0,0 0 1,0 1-1,0 0 0,-7-4 1,8 4-2,0 1 1,0 0-1,0-1 1,0 1-1,-1 0 1,1 1-1,0-1 1,-1 0-1,1 1 0,0-1 1,-1 1-1,1 0 1,-1 0-1,1 0 1,-1 0-1,1 0 1,0 0-1,-1 1 1,1-1-1,-1 1 1,1 0-1,0-1 1,0 1-1,-1 0 0,1 0 1,0 1-1,0-1 1,0 0-1,0 1 1,0-1-1,0 1 1,1 0-1,-3 2 1,0 1 2,1 0 1,-1 0 0,1 1 0,0-1-1,1 1 1,-1 0 0,1 0 0,0 0-1,1 0 1,-1 0 0,0 13 0,1-9-3,1 0 1,0 0-1,1 0 1,0 0-1,1 0 1,0 0-1,0 0 1,8 18-1,-9-26-21,0 1-1,1 0 0,-1 0 1,1 0-1,-1-1 0,1 1 0,0-1 1,0 1-1,0-1 0,0 0 1,1 0-1,-1 0 0,1 0 1,-1 0-1,1 0 0,0-1 1,0 1-1,-1-1 0,1 0 1,0 0-1,0 0 0,0 0 1,0 0-1,0-1 0,1 1 1,-1-1-1,0 0 0,0 0 0,0 0 1,0-1-1,0 1 0,5-2 1,33-12-90,4-10-38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133 140 16283,'0'-2'164,"0"0"-1,-1 0 1,1 0-1,-1 0 1,1 0-1,-1 0 1,0 1-1,0-1 0,0 0 1,0 0-1,0 1 1,0-1-1,0 0 1,-1 1-1,1-1 0,-1 1 1,1 0-1,-1-1 1,-1 0-1,1 1-55,1 1 0,-1-1 0,0 1 0,1-1 0,-1 1 0,1 0 0,-1-1 0,0 1 0,1 0 0,-1 0 0,0 1 0,1-1 0,-1 0 1,1 0-1,-1 1 0,0-1 0,1 1 0,-1-1 0,1 1 0,-1 0 0,1 0 0,0-1 0,-1 1 0,1 0 0,-2 2 0,-3 2 39,0 1-1,1 0 1,0 0 0,0 1 0,0-1 0,1 1 0,0 0 0,0 0-1,1 0 1,-5 15 0,5-12-137,0 1-1,0-1 1,1 1-1,1 0 0,0 0 1,0 0-1,1 14 1,0-23-20,0 0 1,0-1 0,1 1 0,-1 0-1,0-1 1,1 1 0,-1 0-1,1-1 1,-1 1 0,1-1-1,0 1 1,0-1 0,0 0-1,0 1 1,0-1 0,0 0-1,0 1 1,2 0 0,-2-1 0,0-1 0,0 1 0,0-1 0,1 1 0,-1-1 0,0 0 0,1 1 0,-1-1 0,0 0 1,0 0-1,1 0 0,-1 0 0,0 0 0,1 0 0,-1-1 0,0 1 0,1 0 0,0-1 0,7-3-35,-1 0-1,0 0 1,0 0-1,0-1 0,8-7 1,-9 7 14,10-8-40,50-32-127,-59 41 182,-1 1 0,1-1 0,0 1 0,-1 0 1,1 1-1,1 0 0,11-2 0,-17 4 12,1 0-1,-1 0 0,1 0 0,-1 1 1,0-1-1,1 1 0,-1 0 0,1 0 1,-1 0-1,0 1 0,0-1 0,0 1 1,0-1-1,0 1 0,0 0 1,0 0-1,-1 1 0,1-1 0,-1 0 1,1 1-1,-1 0 0,0-1 0,0 1 1,0 0-1,0 0 0,-1 0 0,1 0 1,1 5-1,2 5-1,-1 0 1,0 0-1,-1 0 1,-1 1-1,0-1 1,1 17-1,-3-8 37,0 1 0,-2-1 0,0 1 0,-2-1 0,0 0 0,-2 0-1,0 0 1,-1-1 0,-2 0 0,-19 38 0,24-54-11,1 0-1,-1 0 1,0 0-1,0-1 1,-1 1 0,1-1-1,-1 0 1,0 0 0,-10 6-1,13-10-16,1 1 0,-1-1 0,1 1 0,0-1 0,-1 1 0,1-1 0,-1 1 0,1-1 0,-1 0 0,1 0 0,-1 0 0,0 0 0,1 0 0,-1 0 0,1-1 0,-1 1 0,1 0 0,-2-1 0,1-1-5,0 1-1,1 0 1,-1 0-1,1-1 1,-1 1 0,1-1-1,-1 1 1,1-1-1,0 1 1,0-1-1,0 0 1,0 0-1,0 0 1,0 0-1,1 1 1,-1-1-1,0-4 1,-1-4-22,0 0 0,1-1 0,0 1 0,1-1 0,0 1 0,1-1 0,0 1 0,1 0 0,0-1 0,0 1 0,1 0 0,1 0-1,5-13 1,4-3-38,0 1-1,2 0 0,29-37 1,0 10 32,100-89 0,-111 110 76,-20 20-5,-1 0-1,0-1 1,-1-1 0,-1 0 0,17-26 0,1-15 335,-34 73-331,1-1 0,0 1 0,2-1 0,0 1 1,1 0-1,0 34 0,2-51-43,0 1-1,0-1 1,0 0 0,1 0 0,-1 0 0,1 1 0,-1-1 0,1 0-1,0 0 1,0 0 0,0 0 0,0 0 0,0 0 0,0 0-1,0 0 1,1-1 0,-1 1 0,1 0 0,-1-1 0,1 1 0,0-1-1,3 3 1,-2-3-28,-1-1 0,1 1 0,-1 0 0,1-1 0,0 0 0,-1 1 0,1-1 0,0 0 0,0 0 0,-1-1 0,1 1-1,0-1 1,-1 1 0,1-1 0,-1 0 0,1 0 0,-1 0 0,4-2 0,-2 1-209,0 0 0,0 0 0,0 0 0,-1-1-1,1 1 1,-1-1 0,0 0 0,6-6 0,-5 3-256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 16275,'6'-8'2237,"-10"10"-70,-10 16-975,7-5-1155,5-9-51,0 0 0,1 0 0,-1 0 0,1 0 0,-1 0 0,1 0-1,0 7 1,2-12 27,1 1 1,0-1-1,-1 0 0,1 0 0,-1 1 0,1-1 0,-1 0 0,1 0 0,-1 0 0,1-1 1,1-1-1,-11-16 782,5 13-394,-3 22-442,5-14 42,0 0 0,0 1 0,0-1 0,-1 0 0,1 0 0,0 0 0,-1 0 0,1 0 0,-1 0 0,0 0 0,0 0 0,-3 2 0,-13 16 90,17-20-91,0 1 0,1 0 0,-1-1 0,0 1 0,1 0 0,-1 0 0,1 0 0,-1-1 0,1 1 0,0 0 0,-1 0 0,1 0 0,0 0 0,0 0 0,0 0 0,-1 0 0,1 0 0,0-1 0,0 1 0,0 0 0,0 0 0,1 0 0,-1 0 0,0 0 0,0 0 0,0 0 0,1 0 0,-1 0 0,1-1 0,-1 1 0,0 0 0,1 0 0,0 0 0,-1-1 1,1 1-1,-1 0 0,1-1 0,0 1 0,-1 0 0,1-1 0,0 1 0,0-1 0,0 1 0,-1-1 0,1 0 0,0 1 0,0-1 0,0 0 0,0 1 0,0-1 0,0 0 0,1 0 0,4 1-18,0 0 1,-1 0-1,1-1 1,0 0-1,0 0 1,12-2-1,22-9-74,-25 6 64,0 1 1,28-4-1,-40 7 26,1 1 0,-1 0-1,0 0 1,1 0 0,-1 0-1,0 1 1,1-1-1,-1 1 1,0 0 0,0 0-1,0 0 1,1 0-1,-1 1 1,0-1 0,-1 1-1,1 0 1,0-1 0,3 5-1,-4-4 19,0 0 1,0 0-1,-1 0 0,0 1 1,1-1-1,-1 1 0,0-1 0,0 1 1,0-1-1,0 1 0,-1 0 1,1-1-1,-1 1 0,0 0 0,0-1 1,0 1-1,0 0 0,0-1 1,0 1-1,-1 0 0,1 0 0,-1-1 1,0 1-1,1-1 0,-1 1 0,-1-1 1,1 1-1,0-1 0,-4 5 1,0 2 142,-1-1 1,-1 1-1,1-1 1,-2 0 0,1-1-1,-12 10 1,11-12 3,0 1 1,0-1-1,0-1 1,-1 0-1,0 0 1,-14 4-1,21-7-191,-1 0-1,0 0 1,0 0-1,0-1 1,0 1-1,0-1 1,0 0-1,0 0 1,0 0-1,0 0 1,0 0-1,0-1 1,1 0-1,-1 1 1,0-1-1,0 0 1,0 0-1,1-1 1,-1 1-1,0 0 1,1-1-1,-1 0 1,1 1-1,-4-5 1,4 4-83,1-1 0,0 0-1,-1 0 1,1 1 0,0-1 0,1 0 0,-1 0-1,0 0 1,1 0 0,0 0 0,-1 0-1,1 0 1,1 0 0,-1 0 0,0 0 0,1 0-1,0-4 1,5-10-566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15035,'-9'28'1465,"16"-9"-953,9-5-208,9-8 792,5-3-512,10-6-696,4-3-280,1-7 392,-2 0-152,-6-4-144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5.2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3 236 13291,'-3'17'1368,"10"-11"-768,10-6-208,16-10 593,6-6-193,8-10-224,4-3-152,7-5-440,0-2-272,-4-1 256,-2 0-96,-12 4-72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 17924,'-1'-1'107,"1"0"1,-1 0-1,0 0 1,1-1-1,-1 1 1,0 0-1,0 0 0,1 1 1,-1-1-1,0 0 1,0 0-1,0 0 1,0 0-1,0 1 1,0-1-1,-1 1 1,1-1-1,0 1 0,0-1 1,0 1-1,0-1 1,-1 1-1,1 0 1,-1 0-1,0 0 15,0 0-1,0 1 1,0-1 0,0 1-1,0 0 1,0-1-1,0 1 1,0 0 0,1 0-1,-1 0 1,0 0-1,1 1 1,-3 1 0,-3 4 52,0 0 1,1 1-1,1-1 1,-1 1-1,-6 12 1,5-7-121,1 1 0,-5 15 0,10-25-52,-1 0 1,1 1 0,0-1-1,1 0 1,-1 0-1,1 1 1,-1-1 0,2 0-1,-1 0 1,0 1 0,1-1-1,0 5 1,0-8-3,0 0 0,-1 0 0,1 0-1,0 0 1,0-1 0,0 1 0,-1 0 0,1 0 0,0 0 0,0-1 0,0 1 0,0 0 0,0-1 0,1 1 0,-1-1 0,0 1 0,0-1 0,0 0-1,0 1 1,1-1 0,-1 0 0,0 0 0,0 0 0,0 0 0,1 0 0,-1 0 0,0 0 0,0 0 0,2-1 0,37-9-3,-36 9 4,22-8 13,-18 6-12,1-1 0,-1 1 1,0 1-1,1 0 0,0 0 0,-1 0 0,1 1 1,0 1-1,0 0 0,14 1 0,-22-1-1,0 0 0,0 0 0,0 1 0,0-1 0,0 1 0,0-1 0,0 1 0,0-1 0,0 1 0,0-1 0,-1 1 0,1 0 0,0 0 0,0-1 0,-1 1 0,1 0-1,0 0 1,-1 0 0,1 0 0,-1 0 0,1 0 0,0 1 0,-1 0 9,1 0-1,-1 1 1,0-1-1,1 0 1,-1 1-1,0-1 1,0 1-1,-1-1 1,0 4-1,-1 3 56,0 0 0,-1-1 0,0 0 0,-6 11 0,6-13-3,-1 1 0,0-1 1,0-1-1,0 1 0,-1-1 0,0 0 0,-8 8 1,11-12-105,1 0 0,-1 0 0,0 1 1,1-1-1,-1 0 0,0 0 0,0 0 1,1-1-1,-1 1 0,0 0 1,0-1-1,0 1 0,0-1 0,0 0 1,0 0-1,0 1 0,0-1 0,0 0 1,0-1-1,0 1 0,0 0 0,0-1 1,0 1-1,0-1 0,0 1 0,0-1 1,1 0-1,-1 0 0,0 0 0,-3-2 1,-3-7-207,3 0-95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13587,'15'0'1936,"-5"13"-839,-2 4-473,1 6 2192,-1 3-1591,2-2-513,-1 4-144,0-5-360,-1-3-216,1-9-696,-2-5-176,-1-12 2072,-3-5-1320,-3-11-56,-3-8-64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0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16476,'0'-4'1256,"4"10"-992,0 5-128,6 7 512,2-3-336,6 4-712,4-2 352,9-8-88,2-5-8</inkml:trace>
  <inkml:trace contextRef="#ctx0" brushRef="#br0" timeOffset="1">363 123 16516,'-13'52'1605,"7"-33"-1062,0 1 1,2 0-1,0 0 0,2 0 0,-1 29 1,3-49-535,0 1 1,0-1-1,0 1 1,0-1-1,0 1 1,0 0-1,0-1 1,0 1-1,0-1 1,0 1-1,1-1 1,-1 1 0,0-1-1,0 1 1,0-1-1,1 1 1,-1-1-1,0 1 1,1-1-1,-1 1 1,0-1-1,1 0 1,-1 1-1,1-1 1,-1 0-1,1 1 1,-1-1-1,1 0 1,-1 1 0,1-1-1,-1 0 1,1 0-1,-1 0 1,1 0-1,-1 1 1,1-1-1,-1 0 1,1 0-1,-1 0 1,1 0-1,0 0 1,-1 0-1,1 0 1,-1 0 0,1-1-1,-1 1 1,1 0-1,-1 0 1,1 0-1,-1-1 1,1 1-1,-1 0 1,1 0-1,-1-1 1,1 1-1,0-1 1,31-24 185,-28 22-185,7-7 3,5-5 40,0 1-1,1 1 0,1 0 0,25-14 0,-38 25-44,-1 0-1,1 0 1,-1 0 0,1 1-1,0-1 1,-1 1 0,1 0-1,0 0 1,0 1-1,0 0 1,0-1 0,0 2-1,0-1 1,0 0 0,-1 1-1,1 0 1,0 0 0,0 1-1,-1-1 1,1 1 0,-1 0-1,1 0 1,-1 1 0,8 5-1,18 22-39,-26-25 25,0 0-1,1-1 1,-1 1 0,1-1-1,0 0 1,0 0 0,7 4-1,-10-8 11,-1 1 0,0-1 0,1 0 0,-1 1 0,1-1 0,-1 0 0,1 0-1,-1 0 1,1 0 0,-1 0 0,1 0 0,-1-1 0,0 1 0,1 0 0,-1-1-1,1 1 1,-1-1 0,0 1 0,1-1 0,-1 0 0,0 1 0,1-1 0,-1 0-1,0 0 1,0 0 0,0 0 0,1-2 0,4-3 20,0-1 0,0 0 1,6-12-1,-5 8 1,-4 7-26,0-1 1,1 1-1,-1 0 0,1 0 1,0 0-1,5-3 0,-9 6-11,1 1 1,0-1-1,-1 1 0,1-1 0,0 1 0,0 0 0,0-1 0,0 1 0,-1 0 0,1 0 1,0-1-1,0 1 0,0 0 0,0 0 0,0 0 0,0 0 0,-1 0 0,1 0 1,0 0-1,0 0 0,0 1 0,0-1 0,0 0 0,0 1 0,-1-1 0,1 0 0,0 1 1,0-1-1,-1 1 0,1-1 0,0 1 0,0-1 0,-1 1 0,1 0 0,-1-1 1,1 1-1,-1 0 0,1-1 0,-1 1 0,1 0 0,-1 0 0,1 0 0,-1-1 0,0 1 1,1 1-1,9 25-701,-9-22 637,1 0 0,-1-1 0,1 1 1,0 0-1,6 7 0,2-7-249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16892,'-4'-1'414,"1"0"-1,0 0 1,0 0 0,0 0 0,0 0 0,0-1 0,1 0 0,-6-3 0,3 2 451,6 11 980,3 3-1580,1-6-243,-1 1 0,1-2 0,0 1 0,0 0-1,0-1 1,0 0 0,1 0 0,0-1 0,0 1 0,0-1 0,0 0 0,10 3 0,2-1-168,1 0 1,-1-1-1,24 2 0,60-2-616,16 2-855,-104-4 1303,1 0 0,-1 1 0,0 1 0,0 0 0,24 12 0,-5 4-214,-14 5 21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17556,'7'3'1856,"7"3"-1328,9 2-224,7-1 953,12-5-697,8 1-144,7-6-312,4-3-304,-3-7-728,1-4 816,-1-10-152,-4-10-113</inkml:trace>
  <inkml:trace contextRef="#ctx0" brushRef="#br0" timeOffset="0.5">759 0 16580,'9'15'1304,"1"3"-960,0 5-144,8 6 432,2 3-128,2 8-192,-3 1-72,-8 9 0,-7 1 8,-14 6-56,-7 3 0,-16 0-184,-6-1-320,-4-16 368,2-9-32,4-16-104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15931,'-2'2'1462,"-20"11"-898,0 1 0,2 0 0,0 2 0,0 0 0,1 2 0,2 0 0,-1 1 0,-18 28 1,26-34-515,1 0 1,1 1 0,1 0-1,0 1 1,0 0 0,2 0 0,0 0-1,0 1 1,2-1 0,0 1-1,0 0 1,2 0 0,0 0 0,2 23-1,-1-34-53,1 0 0,0 0-1,0-1 1,0 1 0,1 0-1,0-1 1,0 1 0,5 8-1,-6-11 2,0 0 0,1 0-1,0-1 1,-1 1-1,1 0 1,0-1 0,0 1-1,0-1 1,0 1 0,0-1-1,0 0 1,0 0-1,0 0 1,1 0 0,-1 0-1,0-1 1,1 1-1,-1-1 1,1 1 0,3-1-1,2 0-1,0-1 0,1-1 0,-1 1 0,0-1 0,0 0 0,0-1 0,0 0 0,0 0 0,-1-1 1,0 0-1,1 0 0,-1-1 0,6-6 0,14-10-5,42-45 0,-29 23 21,-2-1 0,55-86 0,-80 108-27,-13 20 9,-2 4 0,-3 3-2,1 1 0,1 0 0,-1 0 0,-2 7 0,-6 17-224,-12 49-1,20-66 330,2 0-1,0 0 0,0 0 1,1 0-1,1 0 0,2 23 1,-2-35-96,0 0 1,0 0 0,0 1 0,0-1 0,1 0 0,-1 1-1,1-1 1,-1 0 0,1 0 0,-1 0 0,1 0 0,0 1-1,-1-1 1,1 0 0,0 0 0,0 0 0,0 0-1,1 1 1,0-2 3,0 1-1,0-1 1,0 0-1,0 0 1,0 0-1,0 0 1,-1 0-1,1 0 1,0 0-1,0-1 1,0 1-1,2-2 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16508,'25'24'1888,"2"-2"-1224,3-6-216,6-3 832,11-9-511,3-4-41,6-7-200,1-3-160,-2-3-424,-2-2-224,-9 5-544,-2 5-225,-16 7 785,-6 6-208,-17 3-176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 14931,'-29'16'1609,"14"-3"-1033,6 0-208,13 1 1048,11-5-416,11 0-344,5-4-168,9 0-239,5-5-129,3-6-705,4-4 657,-9-12-104,-1-2-120,-2-10-80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81 16772,'-1'-3'140,"1"0"0,0 0 1,-1 0-1,0 0 0,1 0 1,-1 0-1,-1 0 0,1 1 1,0-1-1,0 0 0,-1 1 0,0-1 1,1 1-1,-1 0 0,0-1 1,-3-2-1,0 2 41,1 0 1,0 0-1,-1 0 0,1 1 0,-1 0 0,0-1 0,1 2 1,-11-4-1,4 3-9,0 0 0,1 1 0,-1 0 1,0 1-1,1 0 0,-1 0 0,0 1 1,0 1-1,-10 2 0,12 0-142,-1-1 0,1 1 0,-1 1 0,1 0 0,1 0 0,-1 0 0,1 1 1,0 1-1,0-1 0,1 2 0,0-1 0,0 0 0,0 1 0,1 1 0,0-1 0,1 1 0,0 0 0,1 0 0,-7 16 0,4-4-23,1 1 1,0-1-1,1 1 1,2 0-1,0 1 0,2-1 1,1 45-1,1-54-6,1 0-1,0-1 0,0 1 1,1-1-1,1 1 0,0-1 0,0 0 1,2 0-1,-1-1 0,10 14 1,-12-21-1,0 1 1,1-1-1,0 1 1,0-1-1,0-1 1,0 1-1,1 0 1,0-1 0,-1 0-1,1 0 1,0-1-1,1 1 1,-1-1-1,0 0 1,1 0-1,-1-1 1,1 1-1,-1-1 1,1-1-1,0 1 1,-1-1-1,1 0 1,0 0 0,0-1-1,6-1 1,3-1 9,-1-1 1,0-1 0,0 0 0,-1-1 0,0 0 0,0-1 0,0-1 0,-1 0-1,0 0 1,20-19 0,-15 11 62,-1-1 1,0-1-1,-1 0 0,-1-1 0,-1 0 1,12-24-1,-20 34-28,-1-1 0,0 1-1,-1-1 1,1 0 0,-2 0 0,1 0 0,-2 0 0,1 0 0,-1 0 0,-1-1 0,-1-14 0,0 19-61,0 0 0,0 0 0,-1 0 0,0 0 0,0 0 0,0 1 0,-1-1 0,0 1 0,0-1 0,0 1 0,-1 0 0,0 0 0,0 0 0,0 1 0,0 0 1,-1-1-1,0 2 0,0-1 0,0 0 0,-8-3 0,1 1-116,-1 0 1,1 1-1,-1 1 1,0 0-1,-1 0 1,1 2-1,-1 0 0,1 0 1,-1 1-1,-17 1 1,-25 4-353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17748,'6'17'524,"-2"-1"-1,0 1 1,2 28 0,-6-33-505,2-1 0,-1 1 0,1 0 0,1-1 0,0 1 0,1-1 0,0 0-1,1 0 1,7 12 0,-11-21-18,0 0 0,1 0 0,-1-1 0,1 1 0,-1-1 0,1 1 0,0-1 0,0 1 0,0-1 0,-1 0 0,1 0 0,0 0-1,0 0 1,0 0 0,1-1 0,-1 1 0,0-1 0,0 1 0,0-1 0,0 0 0,1 0 0,-1 1 0,0-2 0,0 1 0,1 0 0,-1 0 0,0-1 0,0 1 0,0-1-1,0 0 1,0 1 0,0-1 0,0 0 0,0 0 0,0-1 0,2 0 0,7-5 43,-1-1-1,0 0 1,0 0 0,16-19 0,9-13 215,-24 25-101,0 1 1,2 1 0,-1 0-1,24-17 1,-35 29-147,0 0 0,0 0 0,1 0 0,-1 1 0,0-1 0,1 0 1,-1 1-1,0-1 0,1 1 0,-1 0 0,1-1 0,-1 1 0,1 0 0,-1 0 0,0 0 0,1 0 1,-1 0-1,1 0 0,-1 0 0,1 0 0,-1 1 0,1-1 0,-1 1 0,0-1 0,1 1 0,-1-1 0,0 1 1,1 0-1,-1 0 0,0 0 0,0-1 0,0 1 0,0 0 0,0 0 0,0 1 0,0-1 0,1 1 1,3 5 8,-1 1 1,0-1 0,0 1 0,-1 0 0,3 9 0,-2-7-40,0 3 1,-2-5 0,1 1-1,0-1 0,1 1 0,5 8 0,-8-16 18,-1 0 1,1 0-1,-1 0 0,1 0 1,-1-1-1,1 1 1,0 0-1,0 0 0,0 0 1,-1-1-1,1 1 0,0 0 1,0-1-1,0 1 1,0 0-1,0-1 0,0 1 1,0-1-1,0 0 1,0 1-1,0-1 0,1 0 1,-1 0-1,0 0 0,0 0 1,0 0-1,0 0 1,0 0-1,0 0 0,1 0 1,-1 0-1,0-1 1,0 1-1,0 0 0,0-1 1,0 1-1,0-1 0,0 1 1,0-1-1,1 0 1,7-7 18,0 0-1,-1 0 1,0-1 0,0 0 0,7-11 0,-5 5 53,22-21 0,-28 32-59,-1 1-1,1-1 1,0 1-1,0 1 0,1-1 1,-1 0-1,1 1 1,-1 0-1,1 0 1,7-2-1,-9 4-12,-1-1-1,1 1 0,0 0 1,-1 0-1,1 0 0,-1 0 1,1 1-1,0-1 1,-1 0-1,1 1 0,-1 0 1,1 0-1,-1 0 0,0 0 1,1 0-1,-1 0 0,0 1 1,0-1-1,0 1 0,0-1 1,0 1-1,0 0 0,0 0 1,0 0-1,-1 0 0,1 0 1,1 4-1,4 5-88,-1 1 0,0 1 1,0-1-1,3 14 0,-4-11-141,18 53-1402,-23-67 1554,0 0 1,1 0-1,-1 0 0,1 0 1,-1 0-1,1 1 0,-1-1 1,1 0-1,0 0 0,-1 0 1,1-1-1,0 1 0,0 0 1,0 0-1,-1 0 0,3 1 1,3-6-492,-1-12 64,-1-15-308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5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5 632 15307,'-4'-1'1707,"8"-5"-801,17-16-320,-8 9-161,32-40-235,-2-1 1,-3-1 0,-2-3 0,-3-1-1,-3-2 1,40-102 0,-44 77-227,-28 123 22,2-1 1,2 1-1,12 51 1,-11-68-76,0 0 0,2-1 0,0 0 0,2 0 0,0-1 0,1 0 0,22 31 0,-26-42 22,-1 0-1,2-1 1,-1 0-1,1 0 1,0 0-1,8 5 1,-12-9 51,0-1 1,0 1-1,0-1 1,0 0-1,0 1 1,0-1 0,0-1-1,0 1 1,0 0-1,0-1 1,1 0 0,-1 1-1,0-1 1,0-1-1,1 1 1,-1 0 0,0-1-1,0 0 1,0 1-1,4-3 1,0 0-38,-1-1 0,1 0 1,-1-1-1,9-7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16692,'-10'35'1624,"0"0"-1440,-9-9-304,-1-1 1000,-3-2-496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67 16540,'3'-2'360,"0"-1"1,-1 1 0,1-1 0,-1 0-1,1 0 1,-1 0 0,3-6 0,-4 9-282,-1-1 0,0 0 1,1 0-1,-1 0 0,0 0 1,0 1-1,0-1 0,1 0 1,-1 0-1,0 0 0,0 0 1,0 0-1,-1 0 0,1 1 1,0-1-1,0 0 0,0 0 1,-1 0-1,1 0 0,0 1 1,-1-1-1,1 0 0,-1 0 1,1 1-1,-1-1 0,1 0 1,-1 0-1,1 1 0,-1-1 1,0 1-1,1-1 0,-1 1 1,0-1-1,1 1 0,-1-1 1,0 1-1,0-1 0,0 1 1,1 0-1,-2-1 0,-5-1 154,-1 0-1,1 0 1,0 1-1,-1-1 1,1 2 0,-1-1-1,1 1 1,-1 0-1,-14 3 1,11-2-221,1 1 0,0 1 1,0 0-1,0 0 0,1 1 0,-18 8 0,21-8-51,0 1 0,1-1 0,-1 1 0,1 0 0,0 0-1,1 1 1,-1 0 0,1-1 0,0 2 0,0-1 0,1 0-1,0 1 1,0-1 0,0 1 0,1 0 0,0 0-1,0 0 1,1 0 0,0 0 0,0 1 0,1-1 0,0 0-1,0 0 1,0 0 0,1 1 0,3 11 0,-3-16 26,0-1 0,0 1 0,0-1 0,0 1-1,0-1 1,1 1 0,-1-1 0,1 0 0,0 0 0,0 0 0,0 0 0,0 0 0,0 0 0,0 0 0,0 0 0,0-1 0,5 3 0,-3-3-20,1 1 1,-1-1-1,0 0 1,1 0 0,-1 0-1,1-1 1,-1 0 0,0 0-1,1 0 1,5-1-1,3-1-33,0-1-1,0 0 0,0-1 0,0-1 0,0 0 1,15-9-1,-17 8 169,0-1 1,0 0-1,-1 0 0,1-1 1,-2 0-1,1-1 1,-1 0-1,13-18 0,-21 26-75,-1 1 0,1-1 0,-1 0 0,1 0 0,-1 1 0,1-1-1,-1 0 1,0 0 0,0 0 0,1 1 0,-1-1 0,0 0 0,0 0-1,0 0 1,0 0 0,0 0 0,0 0 0,0 1 0,0-1 0,0 0-1,0 0 1,0 0 0,-1 0 0,1 1 0,0-1 0,-1 0 0,1 0-1,-1 0 1,1 1 0,0-1 0,-1 0 0,0 1 0,1-1 0,-1 0-1,-1 0 1,-20-8 119,21 8-551,4 1-307,7 1 501,0 0 0,-1 0 0,17 5 0,-18-3-48,1-1 0,1 0 0,16 0-1,-23-2 222,0 0-1,0 0 0,1-1 0,-1 1 0,0-1 1,0 0-1,0 0 0,0 0 0,0 0 0,0-1 1,-1 1-1,1-1 0,0 0 0,-1 1 0,4-4 1,-2 1 89,0-1 1,0 1-1,-1-1 1,0 1-1,0-1 1,0 0 0,0-1-1,2-8 1,9-15 601,-8 52-313,-3-4-557,8 34-1,-9-48 173,-1 0 0,1 0 0,0-1 0,0 1 0,0 0 0,1-1 0,-1 1-1,1-1 1,0 0 0,1 0 0,5 7 0,-7-11 39,-1 1 0,1 0 0,0 0 0,-1-1 0,1 1 0,0-1 0,-1 1 0,1-1 0,0 0 0,0 0 0,-1 0 0,1 0 0,0 0 0,-1 0 1,1 0-1,0-1 0,0 1 0,-1 0 0,1-1 0,0 0 0,-1 1 0,1-1 0,-1 0 0,1 0 0,-1 0 0,1 0 0,-1 0 0,0 0 0,1 0 0,0-2 0,6-4 57,0 0 0,-1-1 0,9-12 0,-14 17-34,13-20 114,-11 17-86,0 0-1,0 0 1,1 0 0,0 0-1,0 1 1,0-1-1,12-8 1,-16 14-45,0 0 0,0-1-1,0 1 1,0 0 0,0 0-1,0 0 1,0 0 0,0 0 0,0 0-1,0 0 1,0 0 0,0 0-1,0 0 1,0 0 0,0 1 0,0-1-1,0 0 1,0 1 0,-1-1-1,1 1 1,0-1 0,0 1 0,0 0-1,0-1 1,-1 1 0,1 0-1,0-1 1,0 1 0,-1 0 0,1 1-1,24 33-78,-13-16 16,-11-17 71,0-1-1,1 1 0,-1 0 1,0-1-1,1 1 0,-1-1 1,1 0-1,-1 0 0,1 1 1,0-1-1,-1 0 0,1 0 1,0 0-1,0-1 0,0 1 1,0 0-1,0-1 0,0 1 1,0-1-1,0 0 0,0 1 1,0-1-1,0 0 0,0 0 1,0 0-1,0-1 0,0 1 1,0 0-1,4-2 1,1-2 57,0 0 1,0-1-1,-1 1 1,1-1 0,-1-1-1,8-7 1,-10 8-87,1 0 0,0 1-1,0 0 1,0 0 0,0 0 0,1 0 0,0 1 0,11-5 0,-15 7-124,0 1 1,-1 0-1,1 0 0,0 0 1,0 0-1,0 1 0,-1-1 1,1 0-1,0 1 1,1 0-1,13 3-419,3-4 86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38 161 16900,'-1'0'120,"-1"0"1,1 0 0,-1 0 0,0 0 0,1 0 0,-1 0 0,1 0 0,-1-1-1,0 1 1,1-1 0,-1 1 0,1-1 0,-1 1 0,1-1 0,0 0-1,-1 0 1,1 0 0,0 0 0,-1 0 0,1 0 0,0 0 0,0 0-1,-2-2 1,3 1-42,-1 0 1,1 0-1,0 0 0,-1 0 0,1 0 0,0 0 0,0 0 0,1 0 0,-1 0 1,0 0-1,1 0 0,-1 0 0,1 0 0,0 1 0,-1-1 0,1 0 0,0 0 1,0 1-1,0-1 0,2-2 0,2-4-12,1 0 0,0 1 0,1-1 0,0 1 0,0 0 0,0 1-1,1 0 1,0 0 0,0 0 0,1 1 0,0 0 0,-1 1 0,2 0 0,-1 1 0,0 0 0,1 0 0,-1 1 0,1 0 0,0 0 0,0 1 0,-1 1 0,1-1 0,0 2-1,0-1 1,0 1 0,0 1 0,-1 0 0,1 0 0,-1 1 0,18 8 0,-11-3-111,-1 1-1,-1 0 1,0 2 0,21 18 0,45 54-212,5 6-27,-81-85 273,1 0 0,0-1 0,-1 1 0,1-1 1,1 0-1,-1 0 0,0-1 0,1 0 0,-1 0 0,1 0 1,0 0-1,0-1 0,0 0 0,-1 0 0,11-1 0,-7 0-20,-1-1-1,1-1 1,-1 1-1,0-1 1,0-1-1,0 0 1,0 0-1,0 0 0,0-1 1,10-7-1,-4 1-246,1 0-1,-1-1 1,0 0-1,-1-1 1,-1 0-1,0-1 1,-1-1-1,16-24 1,-16 12-186,-9 2-136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14707,'33'29'1472,"-6"4"-911,-6 0-201,2 7 1144,-5 2-752,-7 6-256,-7 3-96,-8 6-128,-10 0-136,-6-2-624,0-4 504,-15-15-80,-1-9-88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 17076,'2'-5'1600,"-1"11"-1248,-9 6-168,-8 2 736,-4 9-576,-2 7-104,-3 11-128,0 5-80,-3 7-32,2 2 0,1 1-8,4-2-32,4-5-232,1-9-224,6-13 792,4-10-328,9-17-64,4-10-32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14915,'22'16'1120,"-2"3"-864,3 5-135,8 10 271,2 4-72,5 6-48,-1 5-104,2-1-120,-1 1 16,-2 0-128,-2-3-80,-9-8-248,-1-3 72,-9-9 216,-4-9-72,-7-7-81</inkml:trace>
  <inkml:trace contextRef="#ctx0" brushRef="#br0" timeOffset="0.49">1 601 15035,'14'17'1320,"16"-9"-815,7-2-89,14-4 504,0-2-104,2-6-64,6 0-128,-4 0-664,-2-1-408,-9-1 536,-5-2-160,-12 0-240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14491,'46'61'2874,"2"-12"-2246,75 62 0,66 34-668,-99-78-193,-80-59 188,-3-3-16,-1 0 1,1 0 0,13 6-1,-20-11 58,0 0-1,0 1 1,1-1-1,-1 0 0,0 0 1,0 0-1,0 0 1,0 0-1,1 0 1,-1 1-1,0-1 1,0 0-1,0 0 1,1 0-1,-1 0 0,0 0 1,0 0-1,0 0 1,1 0-1,-1 0 1,0 0-1,0 0 1,0 0-1,1 0 0,-1 0 1,0 0-1,0 0 1,0 0-1,1 0 1,-1 0-1,0 0 1,0 0-1,0-1 1,0 1-1,1 0 0,-1 0 1,0 0-1,0 0 1,0 0-1,0 0 1,0-1-1,1 1 1,-1 0-1,0 0 0,0 0 1,0 0-1,0-1 1,0 1-1,0 0 1,0 0-1,0 0 1,0-1-1,0 1 1,1 0-1,-1 0 0,0 0 1,0-1-1,-6-17-83,-15-20 96,-26-36 74,-4 2 0,-2 3-1,-72-73 1,99 119-152,14 19-20,11 4 86,1 0-1,0 0 1,-1 1 0,1-1 0,0 0 0,0 0 0,0 1-1,-1-1 1,1 0 0,0 1 0,0-1 0,0 0 0,0 1-1,0-1 1,-1 0 0,1 1 0,0-1 0,0 0 0,0 1-1,0-1 1,0 0 0,0 1 0,0-1 0,0 0 0,0 1-1,0-1 1,0 0 0,1 1 0,-1-1 0,0 0 0,0 1-1,0-1 1,0 0 0,0 1 0,1-1 0,4 12-43,0 0 0,0-1 0,1 1 1,1-1-1,13 17 0,50 53-206,-52-61 175,16 18-184,51 45 0,-74-74 216,0 0 0,1 0 0,0-1 0,1-1 0,-1 0 0,1 0 0,1-2 0,-1 0 0,25 7-1,-35-12 47,1 1 0,-1-1 0,0 0 0,0 1 0,1-1 0,-1-1 0,0 1 0,1 0 0,-1-1 0,0 0 0,0 0 0,0 0 0,0 0 0,4-2 0,-6 2 9,1 0-1,-1 0 0,0 0 0,1 0 0,-1-1 0,0 1 1,0 0-1,0-1 0,0 1 0,0-1 0,0 1 1,0-1-1,-1 1 0,1-1 0,-1 0 0,1 1 1,-1-1-1,1 0 0,-1 1 0,0-1 0,0 0 0,0 0 1,0 1-1,0-1 0,0 0 0,-1 0 0,0-2 1,0-2-1,-1 0 0,-1 0 1,1 1-1,-1-1 0,0 0 1,0 1-1,0 0 1,-1 0-1,0 0 0,0 0 1,0 1-1,-1-1 0,1 1 1,-9-5-1,3 2-26,0 0 0,0 1 0,0 1 0,-1-1 0,0 2 0,-21-7 0,-15 3-52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106 140 16556,'-1'-2'489,"-4"-15"1045,4 13-966,1 9-27,14 59 916,22 64-1,-12-44-1558,-8-31-96,-3-9-770,10 61-1,-23-102 854,1-1-1,-1 0 1,0 0 0,0 0-1,0 0 1,0 1-1,0-1 1,0 0-1,-1 0 1,1 0-1,-1 0 1,0 0-1,1 0 1,-1 0-1,-2 3 1,3-5 49,-1 1 1,0 0-1,0-1 1,0 1-1,0-1 0,1 1 1,-1-1-1,0 1 1,0-1-1,0 0 0,0 0 1,0 1-1,0-1 1,0 0-1,0 0 0,0 0 1,0 0-1,0 0 0,0 0 1,0 0-1,0 0 1,0-1-1,0 1 0,0 0 1,0-1-1,0 1 1,0 0-1,0-1 0,0 1 1,0-1-1,0 0 1,1 1-1,-1-1 0,-1 0 1,-6-6-153,-1 1 0,1-2 0,0 1 0,1-1-1,-1 0 1,2 0 0,-9-14 0,-36-68-250,39 64 548,1 0 0,1-1 0,-12-50-1,19 59 117,0 0-1,1 0 0,0 0 0,2-1 1,0 1-1,5-35 0,-3 45-82,0 1-1,0 0 0,1-1 1,0 1-1,0 0 1,1 0-1,0 1 1,0-1-1,1 1 1,-1 0-1,1 0 1,1 0-1,-1 0 1,1 1-1,0 0 1,0 1-1,0-1 1,1 1-1,0 0 1,-1 1-1,2-1 1,10-3-1,-3 3 13,-1 0-1,1 1 1,-1 0 0,1 1-1,0 1 1,0 0 0,0 1-1,0 0 1,0 2 0,27 5-1,-36-6-105,0 1-1,-1-1 0,1 1 1,-1 1-1,1-1 0,-1 1 0,0 0 1,0 0-1,0 0 0,0 1 1,-1 0-1,1 0 0,7 8 1,-10-8-2,0-1 0,0 1 0,0 0 1,0 0-1,0 0 0,-1 0 0,0 0 0,0 0 0,0 0 1,0 0-1,-1 1 0,1-1 0,-1 0 0,0 0 1,0 1-1,-1-1 0,1 0 0,-1 0 0,0 0 0,-2 5 1,-8 22 202,-2 1 0,-2-2 1,-20 34-1,-14 28 327,44-83-501,-1 3 40,1 0 1,0 1 0,1-1 0,-6 24 0,10-33-109,-1 0 0,1 0 0,0 0-1,0 0 1,0 0 0,0 0 0,1 0 0,-1 0 0,1 0 0,0 0 0,0 0-1,0 0 1,0 0 0,0-1 0,1 1 0,-1 0 0,1-1 0,-1 1 0,1-1-1,0 0 1,0 1 0,0-1 0,1 0 0,-1 0 0,0 0 0,5 2 0,0 0-163,1 0 0,0-1 0,0 0 0,0 0 0,0-1 0,0 0 0,12 2 0,60 1-584,-74-4 728,44 0-542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101 415 15763,'7'37'1497,"-1"4"-1137,-2 1-192,0 0 952,3-6-984,1-5-296,-1-13-408,-1-14 504,-4-14-120,-2-7-96</inkml:trace>
  <inkml:trace contextRef="#ctx0" brushRef="#br0" timeOffset="1">2 1 17492,'-2'6'1216,"2"1"-1024,0 0-120,0 0-72,0-3 168,3-4-200,0-4-64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18372,'12'62'2953,"-1"29"-2221,1 18-600,31 129 0,-41-230-126,0 1 1,0-1-1,1 0 1,1 1-1,0-1 1,0-1-1,6 11 1,-8-16 0,0 0 1,-1-1-1,1 1 0,0 0 0,0-1 1,0 1-1,0-1 0,0 1 0,0-1 1,1 0-1,-1 0 0,0 0 1,1 0-1,-1-1 0,1 1 0,-1-1 1,1 1-1,-1-1 0,1 0 1,-1 0-1,1 0 0,-1 0 0,1 0 1,-1-1-1,1 1 0,-1-1 1,0 0-1,1 1 0,3-3 0,6-2-22,1-1-1,-1 0 1,1-1-1,-2-1 0,19-14 1,-24 17-139,0 0 1,0 0-1,-1-1 1,0 0-1,0 0 1,0 0 0,-1-1-1,0 1 1,0-1-1,-1 0 1,5-12-1,-7 17 109,-1-1-1,1 0 1,-1 0-1,0 0 1,0 0-1,0 0 1,0 0-1,0 0 1,0 0-1,-1 0 1,1 0-1,-1 1 1,0-1-1,0 0 1,0 0-1,0 1 1,-1-1-1,1 0 1,-1 1-1,0-1 1,1 1-1,-1 0 1,0 0-1,-3-3 1,-19-14-462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7.2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79 15307,'1'-4'467,"13"-41"1314,-14 43-1719,0 0-1,0 1 0,0-1 0,0 0 0,0 1 0,0-1 1,0 0-1,0 0 0,-1 1 0,0-3 0,1 3-19,0 1-1,-1-1 1,1 1-1,0-1 1,-1 1-1,1-1 1,-1 1-1,1 0 1,-1-1-1,1 1 1,-1-1-1,1 1 1,-1 0-1,1-1 1,-1 1-1,1 0 1,-1 0-1,1 0 1,-1-1-1,1 1 1,-1 0 0,0 0-1,1 0 1,-1 0-1,1 0 1,-1 0-1,0 0 1,0 0-1,-3 1 79,-1 0 0,1 0 1,0 0-1,0 0 0,0 1 0,0 0 0,1 0 0,-1 0 1,0 0-1,1 0 0,-7 6 0,-34 37 306,41-42-397,-29 34 93,1 2 1,-39 65 0,58-84-95,1 1 0,1 1 0,1-1-1,0 2 1,2-1 0,1 1 0,-5 32-1,10-48-11,0 0 0,1 0 0,0 0 0,1 0 0,-1 0 0,4 14 0,-3-19-15,0 1 0,0 0 0,0-1 1,0 1-1,0-1 0,1 1 0,-1-1 0,1 0 0,0 0 0,-1 1 0,1-1 0,0 0 0,0 0 0,1-1 1,-1 1-1,0 0 0,0-1 0,1 0 0,-1 1 0,4 0 0,0 0-46,1-1-1,-1 0 1,0 0 0,1 0-1,-1-1 1,1 0-1,-1 0 1,1-1 0,-1 1-1,0-1 1,1-1 0,-1 1-1,0-1 1,11-5-1,-4 1-6,1-1 1,-1 0-1,0-1 0,-1-1 0,18-14 0,25-34-182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33 366 16764,'-21'-3'1616,"9"3"-1256,17 0-200,15 5 848,11 0-464,6 0-280,8-1-616,4-5-288,5-2 1912,-2-3-1272,-9-5 48,-8-8-31</inkml:trace>
  <inkml:trace contextRef="#ctx0" brushRef="#br0" timeOffset="0.49">796 1 16836,'5'1'1272,"-2"12"-1032,2 9-104,-1 9 816,3 9-616,2 9-336,-1 7 0,1-2 8,0-1-8,-2-5-208,-3-10-112,-4-10-168,0-10-176,-10-13 488,-2-10-152,-8-12-120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 15131,'-1'-9'1329,"8"8"-905,6-1-88,5 2 680,5-1-240,6-5-360,4-1-312,6-9 32,-4-4 24,-3-3-16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230 133 14299,'-2'13'1576,"2"17"-911,0 8-289,0 5 1440,2 7-1040,2 7-424,2 5-48,1-2-144,1-3-64,3-4-216,-3-7-224,2-11-376,-4-7-96,-5-18 608,-2-10-144,-9-14-184</inkml:trace>
  <inkml:trace contextRef="#ctx0" brushRef="#br0" timeOffset="1">38 318 13499,'-7'-12'361,"2"0"0,-1 0 0,2-1-1,-1 1 1,2-1 0,-3-16 0,5 23-223,1 1 0,0 0 0,0 0 0,0 0 0,1-1 1,-1 1-1,1 0 0,0 0 0,1 0 0,0 0 0,-1 0 0,1 0 0,1 0 0,-1 1 0,1-1 0,0 1 0,0-1 1,0 1-1,5-4 0,6-5 12,1 2-1,0-1 1,1 2 0,0 0 0,0 1 0,1 1 0,0 1 0,0 0-1,1 1 1,0 1 0,0 0 0,0 2 0,1 0 0,0 1 0,21 0 0,-33 2-155,1 1 1,0-1 0,-1 1 0,1 1 0,-1-1 0,1 2 0,-1-1 0,0 1 0,0-1-1,0 2 1,0-1 0,-1 1 0,1 0 0,-1 1 0,11 9 0,-13-10 5,0 1 0,-1 0 0,1 0 0,-1 0 1,0 0-1,0 0 0,0 1 0,-1-1 0,0 1 0,0 0 1,-1 0-1,1 0 0,-1 0 0,-1 0 0,1 0 0,-1 0 1,0 0-1,0 0 0,-1 0 0,-1 8 0,-5 14 74,-1 0-1,-1 0 0,-2-1 1,-14 26-1,14-31-28,1 0 0,0 0 1,2 1-1,1 0 0,0 0 0,-4 41 0,10-61-93,1 0 0,0-1 0,0 1 0,0 0 0,0 0 0,1 0 0,-1 0 0,1 0 0,-1 0 0,1-1 0,0 1 0,0 0 0,0-1 0,1 1 0,-1-1 0,1 1 0,-1-1 0,1 1 0,0-1 0,0 0 0,0 0 0,0 0 0,0 0 0,1 0 0,-1-1 0,0 1 0,1-1 0,-1 1 0,1-1 0,0 0 0,-1 0 0,1 0 0,0 0 0,0 0 0,0-1 0,0 0 0,4 1 0,0-1-32,0 0 0,0 0-1,0 0 1,-1-1 0,1 0 0,0-1-1,-1 1 1,13-6 0,21-12-408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15923,'-2'1'146,"-1"0"-1,1 0 1,0 0-1,-1 0 0,1 1 1,0-1-1,0 1 0,0 0 1,0-1-1,0 1 1,0 0-1,0 0 0,1 0 1,-1 1-1,1-1 0,0 0 1,-1 0-1,1 1 1,0-1-1,0 1 0,1-1 1,-1 1-1,0 2 1,-3 11 94,1-1 0,-2 23 0,5-36-213,-1 3-8,-1 15 12,1 36 0,1-52-26,0 1 0,0-1 0,1 1 0,0-1 0,0 1 0,0-1 0,1 1 0,-1-1 0,1 0-1,0 0 1,0 0 0,1 0 0,-1 0 0,4 4 0,-5-7 9,0 0 0,0 0 0,0-1 0,0 1 0,0 0 0,0-1 0,0 1 0,0 0-1,0-1 1,0 1 0,1-1 0,-1 0 0,0 1 0,0-1 0,1 0 0,-1 0 0,0 0 0,0 0 0,1 0 0,-1 0 0,2 0 0,0-1 30,0 0 0,-1 0 1,1 0-1,0 0 1,-1-1-1,1 1 0,-1-1 1,0 1-1,4-4 1,1-2 159,0-1 0,0 0 1,0 0-1,6-13 0,-5 9 90,-2 0-1,0-1 0,0 0 0,4-14 0,-8 20-174,-1 0-1,1 0 0,-1 0 0,0 0 0,0 0 0,-1 0 0,0 0 0,-1 0 0,-2-14 1,3 19-158,-1 0 0,0-1 0,0 1 0,0 0 0,0 0 0,0 0 0,0 0 0,0 0 0,-1 1 0,1-1 0,-1 0 0,1 1 1,-1-1-1,0 1 0,0-1 0,0 1 0,0 0 0,0 0 0,0 0 0,0 0 0,0 0 0,0 0 0,0 0 0,0 1 0,-1-1 0,1 1 0,0 0 1,0 0-1,-1-1 0,1 1 0,0 1 0,0-1 0,-1 0 0,1 1 0,0-1 0,0 1 0,-1-1 0,1 1 0,0 0 0,0 0 0,0 0 1,0 0-1,0 0 0,0 1 0,1-1 0,-1 1 0,0-1 0,0 1 0,1 0 0,0-1 0,-3 5 0,0 1-354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15379,'14'-12'1148,"-14"12"-1116,0 0 0,0 0 0,1-1 0,-1 1-1,0 0 1,0 0 0,0 0 0,1 0 0,-1 0 0,0 0 0,0 0 0,1 0 0,-1 0 0,0 0 0,0 0 0,1 0 0,-1 0-1,0 0 1,0 0 0,1 1 0,-1-1 0,0 0 0,0 0 0,0 0 0,1 0 0,-1 0 0,0 0 0,0 1 0,0-1 0,1 0-1,-1 0 1,0 0 0,0 1 0,1 2 152,0 0-1,0 0 0,0 0 1,-1 0-1,1 0 1,-1 0-1,0 5 0,1 7-42,7 243 107,-3-28-110,-4-223-134,0 11 11,1 0 1,6 25 0,-8-39-16,1-1 1,-1 0-1,1-1 1,0 1-1,0 0 1,1 0-1,-1 0 1,0-1-1,1 1 1,0 0-1,0-1 1,-1 1-1,1-1 1,1 0-1,-1 0 1,0 0-1,1 0 1,-1 0-1,1 0 1,-1-1-1,1 1 1,2 0-1,-2-1-31,-1-1 1,1 0-1,-1 0 0,1 0 1,-1 0-1,0-1 0,1 1 0,-1 0 1,0-1-1,1 0 0,-1 0 1,0 1-1,1-1 0,-1-1 0,0 1 1,0 0-1,0 0 0,0-1 1,0 1-1,0-1 0,-1 0 0,1 0 1,-1 1-1,3-5 0,3-3-86,-1 0 0,0 0 0,-1-1 0,6-12 0,6-25-97,-4-5-75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15835,'-2'13'1465,"6"-3"-1017,7-5-176,14-5 960,6-5-576,9-7-640,3-1-424,10-4 432,0-2-96,-1 2-72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165 103 16043,'4'-11'888,"0"0"0,-1 0 0,2-13 0,-5 21-688,0 0-1,0 0 0,0 0 1,0 0-1,0 0 0,0 0 1,-1 0-1,0-3 0,0 5-91,1 0-1,0 0 1,-1 0-1,1 1 0,-1-1 1,1 0-1,-1 0 1,1 0-1,-1 1 0,0-1 1,1 0-1,-1 1 1,0-1-1,0 0 0,1 1 1,-1-1-1,0 1 1,0-1-1,0 1 0,0 0 1,1-1-1,-1 1 1,0 0-1,-2-1 0,1 1-16,-1 0 0,0 1 0,1-1 0,-1 0 0,0 1 0,1 0 0,-1-1 0,1 1 0,-1 0 0,1 0 0,-1 1 0,1-1 0,0 0 0,0 1 0,0-1 0,-1 1 0,-1 2 0,-4 3-4,1 1 0,-14 16-1,10-8-97,0 0 0,1 1-1,1 0 1,-9 21 0,14-29-40,1 1 1,0-1-1,0 0 1,1 1-1,1-1 1,-1 1-1,2 0 1,-1-1-1,1 1 1,2 13-1,-2-21-3,0 0 0,1 0 0,-1 1-1,1-1 1,-1 0 0,1 0 0,0 0 0,0 0-1,0 0 1,0 0 0,0 0 0,1 0 0,-1 0-1,1-1 1,-1 1 0,1 0 0,-1-1 0,1 1 0,0-1-1,0 0 1,0 0 0,0 0 0,0 1 0,0-2-1,0 1 1,0 0 0,0 0 0,0-1 0,0 1-1,1-1 1,-1 1 0,0-1 0,0 0 0,1 0 0,-1 0-1,0 0 1,3-1 0,9-2-208,-2 0 1,1 0-1,0-1 1,-1-1-1,13-6 0,-25 11 264,43-19-618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15603,'-7'4'332,"-1"0"-1,1 1 0,0 0 1,0 0-1,0 1 0,1-1 1,0 1-1,0 1 0,-9 11 1,11-12-260,0-1 0,1 1 0,0 0 0,0 1-1,0-1 1,1 0 0,0 1 0,0-1 0,0 1 0,1 0 0,0-1 0,0 12 0,1-16-69,0-1 0,0 0 0,0 0 0,0 0 0,0 1 0,0-1 0,0 0 0,1 0 0,-1 0 0,0 0 0,1 1 0,-1-1 0,1 0 0,0 0 0,-1 0 0,1 0 0,0 0 0,-1 0 0,1 0 0,0 0 0,0-1 0,0 1 0,0 0 0,0 0 0,0-1 0,0 1 0,1 0 0,0 0 11,1-1 0,-1 0 1,0 1-1,1-1 0,-1 0 0,0 0 0,1-1 0,-1 1 0,0-1 0,1 1 0,-1-1 0,0 1 1,3-2-1,5-3 83,0 0-1,0 0 1,-1-1 0,1 0 0,7-8 0,-1 0 205,-1-1 0,-1-1 0,-1 0 0,0-1 0,12-21 0,-30 50-231,1 0-1,1 0 0,-1 0 1,2 1-1,-2 20 0,-1-5-54,4-22 118,0 0-276,0-1 0,0 1 0,1 0 0,0-1 0,0 1 0,0 6 0,0-12 82,1 1-1,-1 0 1,0-1 0,0 1 0,0-1 0,1 1 0,-1 0 0,0-1 0,1 1 0,-1-1 0,0 1 0,1 0-1,-1-1 1,1 1 0,-1-1 0,1 0 0,-1 1 0,1-1 0,-1 1 0,1-1 0,0 0 0,0 1 0,1-1-52,-1 0 0,1 1 0,-1-1 0,1 0 0,-1 0 0,1-1 0,-1 1 0,1 0 0,-1 0 1,1-1-1,-1 1 0,0-1 0,1 1 0,1-2 0,15-8-532,0-1-224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53 16652,'1'-3'259,"-1"1"0,0-1 1,0 0-1,0 0 0,0 0 0,0 0 1,-1 0-1,0 0 0,1 0 1,-1 0-1,0 0 0,-1-2 1,1 4-176,0 0 1,0 0-1,0 0 1,0 0 0,0 0-1,-1 0 1,1 0-1,0 1 1,0-1-1,-1 0 1,1 1 0,0-1-1,-1 1 1,1 0-1,0-1 1,-1 1 0,1 0-1,0 0 1,-1 0-1,1 0 1,-1 0-1,1 0 1,0 0 0,-1 1-1,1-1 1,-1 0-1,1 1 1,-3 0-1,-8 3 61,1 1-1,-1 0 0,1 0 0,0 1 0,0 1 1,-18 13-1,-56 55-43,84-74-99,-11 10-22,1 0 0,0 0 0,1 1 1,1 0-1,-13 20 0,22-32 13,-1 1 0,1 0 1,0-1-1,-1 1 0,1-1 0,0 1 0,-1 0 1,1-1-1,0 1 0,0 0 0,0-1 0,0 1 1,0 0-1,-1 0 0,1-1 0,0 1 0,1 0 1,-1-1-1,0 1 0,0 0 0,0 0 0,0-1 1,0 1-1,1 0 0,0 0-3,-1-1-1,1 1 1,-1-1-1,1 0 1,0 1-1,-1-1 1,1 0-1,0 0 1,0 1-1,-1-1 1,1 0-1,0 0 1,-1 0-1,1 0 0,0 0 1,0 0-1,-1 0 1,2-1-1,36-10-372,-12 1 129,11-5-274,2 1-1,51-12 0,-86 25 470,0 0 0,0 1 0,-1-1-1,1 1 1,0 0 0,0 0 0,0 1-1,-1-1 1,1 1 0,0-1 0,0 1-1,-1 0 1,1 1 0,0-1 0,6 4-1,-8-3 63,0 0 0,0 0-1,0 0 1,0 0-1,-1 0 1,1 0 0,0 0-1,-1 1 1,0-1-1,1 1 1,-1-1 0,0 1-1,0-1 1,-1 1-1,1 0 1,0-1 0,-1 1-1,0 0 1,1 0-1,-1-1 1,0 1 0,-1 4-1,0 1 154,-1-1 0,1 0 0,-1 0 0,-1 0 0,1 0 0,-1 0 1,-1-1-1,1 1 0,-1-1 0,0 0 0,0 0 0,-1 0 0,0 0 0,-10 8 0,13-11-153,-1 0 0,0-1 0,0 1 0,-1-1 0,1 0 0,0 0 0,-1 0 0,1 0 0,-1 0 0,0-1 0,0 0 0,1 0 0,-1 0 0,0 0 0,0 0 0,0-1 0,0 0 0,0 1 0,0-2 0,0 1 0,0 0 0,0-1 0,0 0 0,0 0 0,1 0 0,-1 0 0,0-1-1,-5-2 1,7 3-22,1 0-1,-1 0 0,1 0 0,-1-1 1,1 1-1,-1 0 0,1-1 0,0 1 0,-1-1 1,1 0-1,0 1 0,0-1 0,0 0 1,1 0-1,-1 1 0,0-1 0,0-2 0,3-15-322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3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90 15683,'17'-9'866,"-1"1"-213,0-1 0,0 0 0,-1-2 0,22-19 0,-36 30-628,-1 0 0,0 0 0,1-1 0,-1 1 0,0 0 1,1-1-1,-1 1 0,0 0 0,1-1 0,-1 1 0,0 0 1,0-1-1,1 1 0,-1-1 0,0 1 0,0-1 1,0 1-1,0 0 0,0-1 0,1 1 0,-1-1 0,0 1 1,0-1-1,0 1 0,0-1 0,-10-2 431,-19 9 45,16 1-440,-1 1 1,2 0 0,-1 1 0,1 1 0,0 0 0,1 0-1,1 1 1,-1 1 0,2 0 0,-1 0 0,2 1-1,0 0 1,-9 19 0,15-28-95,1 0 0,-1 0 1,1 1-1,0-1 0,0 0 0,0 1 0,1-1 0,0 0 1,0 1-1,0 4 0,0-7 14,1-1 0,-1 1 0,1-1 0,-1 1 0,1-1 0,-1 1 0,1-1 0,0 1 0,0-1 0,0 0 0,0 1 0,0-1 0,0 0-1,0 0 1,0 1 0,0-1 0,1 0 0,-1 0 0,0 0 0,1-1 0,-1 1 0,0 0 0,1-1 0,-1 1 0,1 0 0,0-1 0,-1 0 0,1 1 0,2-1 0,8 1-84,1 0-1,-1-1 1,24-3-1,12-3-148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7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203 7 15763,'-10'2'200,"0"1"0,0 0-1,0 0 1,0 2 0,0-1-1,1 1 1,0 0 0,0 1-1,0 0 1,0 1-1,1-1 1,0 2 0,1-1-1,-12 15 1,12-14-117,1 1-1,0 0 1,1 0 0,0 0-1,0 0 1,1 1 0,0 0-1,1 0 1,0 0-1,1 0 1,0 0 0,0 1-1,1-1 1,0 20 0,1-26-55,1 1 1,-1-1-1,1 0 1,0 0-1,0 0 1,0 0-1,0 0 1,1 0 0,-1 0-1,1 0 1,0-1-1,0 1 1,1-1-1,-1 1 1,1-1-1,0 0 1,0 0-1,0 0 1,0 0 0,0-1-1,1 1 1,-1-1-1,1 0 1,-1 0-1,1 0 1,0 0-1,0-1 1,0 1-1,0-1 1,0 0 0,0 0-1,0-1 1,0 1-1,1-1 1,-1 0-1,7-1 1,-1-1 7,0-1 1,-1 0-1,1-1 1,-1 0-1,0 0 1,0-1-1,0 0 1,-1-1-1,0 0 1,0 0-1,0-1 1,8-8-1,-1-2 35,0 0-1,-2 0 1,1-2-1,15-29 1,-21 34-1,-1-1 0,0 1 0,-1-1-1,-1 0 1,0 0 0,-1-1 0,0 0 0,1-23 0,-7 29 33,-2 9 10,-7 17 54,5 0-240,1-1-1,0 1 1,1 0-1,1 0 1,1 1 0,0-1-1,1 1 1,1-1 0,0 0-1,1 1 1,1-1 0,4 19-1,-6-34 72,1 0 0,-1 1 0,0-1 0,1 1 0,-1-1-1,1 0 1,-1 1 0,1-1 0,0 0 0,0 1 0,-1-1-1,1 0 1,0 0 0,0 0 0,0 0 0,0 0 0,1 0-1,-1 0 1,0 0 0,0 0 0,0 0 0,1-1 0,-1 1 0,0 0-1,1-1 1,-1 1 0,1-1 0,-1 0 0,1 1 0,1-1-1,-1-1 7,1 1-1,0-1 1,0 0-1,-1 0 1,1 0-1,0 0 1,-1-1 0,1 1-1,-1-1 1,0 1-1,1-1 1,-1 0-1,0 0 1,0 0-1,2-3 1,22-28-200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16211,'5'7'1337,"14"3"-913,3-1-128,13-2 688,10-3-400,14-4-176,4-3-40,4-4-408,-1 0-232,-7 0-448,-5 1 40,-17 5 424,-8 2-168,-25 8-184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15523,'-1'9'1385,"5"-1"-1049,16-2-80,11-2 872,14-2-648,6-2-136,9-3-360,3-3-392,3-5 504,-5-4-72,-8 1-136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1001 11618,'6'60'1064,"-1"3"1028,21 96-1,-20-143-1065,-5-16-998,-1 0-1,0 0 1,0 0-1,0 0 1,0 0-1,1 0 1,-1 0 0,0 0-1,0 0 1,0 0-1,0 0 1,1 0-1,-1 0 1,0 0-1,0 0 1,0 0-1,0 0 1,1 0-1,-1 0 1,0 0 0,0 0-1,0 0 1,0 0-1,0 0 1,1-1-1,-1 1 1,0 0-1,0 0 1,0 0-1,0 0 1,0 0-1,0 0 1,1-1 0,-1 1-1,0 0 1,0 0-1,0 0 1,0 0-1,0-1 1,0 1-1,0 0 1,0 0-1,0 0 1,7-32 984,20-172 336,36-231-376,-41 318-836,63-188 1,-77 280-176,1 1 1,2 1 0,0 0 0,2 0-1,14-20 1,-24 40 18,-1-1 0,0 1 0,1 0 0,0 1 0,-1-1 0,1 0 0,0 1 0,0-1 0,1 1-1,-1 0 1,0 0 0,1 1 0,-1-1 0,1 1 0,0-1 0,0 1 0,-1 0 0,1 0 0,0 1 0,0-1 0,0 1 0,0 0 0,0 0 0,0 0 0,7 2-1,-6 0-16,1 0-1,-1 0 0,0 1 0,0-1 0,0 1 1,-1 1-1,1-1 0,-1 0 0,0 1 0,0 0 1,0 0-1,0 0 0,-1 1 0,1-1 0,-1 1 1,5 10-1,-3-4 11,0 1 1,-1 0-1,0 0 1,-1 1-1,0-1 0,-1 1 1,-1-1-1,0 1 1,0 0-1,-3 24 1,-4 6 10,-21 78 1,15-73-157,12-46 134,-1 0 0,1 0 0,0 1 0,-1-1 0,1 0 0,0 0 0,0 1 0,0-1 0,1 2 0,-1-3 12,1 0 0,-1-1 0,0 1 1,0 0-1,1-1 0,-1 1 0,0 0 0,1-1 0,-1 1 0,1-1 0,-1 1 1,1 0-1,-1-1 0,1 1 0,-1-1 0,1 0 0,0 1 0,-1-1 0,2 1 1,1 0-72,0-1 0,0 1 0,1-1 0,-1 0 0,0 1 0,1-1 0,-1-1 0,0 1 0,4-1 0,10-1-100,-9 2 124,0 0 0,-1 0 1,1 1-1,0 0 0,-1 0 0,1 1 1,-1 0-1,1 0 0,-1 1 1,0 0-1,0 0 0,0 1 0,11 7 1,-14-8 94,0 1 1,-1-1 0,1 1 0,-1-1-1,0 1 1,0 0 0,0 0 0,0 0-1,-1 1 1,0-1 0,0 1 0,0-1-1,0 1 1,-1 0 0,1 0 0,-1 0-1,0-1 1,-1 1 0,1 0 0,-1 0-1,0 0 1,-1 7 0,0-6 59,-1 1 1,1-1 0,-1 1-1,-1-1 1,1 0-1,-1 0 1,0 0 0,0 0-1,-1-1 1,0 1-1,0-1 1,0 0 0,-1 0-1,1-1 1,-9 7-1,0 0 156,-1-1 0,0-1 0,-1 0 0,-28 12 0,29-16-189,0 0 1,0-1-1,0 0 0,0-1 1,0-1-1,-27 1 0,31-3-78,0 0 1,0-1-1,0 0 0,0 0 1,0-1-1,1-1 0,-1 0 1,1 0-1,-1-1 0,-12-7 0,-4-9-175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4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20 17284,'-31'-16'1600,"3"13"-1264,-3 14-208,1 12 696,1 23-432,2 11-168,7 24-216,4 8 32,9 11-40,7 2 0,11-5 24,9-2 16,12-16-288,2-11-280,11-22 488,3-13-112,7-18-48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59 16844,'-8'19'1264,"4"22"-1016,0 12-128,2 13 832,2 9-712,5 2-240,2 3-8,1-4-128,2-7-128,-1-16-312,1-9-128,-6-22 544,-2-19-152,-1-2-112</inkml:trace>
  <inkml:trace contextRef="#ctx0" brushRef="#br0" timeOffset="1">0 53 14187,'1'-3'136,"0"0"0,1 0 0,-1 0 0,1 0 0,-1 0 0,1 0 0,0 0 0,0 1 0,0-1 0,1 1 1,-1-1-1,0 1 0,1 0 0,0 0 0,5-4 0,-4 5-31,0 0-1,0-1 1,0 1 0,0 1 0,0-1-1,0 1 1,0-1 0,0 1 0,0 0-1,0 1 1,0-1 0,0 1 0,5 1-1,1 0-20,0 1 0,0 0-1,-1 0 1,1 1 0,-1 1 0,0-1-1,0 2 1,-1-1 0,1 1-1,-1 0 1,0 1 0,8 9-1,-12-11-65,0-1 0,0 1 0,-1 0 0,0 0 0,0 0 0,0 1 0,-1-1 0,0 1 0,0-1 0,0 1 0,0 0-1,-1 0 1,0 0 0,-1 0 0,1 0 0,-1 0 0,0 0 0,0 0 0,-1 0 0,0 0 0,0-1 0,-2 7 0,-3 4 5,-1-1 0,0 0 0,-1-1-1,-1 1 1,0-2 0,-18 22 0,10-14-78,-18 30 0,31-43 13,0 0 1,0 0-1,1 0 0,0 1 1,0-1-1,1 1 1,-3 17-1,5-19 23,0-1 0,1 1 1,-1-1-1,1 1 0,0 0 0,1-1 0,-1 0 1,1 1-1,1-1 0,-1 0 0,1 0 0,0 0 1,0 0-1,1-1 0,0 1 0,0-1 0,0 0 0,1 0 1,-1 0-1,1-1 0,0 0 0,9 6 0,-4-3-24,0-1-1,0-1 1,0 0 0,1 0-1,-1-1 1,1 0-1,0-1 1,1 0-1,-1-1 1,0 0-1,1-1 1,13 1 0,8-4-68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15211,'2'2'169,"0"0"0,0 1 0,0-1-1,0 0 1,-1 1 0,1 0 0,-1-1 0,1 1-1,-1 0 1,0-1 0,1 5 0,7 35 240,-6-24 102,41 181 864,-43-197-1368,-1-1 0,0 1 0,1-1 0,-1 1 0,1-1 0,0 1-1,-1-1 1,1 1 0,0-1 0,2 3 0,-3-4-3,0 0 1,0 0-1,1 1 1,-1-1-1,0 0 1,1 0-1,-1 0 0,0 0 1,0 1-1,1-1 1,-1 0-1,0 0 1,1 0-1,-1 0 0,0 0 1,1 0-1,-1 0 1,0 0-1,1 0 1,-1 0-1,0 0 0,0 0 1,1 0-1,-1 0 1,0-1-1,1 1 1,-1 0-1,0 0 0,1 0 1,-1 0-1,0 0 1,1-1-1,1-1 17,-1 0-1,1 0 1,0 0-1,-1-1 1,1 1-1,-1 0 1,0-1-1,0 1 1,0-1-1,0 0 1,1-3-1,5-32 131,-2 0-1,-1-1 1,-2 1-1,-4-63 0,2 98-145,-5-48 52,4 48-54,0 0 0,1 0 0,-1 0 1,0 1-1,0-1 0,0 0 0,-1 0 1,1 1-1,-1-1 0,0 0 0,1 1 1,-1 0-1,-4-5 0,5 7-3,1 0 1,-1-1-1,1 1 1,-1 0-1,1-1 0,-1 1 1,1 0-1,-1-1 0,1 1 1,-1 0-1,1 0 1,-1 0-1,0 0 0,1 0 1,-1-1-1,1 1 0,-1 0 1,0 0-1,1 0 1,-1 1-1,1-1 0,-1 0 1,0 0-1,1 0 0,-1 0 1,1 0-1,-1 1 1,1-1-1,-1 0 0,1 1 1,-1-1-1,1 0 0,-1 1 1,1-1-1,-1 0 1,1 1-1,0-1 0,-1 1 1,1-1-1,-1 1 0,1-1 1,0 1-1,-1 0 1,-8 24 7,7-11 1,0 1-1,1-1 0,0 15 1,1-26-9,0 0 1,0-1 0,0 1-1,0 0 1,1 0 0,-1-1-1,1 1 1,-1-1 0,1 1-1,0 0 1,0-1 0,0 1-1,1-1 1,-1 0 0,1 1-1,-1-1 1,1 0 0,0 0-1,-1 0 1,1 0 0,0 0-1,0-1 1,5 4 0,-5-5 1,0 1-1,0-1 1,0 0 0,1 0 0,-1 0 0,0 0-1,0 0 1,0-1 0,1 1 0,-1-1 0,0 1-1,0-1 1,0 0 0,0 0 0,0 0 0,0 0-1,0 0 1,-1 0 0,1 0 0,0-1 0,0 1-1,-1-1 1,1 1 0,1-3 0,5-5 14,0-1 0,0 1 0,6-12 0,-1-4 12,0 0-1,10-29 0,-2 4-22,-11 34-61,-10 16 54,0 0 1,1 0-1,-1 0 0,0 0 0,0 0 0,0 0 0,1 0 1,-1 0-1,0 0 0,0 0 0,0 0 0,0 0 0,1 0 1,-1 0-1,0 0 0,0 0 0,0 0 0,1 0 0,-1 1 1,0-1-1,0 0 0,0 0 0,0 0 0,1 0 0,-1 0 1,0 0-1,0 0 0,0 1 0,0-1 0,0 0 0,0 0 1,0 0-1,1 0 0,-1 1 0,0-1 0,0 0 0,0 0 1,0 0-1,0 1 0,0-1 0,0 0 0,0 1 0,4 34-127,-4-29 122,3 108-131,-3-63 13,2 0 0,2 1 0,12 55 1,-10-91 64,-1-13-18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15827,'5'4'205,"0"1"-1,-1 1 0,0-1 0,0 1 1,0 0-1,-1 0 0,1 0 0,-1 0 1,-1 0-1,1 1 0,-1-1 0,0 1 1,-1-1-1,1 10 0,2 13 367,-2 0 0,-2 32 0,-1-30-60,-2 64 310,1-52-666,1-1 1,8 69-1,-7-107-156,1-1 0,0 1 1,0 0-1,0-1 0,1 1 0,-1-1 0,1 1 0,0-1 1,0 1-1,3 3 0,-4-6-9,-1-1 0,1 1 1,-1-1-1,1 1 0,0-1 0,-1 1 1,1-1-1,0 1 0,-1-1 0,1 0 1,0 1-1,0-1 0,-1 0 0,1 0 0,0 0 1,0 1-1,0-1 0,-1 0 0,1 0 1,0 0-1,1 0 0,-1-1-29,0 1-1,1-1 1,-1 0 0,0 1-1,1-1 1,-1 0 0,0 0-1,0 0 1,0 0 0,0 0-1,0 0 1,0 0 0,0 0-1,0 0 1,2-3 0,1-4-113,0 0 1,0-1 0,0 0-1,-1 0 1,-1 0 0,0 0 0,0-1-1,1-12 1,1-17-232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16700,'22'12'1416,"7"-2"-1016,3-5-184,9-5 448,5-2-312,0-13-616,-2-1 392,-2-2-176,-5-2-104</inkml:trace>
  <inkml:trace contextRef="#ctx0" brushRef="#br0" timeOffset="1">476 43 15091,'15'21'1617,"5"-9"-1041,4-8-208,5-6 1024,2-3-1240,5-14 112,1-5-104,5-5-272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16940,'13'32'1360,"-1"20"-1088,2 7-120,0 11 504,2 5-256,0-1-440,-2-4-304,-2-8-304,-4-9-104,-4-21 2344,-5-11-1728,-12-15 8,-4-9-8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4 233 13715,'-1'-11'293,"0"1"0,0-1 0,1 0 0,0 0 0,1 0 0,0 0 0,1 1 0,4-15 0,-4 19-138,0 0-1,1 0 1,0 0 0,0 1-1,0-1 1,1 1-1,-1 0 1,1 0-1,1 0 1,-1 1 0,1-1-1,-1 1 1,1 0-1,1 0 1,9-5-1,-2 3 44,1 0-1,-1 1 0,1 0 0,0 2 0,0-1 0,0 2 0,27-2 1,-16 3-96,0 1 1,0 1 0,43 9 0,-57-8-93,1 1-1,-1 0 1,1 1 0,-1 0 0,-1 1-1,1 0 1,15 10 0,-22-12-7,0-1 1,-1 1-1,1 0 1,-1 0 0,0 1-1,0-1 1,0 1-1,-1-1 1,1 1-1,-1 0 1,1 0 0,-1 0-1,-1 0 1,1 0-1,-1 1 1,1-1-1,-1 1 1,0-1 0,-1 0-1,1 1 1,-1 0-1,0 6 1,-2 4 30,0 0 0,-1 0 0,-1-1 0,-10 29 0,-33 56 170,31-69-107,2 1 0,-18 55 0,29-76-83,1 0 1,0 1-1,0-1 0,1 1 0,1 0 0,0-1 0,0 1 1,1-1-1,0 1 0,1-1 0,0 1 0,7 18 0,-5-21-36,0 1 0,1-1 0,0 1 0,0-1-1,0-1 1,1 1 0,1-1 0,-1 0 0,1 0 0,0-1-1,0 0 1,1 0 0,0-1 0,0 0 0,0 0 0,13 4-1,-5-3-157,1 0-1,-1-1 1,0-1-1,1-1 1,0 0-1,0-1 1,0-1-1,22-1 1,-9-3-198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8.0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73 16916,'-10'21'455,"1"0"0,1 1 0,2 1 0,0-1 0,1 1 0,1 0 0,1 0 0,1 1 0,1-1 0,3 33 0,1-28-416,1-1 0,1 0 0,1 0 0,2-1 0,1 0 0,1 0 0,0 0-1,23 35 1,-33-60-38,16 22-25,-5-16 39,-11-7-13,0 0 0,1 1 0,-1-1 0,0 0 0,0 0 0,1-1 0,-1 1 0,0 0 0,1 0 0,-1 0 0,0 0 0,0 0 0,1 0 0,-1 0 0,0 0 0,0 0 0,1-1 0,-1 1 0,0 0 0,0 0 0,1 0 0,-1-1 0,0 1-1,0 0 1,0 0 0,0 0 0,1-1 0,-1 1 0,0 0 0,0 0 0,0-1 0,0 1 0,0 0 0,0-1 0,1 1 0,2-14 48,0-1-1,0 1 1,-2 0 0,1-18-1,1-4-5,6-62 0,33-241-211,-39 327 147,-3 6 2,1 0 0,0 0 0,0 1 0,1-1 1,-1 0-1,1 0 0,1 1 0,-1 0 0,1-1 0,0 1 1,7-9-1,-10 13 15,1 1 0,-1 0 1,1-1-1,-1 1 1,1 0-1,-1 0 0,1-1 1,0 1-1,-1 0 0,1 0 1,-1 0-1,1 0 1,0 0-1,-1 0 0,1 0 1,-1 0-1,1 0 0,0 0 1,-1 0-1,1 0 0,-1 0 1,1 0-1,0 0 1,-1 1-1,1-1 0,-1 0 1,1 1-1,-1-1 0,1 0 1,-1 1-1,1-1 0,-1 0 1,1 1-1,-1-1 1,0 1-1,1-1 0,-1 1 1,1-1-1,-1 1 0,0-1 1,0 1-1,1-1 0,-1 1 1,0 0-1,0-1 1,0 1-1,10 29-129,-10-24 118,0-1 0,-1 1 0,1-1 0,-1 1 0,0-1 0,-1 1 0,1-1 0,-1 1 0,0-1 0,-1 0 0,1 0 0,-1 0 0,0 0 0,0-1 0,0 1 0,-1-1 0,0 1 0,0-1 0,-8 7 0,-4 2-168,-1 0-1,0-1 1,-1-1-1,-19 10 0,26-16-64,0 0-1,-1 0 1,1-1-1,-17 4 1,26-9-116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59 15419,'1'-4'342,"0"0"0,-1 0-1,0 0 1,0 0 0,0 0-1,0 0 1,-2-8 0,2 11-284,0 0 1,-1 0 0,1 1 0,0-1-1,-1 0 1,1 0 0,-1 0 0,1 0-1,-1 0 1,0 0 0,1 1-1,-1-1 1,0 0 0,0 0 0,1 1-1,-1-1 1,0 1 0,0-1 0,0 0-1,0 1 1,0 0 0,0-1-1,0 1 1,0 0 0,0-1 0,0 1-1,0 0 1,0 0 0,0 0 0,0 0-1,0 0 1,0 0 0,0 0-1,0 0 1,0 0 0,0 0 0,-1 1-1,-2 1 101,-1-1 0,1 1 0,0 0 0,0 1 0,0-1 0,0 1 1,0 0-1,0 0 0,1 0 0,-1 0 0,1 1 0,0 0 0,-4 5 0,-5 8 125,-17 32 1,21-33-265,1 0 0,0 1 0,2 0 0,-8 33 0,11-41-29,1 0 0,0 0 1,1 0-1,-1 0 0,2 0 1,-1 0-1,1 0 0,1 0 1,0-1-1,0 1 0,5 13 1,-6-19 8,0-1 0,1 1 1,-1 0-1,1-1 0,-1 1 1,1-1-1,0 0 0,0 0 1,0 0-1,1 0 0,-1 0 1,0 0-1,1 0 0,-1 0 1,1-1-1,-1 0 0,1 1 1,0-1-1,4 1 0,-2-1 7,0 0 0,0-1 0,0 0 0,0 0 0,0 0 0,0-1 0,-1 1-1,1-1 1,0 0 0,0-1 0,4-1 0,5-3 28,-1 0-1,0-1 1,-1 0 0,0-1-1,0 0 1,0-1 0,13-14-1,-13 10 28,0-1 0,0 0 0,-1-1 0,-1 0 0,10-20 0,-17 29-54,0-1 0,0 1 0,-1 0 0,0-1 0,0 1-1,0-1 1,-1 0 0,0 1 0,0-1 0,0 0 0,-1 0 0,-1 0-1,1 1 1,-1-1 0,0 0 0,-4-13 0,4 18-62,0-1-1,0 0 1,-1 0 0,1 0 0,-1 1 0,0-1 0,1 1 0,-1-1-1,0 1 1,-1 0 0,1 0 0,0 0 0,-1 0 0,1 0 0,-1 1-1,0-1 1,1 1 0,-1-1 0,0 1 0,0 0 0,0 0-1,0 0 1,0 1 0,0-1 0,0 1 0,0-1 0,0 1 0,0 0-1,0 0 1,0 1 0,0-1 0,-1 0 0,1 1 0,0 0 0,-3 1-1,-3 1-135,-1 1-1,1-1 1,-1 2-1,1 0 0,1 0 1,-1 0-1,1 1 1,0 0-1,-11 11 0,-12 18-549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15987,'1'0'70,"-1"1"0,1-1-1,0 1 1,-1-1-1,1 0 1,-1 1 0,1-1-1,-1 1 1,1-1-1,-1 1 1,0-1-1,1 1 1,-1 0 0,0-1-1,1 1 1,-1-1-1,0 1 1,0 0 0,1-1-1,-1 1 1,0 0-1,0-1 1,0 1-1,0 1 1,2 20 190,-3 53 532,-3-1 1,-24 126 0,10-80-372,17-114-401,-1 6 50,0 0 0,2 0-1,-1 0 1,2 17 0,0-27-48,-1 0 1,0 0-1,1 0 1,-1 1-1,1-1 0,-1 0 1,1 0-1,0 0 1,0 0-1,0 0 1,0 0-1,0 0 1,1-1-1,-1 1 1,1 0-1,-1-1 1,1 1-1,-1-1 1,1 1-1,0-1 1,0 0-1,0 0 1,-1 0-1,1 0 0,0 0 1,0 0-1,1 0 1,-1-1-1,0 1 1,2 0-1,4-1-44,-1 1-1,0-1 1,0-1-1,0 1 0,1-1 1,-1-1-1,0 1 1,0-1-1,0 0 1,10-5-1,-13 5-88,1 0-1,0-1 1,-1 1 0,0-1 0,1 0-1,-1 0 1,0-1 0,-1 1 0,1-1-1,0 0 1,-1 0 0,0 0 0,0 0-1,0 0 1,2-7 0,-1-11-344,-11 1-181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1081 12051,'-30'-12'2096,"11"4"-888,-2-2 3521,32 11-3769,7-1-271,7-3-713,8-4-424,5-12 1520,5-5-1104,-5-15 32,0-4-24</inkml:trace>
  <inkml:trace contextRef="#ctx0" brushRef="#br0" timeOffset="1">192 0 15843,'17'19'1409,"9"9"-1057,9 14-152,7 7 448,8 11-376,2 4 8,2 7-24,-2 0-16,-8 10-56,-8 3-24,-16 12 40,-10 0-8,-16 4 0,-9 1-128,-23-1-480,-9-4 480,-10-20-80,-2-14-96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18836,'9'16'1768,"0"12"-1376,-1 7-199,1 6 935,5 14-808,0 2-96,4 6-32,-1-1-192,2-3-376,-5-9-168,0-10-408,-1-7-97,-13-20 721,-7-12-248,-13-18-192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15787,'2'-7'1441,"13"5"-881,10 1-200,11-2 672,8-1-296,13-5-496,4-2-320,2-6-1824,1-1 1816,-7-5-352,-3-7-240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17084,'-3'0'143,"0"0"1,0 0 0,0 1 0,0-1 0,1 1-1,-1 0 1,0-1 0,0 1 0,0 1-1,0-1 1,1 0 0,-1 1 0,1-1 0,-1 1-1,1 0 1,0 0 0,-1 0 0,-2 3-1,-5 6 89,0 1 0,-11 18 0,15-22-45,-24 35 90,2 1 1,2 1 0,2 1-1,-28 78 1,49-117-247,1 0-1,0 0 1,1 0 0,0 0-1,0 0 1,0 8-1,1-13-24,0 0-1,0-1 1,1 1-1,-1 0 1,0 0-1,1-1 1,-1 1 0,1 0-1,0-1 1,0 1-1,-1-1 1,1 1-1,0-1 1,0 1-1,0-1 1,1 0-1,-1 1 1,0-1-1,0 0 1,1 0-1,-1 0 1,1 0-1,-1 0 1,1 0-1,-1-1 1,1 1 0,0 0-1,-1-1 1,4 1-1,10 2-12,1-1 1,0-1-1,-1 0 0,1-1 0,0-1 0,0 0 0,21-5 1,-11 2-149,33-1 0,-58 5 151,0 0 0,-1 0 0,1 0 0,0 0 0,0 0 0,0 0 0,0 0-1,0 0 1,0 0 0,0 0 0,-1 0 0,1 1 0,0-1 0,0 0 0,0 1 0,0-1 0,-1 1 0,1-1 0,0 0 0,0 1 0,-1 0-1,1-1 1,0 1 0,-1-1 0,2 2 0,-2-1 9,0 0 1,0 0-1,0 1 1,0-1-1,0-1 0,-1 1 1,1 0-1,0 0 0,-1 0 1,1 0-1,0 0 0,-1 0 1,1 0-1,-1 0 0,0 0 1,1-1-1,-1 1 0,-1 1 1,-4 5 109,-2 0 0,1 0 0,-11 7 0,-20 10 395,21-14-349,0 1 1,1 1-1,0 0 0,1 1 0,-18 18 0,31-28-166,-1 1 0,1-1-1,-1 0 1,1 1 0,0-1-1,0 1 1,1 0 0,-1 0 0,1-1-1,0 1 1,0 0 0,0 0-1,0 0 1,1 0 0,0 1-1,-1-1 1,2 0 0,-1 0-1,0 0 1,1 0 0,0 0-1,0 0 1,0 0 0,0 0-1,0 0 1,1-1 0,0 1-1,0 0 1,0-1 0,0 1-1,4 3 1,-3-2-46,1 0-1,0-1 1,0 0-1,0 0 1,0 0-1,1 0 0,0-1 1,-1 1-1,1-1 1,0 0-1,1-1 1,-1 1-1,0-1 1,1 0-1,-1-1 1,1 1-1,0-1 1,0 0-1,-1 0 1,1-1-1,11 0 1,-8-1 54,-1 0 0,1-1 0,0 0 0,-1 0 0,1-1 0,-1 0 0,0-1 0,0 0 0,0 0 0,0 0 0,-1-1 0,1-1 0,10-9 0,12-17-72,-4-2 49</inkml:trace>
  <inkml:trace contextRef="#ctx0" brushRef="#br0" timeOffset="1">643 477 17220,'1'1'126,"1"0"1,-1 0-1,0 0 1,0 0-1,0 0 0,0 0 1,0 0-1,-1 0 1,1 1-1,0-1 1,-1 0-1,1 1 1,0-1-1,-1 0 1,1 1-1,-1-1 0,0 1 1,0-1-1,1 1 1,-1-1-1,0 1 1,0-1-1,-1 2 1,-6 41 847,5-33-298,-39 144 883,24-96-1402,2 0 0,-12 101-1,27-154-157,-1-1-1,1 1 0,1-1 0,-1 1 0,1-1 0,-1 1 0,2-1 0,-1 1 0,3 6 0,-3-11-2,0 1-1,-1-1 1,1 1-1,1-1 1,-1 1 0,0-1-1,0 0 1,0 0-1,1 0 1,-1 1-1,0-1 1,1 0 0,-1-1-1,1 1 1,-1 0-1,1 0 1,0-1-1,-1 1 1,1-1 0,0 1-1,-1-1 1,1 0-1,0 0 1,-1 1-1,1-1 1,0 0 0,0-1-1,-1 1 1,1 0-1,0 0 1,0-1 0,2 0-1,9-3-191,0-1 0,0-1 0,-1 0 0,1 0 0,-1-1 0,-1-1 0,1 0 0,-1 0 0,-1-1 0,1-1 0,-2 1 0,15-19 0,0-7-285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88 17580,'-20'0'1536,"22"0"-1048,13 3-208,21-1 728,6-2-175,8-3-633,6-6-328,3-5 552,1-5-368,-11-4-48,-6-1-40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4:5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589 187 12011,'-1'-7'141,"0"0"0,0 0 1,-1 0-1,0 0 1,0 0-1,-1 0 0,0 0 1,0 1-1,0-1 1,-1 1-1,0 0 0,-6-7 1,3 6 53,-1-1-1,1 2 1,-1-1 0,-1 1 0,1 1 0,-1 0-1,0 0 1,-12-4 0,6 2-78,0 0-1,-1 2 1,0 0 0,-19-4 0,31 9-135,-1-1 1,1 1 0,0-1 0,-1 1 0,1 0 0,0 1 0,-1-1 0,1 1 0,0 0 0,0 0 0,-1 0 0,1 0 0,0 1 0,0 0 0,0 0-1,1 0 1,-1 0 0,0 1 0,1-1 0,-1 1 0,-5 6 0,-6 13-40,0 0 0,1 1 0,1 0 0,-14 38 0,12-27 57,-18 43 60,3 1 0,3 1 0,4 1 0,-20 130 0,35-149-17,3-1-1,2 1 1,3-1 0,2 1-1,4 0 1,2-1-1,16 61 1,-13-81-59,2 0 1,2 0-1,2-2 0,1 0 1,2-1-1,1-1 0,47 60 1,-50-75-30,0 0 0,2-1 0,0-1 1,1-1-1,1 0 0,1-2 1,0-1-1,1-1 0,0-1 0,1-1 1,1-1-1,46 13 0,-57-20 19,0-1 0,1 0 0,-1-2 0,1 0-1,0 0 1,-1-2 0,1 0 0,0 0 0,23-7-1,-30 6 39,0-1 0,0-1 1,0 1-1,-1-1 0,1-1 0,-1 0 0,0 0 0,-1 0 0,1-1 0,-1 0 0,0-1 0,-1 1 0,1-1 0,-1-1 0,-1 1 0,1-1 0,3-9 0,5-11 179,-2-1-1,0 0 1,-3-1-1,11-49 1,8-129 887,-18 71-249,-11-176-1,-5 224-842,-4 0-1,-4 1 1,-26-89-1,32 148-135,-2 1 0,0 0 0,-20-35-1,24 52 105,-1 0-1,0 0 0,-1 1 0,0 0 1,0 0-1,-1 1 0,-1 0 0,1 1 1,-1 0-1,-13-8 0,11 10-45,1 1-1,-1 0 1,-23-6 0,32 10 72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5:2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1630 9106,'84'-7'811,"130"-28"-1,78-38-398,-23 6-246,337-34-289,7 38-480,-340 37 596,112-13 106,614-56 128,483-73 151,-364 45-224,-551 66-90,1326-177-564,-1725 212 291,1335-106-1077,-1453 127 1305,604-21 338,-1-37-71,137-71-183,-251 37-55,-507 88-51,652-77 116,-608 82-286,-62 4 162,-11 3-17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9:55:2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95 13283,'-156'116'1131,"139"-104"-1108,2 1 0,0 1 0,1 0 0,0 1 0,1 1 0,1 0 0,0 1 0,1 0 1,-16 35-1,17-27-20,1 1 1,1 0 0,1 1 0,1 0-1,2 0 1,-2 45 0,6-20-15,3 0-1,1 0 1,4-1 0,1 0-1,3 0 1,1-1 0,27 61-1,-26-75 1,1-2-1,2 0 0,2-1 0,1-1 0,1-1 0,2 0 0,28 29 1,-38-48-1,0 0 0,1-1 1,-1 0-1,2-1 1,0-1-1,0 0 1,25 9-1,-28-13 2,1-1 1,-1-1-1,1 0 1,0-1-1,0 0 0,0-1 1,0-1-1,0 0 1,0 0-1,-1-1 0,16-4 1,-7 0-1,-1-1 1,1-1-1,-1-1 1,-1-1-1,0-1 1,0-1-1,0 0 1,-2-1-1,1-1 1,-2-1-1,28-29 1,-18 15 8,-2-1 1,-1-1 0,-1-2-1,-2 0 1,31-67 0,-31 50 38,-2-2 0,-2-1 0,-2 0 0,-3-1 0,8-88 0,-16 94 28,-2-1 0,-2 1 0,-2 0-1,-2 0 1,-3 0 0,-21-77 0,23 105-38,-1 0-1,-1 0 0,-1 0 1,-1 1-1,0 0 1,-1 1-1,-1 1 0,-1-1 1,0 2-1,-30-28 1,33 35-46,0 1 0,0 0 1,-1 0-1,0 1 1,0 0-1,0 1 0,-1 0 1,1 1-1,-1 0 0,0 1 1,-1 1-1,1 0 1,0 0-1,-1 1 0,1 1 1,-1 0-1,1 0 0,-25 5 1,25-2-8,0 0 1,-22 9-1,-16 16-68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8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 17732,'-3'20'1824,"-5"7"-1320,-1 7-208,-1 4 857,4 3-577,2-1-208,4-7-400,7-10-176,6-16-448,3-10-233,1-15 2106,0-9-1409,-2-18-80,-1-11 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8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16404,'-6'18'437,"0"0"0,1 1 0,1 0 0,1-1 0,1 1 0,0 28 0,2-7-111,3-1 0,7 42-1,-3-43-694,3 0-1,1 0 1,1-1-1,2 0 0,2-1 1,1-1-1,29 43 1,-129-243 445,73 146 245,1 4 189,1-1-1,1-1 0,0 1 1,1-1-1,1 0 1,-5-25-1,10 40-486,1 1 0,-1-1 0,0 1 0,1 0 0,-1-1 0,1 1 0,-1 0 0,1-1 0,0 1 0,-1 0 0,1-1-1,0 1 1,0 0 0,0 0 0,0 0 0,0 0 0,0 0 0,0 0 0,0 0 0,0 0 0,1 1 0,-1-1 0,0 0 0,0 1 0,1-1 0,-1 1-1,1-1 1,1 0 0,9-2-316,0-1 0,18-2 0,-12 3 274,12-4-319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29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110 566 17052,'-1'-1'90,"0"0"-1,0 0 1,0 0 0,0 0 0,0 0 0,0 0 0,0 0 0,0 0 0,0 0 0,0 1 0,-1-1-1,1 1 1,0-1 0,-1 1 0,1-1 0,0 1 0,-1 0 0,1-1 0,0 1 0,-1 0 0,1 0 0,-1 0-1,1 0 1,0 0 0,-1 1 0,1-1 0,0 0 0,-1 1 0,1-1 0,0 0 0,-1 1 0,1 0-1,0-1 1,0 1 0,-2 1 0,-1 1 79,-1 0-1,1 0 1,1 0 0,-1 1-1,0-1 1,1 1 0,0 0-1,-6 8 1,5-3-82,0 0 1,1 0-1,-1 0 0,2 0 1,-1 1-1,2-1 0,-1 1 1,1 0-1,1-1 0,-1 1 1,2 0-1,-1 0 0,4 14 1,-3-19-86,0 1 1,1 0-1,0-1 1,0 0 0,0 1-1,1-1 1,0 0-1,0 0 1,0 0-1,6 6 1,-6-8 3,0 0 0,0 0 1,0-1-1,0 0 0,1 1 0,-1-1 1,1-1-1,-1 1 0,1 0 1,0-1-1,-1 0 0,1 0 0,0 0 1,0 0-1,0 0 0,6-1 1,-4 0 0,0 0-1,0-1 1,0 1 0,0-1 0,0-1 0,0 1 0,0-1 0,0 0 0,-1 0 0,1-1 0,-1 0 0,6-3 0,-2-1 6,-1 1 0,1-1 1,-2 0-1,1-1 0,-1 0 1,9-12-1,-3 1 10,-2-1-1,0 0 1,-1-1-1,-1 0 1,12-40-1,-18 51-25,0 0-1,-1 0 0,0-1 1,-1 1-1,0-1 1,0-14-1,-5 14-58,-3 16 5,-2 20-19,8-16 56,0 1 0,1-1-1,0 1 1,0-1 0,3 15 0,-3-23 15,0 1 1,1-1 0,-1 1 0,0 0 0,1-1-1,-1 1 1,1-1 0,0 1 0,-1-1 0,1 1-1,0-1 1,0 0 0,0 1 0,0-1 0,0 0 0,0 0-1,0 0 1,0 0 0,1 0 0,-1 0 0,0 0-1,1 0 1,-1 0 0,1-1 0,-1 1 0,1 0 0,-1-1-1,1 1 1,-1-1 0,1 0 0,0 1 0,-1-1-1,1 0 1,-1 0 0,1 0 0,0 0 0,-1-1-1,1 1 1,-1 0 0,3-1 0,2-1-23,0 0 0,0-1 0,0 0 0,0 0 0,0 0 1,0-1-1,-1 0 0,0 0 0,0 0 0,8-8 0,0-3-46,0-1-1,14-21 1,-12 13 17,-1-2-1,-1 1 1,-1-1 0,13-43-1,-13 24-47,-1 0 0,4-49-1,-14 87 94,2-15-18,0-32 0,-3 49 23,0 0-1,-1 0 0,1 0 0,-1 0 1,0 1-1,0-1 0,-1 0 1,1 0-1,-1 1 0,0-1 0,-1 1 1,-2-6-1,4 9 5,1 1 0,-1-1-1,1 0 1,-1 1 0,1-1 0,-1 1 0,1-1-1,-1 1 1,0-1 0,1 1 0,-1-1-1,0 1 1,1-1 0,-1 1 0,0 0 0,0 0-1,1-1 1,-1 1 0,0 0 0,0 0 0,1 0-1,-1 0 1,0 0 0,0 0 0,0 0 0,1 0-1,-2 0 1,0 1-1,0 0 1,1-1-1,-1 1 1,1 0-1,0 0 0,-1 0 1,1 1-1,0-1 1,-1 0-1,1 0 0,0 1 1,-1 1-1,-4 6 3,0 0 0,1 1 0,-5 13 0,-2 7 54,1 2 1,1-1 0,-7 42-1,14-56-30,1 0 1,1 0-1,0 0 1,1 0-1,1 0 0,0 0 1,2 0-1,5 21 0,-6-31-107,0 0 1,1 0-1,0 0 0,0-1 0,1 1 0,0-1 0,0 0 0,0 0 0,1-1 0,0 1 0,0-1 0,1 0 0,-1 0 0,1 0 0,0-1 0,0 0 1,0 0-1,1-1 0,0 0 0,-1 0 0,1 0 0,0-1 0,0 0 0,0 0 0,1-1 0,7 1 0,8 0-278,1 0-1,36-4 1,-6-4-275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0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99 16492,'0'0'45,"0"0"0,0 0 1,-1 0-1,1 0 1,0 0-1,0 0 0,0 1 1,-1-1-1,1 0 1,0 0-1,0 0 1,0 0-1,0 0 0,-1 1 1,1-1-1,0 0 1,0 0-1,0 0 0,0 0 1,0 1-1,0-1 1,0 0-1,0 0 1,-1 0-1,1 1 0,0-1 1,0 0-1,0 0 1,0 0-1,0 1 0,0-1 1,0 0-1,0 0 1,0 1-1,0-1 1,0 0-1,0 0 0,1 0 1,-1 1-1,0-1 1,0 0-1,0 0 1,0 0-1,0 1 0,1 16 341,4 18 182,2 0 0,1-1-1,2-1 1,1 1 0,16 33-1,-25-62-540,1 0-1,-1 0 0,1 0 0,0-1 0,1 1 0,-1-1 0,1 0 0,-1 0 1,1 0-1,0-1 0,1 1 0,4 3 0,-6-6-15,0 0 0,0 0 0,0 0 0,0 0 0,0 0 0,0-1 0,0 1 0,0-1 0,0 0 0,0 0 0,0 0 0,0-1 0,0 1 0,0 0 0,0-1 0,0 0 0,0 0 0,0 0 0,0 0 0,0 0 0,-1-1 0,6-3 0,0 0 18,-1-1 1,0 0 0,0 0-1,-1-1 1,1 0-1,-1 0 1,-1 0 0,1-1-1,-1 0 1,3-8 0,8-17 116,14-40 1,-25 58-108,12-45 108,-14 47-88,0 0 0,1 0 0,6-16 0,-4 47 16,-1 20-69,-4-25-4,0 1-1,1-1 1,0 1-1,1-1 1,1 0-1,0 0 1,12 24-1,-15-35 0,0-1-1,0 1 0,0 0 0,0-1 0,0 1 0,0-1 0,0 1 0,1-1 0,-1 0 0,1 1 0,-1-1 0,1 0 0,0 0 0,-1 0 1,1 0-1,0-1 0,-1 1 0,1 0 0,0-1 0,0 1 0,0-1 0,2 1 0,-1-1 2,0-1 0,-1 1 0,1-1 0,-1 0 0,1 0 0,-1 0 0,1 0 0,-1 0 0,0 0 0,1-1 0,-1 1 1,0-1-1,0 1 0,3-3 0,3-6 8,1 1 0,-1-1 0,-1 0 0,1-1 1,8-18-1,-4 3-1,-1 0 0,-1-1 1,-1 0-1,6-32 1,-16 63-50,-10 46-54,10-45 89,0 1 0,0 0 0,1 0 0,0 0 1,0 0-1,0 0 0,1-1 0,2 9 0,-3-14 3,0 1 0,0 0 0,0 0 0,1-1 0,-1 1-1,0 0 1,1-1 0,-1 1 0,1 0 0,-1-1 0,0 1 0,1-1 0,-1 1-1,1-1 1,0 1 0,-1-1 0,1 1 0,-1-1 0,1 1 0,0-1 0,-1 0 0,1 1-1,0-1 1,0 0 0,-1 0 0,1 1 0,1-1 0,-1 0-22,1 0 1,-1-1-1,1 1 1,-1-1 0,0 1-1,1-1 1,-1 1-1,1-1 1,-1 0-1,0 1 1,0-1-1,0 0 1,2-1 0,3-4-278,0 0 1,0-1 0,7-9 0,-1-2-286,-1-1 0,13-30 0,-22 46 523,11-24-581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0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63 356 12763,'-11'-7'2417,"10"7"-2074,0-1 1,-1 1-1,1-1 1,0 0-1,-1 0 1,1 0-1,0 0 1,0 0-1,0 0 1,0 0-1,0 0 1,0 0-1,0 0 1,-1-2-1,2 2-229,-27 16 270,20-8-348,9-3 4,16-2 42,-16-2-75,0 0 1,0 0-1,0 0 1,0 0 0,-1 0-1,1 1 1,0-1-1,0 1 1,0-1 0,3 2-1,-3 1 11,-1-1-1,1 1 1,-1-1-1,0 1 1,0 0-1,0 0 0,0-1 1,0 1-1,0 0 1,-1 0-1,0 0 1,1 0-1,-1 0 1,0 0-1,0 0 1,-1 0-1,1 0 1,-1 3-1,-1 2 195,0 1 0,0-1 0,0 1 0,-7 14 0,8-23-195,1 0-1,0 1 1,0-1-1,0 1 0,0-1 1,0 1-1,-1-1 0,1 1 1,0-1-1,0 1 1,0-1-1,0 1 0,1-1 1,-1 1-1,0-1 0,0 1 1,0-1-1,0 1 0,0-1 1,1 1-1,-1-1 1,0 1-1,0-1 0,1 1 1,-1-1-1,0 0 0,1 1 1,-1-1-1,0 1 1,1-1-1,-1 0 0,1 0 1,-1 1-1,0-1 0,1 0 1,-1 0-1,1 1 0,-1-1 1,1 0-1,-1 0 1,1 0-1,-1 0 0,1 0 1,-1 0-1,1 0 0,-1 0 1,1 0-1,-1 0 1,1 0-1,-1 0 0,1 0 1,0 0-1,1 0-4,1 0-1,-1 0 1,0 0-1,1 0 1,-1-1 0,0 1-1,1-1 1,-1 1 0,0-1-1,0 0 1,3-1-1,9-11 94,0-1 0,19-22 0,-25 25-95,1 1 0,0 0 0,0 1 0,1 0 0,0 0 0,1 1 0,17-10 0,-26 17-13,0 0 0,-1 0 0,1 0 0,0 1 0,0-1 0,0 1 0,0-1 0,0 1 0,-1 0-1,1 0 1,0 0 0,0 0 0,0 0 0,0 0 0,0 0 0,0 1 0,0-1 0,-1 1 0,4 0 0,-1 2-7,0-1-1,0 1 1,0 0 0,0 0-1,0 1 1,2 3-1,-5-6 9,-1-1 4,1 0-1,-1 1 1,0-1-1,1 0 1,-1 0 0,0 1-1,1-1 1,-1 0-1,1 0 1,-1 0 0,0 1-1,1-1 1,-1 0-1,1 0 1,-1 0 0,1 0-1,-1 0 1,0 0-1,1 0 1,-1 0 0,1 0-1,-1 0 1,1 0-1,-1 0 1,0 0-1,1 0 1,-1 0 0,1-1-1,-1 1 1,1 0-1,-1 0 1,0 0 0,1-1-1,-1 1 1,0 0-1,1 0 1,-1-1 0,0 1-1,1 0 1,-1-1-1,0 1 1,0 0 0,1-1-1,-1 1 1,0-1-1,13-25 134,-7 13-44,12-20-289,-1-1-1,-2-1 1,-1-1 0,13-54 0,-16 54 298,7-22-352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25 16836,'-2'0'82,"-1"0"1,1 0 0,0 1 0,-1-1 0,1 1-1,0 0 1,-1 0 0,1 0 0,0 0 0,0 0-1,0 0 1,0 1 0,0-1 0,0 1-1,0-1 1,1 1 0,-1 0 0,0-1 0,1 1-1,0 0 1,-1 0 0,1 0 0,0 0 0,0 1-1,0-1 1,0 0 0,-1 4 0,-1 6 20,0-1 0,1 1-1,0 0 1,-1 15 0,2 6-8,1 0 0,2-1-1,10 57 1,32 96-219,-19-89-96,-25-95 174,1 1 1,-1-1-1,1 1 0,-1 0 1,0-1-1,0 1 0,0 0 1,0-1-1,0 1 0,0 0 1,-1 2-1,1-4 23,0 0-1,0 0 1,0 1 0,-1-1 0,1 0 0,0 0-1,0 0 1,0 0 0,-1 0 0,1 0-1,0 1 1,0-1 0,-1 0 0,1 0 0,0 0-1,0 0 1,-1 0 0,1 0 0,0 0-1,0 0 1,-1 0 0,1 0 0,0 0-1,0 0 1,-1 0 0,1-1 0,0 1 0,0 0-1,-1 0 1,1 0 0,0 0 0,0 0-1,-1 0 1,1-1 0,0 1 0,0 0-1,0 0 1,-1 0 0,1-1 0,-5-3-197,0-1 0,1 1 0,0-1 0,-5-6 0,-14-21 249,1 0 0,1-1 0,2-1 0,-19-48-1,36 78 61,1 0-1,-1 0 0,1-1 1,1 1-1,-1 0 0,0-1 1,1 1-1,0-9 1,1 11-55,-1 0 1,1 0 0,-1 0 0,1 0 0,-1 0 0,1 0 0,0 1 0,0-1 0,0 0 0,0 1-1,0-1 1,1 0 0,-1 1 0,0-1 0,1 1 0,-1 0 0,1 0 0,-1-1 0,1 1 0,0 0-1,3-1 1,43-20-426,-31 16-86,1-2 1,-2-1-1,1 0 0,-1-1 1,18-13-1,-24 13 230,0 1 1,-1-1-1,0 0 1,0-1-1,-1 0 1,0-1-1,-1 1 1,0-1-1,-1-1 0,-1 1 1,0-1-1,0 0 1,-1 0-1,-1-1 1,2-14-1,-6 13 1246,0 15-979,1 0 1,0 0 0,0 0 0,0 0 0,0 0 0,0 0 0,0 0 0,0 0 0,-1 0-1,1-1 1,0 1 0,0 0 0,0 0 0,0 0 0,0 0 0,-1 0 0,1 0 0,0 0-1,0 0 1,0 0 0,0 0 0,0 0 0,-1 0 0,1 0 0,0 0 0,0 0 0,0 1-1,0-1 1,0 0 0,0 0 0,-1 0 0,1 0 0,0 0 0,0 0 0,0 0 0,0 0-1,0 0 1,0 0 0,0 1 0,0-1 0,0 0 0,-1 0 0,1 0 0,0 0 0,0 0-1,-1 3 148,-1-1 0,1 1 0,-1-1 0,1 1 0,0-1 1,0 1-1,-1 5 0,-5 28 306,2 1 1,2 0 0,1-1 0,4 52 0,3-36-419,2 0-1,20 77 1,-26-125-61,15 45-74,-15-46 67,1 0 1,-1 1-1,1-1 1,0 0-1,0 0 1,0 0-1,1 0 1,-1 0-1,1-1 1,-1 1-1,4 2 1,-5-5 8,-1 1 0,1-1 1,-1 0-1,1 1 1,-1-1-1,1 0 1,-1 0-1,1 0 0,0 1 1,-1-1-1,1 0 1,-1 0-1,1 0 0,0 0 1,-1 0-1,1 0 1,-1 0-1,1 0 0,-1 0 1,1-1-1,0 1 1,-1 0-1,1 0 0,-1 0 1,1-1-1,-1 1 1,1 0-1,-1-1 0,1 1 1,-1 0-1,1-1 1,-1 1-1,0-1 0,1 1 1,-1 0-1,1-1 1,-1 1-1,0-1 1,0 1-1,1-1 0,-1 1 1,0-1-1,0 0 1,0 1-1,1-1 0,-1 0 1,6-29-32,-5-28 239,-2 0 1,-18-113 0,17 157-111,3 5 190,3 11-177,17 24 177,-16-20-256,0 1 0,0-1 0,10 9 1,-9-10-58,-1-1 1,1 0-1,0-1 0,0 0 1,0 1-1,0-2 1,1 1-1,-1-1 0,1 0 1,-1-1-1,1 1 1,0-1-1,0 0 1,0-1-1,0 0 0,-1 0 1,1 0-1,0-1 1,0 0-1,0-1 1,-1 1-1,1-1 0,-1 0 1,12-6-1,-6 2-11,0-1-1,0 0 0,-1 0 1,-1-1-1,1-1 0,-1 1 0,0-2 1,-1 1-1,0-1 0,-1-1 1,14-21-1,-14 4 172,-8 21 74,-7 17 178,1 3-225,0 0 0,1 1 1,1-1-1,-5 26 0,7-31-141,1 0 0,0 0 0,1 1 0,0-1 0,0 0 0,1 0 0,0 1 0,0-1 0,4 14 0,-4-20-56,-1-1 0,1 1 0,0 0 0,0-1 0,-1 1 0,1 0 0,0-1 0,0 1 0,1-1 0,-1 0 0,0 1 0,0-1 1,1 0-1,-1 0 0,0 0 0,1 0 0,-1 0 0,1 0 0,2 1 0,-2-2 15,-1 0 0,1 0 0,-1 0 0,1 0 0,-1 0 0,1 0 0,-1 0 0,1-1 0,-1 1 0,0-1 0,1 1 0,-1-1 0,1 0 0,-1 1 0,0-1 0,0 0 0,1 0 0,-1 0 0,0 0 0,0 0 0,0 0 0,0 0 0,1-3 0,18-22-277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1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0 16500,'-4'4'229,"0"1"0,1-1 1,-1 1-1,1 0 0,0-1 1,0 1-1,1 1 1,-1-1-1,1 0 0,0 1 1,1-1-1,-1 1 0,0 6 1,-1 12 365,-1 42 0,3-49-350,0 32 192,5 58 0,-1-84-378,0 0 0,2-1 0,0 1-1,15 37 1,-19-58-39,0 0 0,0 0 0,0 1 1,0-1-1,0 0 0,1 0 0,-1 0 0,1 0 0,-1-1 0,1 1 0,0 0 0,-1-1 0,1 1 1,0-1-1,3 2 0,-3-2 0,-1-1 0,1 0 0,-1 1 1,0-1-1,1 0 0,-1 0 0,1 0 1,-1-1-1,1 1 0,-1 0 0,0 0 1,1-1-1,-1 1 0,1-1 0,-1 1 0,0-1 1,0 1-1,1-1 0,-1 0 0,0 0 1,0 0-1,0 0 0,0 0 0,0 0 1,0 0-1,0 0 0,1-1 0,8-10 151,-1-1-1,0 1 1,0-2-1,11-24 1,21-61 384,-35 84-497,1-2-24,-2 4-96,1 0 0,-2-1-1,1 1 1,-2-1 0,0 0 0,2-24 0,-5 38 29,0 0 1,0-1-1,0 1 1,0 0-1,0-1 1,0 1-1,0 0 1,0-1-1,0 1 1,0 0-1,0-1 1,0 1-1,0 0 1,0-1 0,0 1-1,0 0 1,-1-1-1,1 1 1,0 0-1,0-1 1,0 1-1,-1 0 1,1 0-1,0-1 1,0 1-1,-1 0 1,1 0-1,0-1 1,0 1 0,-1 0-1,1 0 1,0 0-1,-1-1 1,1 1-1,0 0 1,-1 0-1,1 0 1,0 0-1,-1 0 1,1 0-1,0 0 1,-1 0-1,1 0 1,0 0 0,-1 0-1,1 0 1,0 0-1,-1 0 1,1 0-1,0 0 1,-1 0-1,1 1 1,0-1-1,-1 0 1,1 0-1,0 0 1,-1 1-1,-15 13-767,6 1 173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1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0 180 15603,'13'14'1625,"2"-14"-1025,2-7-336,1-10 376,4-5-312,1-5-600,1-3 712,-1-2-552,-3 1-176,-4 4-176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2.1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1 598 13731,'0'0'23,"0"6"340,1 0 0,-1-1-1,1 1 1,1-1 0,-1 0-1,3 6 1,-4-10-309,1 0 1,-1 0 0,1 0-1,0 0 1,-1-1 0,1 1-1,0 0 1,-1 0 0,1-1-1,0 1 1,0 0 0,0-1-1,0 1 1,0-1-1,0 1 1,-1-1 0,1 1-1,0-1 1,0 0 0,1 1-1,-1-1 1,0 0 0,0 0-1,0 0 1,0 0 0,0 0-1,0 0 1,0 0-1,0 0 1,0 0 0,0-1-1,0 1 1,0 0 0,0 0-1,0-1 1,0 1 0,0-1-1,2-1 1,4-2 66,0 0-1,0 0 1,-1-1 0,1 0-1,-1-1 1,0 1 0,-1-1-1,1 0 1,-1-1 0,7-11-1,-6 8-36,-1 1-1,0-1 1,0 0-1,-1 0 1,0-1-1,-1 1 1,3-17-1,-6 26-62,0-1-1,1 0 1,-1 0 0,0 0-1,0 0 1,0 0 0,0 0-1,0 0 1,-1 0 0,1 0-1,-1 1 1,1-1 0,-1 0-1,0 0 1,1 0-1,-1 1 1,0-1 0,0 0-1,0 1 1,0-1 0,-1 1-1,1-1 1,0 1 0,-3-2-1,3 2-3,-1 0-1,0 1 1,0-1-1,0 0 0,1 1 1,-1 0-1,0-1 0,0 1 1,0 0-1,0 0 1,0 0-1,0 0 0,0 0 1,0 0-1,0 1 0,0-1 1,1 1-1,-1-1 1,0 1-1,0 0 0,0-1 1,1 1-1,-3 2 1,-2 1-5,0 0 1,1 1 0,0-1-1,0 1 1,0 0 0,0 1-1,1-1 1,0 1 0,0 0-1,1 0 1,0 0 0,0 0-1,0 1 1,0-1 0,-1 9 0,2-6-4,-1 0 1,2 1 0,-1-1 0,1 1 0,1-1 0,-1 1 0,2-1 0,-1 1 0,1-1 0,4 16 0,-4-22-6,0 0 1,0 0-1,0 0 1,1 0 0,-1 0-1,1-1 1,-1 1-1,1 0 1,0-1 0,0 0-1,0 1 1,0-1-1,0 0 1,1 0 0,-1 0-1,1 0 1,-1-1-1,1 1 1,0 0 0,3 0-1,-2-1 3,0 0 0,0 0 0,0 0-1,0-1 1,0 0 0,0 0 0,0 0 0,0 0-1,0-1 1,0 1 0,0-1 0,0 0 0,-1 0-1,1-1 1,6-2 0,3-3 8,-1-1-1,0 0 1,0 0-1,-1-1 1,0-1-1,-1 0 1,1-1-1,15-22 1,-9 9 7,-1-1 0,-1 0 0,17-41 0,-20 37-23,-2 0 0,-1 0 1,-1-1-1,-2-1 0,-1 1 0,-1-1 1,-2 0-1,-1 0 0,-1 0 0,-6-39 1,5 63 14,-1 0 1,0 1 0,0-1-1,0 0 1,-1 1 0,0-1-1,0 1 1,-7-9-1,9 14-8,1 0-1,-1-1 0,0 1 0,0 0 1,0 0-1,0 0 0,0 0 0,-1 0 1,1 0-1,0 1 0,0-1 1,-1 0-1,1 1 0,0-1 0,-1 0 1,1 1-1,0 0 0,-1-1 0,1 1 1,-1 0-1,1 0 0,-1 0 0,1 0 1,-1 0-1,1 0 0,-1 0 0,1 0 1,0 1-1,-1-1 0,1 0 0,-1 1 1,1-1-1,0 1 0,-1 0 0,1-1 1,0 1-1,0 0 0,-1 0 0,1 0 1,0 0-1,0 0 0,0 0 0,0 0 1,0 0-1,-1 2 0,-3 4 18,1 0 0,-1-1 0,1 1 0,0 1 0,1-1 0,0 1 0,0-1 0,0 1 0,1 0 0,-2 16 1,1-1-24,1 1 0,2 36 0,0-47-44,1-1 0,1 1 1,1 0-1,-1-1 1,2 1-1,0-1 1,0 0-1,1-1 1,1 1-1,0-1 1,0 0-1,1 0 1,1-1-1,-1 1 1,2-2-1,-1 1 1,2-1-1,-1-1 0,1 0 1,0 0-1,1-1 1,-1 0-1,2-1 1,11 6-1,-9-5-102,0-1 0,1 0 0,0 0-1,0-2 1,0 0 0,0-1 0,21 2 0,-36-4 113,1-1 0,-1 0 0,0 0 0,1 0 0,-1 0-1,1 0 1,-1 0 0,1 1 0,-1-1 0,0 0 0,1 0 0,-1 0 0,1 0 0,-1-1 0,1 1 0,-1 0 0,0 0 0,1 0 0,-1 0 0,1 0 0,-1 0 0,0-1 0,1 1 0,-1 0 0,0 0 0,1-1 0,-1 1 0,0 0 0,1 0 0,-1-1 0,0 1 0,1 0 0,-1-1-1,0 1 1,1-1 0,-13-12-536,-31-12 153,41 24 362,-33-17-355</inkml:trace>
  <inkml:trace contextRef="#ctx0" brushRef="#br0" timeOffset="1">211 334 13235,'-1'-2'1504,"14"2"-776,10 0-264,14 0 857,8 0-433,9-3-256,3-3-288,6-4-96,0-3-88,-1-17-160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3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40 117 15659,'-8'-28'1876,"1"22"-959,7 6-869,-1 0 0,1 1 1,-1-1-1,1 1 0,-1-1 1,1 1-1,-1-1 0,1 1 0,0-1 1,-1 1-1,1-1 0,0 1 0,-1-1 1,1 1-1,0 0 0,0-1 0,0 1 1,-1-1-1,1 1 0,0 0 0,-5 19 507,1 0 0,1 0 0,-2 39-1,8 62-204,-1-93-271,1 1 0,12 50-1,-12-69-62,1 0-1,0 0 1,0 0 0,9 14-1,-10-19-9,0-1-1,0 0 1,0 0-1,1-1 1,-1 1-1,1-1 1,0 1-1,0-1 1,0 0-1,8 4 1,-8-5-4,0-1 0,0 1 0,0-1 1,0 0-1,0 0 0,0 0 0,0-1 0,0 1 0,1-1 1,-1 0-1,0 0 0,0-1 0,0 1 0,8-3 1,-6 1-1,1 0 1,0-1-1,-1 0 1,0-1-1,0 1 1,0-1-1,0 0 1,6-6 0,4-6 13,0-1 1,0 0-1,-2-2 1,16-24-1,-2-3 177,28-62 0,-47 95-108,-3 11 63,-5 4-126,0-1 0,0 1 0,0 0 0,0-1 0,0 1 0,0 0 0,0 0 0,0 0 0,0 2 0,1 0-22,-1 1 1,2 0 0,-1 0 0,1 0 0,-1 0 0,1-1 0,1 1 0,-1-1 0,1 0 0,-1 0 0,1 0 0,0-1 0,1 1 0,-1-1-1,0 0 1,1 0 0,0 0 0,0-1 0,0 0 0,0 1 0,0-2 0,0 1 0,0-1 0,1 0 0,-1 0 0,1 0 0,-1-1 0,1 0 0,-1 0 0,0 0-1,1-1 1,-1 1 0,1-1 0,-1-1 0,0 1 0,0-1 0,7-3 0,3-1-56,0-2-1,0 0 1,0 0 0,21-18 0,46-48-477,-67 64 354,-8 11 20,-6 1 139,0 0 1,0 0-1,-1 0 0,1 0 1,0 0-1,-1 0 0,0 0 1,0 0-1,1 4 0,0 5 18,-1-5-4,1-1 1,0 1-1,1 0 0,-1-1 1,1 1-1,0-1 1,0 0-1,1 0 1,0 0-1,6 9 1,-7-11 4,0-1 0,0 0 0,0 0 1,1 0-1,-1-1 0,1 1 0,0-1 1,-1 1-1,1-1 0,0 0 1,0 0-1,0 0 0,-1 0 0,1 0 1,0-1-1,0 1 0,0-1 0,0 0 1,0 0-1,1 0 0,-1 0 0,3-1 1,9-2-1,1-1 0,-1-1 1,0 0-1,0 0 0,-1-2 0,1 0 1,17-11-1,5-7-8,45-38 0,-52 37 187,-1-1 0,-2-2 0,47-62 1,-62 76 24,0-3-107,-17 16-105,-13 6-8,4 1 15,1 0-1,0 1 1,0 1-1,0 0 1,1 0 0,-22 19-1,28-21 17,0 0 0,0 0 0,0 1-1,1 0 1,0 1 0,0-1 0,1 1 0,-1 0-1,1 0 1,1 0 0,0 0 0,0 1-1,-4 15 1,6-21-8,1 0 1,0 1-1,-1-1 0,1 0 0,0 1 0,0-1 0,1 0 1,-1 1-1,0-1 0,1 0 0,-1 0 0,1 1 0,0-1 0,0 0 1,0 0-1,0 0 0,0 0 0,0 0 0,1 0 0,-1 0 0,2 2 1,0-2 0,0 0 1,0 0 0,1 0 0,-1 0-1,0 0 1,0-1 0,1 0 0,-1 1-1,1-1 1,0 0 0,-1-1-1,5 1 1,6 0-36,1 0 1,-1-2-1,0 0 0,0 0 1,0-1-1,14-4 0,-26 5 26,20-5-516,25-10 0,-41 14 366,-1 0 1,0-1-1,0 0 0,0 1 0,0-2 0,0 1 1,-1-1-1,1 0 0,-1 0 0,5-6 0,-3 1-393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4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150 115 13523,'-4'4'216,"0"0"0,0 0 0,0 1 0,1-1 0,-1 1 0,1 0 0,0 0 0,1 0 0,-1 0 0,1 0 0,-2 8 0,4-52 2586,0 33-2712,-1-1 0,1 0 0,-1 0 0,0 1 0,-1-1 0,0 1 0,0-1 0,0 1 0,-4-7 1,5 11-92,1 1 1,-1-1 0,0 1-1,0-1 1,0 0 0,0 1 0,0 0-1,0-1 1,-1 1 0,1 0-1,0-1 1,-1 1 0,1 0 0,-1 0-1,1 0 1,-1 0 0,1 1-1,-1-1 1,0 0 0,0 1 0,1-1-1,-1 1 1,0-1 0,0 1 0,1 0-1,-1 0 1,0 0 0,0 0-1,0 0 1,0 0 0,1 0 0,-1 1-1,0-1 1,0 0 0,1 1-1,-1 0 1,-3 1 0,3 0 2,-1-1 0,1 1 0,0 0 0,0 0 0,0 0 0,0 0 0,0 0 0,0 1 0,1-1 0,-1 1 0,1-1 0,0 1 0,-1-1 0,1 1 0,0 0 0,-1 5 0,2-6 1,-1 0 0,1 1 0,-1-1 0,1 1 0,0-1 0,0 0 0,0 1 0,0-1 0,0 1 0,0-1 0,1 1 0,-1-1 0,1 0 0,0 1 0,0-1 1,0 0-1,0 0 0,0 1 0,3 2 0,-3-4 0,0 0 0,0 0 1,1 0-1,-1-1 0,0 1 1,1 0-1,-1-1 0,1 1 1,-1-1-1,0 0 1,1 1-1,-1-1 0,1 0 1,-1 0-1,1 0 0,-1 0 1,1 0-1,-1 0 0,1-1 1,-1 1-1,1 0 0,-1-1 1,1 1-1,-1-1 0,0 1 1,1-1-1,-1 0 1,0 0-1,1 1 0,1-3 1,3-1 6,1-1 1,-1 0 0,0 0-1,6-7 1,-8 8-7,0 0 0,-1 0 1,0 0-1,1 0 0,-1-1 0,-1 1 0,1-1 0,-1 0 1,0 0-1,0 0 0,0 0 0,0 0 0,0-9 1,-2 14-6,0-1 1,0 1-1,0 0 1,0-1 0,0 1-1,0-1 1,0 1-1,0-1 1,0 1 0,0-1-1,0 1 1,-1-1-1,1 1 1,0 0 0,0-1-1,0 1 1,-1-1-1,1 1 1,0 0 0,-1-1-1,1 1 1,0 0-1,-1-1 1,1 1 0,0 0-1,-1 0 1,1-1-1,-1 1 1,1 0 0,-1 0-1,1 0 1,0 0-1,-1-1 1,1 1 0,-1 0-1,1 0 1,-1 0-1,1 0 1,-1 0 0,1 0-1,-1 0 1,1 0-1,-1 0 1,1 0 0,0 1-1,-1-1 1,1 0 0,-1 0-1,1 0 1,-1 1-1,1-1 1,0 0 0,-1 0-1,1 1 1,-1 0-1,-2 0-4,0 1 1,0 0-1,0 0 0,0 0 0,0 0 0,-3 4 1,2-1 1,0 1 1,0-1-1,1 1 1,-1 0-1,2 0 1,-1 0-1,0 0 0,-1 9 1,4-15 2,0 1 0,-1-1 0,1 0 0,0 0 0,0 1 0,0-1 0,0 0 1,0 1-1,0-1 0,0 0 0,0 1 0,0-1 0,0 0 0,0 1 0,0-1 0,0 0 0,0 0 0,0 1 0,0-1 0,0 0 0,0 1 1,0-1-1,0 0 0,0 1 0,0-1 0,0 0 0,1 0 0,-1 1 0,0-1 0,0 0 0,0 0 0,1 1 0,-1-1 0,0 0 0,0 0 1,1 0-1,-1 1 0,0-1 0,0 0 0,1 0 0,-1 0 0,0 0 0,1 0 0,-1 0 0,0 1 0,0-1 0,1 0 0,-1 0 0,0 0 1,1 0-1,-1 0 0,0 0 0,1 0 0,-1 0 0,0 0 0,1 0 0,-1-1 0,0 1 0,0 0 0,1 0 0,-1 0 0,0 0 1,1-1-1,17-10-5,-6-1-14,-1 1 0,-1-2 0,0 1-1,0-1 1,8-16 0,-15 16-31,-11 13-12,6 1 54,-1 1 0,1-1 0,-1 1 0,1-1 0,0 1 0,0 0 0,-4 3 0,0 3-57,1-1 0,-1 1 0,1-1 0,0 2 0,1-1 1,0 0-1,0 1 0,1 0 0,-3 11 0,6-20 83,0 1 0,0-1 0,0 0 0,-1 1 0,1-1 1,0 0-1,0 1 0,0-1 0,0 0 0,0 1 0,0-1 0,0 1 1,0-1-1,0 0 0,0 1 0,0-1 0,1 0 0,-1 1 0,0-1 1,0 0-1,0 1 0,0-1 0,1 0 0,-1 1 0,0-1 0,0 0 0,0 1 1,1-1-1,-1 0 0,0 0 0,1 1 0,-1-1 0,0 0 0,0 0 1,1 0-1,-1 1 0,0-1 0,1 0 0,-1 0 0,0 0 0,1 0 1,-1 0-1,1 0 0,-1 0 0,0 0 0,1 0 0,-1 0 0,0 0 1,1 0-1,-1 0 0,1 0 0,-1 0 0,0 0 0,1 0 0,-1 0 0,0-1 1,1 1-1,-1 0 0,0 0 0,1 0 0,-1 0 0,0-1 0,0 1 1,1-1-1,9-6 84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5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31 8882,'0'-2'278,"-2"-19"1890,6 14 2555,-1 12-617,8 8-4100,-9-9 318,189 228 372,-45-56-726,-78-99-1664,-68-77 1661,0 0 0,-1 0 0,1 0 0,0 0 0,0-1 0,0 1 1,0 0-1,0 0 0,0 0 0,0 0 0,0 0 0,0 0 0,0 0 0,0-1 0,0 1 0,0 0 1,0 0-1,0 0 0,1 0 0,-1 0 0,0 0 0,0 0 0,0 0 0,0-1 0,0 1 1,0 0-1,0 0 0,0 0 0,0 0 0,0 0 0,0 0 0,0 0 0,0 0 0,1 0 0,-1 0 1,0 0-1,0 0 0,0 0 0,0 0 0,0 0 0,0 0 0,0-1 0,0 1 0,1 0 1,-1 0-1,0 0 0,0 0 0,0 0 0,0 0 0,0 0 0,0 1 0,0-1 0,0 0 0,1 0 1,-4-11-297,-1 0-132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5.4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1 485 12523,'0'11'542,"1"0"1,1 0-1,4 15 1,-5-22-401,0 0 0,1 0 0,0 0 1,-1 0-1,1-1 0,0 1 0,1-1 0,-1 1 0,1-1 0,-1 0 1,1 0-1,4 3 0,-6-5-96,0 0-1,0-1 1,0 1 0,0-1-1,0 1 1,0-1 0,0 1-1,0-1 1,0 0 0,0 1-1,0-1 1,1 0 0,-1 0-1,0 0 1,0 0 0,0 0-1,0 0 1,0 0 0,1 0-1,-1 0 1,0 0 0,0-1-1,0 1 1,0-1 0,0 1-1,0-1 1,0 1 0,0-1-1,0 1 1,0-1 0,0 0-1,0 0 1,0 1 0,0-1-1,-1 0 1,1 0 0,0 0-1,0-2 1,4-3 133,-1-1 0,0 0 0,0 0 0,3-11 0,2-7 39,-2-1 1,0 0-1,-2-1 0,0 1 0,-2-1 0,-1 0 0,-3-43 0,-3 20-438,-2 0 1,-2 1 0,-18-58-1,26 105 183,-1 0 0,0-1-1,1 1 1,-1 0 0,1-1 0,0 1-1,0-1 1,0-2 0,6-1-119,8 9 109,135 65-134,-83-36-154,135 45 1,-188-74 292,-1 0-1,1-1 1,0 0-1,-1-1 1,22-1-1,1-5-130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6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16396,'1'31'1360,"-1"2"-1152,7 11-88,5 8 424,4 6-840,1 3-168,-1 3 424,-2 3-56,-1 14-136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6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0 9770,'-3'49'472,"-1"-10"-352,1-5 16</inkml:trace>
  <inkml:trace contextRef="#ctx0" brushRef="#br0" timeOffset="1">53 792 11827,'-4'367'-2793,"-3"-174"6206,6-132-2861,-2 66 733,3-124-1110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7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15475,'3'16'1385,"1"1"-1113,5 9-136,-2 4 520,0 3-488,1 2-136,0 0-320,-3 0-104,-5 1 288,0-1-96,-7-4-72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 15651,'-13'-12'1649,"6"11"-1057,0 1-264,4 5 968,4 5-1240,9 2 120,5-1-144,3 2-208</inkml:trace>
  <inkml:trace contextRef="#ctx0" brushRef="#br0" timeOffset="1">306 138 17396,'-13'7'1176,"-6"5"-1032,-1 4-80,2 9 264,1 3-144,4 6-160,4 0-40,8 1-56,1-2 0,8-7-16,7-5-48,5-15-160,4-3-144,5-15-152,-1-6 440,2-15-80,2-5-88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9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343 26 17716,'-20'0'1192,"-2"-1"-1368,-2-2-112,-3-2 32,-1 0-152,-7 0-128,-4 1-80,-7 1 255,-3 3-239,-4 4 224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0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2283 35 16532,'-43'-1'1432,"1"-1"-1232,-7-2-272,2 0 416,-3-2-792,1 0-104,-3 1-80,4 0-57,0 4-15,0 1 64,-2 1 16,-6 4 2640,-12 0-1848,-5 4 225,-6 0 175</inkml:trace>
  <inkml:trace contextRef="#ctx0" brushRef="#br0" timeOffset="1">769 141 12259,'-47'10'310,"-257"46"1227,254-50-999,-1-3 1,1-1-1,-1-3 1,-54-7-1,94 6-459,0 1 1,0-1-1,0-1 0,1 0 0,-1 0 0,1-1 1,-13-7-1,22 11-105,1 0 0,-1-1 0,0 1 0,0-1 0,1 1 0,-1-1 0,0 0 0,0 1 0,1-1 0,-1 0 0,1 1 0,-1-1 0,1 0 0,-1 0 0,1 1 0,-1-1 0,1 0 0,0 0 0,-1 0 0,1-1 0,0 2 38,0-1-1,0 0 0,0 0 1,1 1-1,-1-1 0,0 0 0,0 1 1,1-1-1,-1 0 0,1 1 1,-1-1-1,0 1 0,1-1 1,-1 0-1,1 1 0,-1-1 1,1 1-1,-1 0 0,2-1 1,2-2 68,0 1 1,0-1 0,1 1-1,-1 1 1,0-1-1,7-1 1,8-1 62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1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40 590 14531,'-6'5'675,"3"-3"-485,0 0-1,0 1 1,0-1-1,1 1 1,-1 0 0,1-1-1,0 1 1,0 0-1,0 0 1,0 1-1,0-1 1,0 0-1,-1 5 1,7-6 925,3-6-600,8-10 54,10-22-83,-2-1 0,-2 0 0,32-77 0,32-128 64,-82 232-523,30-108-6,-33 174-219,-4 160-68,4-209 262,1-1 0,0 1 1,0-1-1,0 1 1,1-1-1,0 0 0,0 0 1,1 0-1,3 8 0,-5-13 1,0 1 0,1-1-1,-1 1 1,0-1-1,1 0 1,-1 1 0,1-1-1,0 0 1,-1 0-1,1 0 1,0 0 0,-1 0-1,1 0 1,0-1-1,0 1 1,0-1 0,0 1-1,0-1 1,0 0-1,0 1 1,0-1 0,0 0-1,0 0 1,-1-1-1,1 1 1,0 0 0,0-1-1,0 1 1,0-1-1,0 1 1,0-1 0,0 0-1,-1 0 1,1 0-1,1-1 1,9-5-62,0-1 0,-1 0 1,0 0-1,-1-1 0,0 0 0,17-20 0,49-73-341,-68 91 363,13-18-70,-2-2 0,-1 0 0,-2-2 0,13-35 0,-39 109-63,2 1 0,2-1 0,-2 45 0,11-67-32,-3-18 200,0-1-1,0 0 1,0 1 0,0-1-1,1 1 1,-1-1 0,0 0-1,0 1 1,1-1 0,-1 0-1,0 1 1,0-1 0,1 0-1,-1 1 1,0-1-1,1 0 1,-1 1 0,1-1-1,-1 0 1,0 0 0,1 0-1,-1 1 1,1-1 0,-1 0-1,0 0 1,1 0 0,-1 0-1,1 0 1,-1 0 0,1 0-1,-1 0 1,0 0-1,1 0 1,-1 0 0,1 0-1,16-10-324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2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38 17060,'-13'173'2382,"8"86"-3245,5-234 619,3-17 58,0-13 106,2-13 52,6-68 483,-3 1-1,-5-101 1,-3 162-181,2 38-127,0-1 1,2 1-1,0 0 0,10 23 1,-13-35-140,0 1-8,0 0 0,0-1 0,1 1-1,-1 0 1,1-1 0,-1 1 0,1-1-1,0 0 1,0 0 0,0 1 0,0-1-1,0-1 1,1 1 0,-1 0 0,3 1 0,-3-2 0,0 0 0,1-1 1,-1 1-1,0-1 1,0 1-1,0-1 0,0 0 1,0 0-1,1 0 1,-1 0-1,0 0 1,0-1-1,0 1 0,0 0 1,1-1-1,-1 0 1,0 0-1,0 1 0,0-1 1,0 0-1,2-2 1,6-4 4,-1 0 0,0 0 0,0-1 0,0-1 0,-1 1 0,8-12 1,41-63 47,-40 56-24,-9 14-23,-4 7-10,0 0 0,0-1 0,10-9 0,-14 16 3,0 0 1,1-1-1,-1 1 1,0 0-1,0 0 0,0 0 1,1 0-1,-1 0 1,0-1-1,0 1 1,1 0-1,-1 0 1,0 0-1,0 0 0,0 0 1,1 0-1,-1 0 1,0 0-1,0 0 1,1 0-1,-1 0 1,0 0-1,0 0 1,1 0-1,-1 0 0,0 0 1,0 0-1,1 1 1,-1-1-1,0 0 1,0 0-1,0 0 1,1 0-1,-1 0 1,0 1-1,0-1 0,0 0 1,1 0-1,-1 0 1,0 0-1,0 1 1,0-1-1,0 0 1,0 0-1,0 1 0,1-1 1,-1 0-1,0 0 1,0 1-1,0-1 1,0 0-1,4 16 1,-4-16-1,7 100 56,-6-73-604,0 0 0,2 0 1,10 41-1,-10-54 356,1-1 0,1 0 0,0 0 1,12 20-1,2-9-359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3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0 158 18972,'1'-1'37,"-1"1"-1,1 0 1,-1 0-1,1 0 1,-1-1-1,1 1 1,0 0 0,-1 0-1,1 0 1,-1 0-1,1 0 1,-1 0-1,1 0 1,0 0 0,-1 0-1,1 1 1,-1-1-1,1 0 1,-1 0-1,1 0 1,0 1 0,-1-1-1,1 0 1,-1 0-1,1 1 1,-1-1-1,0 1 1,1-1 0,-1 0-1,1 1 1,-1-1-1,0 1 1,1-1-1,-1 1 1,0-1 0,1 1-1,-1-1 1,0 1-1,0-1 1,1 2 0,-1 26 13,0-21 99,-7 382-192,9-373 97,2-22 31,1-25 26,20-394 718,-25 415-807,0-5 19,0 1 1,0 0 0,-2 0 0,1 0 0,-7-23-1,6 36-9,3 8-31,3 11-42,-1-11-14,0 0 1,1 0-1,0 0 0,1 0 0,-1 0 0,1-1 0,1 0 0,-1 0 0,1 0 0,0-1 0,0 0 1,0 0-1,1 0 0,0-1 0,11 6 0,-13-8 36,0 0 0,1 0 0,-1-1 0,1 0 0,-1 0 0,1 0 0,-1 0 1,1-1-1,0 0 0,-1 0 0,1-1 0,-1 1 0,1-1 0,-1 0 0,1-1 0,-1 1 0,0-1 0,1 0 0,-1-1 1,0 1-1,0-1 0,8-6 0,-2-1 104,0-1 0,0 0 1,-1 0-1,0-1 1,-1-1-1,0 0 0,-1 0 1,11-25-1,-19 38-82,0 0 0,0 0 0,0 0 1,0 0-1,0 0 0,0 0 0,1 0 0,-1 0 0,0 0 1,0 0-1,0 0 0,0 0 0,0 0 0,0 0 0,0 0 1,0 0-1,0 0 0,0 0 0,0 0 0,1 0 0,-1 0 1,0 0-1,0 0 0,0 0 0,0 0 0,0 0 0,0 0 1,0 0-1,0 0 0,0 0 0,0 0 0,1 0 0,-1 0 1,0 0-1,0 0 0,0 0 0,0 0 0,0 0 0,0 0 1,0 0-1,0 0 0,0 0 0,0 0 0,0-1 0,0 1 1,0 0-1,0 0 0,0 0 0,0 0 0,0 0 0,0 0 1,0 0-1,1 0 0,-1 0 0,0 0 0,0-1 0,0 1 1,0 0-1,0 0 0,0 0 0,-1 0 0,2 12 66,-3 23-62,1-31 2,-10 165-433,11-138 10,1 1 0,1 0 0,8 40 0,2-34-677,-1-23 624,-11-14 445,1-1 1,-1 0-1,1 0 1,-1 1-1,0-1 0,1 0 1,-1 0-1,1 0 1,-1 1-1,1-1 1,-1 0-1,1 0 0,-1 0 1,1 0-1,-1 0 1,1 0-1,-1 0 1,1 0-1,-1 0 1,1 0-1,-1 0 0,1 0 1,-1-1-1,1 1 1,-1 0-1,1 0 1,0-1-1,13-11-671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4.1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157 267 16043,'-10'1'391,"-1"1"-1,1 0 1,-1 0-1,1 1 1,0 0-1,0 1 0,-10 5 1,15-6-262,1-1 0,-1 1-1,1 0 1,0 0 0,0 0 0,0 0 0,0 1 0,0-1 0,1 1 0,0 0 0,0 0-1,0 1 1,0-1 0,1 0 0,-1 1 0,-2 8 0,5-12-119,-1 0 1,1 1-1,0-1 0,-1 0 1,1 1-1,0-1 0,0 1 1,0-1-1,0 1 0,1-1 1,-1 0-1,0 1 0,0-1 1,1 0-1,-1 1 0,1-1 1,-1 0-1,1 1 0,0-1 1,-1 0-1,1 0 0,1 2 1,1-1-13,-1 0-1,0 0 1,1-1 0,-1 1 0,1-1 0,-1 1 0,1-1 0,-1 0 0,1 0 0,4 1 0,6 1-47,1-1-1,-1 0 1,23-1-1,-34-1 52,108-4-132,-74 2 139,-1 0-1,0 3 1,0 0-1,38 8 1,-28 6 199,-45-15-190,1 0 0,-1 0 0,0 0 0,0 0 0,1 0-1,-1-1 1,0 1 0,0 0 0,0 0 0,1 0 0,-1 0 0,0-1 0,0 1 0,0 0 0,0 0 0,1-1 0,-1 1 0,0 0-1,0 0 1,0-1 0,0 1 0,0 0 0,0 0 0,0-1 0,0 1 0,0 0 0,0 0 0,0-1 0,0 1 0,0 0 0,0 0-1,0-1 1,0 1 0,0 0 0,0 0 0,0-1 0,0 1 0,0 0 0,-1-1 0,-1-12 261,-62-157 1334,6 17-2934,57 151 1186,0-1 0,1 1 1,-1-1-1,1 1 0,0-1 0,-1 1 0,1-1 0,0 0 0,0 1 1,1-1-1,-1 1 0,1-1 0,0-3 0,1 2-45,1-1 0,-1 1 0,1 0 0,-1 0 0,1 0 0,4-4 0,11-13-534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4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15091,'-1'89'1258,"4"117"154,-1-179-1313,2 1 0,1-1-1,1 0 1,1 0 0,14 33-1,-20-57-69,0 0 0,0 0-1,0 0 1,1 0 0,0 0-1,-1-1 1,1 1 0,0 0-1,0-1 1,0 0 0,1 1-1,-1-1 1,0 0 0,1 0-1,0-1 1,-1 1 0,1 0-1,0-1 1,0 0 0,0 1-1,3 0 1,-2-2 24,-1 0 0,0 0 0,1 0 0,-1-1 0,0 1 0,0-1 0,1 0 1,-1 0-1,0 0 0,0 0 0,0 0 0,0-1 0,0 1 0,0-1 0,0 0 0,-1 0 0,1 0 0,-1 0 1,5-5-1,8-9 218,-1 0 0,-1-1 0,0 0 1,10-21-1,35-78 610,-45 87-926,8-37 0,-19 62-5,-1 0 332,-2 5-61,-5 13 63,-6 21-186,2-4-33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4.9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1 111 13595,'11'4'1080,"9"-11"-1104,2-9 1008,1-8-688,1-5 177,2-10-121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5.3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2 471 12739,'-1'5'212,"1"1"0,0-1-1,0 1 1,1 0 0,0 5 0,-1-10-183,1-1 0,-1 1 0,0 0 0,0-1 0,1 1 0,-1 0 0,0-1-1,1 1 1,-1 0 0,0-1 0,1 1 0,-1-1 0,1 1 0,-1-1 0,1 1 0,-1-1 0,1 1 0,0-1 0,-1 1 0,1-1-1,0 0 19,0 0 0,0 1-1,0-1 1,0-1 0,0 1-1,0 0 1,0 0-1,0 0 1,0 0 0,0-1-1,0 1 1,0 0 0,0-1-1,0 1 1,-1-1-1,1 1 1,0-1 0,0 1-1,1-2 1,2-2 143,0-1 0,0 1 0,0 0-1,0-1 1,-1 0 0,0 0 0,3-6 0,-4 9-72,-1 0 0,0-1 0,0 0 0,0 1 0,0-1 0,0 0 0,0 1 0,-1-1 1,1 0-1,-1 0 0,0 0 0,0 0 0,0 1 0,0-1 0,0 0 0,-1-4 0,1 7-99,-1-1 1,1 1-1,0-1 1,0 1-1,0-1 0,-1 1 1,1-1-1,0 1 1,-1 0-1,1-1 0,0 1 1,-1-1-1,1 1 1,0 0-1,-1 0 0,1-1 1,-1 1-1,1 0 0,-1-1 1,1 1-1,-1 0 1,1 0-1,-1 0 0,1 0 1,-1 0-1,1-1 1,-1 1-1,1 0 0,-1 0 1,1 0-1,-1 0 0,1 0 1,-1 0-1,1 1 1,-1-1-1,1 0 0,-1 0 1,1 0-1,-1 0 1,1 1-1,0-1 0,-1 0 1,1 0-1,-1 1 1,1-1-1,-1 0 0,1 1 1,-1-1-1,-17 21 337,13-13-328,1 1 0,0 0 0,0 0 0,1 0 0,0 1 1,1-1-1,-3 20 0,4-25-30,1 0 1,-1 0-1,1 0 1,0 0-1,1 0 1,-1 1-1,0-1 1,1 0-1,0 0 1,0 0-1,0 0 1,1-1-1,-1 1 1,1 0-1,0 0 1,0-1-1,0 1 1,1-1-1,-1 0 1,1 0-1,4 5 1,-4-6 9,0-1 0,0 0 1,0 1-1,-1-1 0,1 0 1,0-1-1,0 1 0,1 0 1,-1-1-1,0 0 0,0 1 1,0-1-1,0 0 0,0-1 1,0 1-1,0-1 0,0 1 1,0-1-1,0 0 0,0 0 1,0 0-1,4-2 0,3-2 17,0 0-1,-1-1 0,0 0 1,0-1-1,11-9 0,2-6 27,0-1 0,-2-1 0,-1-1 0,27-44-1,-20 21 31,39-95-1,-54 115 34,-2-1 0,0 1 0,-2-2-1,4-41 1,-11 68-81,1 0 0,-1 0-1,0 0 1,-1 0-1,1 0 1,0 0-1,-2-4 1,2 6-22,0 1 0,0-1 0,-1 1 1,1 0-1,0-1 0,0 1 0,0 0 0,-1-1 0,1 1 0,0-1 0,0 1 1,-1 0-1,1 0 0,0-1 0,-1 1 0,1 0 0,0 0 0,-1-1 0,1 1 1,0 0-1,-1 0 0,1 0 0,-1-1 0,1 1 0,0 0 0,-1 0 0,1 0 1,-1 0-1,1 0 0,-1 0 0,-1 1 21,0 0-1,0 0 1,0 0 0,1 0-1,-1 1 1,0-1 0,1 1 0,-1-1-1,1 1 1,-1-1 0,1 1-1,0 0 1,-1 0 0,1 0-1,0 0 1,0 0 0,0 3 0,-6 11 17,1 1 0,1 0 1,0 0-1,2 0 0,0 0 1,0 1-1,2-1 0,0 1 1,1 0-1,1-1 0,4 24 1,-2-25-120,0 0 0,1 0 0,1 0 1,0-1-1,1 0 0,1 0 0,0 0 1,1-1-1,1 0 0,0 0 0,1-1 1,16 17-1,-22-25-119,1 0 0,0-1 0,0 1 1,0-1-1,0 0 0,1-1 0,0 1 0,0-1 0,12 5 0,-17-8 155,-1 0-1,0 0 1,0 1-1,0-1 1,1 0-1,-1 0 1,0 0-1,1 0 1,-1 0-1,0 0 1,0 0-1,1 0 1,-1 0-1,0 0 1,0 0-1,1 0 1,-1 0-1,0 0 1,0 0-1,1 0 1,-1-1-1,0 1 1,0 0-1,1 0 1,-1 0-1,0 0 1,0 0-1,1-1 1,-1 1-1,0 0 1,0 0-1,0 0 1,0-1-1,1 1 1,-1 0-1,0 0 1,0-1-1,0 1 1,0 0 0,0 0-1,0-1 1,0 1-1,0 0 1,1 0-1,-1-1 1,0 1-1,0 0 1,0 0-1,0-1 1,0 1-1,0 0 1,-1-1-1,1 1 1,0 0-1,0 0 1,0-1-1,0 1 1,0 0-1,0 0 1,0-1-1,-1 1 0,-7-15-1078,-9-3 583,0 1 1,-1 1 0,0 0-1,-23-13 1,13 8 694,-15-9 748,23 17 735,-34-30 0,53 42-1543,-1-1 1,1 1 0,0 0-1,0 0 1,0-1 0,0 1-1,0 0 1,0-1 0,0 1-1,0-1 1,0 0 0,1 1-1,-1-1 1,1 1 0,-1-1-1,1 0 1,0-2-1,0 3-52,0-1 0,0 1-1,1 0 1,-1-1 0,0 1-1,1 0 1,0 0 0,-1 0 0,1-1-1,-1 1 1,1 0 0,0 0-1,0 0 1,0 0 0,0 0-1,0 0 1,2-1 0,4-3-188,1 1 1,-1 0 0,1 0-1,0 1 1,13-3 0,-19 5 29,101-34-597,-46 14 150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5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14971,'0'-1'135,"1"0"0,-1-1 1,1 1-1,0 0 0,-1 0 0,1 0 0,0 1 0,0-1 0,0 0 0,0 0 1,0 0-1,0 1 0,0-1 0,1 0 0,-2 1-91,1 0 1,-1 0-1,1 0 0,-1 0 0,0 0 1,1 0-1,-1 0 0,0 0 0,1 0 1,-1 0-1,0 0 0,0 1 0,1-1 1,-1 0-1,0 0 0,1 0 0,-1 1 1,0-1-1,0 0 0,1 0 0,-1 1 1,0-1-1,0 0 0,0 1 0,1-1 1,-1 0-1,0 0 0,0 1 0,0-1 1,0 0-1,0 1 0,2 6 352,0 0-1,-1 1 1,2 12 0,-2-11-167,8 75 898,53 335 157,-56-406-989,-1-21 140,3-25 139,-8 30-581,25-212 955,2-12-1111,-26 219 106,1 1 1,0 0 0,0 0 0,0 0-1,1 0 1,0 1 0,5-10 0,-6 14 28,-1 0 1,1 0 0,0 0 0,-1 0 0,1 1-1,0-1 1,0 1 0,0-1 0,1 1 0,-1 0-1,0-1 1,0 1 0,1 1 0,-1-1 0,1 0-1,-1 0 1,1 1 0,-1 0 0,1-1 0,-1 1-1,1 0 1,-1 0 0,5 1 0,2 0-55,-1 0-1,0 1 1,0 0 0,0 1 0,-1-1-1,1 1 1,-1 1 0,1 0 0,-1 0 0,0 0-1,0 1 1,-1 0 0,11 9 0,-13-10 62,-1 0 0,1 0 0,-1 1 1,0-1-1,0 0 0,0 1 0,-1 0 1,0 0-1,1 0 0,-2 0 0,1 0 1,-1 0-1,1 0 0,-1 1 0,-1-1 1,1 1-1,-1-1 0,0 0 0,0 1 1,-1-1-1,-1 9 0,-2 0 44,-1-1 0,0 1 0,-1-1 0,-1-1-1,0 1 1,0-1 0,-15 18 0,7-12 11,-1 0 0,0-2 0,-35 29 0,1-13-390,47-30 405,0 0 0,0-1 1,0 1-1,0-1 0,-1 0 1,1 0-1,0 0 0,-1-1 1,1 1-1,0-1 0,-1 0 1,1 0-1,-1 0 1,-3 0-1,6-1-41,0 1 0,0 0 0,0 0 0,1-1 0,-1 1 0,0 0 1,1-1-1,-1 1 0,0-1 0,1 1 0,-1-1 0,0 1 0,1-1 0,-1 1 0,1-1 0,-1 0 1,1 1-1,-1-1 0,1 0 0,-1 1 0,1-1 0,0 0 0,-1 0 0,1 0 0,-1-21-24,1 21 19,4-32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16187,'-5'19'1057,"5"-1"-913,-1 4-120,5-2-96,3 0-272,2-4-1001,0-5 1193,4-11-232,-2-1-152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6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73 650 16307,'0'-1'71,"0"1"-1,1 0 0,-1 0 1,0-1-1,0 1 0,1 0 0,-1-1 1,0 1-1,1-1 0,-1 1 0,0 0 1,0-1-1,0 1 0,0-1 0,1 1 1,-1 0-1,0-1 0,0 1 0,0-1 1,0 1-1,0-1 0,0 1 0,0-1 1,0 1-1,0 0 0,0-1 0,0 1 1,0-1-1,-1 1 0,1-1 0,0 1 1,0 0-1,0-1 0,-1 1 0,1 0 1,0-1-1,0 1 0,-1-1 0,1 1 1,0 0-1,-1 0 0,1-1 0,0 1 1,-1 0-1,1 0 0,0-1 0,-1 1 1,1 0-1,-1 0 0,1 0 0,0-1 1,-2 1-1,1 0 7,0 0-1,0 0 1,0 0 0,-1 1-1,1-1 1,0 0 0,0 0-1,0 1 1,-1-1-1,1 1 1,0-1 0,0 1-1,0-1 1,0 1 0,0 0-1,0 0 1,0-1 0,0 1-1,0 0 1,0 1 0,-5 4-51,1 1 0,0 0 0,1 0 0,0 0 1,0 0-1,0 1 0,1-1 0,0 1 0,0 0 1,-1 9-1,4-17-28,0 1-1,0 0 1,0 0 0,0 0 0,0 0 0,0-1 0,1 1 0,-1 0 0,0 0 0,0 0-1,0-1 1,1 1 0,-1 0 0,1 0 0,-1-1 0,0 1 0,1 0 0,-1-1 0,1 1-1,-1 0 1,1-1 0,0 1 0,-1-1 0,1 1 0,0-1 0,-1 1 0,1-1 0,0 1-1,0-1 1,-1 0 0,1 1 0,0-1 0,0 0 0,0 0 0,-1 0 0,1 0 0,0 1-1,0-1 1,0 0 0,0 0 0,-1-1 0,1 1 0,0 0 0,0 0 0,0 0 0,-1 0-1,2-1 1,7-1-36,1 0-1,-2-1 1,13-5-1,-15 6 5,51-19-286,1 2 0,73-14 0,-130 33 351,0 0 0,0 0-1,0 0 1,0 0 0,0 0 0,0 0-1,0 0 1,0-1 0,0 1 0,-1 0-1,1-1 1,0 1 0,0-1 0,0 1-1,0-1 1,0 1 0,-1-1 0,1 0-1,0 1 1,0-1 0,-1 0 0,1 0-1,-1 1 1,1-1 0,-1 0 0,1 0-1,-1 0 1,1 0 0,-1 0 0,0 0-1,1 0 1,-1 0 0,0 0 0,0 0-1,0 0 1,1 0 0,-1 0 0,0 0-1,-1 0 1,1 0 0,0 0 0,0 0-1,0 0 1,-1 1 0,1-1 0,0 0-1,-1 0 1,1 0 0,-1 0 0,0-1-1,-8-19 419,-1 1 0,-1 1 0,-24-33-1,20 31-584,1-1-1,-15-30 1,28 50 61,0 0 0,0 0 0,1 0 0,-1-1 0,1 1-1,0 0 1,-1 0 0,1 0 0,0 0 0,0 0 0,1-1 0,-1 1 0,0 0 0,1 0 0,-1 0-1,1 0 1,0 0 0,-1 0 0,1 0 0,0 0 0,0 0 0,0 0 0,1 1 0,-1-1 0,2-2 0,4-3-334,1-1 0,0 1 0,0 1 0,10-7 0,4-3-342,15-15-883,44-47-1,-67 62 1588,0 0-1,-1-1 0,-1 0 0,-1-1 1,15-30-1,-15 14 900,-10 32-765,-1 1 0,0 0-1,1 0 1,-1-1 0,0 1 0,1 0 0,-1 0-1,0-1 1,0 1 0,0 0 0,0 0 0,-1-1-1,1 1 1,0 0 0,0 0 0,-1-1 0,1 1 0,-1 0-1,1 0 1,-1 0 0,1-1 0,-2 0 0,1 2-64,1-1 1,0 1-1,0 0 1,0 0 0,0 0-1,-1 0 1,1 0-1,0 0 1,0 0 0,-1 0-1,1 0 1,0 0-1,0 0 1,0 0 0,-1 0-1,1 1 1,0-1-1,0 0 1,0 0 0,0 0-1,-1 0 1,1 0-1,0 0 1,0 0 0,0 1-1,0-1 1,-1 0-1,1 0 1,0 0 0,0 0-1,0 0 1,0 1-1,0-1 1,0 0 0,0 0-1,0 0 1,-1 1-1,1-1 1,0 0 0,0 0-1,0 0 1,0 1-1,-5 11 257,1 0-1,0 0 0,0 1 1,1 0-1,1-1 0,0 1 1,0 17-1,3 95 41,-1-122-310,3 38-473,3 0-1,1 0 1,2-1-1,2 0 1,1-1-1,2 0 1,24 45 0,-32-69-175,-5-13 334,-2-4 38,-12-19 12,10 16 394,-2-4 0,-62-100 1335,57 95-887,-1 0 0,0 0 0,0 1 0,-2 1 1,-14-13-1,27 25-579,0 0 1,0 0 0,0 0 0,0 0-1,0-1 1,0 1 0,0 0 0,0 0-1,0 0 1,1 0 0,-1 0 0,0-1 0,0 1-1,0 0 1,0 0 0,0 0 0,1 0-1,-1 0 1,0 0 0,0 0 0,0 0-1,0 0 1,1-1 0,-1 1 0,0 0-1,0 0 1,0 0 0,0 0 0,1 0-1,-1 0 1,0 0 0,0 0 0,0 0-1,1 0 1,-1 0 0,0 0 0,0 1-1,0-1 1,0 0 0,1 0 0,28-1-823,-5 0 226,48-7 0,-23-5 25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6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0 16315,'-5'6'152,"0"0"-1,0 0 1,0 0 0,0 1-1,1 0 1,0 0-1,1 0 1,-1 0-1,-3 14 1,1-1-22,1 1 1,-3 30 0,5-13-73,2 1 1,1-1 0,2 0-1,1 0 1,3 0 0,1 0-1,1-1 1,2 0 0,2 0-1,1-1 1,2-1 0,2 0-1,1-2 1,1 0 0,2 0-1,49 57 1,-69-89-26,0 1 0,0-1-1,1 1 1,-1-1 0,0 0-1,1 0 1,-1 0 0,1 0 0,-1 0-1,1 0 1,-1 0 0,1 0 0,0 0-1,2 0 1,-4-1-10,1 0 0,-1 0 0,1 0 0,-1-1 0,1 1 0,-1 0 0,1 0 1,-1-1-1,0 1 0,1 0 0,-1 0 0,1-1 0,-1 1 0,0 0 0,1-1 0,-1 1 0,0-1 0,1 1 0,-1 0 0,0-1 0,0 1 0,1-1 1,-1 1-1,0-1 0,0 1 0,0-1 0,0 1 0,0-1 0,0 1 0,0-1 0,0 0 0,1-6 142,-1 0 0,0 0 0,-1 0 0,0 0 0,-2-10 0,-5-14-62,-2 1 1,-1 0-1,-2 0 0,-1 1 0,-1 1 0,-1 0 0,-2 1 1,0 1-1,-2 1 0,-44-44 0,57 61-723,7 5-130,16 7-675,2 1 866,2-2-72,35-1-1,-6-2-169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7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79 468 13971,'0'-1'100,"0"0"0,0 1-1,0-1 1,0 0 0,0 0 0,0 0 0,0 0-1,0 0 1,0 0 0,-1 0 0,1 1 0,0-1 0,0 0-1,-1 0 1,1 0 0,-1 1 0,1-1 0,-1 0-1,1 0 1,-1 1 0,1-1 0,-1 0 0,0 1-1,0-1 1,0 0-5,0 1-1,0 0 1,0 0-1,0 0 0,0 0 1,1 0-1,-1 0 1,0 0-1,0 0 1,0 1-1,0-1 1,0 0-1,0 0 0,0 1 1,1-1-1,-1 0 1,0 1-1,0-1 1,0 2-1,-3 0 116,0 1-1,0 0 0,1 0 1,-1 1-1,1-1 1,0 1-1,0-1 1,-3 7-1,3-3-163,0 0-1,0 0 1,1 1-1,0-1 0,0 1 1,0 9-1,1-12-45,1-1-1,0 1 1,0-1-1,0 1 1,0-1 0,1 1-1,0-1 1,0 1-1,0-1 1,0 0-1,1 0 1,2 5-1,-4-8 1,1 0-1,-1 0 0,1 0 0,0 0 0,-1 0 1,1 0-1,0 0 0,0 0 0,0 0 0,0-1 1,-1 1-1,1 0 0,0 0 0,0-1 0,0 1 0,0-1 1,1 1-1,-1-1 0,0 0 0,0 1 0,0-1 1,0 0-1,0 0 0,1 0 0,-1 1 0,0-1 1,0-1-1,0 1 0,0 0 0,1 0 0,-1 0 1,0 0-1,0-1 0,0 1 0,0-1 0,0 1 1,0-1-1,0 1 0,0-1 0,2-1 0,0-1 1,1 1 1,-1-2-1,1 1 0,-1 0 0,0-1 0,0 1 0,0-1 0,-1 0 0,3-5 0,2-8 104,-1 0 0,0-1 0,-1 0 0,-1 0 0,-1 0 0,-1-1 0,0 1 0,-1-1 0,-1 1 0,-1-1 0,-1 1 0,0-1-1,-7-22 1,9 40-91,1 1 0,-1-1 0,0 1 0,0-1 0,0 1 0,1-1 0,-1 1 0,0 0-1,1-1 1,-1 1 0,0-1 0,1 1 0,-1 0 0,0-1 0,1 1 0,-1 0 0,1 0-1,-1-1 1,1 1 0,-1 0 0,1 0 0,-1 0 0,1-1 0,-1 1 0,0 0 0,1 0-1,-1 0 1,1 0 0,-1 0 0,1 0 0,-1 0 0,1 0 0,-1 0 0,1 0 0,0 1-1,2-2 34,13-1-41,-1-2 0,0 0 0,0-1 0,-1-1 0,0 0 0,0-1-1,0 0 1,-1-1 0,0-1 0,0 0 0,-1-1 0,0 0 0,-1-1 0,0 0 0,-1 0 0,0-1 0,-1-1 0,0 0 0,-1 0 0,7-16 0,-13 24-9,0 0-1,-1 0 1,1 0 0,-1-1 0,-1 1 0,1 0 0,-1-1-1,0 1 1,0-1 0,-1-5 0,1 10-1,-1-1 0,1 1 0,0-1 0,-1 1-1,1-1 1,-1 1 0,1 0 0,-1-1 0,0 1 0,0 0 0,0-1 0,1 1 0,-1 0 0,0 0-1,0 0 1,-1 0 0,1 0 0,0 0 0,0 0 0,0 0 0,-1 1 0,1-1 0,0 0 0,-1 1-1,1-1 1,-1 1 0,1-1 0,-1 1 0,1 0 0,-1-1 0,1 1 0,-1 0 0,1 0 0,-1 0-1,1 0 1,-1 1 0,1-1 0,0 0 0,-1 1 0,1-1 0,-3 2 0,-1-1-7,0 1 1,0 1-1,0-1 1,1 1-1,-1-1 1,1 1 0,0 1-1,0-1 1,0 0-1,0 1 1,0 0-1,1 0 1,-1 0-1,1 1 1,0-1-1,1 1 1,-5 8 0,2-2 10,1 0 1,0 1 0,0-1 0,1 1 0,1 0 0,-2 21 0,3-17 17,1 0 0,1 0 0,1-1 0,0 1 0,1 0 0,1-1 0,0 0 0,1 0 0,11 24 0,-12-32-15,0 0 0,0 0 0,1 0 0,0-1 0,0 0 0,0 0 0,1 0 0,0-1 0,8 7 0,-9-9-7,0 0 0,0-1 0,0 1 0,0-1 0,0 0 0,1 0 0,-1-1 0,1 0 0,-1 0 0,1 0 0,-1 0 0,1-1 0,0 0 0,7-1 0,-5 0-7,0-1 0,1 0 1,-1-1-1,0 0 0,0 0 0,0-1 1,-1 0-1,1 0 0,-1-1 0,0 0 1,0 0-1,-1 0 0,8-9 1,2-2-15,-1-1 0,-1-1 1,22-36-1,-11-1 77,-20 43 43,0 1 0,1-1 1,9-15-1,-12 26 67,-1 7-61,0 13 11,-1-11-55,2 12-13,1 0-1,1 0 0,0 0 1,1 0-1,10 19 1,-14-34-76,1 0 1,-1 0 0,1 0-1,0 0 1,1-1 0,-1 1-1,1-1 1,-1 0 0,1 0-1,0 0 1,1-1 0,-1 1-1,1-1 1,0 0 0,-1 0-1,1-1 1,0 1 0,1-1-1,-1 0 1,0-1 0,1 1-1,-1-1 1,10 1 0,-11-2-57,0-1 1,0 1-1,0-1 1,0 1-1,0-1 1,0 0-1,0-1 1,0 1 0,-1-1-1,1 1 1,0-1-1,-1 0 1,1-1-1,-1 1 1,0-1-1,0 1 1,0-1-1,0 0 1,0 0-1,-1 0 1,1 0-1,-1-1 1,0 1-1,2-4 1,0-2-56,1 0 1,-2 0-1,1-1 0,-1 1 0,-1-1 1,0 1-1,0-1 0,-1 0 1,0-11-1,-4-37-532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7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6 13787,'-18'-5'1432,"5"6"-1056,8 18-344,5 2 801,9 11-529,4 1-120,7 0-280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8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193 133 18220,'-2'-2'141,"0"1"0,0 0 0,-1 0 0,1 0-1,0 0 1,0 0 0,-1 0 0,1 1 0,-1-1 0,1 1 0,0 0 0,-1-1 0,1 1 0,-1 0 0,1 1 0,-1-1 0,1 0-1,-1 1 1,1-1 0,0 1 0,-5 1 0,-1 1 151,0 0-1,0 1 1,0-1 0,-14 10-1,14-7-195,1 0 0,0 1 0,1 0 0,-1 0-1,2 0 1,-1 1 0,1 0 0,0 0 0,0 0 0,1 1 0,0-1-1,-5 17 1,8-21-74,0 1-1,0 0 0,0 0 0,1 0 1,0 0-1,0 0 0,0 0 0,0-1 1,1 1-1,-1 0 0,3 7 1,-1-9-5,-1 1 0,1-1 0,-1 0 0,1 0 1,0 0-1,0 0 0,1 0 0,-1 0 0,0 0 1,1-1-1,0 1 0,0-1 0,0 0 0,0 0 1,0 0-1,0 0 0,4 1 0,-3-1-9,1 0 0,-1-1 0,1 1 0,-1-1 0,1 0 0,0 0 0,0-1-1,-1 1 1,1-1 0,0 0 0,0-1 0,0 1 0,-1-1 0,9-2 0,-6 1-6,1-1 1,-1 0 0,0 0-1,0-1 1,-1 0 0,1 0 0,-1-1-1,9-8 1,-4 2-3,-1 0 1,0 0-1,-1-2 0,0 1 0,0-1 1,-2 0-1,1-1 0,8-25 1,-13 30-5,0 0 1,-1 0 0,0 0-1,-1 0 1,0 0 0,0 0 0,-1-1-1,0 1 1,0 0 0,-1 0-1,-1-1 1,-4-14 0,5 19-8,-1 1 0,0 0 1,0 0-1,0 0 0,-1 0 0,1 0 0,-1 0 1,0 1-1,0-1 0,0 1 0,-1 0 1,1 0-1,-1 0 0,0 0 0,0 1 1,0-1-1,0 1 0,0 0 0,0 0 1,0 1-1,-1-1 0,1 1 0,-1 0 0,1 0 1,-1 0-1,-8 1 0,6-1-201,0 1 1,0 0-1,0 0 0,0 1 0,-1 0 0,1 1 1,0-1-1,0 1 0,1 1 0,-1-1 0,0 1 0,1 0 1,-1 1-1,1-1 0,0 1 0,0 1 0,1-1 1,-1 1-1,1 0 0,0 0 0,0 0 0,-5 9 1,1 10-691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58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1455 12443,'-24'12'245,"0"0"1,1 2 0,1 0-1,-34 28 1,44-26-104,12-16-132,0 0 0,0 1 1,0-1-1,0 0 0,-1 1 1,1-1-1,0 0 0,0 0 1,0 1-1,0-1 0,0 0 1,0 1-1,0-1 0,0 0 1,1 0-1,-1 1 0,0-1 1,0 0-1,0 1 0,0-1 1,0 0-1,0 0 1,0 1-1,1-1 0,-1 0 1,0 0-1,0 1 0,0-1 1,1 0-1,-1 0 0,0 1 1,3-1 34,-1 1 0,1-1 0,-1 1 0,0-1 0,1 1 0,-1-1 0,1 0 0,-1 0 0,1-1 1,-1 1-1,0 0 0,3-2 0,646-143 1534,-585 129-1647,604-173-1293,-6-26-258,-635 206 1553,946-347-271,-498 176 1461,-311 122-72,2 8 0,3 7 0,303-35 1,-255 59-689,176-23-1879,-365 36 1250,0 0-1,-1-2 1,0-1 0,0-1 0,-1-2 0,0-1 0,-1-1 0,-1-1 0,25-19-1,3-12-191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00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9 16780,'0'0'65,"0"0"0,0-1 0,0 1 0,0 0 0,-1-1 1,1 1-1,0-1 0,0 1 0,0 0 0,0-1 0,0 1 0,-1 0 1,1-1-1,0 1 0,0 0 0,0 0 0,-1-1 0,1 1 1,0 0-1,-1 0 0,1-1 0,0 1 0,-1 0 0,1 0 1,0 0-1,0-1 0,-1 1 0,1 0 0,-1 0 0,1 0 0,0 0 1,-1 0-1,1 0 0,0 0 0,-1 0 0,1 0 0,0 0 1,-1 0-1,1 0 0,-1 0 0,1 0 0,0 0 0,-1 0 1,1 0-1,0 1 0,-1-1 0,1 0 0,0 0 0,-1 0 0,1 1 1,0-1-1,0 0 0,-1 0 0,1 1 0,0-1 0,0 0 1,-1 0-1,1 1 0,0-1 0,0 0 0,0 1 0,-1-1 1,1 0-1,0 1 0,0-1 0,0 1 0,-15 31 1108,12-24-930,-12 30-89,1 1 0,3 0 1,-9 54-1,-5 123 153,22-187-324,2-1 0,0 0 0,2 1 0,2-1 1,10 54-1,-12-78 13,0 0-1,0-1 1,1 1 0,-1-1 0,1 1 0,0-1 0,0 1 0,0-1 0,1 0 0,-1 0 0,1 0-1,-1 0 1,1-1 0,0 1 0,0-1 0,0 1 0,0-1 0,5 2 0,-3-2-22,-1-1 0,1 1 0,0-1 1,0-1-1,0 1 0,-1-1 0,1 0 1,0 0-1,0 0 0,0 0 0,0-1 0,-1 0 1,10-3-1,-1 0-116,0 0 0,0-1 0,0-1 0,-1 0 1,1-1-1,-2 0 0,21-16 0,-4-4-79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04.2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1 790 12083,'2'14'1124,"-2"-14"-1098,0 0 0,0 1-1,0-1 1,0 0 0,0 0-1,0 0 1,0 0 0,0 0 0,0 0-1,0 0 1,0 0 0,0 1-1,1-1 1,-1 0 0,0 0-1,0 0 1,0 0 0,0 0-1,0 0 1,0 0 0,0 0 0,1 0-1,-1 0 1,0 0 0,0 0-1,0 0 1,0 0 0,0 0-1,0 0 1,1 0 0,-1 0-1,0 0 1,0 0 0,0 0-1,0 0 1,0 0 0,0 0 0,0 0-1,1 0 1,-1 0 0,0 0-1,0 0 1,0-1 0,0 1-1,0 0 1,0 0 0,0 0-1,15-22 1768,-11 15-1665,218-416 4346,-197 370-4385,26-64 14,-43 95-97,0-1 0,-2 0 0,4-26 0,-10 42-135,-2 8 18,-10 18-70,-11 32-99,13-28 151,0 1 0,2 0 0,1 0 0,1 1 0,-5 36 0,11-60 132,0-1 1,-1 1-1,1 0 0,0-1 0,0 1 1,0 0-1,0 0 0,0-1 0,0 1 1,0 0-1,0-1 0,0 1 1,1 0-1,-1-1 0,0 1 0,0 0 1,0-1-1,1 1 0,-1 0 0,0-1 1,1 1-1,-1 0 0,1-1 0,-1 1 1,1-1-1,-1 1 0,1-1 0,-1 1 1,1-1-1,-1 1 0,1-1 0,0 0 1,-1 1-1,1-1 0,0 0 0,-1 0 1,1 1-1,0-1 0,-1 0 0,1 0 1,0 0-1,0 0 0,-1 0 0,1 0 1,0 0-1,-1 0 0,1 0 0,0 0 1,-1 0-1,1 0 0,0-1 0,0 1 1,-1 0-1,1-1 0,-1 1 1,1 0-1,0-1 0,0 0 0,5-2 37,0 0-1,0-1 1,-1 0 0,0 0-1,6-5 1,16-20 189,-2-1 1,0-1-1,-3-1 1,0 0-1,-2-2 1,-2-1-1,18-43 1,-42 97-11,1 0-1,-4 38 1,6-34-220,-3 16-393,2 1 0,2 77 0,8-82-349,-5-34 708,-1 0-1,0 0 1,0 0 0,1 0 0,-1 0 0,0-1 0,1 1-1,-1 0 1,1 0 0,-1 0 0,1 0 0,0-1 0,-1 1-1,1 0 1,0 0 0,-1-1 0,1 1 0,0-1 0,0 1-1,0 0 1,-1-1 0,1 0 0,0 1 0,0-1 0,0 1-1,0-1 1,0 0 0,0 0 0,0 0 0,0 0 0,0 1-1,0-1 1,1-1 0,16-9-393,1-7-84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05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1 110 13747,'13'-13'3995,"-12"27"-1755,-1 0-2579,-5 159 395,0 41-39,7-190-7,-2-24-8,0 1 0,0-1 0,0 0 0,0 1 0,0-1 0,0 0 1,0 0-1,0 1 0,0-1 0,0 0 0,0 0 0,0 1 0,0-1 1,0 0-1,1 0 0,-1 1 0,0-1 0,0 0 0,0 0 0,0 0 1,0 1-1,1-1 0,-1 0 0,0 0 0,0 0 0,1 1 0,-1-1 1,0 0-1,0 0 0,0 0 0,1 0 0,5-6 54,2-13 29,0-16 50,-2-1 0,-1 0 0,-2 0 0,-2 0 1,-1 0-1,-2 0 0,-1 0 0,-15-67 0,10 81-384,8 22 245,0 0 0,0 0-1,0 0 1,0 0 0,0 0 0,0 0-1,0 0 1,0 0 0,0 0 0,0 0-1,0 0 1,0 0 0,0 0-1,-1 0 1,1 0 0,0 0 0,0 0-1,0 0 1,0 0 0,0-1 0,0 1-1,0 0 1,0 0 0,0 0-1,0 0 1,0 0 0,0 0 0,0 0-1,0 0 1,0 0 0,0 0 0,-1 0-1,1 0 1,0 0 0,0 0 0,0 0-1,0 0 1,0 0 0,0 0-1,0 0 1,0 0 0,0 1 0,0-1-1,0 0 1,0 0 0,0 0 0,0 0-1,0 0 1,0 0 0,-1 0-1,1 0 1,0 0 0,0 0 0,0 0-1,0 0 1,0 0 0,0 0 0,0 0-1,0 0 1,0 0 0,0 0 0,0 0-1,0 1 1,0-1 0,0 0-1,0 0 1,0 0 0,0 13-221,0-11 194,0 1 1,0 0-1,1 0 1,-1 0-1,1-1 1,-1 1-1,1 0 1,0-1-1,0 1 0,0 0 1,1-1-1,-1 1 1,1-1-1,1 3 1,-2-5 35,-1 1 1,1-1-1,0 1 1,-1-1-1,1 1 1,0-1-1,0 0 1,-1 1-1,1-1 1,0 0-1,0 0 1,-1 1-1,1-1 1,0 0-1,0 0 1,0 0-1,0 0 1,-1 0-1,2 0 1,0-1 22,0 1 1,0-1-1,0 0 0,0 0 1,0 0-1,0 0 0,0 0 1,-1 0-1,1 0 1,2-3-1,19-19 462,-1-1-1,31-44 1,-34 43-180,-5 12-178,-14 13-131,0 0 1,0 0 0,0 0 0,1 0-1,-1 0 1,0-1 0,0 1-1,1 0 1,-1 0 0,0 0-1,0 0 1,0 0 0,1 0-1,-1 0 1,0 1 0,0-1-1,1 0 1,-1 0 0,0 0-1,0 0 1,0 0 0,1 0 0,-1 0-1,0 0 1,0 1 0,0-1-1,1 0 1,-1 0 0,0 0-1,0 0 1,0 0 0,0 1-1,0-1 1,0 0 0,1 0-1,-1 1 1,1 3 4,0 0 0,0 0 0,-1 0 0,1 0 0,-1 8 0,1-3 7,1 79 3,4 40-31,-4-105-110,1 0 0,1 0-1,10 29 1,-13-48-11,0-1 0,0 0 0,0 0 1,1 0-1,-1 0 0,1 0 0,-1-1 0,1 1 1,0 0-1,0-1 0,1 1 0,-1-1 0,0 0 1,1 0-1,4 3 0,-5-4 80,0-1 0,-1 1 0,1-1 0,0 1 0,0-1 0,0 0 0,-1 0 0,1 0 0,0 0 0,0 0 0,-1-1 0,1 1 1,0-1-1,0 1 0,-1-1 0,1 1 0,0-1 0,-1 0 0,1 0 0,-1 0 0,1 0 0,-1 0 0,1 0 0,-1 0 0,0 0 0,1-1 0,-1 1 0,0 0 0,1-3 0,24-31-785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07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14627,'9'31'4388,"5"114"-2573,27 177-1870,-34-292-1436,-8-33 1235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13419,'0'3'68,"0"-1"0,0 0 0,0 0 0,1 0-1,-1 0 1,0 1 0,1-1 0,0 0 0,-1 0 0,1 0 0,0 0 0,0 0 0,0 0 0,0 0 0,0-1-1,1 1 1,-1 0 0,1-1 0,-1 1 0,1 0 0,2 1 0,-1-1-7,0-1 0,0 1 0,1-1 0,-1 0 0,1 0 0,-1 0 0,1 0 0,-1 0 0,1-1 0,-1 0 0,7 0 0,4 0 0,0-2 0,-1 0 1,0-1-1,1 0 0,21-9 1,-20 6-63,0-1 0,-1-1 0,14-9 0,-22 13 10,0 0 1,-1-1-1,1 1 0,-1-1 0,0 0 0,0-1 0,-1 1 0,1-1 1,3-7-1,-8 12-1,1 1-1,-1-1 1,0 1 0,1-1 0,-1 1 0,0-1 0,0 1 0,0-1-1,1 1 1,-1-1 0,0 1 0,0-1 0,0 1 0,0-1-1,0 1 1,0-1 0,0 1 0,0-1 0,0 0 0,0 1-1,0-1 1,-1 1 0,1-1 0,0 0 0,-11 0 205,-15 15 197,19-8-294,1 1 0,0 0 1,1 0-1,0 0 1,0 1-1,0 0 0,1 0 1,1 0-1,-1 1 0,-3 13 1,6-18-75,0 1 0,0-1 0,1 1 0,-1 0 0,1-1 0,0 1 0,0-1 0,1 1 0,1 9 0,-1-12-31,0 1 1,0-1-1,0 1 1,1-1-1,-1 1 1,0-1-1,1 0 1,0 1-1,-1-1 1,1 0-1,0 0 1,0 0-1,0-1 1,1 1-1,-1 0 1,0-1-1,5 3 1,1-1-108,0-1 0,0 0 1,0 0-1,0 0 1,1-1-1,-1 0 0,1-1 1,-1 0-1,0 0 1,1-1-1,-1 0 0,1 0 1,-1-1-1,0 0 1,13-6-1,12-4-576,-2-2 0,42-24 0,-46 22 238,-15 8 151,0 0 0,1 2 0,22-9 0,-34 15 315,0-1 1,0 1-1,-1 0 0,1 0 1,0-1-1,0 1 1,0 0-1,0 0 0,0 0 1,0 0-1,0 0 0,0 1 1,0-1-1,0 0 1,0 0-1,-1 1 0,1-1 1,0 0-1,0 1 0,0-1 1,0 1-1,-1-1 1,1 1-1,0-1 0,0 1 1,-1 0-1,1-1 1,-1 1-1,1 0 0,0-1 1,-1 1-1,1 0 0,-1 0 1,0 0-1,1-1 1,-1 1-1,0 0 0,1 0 1,-1 0-1,0 0 0,0 0 1,0 1-1,2 7 425,-2-1 0,1 1-1,-2 16 1,0-9 206,1-14-564,0 1-1,0-1 1,0 1 0,1-1-1,-1 0 1,1 1 0,-1-1-1,1 0 1,0 0-1,0 0 1,0 1 0,0-1-1,0 0 1,0 0 0,0 0-1,1 0 1,2 2-1,-3-3-96,1 0 0,0 0-1,0 0 1,-1-1-1,1 1 1,0 0-1,0-1 1,0 0 0,0 1-1,0-1 1,0 0-1,0 0 1,-1 0-1,1 0 1,0 0-1,0-1 1,0 1 0,0-1-1,0 1 1,0-1-1,3-1 1,15-6-253,-1-2 1,0 0 0,24-17-1,-6 2-70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08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16412,'11'-10'339,"1"2"1,-1-1 0,1 2 0,1 0 0,0 0 0,-1 1 0,2 0 0,-1 1 0,1 1 0,0 0 0,0 1 0,0 1 0,0 0 0,25 0 0,-36 2-333,-1 0-1,1 0 0,0 0 0,-1 1 1,1-1-1,-1 1 0,1-1 1,-1 1-1,1 0 0,-1 0 1,1 0-1,-1 0 0,0 1 0,0-1 1,1 1-1,-1-1 0,0 1 1,0 0-1,-1-1 0,1 1 0,0 0 1,-1 1-1,1-1 0,-1 0 1,1 0-1,-1 1 0,0-1 1,0 0-1,0 1 0,0-1 0,-1 1 1,1-1-1,-1 1 0,1 0 1,-1-1-1,0 1 0,0-1 0,0 1 1,-1 2-1,0 9-16,-1 0 1,-1-1-1,0 1 0,-1-1 1,0 0-1,-8 15 0,-51 90-121,4-10-12,56-104 136,1 1 0,0 0 1,1 0-1,-1 0 1,1 0-1,0 0 0,0 0 1,1 0-1,0 0 0,-1 0 1,2 7-1,0-9 1,-1-1 0,1 0 0,-1 0 0,1 0 0,0 0-1,0 0 1,0 0 0,0 0 0,1 0 0,-1 0 0,1 0 0,-1-1-1,1 1 1,-1-1 0,1 1 0,0-1 0,-1 1 0,1-1 0,0 0-1,0 0 1,0 0 0,0 0 0,0 0 0,1 0 0,-1-1 0,0 1-1,0-1 1,4 1 0,2-1-1,1 1 0,-1-1 0,1-1 0,-1 1-1,0-1 1,1-1 0,-1 0 0,0 0 0,0-1 0,0 1 0,0-2-1,0 1 1,8-6 0,-3 1 130,0 0-1,0-2 1,0 1-1,-1-1 1,-1-1-1,14-15 1,-23 23-21,1 0 1,-1 0 0,0 0 0,0-1-1,0 1 1,0-1 0,-1 1 0,2-6-1,-3 8-68,0 0 0,1 0 0,-1 0-1,0 0 1,0 0 0,0 0 0,0 0 0,-1 0-1,1 0 1,0 0 0,0 0 0,-1 0-1,1 0 1,0 1 0,-1-1 0,1 0-1,-1 0 1,1 0 0,-1 0 0,1 0-1,-1 1 1,0-1 0,1 0 0,-1 0-1,0 1 1,0-1 0,0 1 0,0-1-1,1 1 1,-1-1 0,0 1 0,0-1-1,0 1 1,0 0 0,0-1 0,-2 1-1,-9-3-153,-1 0 0,0 1-1,-13-1 1,20 3-101,0-1 1,1 1-1,-1 0 1,1 1-1,-1 0 0,0 0 1,1 0-1,-1 0 1,-6 3-1,5 5-319,6 0-171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10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48 16347,'0'0'54,"1"0"-1,-1 1 1,0-1-1,1 0 0,-1 0 1,1 1-1,-1-1 0,0 0 1,1 1-1,-1-1 0,0 0 1,1 1-1,-1-1 0,0 1 1,0-1-1,0 1 0,1-1 1,-1 1-1,0-1 0,0 0 1,0 1-1,0-1 0,0 1 1,0-1-1,0 1 0,0-1 1,0 1-1,0-1 1,0 1-1,0 0 0,-3 21-28,1-15 169,-2 21-50,1 1-1,2-1 1,0 0 0,2 1-1,1-1 1,1 0 0,9 34-1,-11-60-118,-1 1-1,1-1 0,0 0 0,0 0 0,0 1 1,0-1-1,0 0 0,0 0 0,0 0 0,1 0 0,-1 0 1,3 1-1,-4-2-12,1-1 1,-1 0 0,0 0-1,1 0 1,-1 0-1,0 0 1,0 1 0,1-1-1,-1 0 1,0 0-1,1 0 1,-1 0 0,0 0-1,1 0 1,-1 0-1,0 0 1,1 0 0,-1 0-1,0 0 1,1 0 0,-1 0-1,0-1 1,1 1-1,-1 0 1,0 0 0,0 0-1,1 0 1,-1-1-1,0 1 1,1 0 0,8-18 378,-1-18 101,-2 0 1,-1-1 0,-2 0-1,-3-58 1,0 91-474,0-6 25,0 0 1,-1 1 0,0-1-1,-1 1 1,-4-18 0,8 32-65,0-1 1,0 0 0,1 0 0,0 0 0,0 0-1,0-1 1,0 1 0,1-1 0,-1 0 0,1 0-1,6 5 1,-7-7 12,-1 1-1,1 0 0,0-1 1,0 0-1,0 1 0,0-1 0,0 0 1,0 0-1,0-1 0,0 1 1,0-1-1,0 1 0,0-1 1,0 0-1,0 0 0,0-1 1,0 1-1,1-1 0,-1 1 1,0-1-1,0 0 0,0 0 1,5-3-1,-2 0 73,-1 0 0,1-1-1,-1 1 1,0-1 0,0-1 0,-1 1 0,1-1 0,-1 1 0,0-1 0,5-11-1,7-11 380,-14 78-465,-2-38-9,2 54-708,-1-61 555,0 1-1,0-1 1,0 1-1,1-1 1,-1 0-1,1 0 0,1 0 1,-1 0-1,5 8 1,3-4-229,1-3-106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10.4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13259,'14'8'1600,"8"12"-744,-1 9-232,10 17 1521,-1 8-1137,3 17-288,-5 7 24,-6 13-287,-11 8-257,-22 18-728,-12 4 512,-19 2-161,-4-7-23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1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123 169 12875,'-1'-1'75,"0"1"0,0-1 0,-1 1 0,1-1 0,0 1 1,-1 0-1,1 0 0,0-1 0,0 1 0,-1 0 0,1 0 0,0 0 0,-1 0 1,1 1-1,0-1 0,-1 0 0,1 1 0,0-1 0,0 0 0,-1 1 0,1-1 1,0 1-1,-2 1 0,-26 17 830,27-17-809,1 0-1,-1 1 0,1-1 0,-1 0 1,1 0-1,0 0 0,-1 5 0,3 0 367,12-11-92,-7-1-323,0 0 0,1 0 0,-2-1-1,1 0 1,-1 0 0,0 0 0,0 0 0,0-1 0,-1 0 0,0 0 0,0 0-1,-1-1 1,3-8 0,-6 15-33,1 0-1,-1 0 1,0 0-1,0 0 1,0 0 0,0 0-1,1 0 1,-1 0-1,0 0 1,-1 0 0,1 0-1,0 0 1,0 0-1,0 0 1,-1 0-1,1 0 1,0 0 0,-1 0-1,1 0 1,-1 0-1,1 0 1,-1 1 0,1-1-1,-1 0 1,0 0-1,-1-1 1,1 2 7,-1-1 1,0 0-1,1 0 1,-1 1-1,0-1 0,1 1 1,-1 0-1,0-1 1,0 1-1,0 0 0,1 0 1,-1 0-1,-3 1 1,-2 0 40,0 0 1,0 1-1,0 0 1,0 0-1,1 0 1,-12 7-1,-8 10 61,24-18-124,1 0-1,0 0 0,0 1 1,-1-1-1,1 0 0,0 1 1,0-1-1,0 0 0,1 1 1,-1-1-1,0 1 0,1 0 1,-1-1-1,0 1 0,1-1 1,-1 3-1,1-4 2,0 1 1,0-1-1,0 0 1,0 0-1,0 1 1,0-1-1,0 0 0,0 0 1,1 1-1,-1-1 1,0 0-1,0 0 0,0 1 1,0-1-1,0 0 1,0 0-1,0 1 0,1-1 1,-1 0-1,0 0 1,0 0-1,0 1 1,1-1-1,-1 0 0,0 0 1,0 0-1,0 0 1,1 0-1,-1 1 0,0-1 1,0 0-1,1 0 1,-1 0-1,0 0 0,1 0 1,-1 0-1,14-3 35,13-11 37,-26 14-69,33-20-123,60-48-1,-153 98-18,42-21 254,-1 0 391,-29 11 0,95-52 162,1 6-754,-58 24 102,-8 1 66,13 2-51,0 0-1,0 0 0,0 0 0,0 0 0,0 1 1,1 0-1,-1 0 0,0 0 0,1 0 0,0 0 1,-1 0-1,-4 6 0,5-5-16,1-1-1,0 0 1,1 0 0,-1 1-1,0-1 1,0 1 0,1 0-1,0-1 1,0 1 0,-1 0-1,1 0 1,1 0 0,-1 0-1,0 0 1,1 0 0,0 0 0,-1 5-1,1-7-17,0 0 0,1 0 1,-1 0-1,0 0 0,0 0 0,0 0 0,0-1 0,1 1 0,-1 0 0,0 0 1,1 0-1,-1 0 0,1-1 0,-1 1 0,1 0 0,-1 0 0,1-1 0,0 1 1,-1 0-1,1-1 0,0 1 0,0-1 0,-1 1 0,1-1 0,0 1 0,0-1 1,1 1-1,0-1-24,1 1 1,-1-1 0,0 0-1,1 0 1,-1 0 0,1 0 0,-1-1-1,0 1 1,1 0 0,3-2-1,3-2-136,0 1 0,1-2 0,-1 1 0,10-8 0,-11 7 31,-1-1 1,0 1 0,0-1-1,-1 0 1,1-1 0,-1 0-1,-1 0 1,1 0 0,-1 0-1,-1-1 1,1 0 0,-1 0 0,4-12-1,-8 20 125,0-1 1,1 1-1,-1-1 0,0 0 0,0 1 0,0-1 0,1 0 1,-1 1-1,0-1 0,0 0 0,0 0 0,0 1 0,0-1 1,0 0-1,0 1 0,0-1 0,0 0 0,-1 1 1,1-1-1,0 0 0,0 1 0,-1-1 0,1 0 0,0 1 1,-1-1-1,1 0 0,0 1 0,-1-1 0,1 1 0,-1-1 1,1 1-1,-1-1 0,1 1 0,-1 0 0,0-1 0,1 1 1,-1-1-1,0 1 0,1 0 0,-1 0 0,0-1 1,1 1-1,-1 0 0,0 0 0,1 0 0,-1 0 0,0 0 1,1 0-1,-1 0 0,0 0 0,0 0 0,1 0 0,-1 0 1,0 0-1,0 1 0,-5 0 43,1 1 0,0-1 0,0 1 1,0 1-1,0-1 0,-6 4 0,1 1 64,0 1-1,0 1 1,0 0-1,1 0 1,0 0-1,1 1 1,0 1-1,1-1 1,0 1-1,1 1 1,0-1-1,0 1 1,-4 17-1,11-25-299,4-6 155,5-8-3,-1-4-59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3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15011,'8'-7'1155,"-8"7"-1127,0 0-1,0 0 1,0 0-1,0 0 0,0 0 1,0 0-1,0 0 0,0 0 1,0 0-1,0 0 0,0 0 1,0 0-1,0 0 0,0 0 1,0 1-1,0-1 0,0 0 1,0 0-1,0 0 0,0 0 1,0 0-1,0 0 1,0 0-1,0 0 0,0 0 1,0 0-1,1 0 0,-1 0 1,0 0-1,0 0 0,0 0 1,0 0-1,0 0 0,0 0 1,0 0-1,0 0 0,0 0 1,0 0-1,0 0 0,0 0 1,0 0-1,1 0 0,-1 0 1,0 0-1,0 0 1,0 0-1,0 0 0,0 0 1,0 0-1,0 0 0,0 0 1,0 0-1,0 0 0,0 0 1,0 0-1,0 0 0,0 0 1,0 0-1,1 0 0,-1 0 1,0 0-1,0-1 0,0 1 1,0 0-1,0 0 1,0 0-1,0 0 0,0 0 1,0 0-1,4 6 497,-3-6-510,0 1 0,-1 0 0,1 0 0,0-1 0,0 1 0,0 0 0,0-1 0,-1 1 0,1-1 0,0 1 0,0-1 0,0 0 0,0 1 0,0-1 0,1 0-1,-1 0 1,0 1 0,0-1 0,0 0 0,0 0 0,0 0 0,0-1 0,0 1 0,0 0 0,0 0 0,0 0 0,0-1 0,0 1 0,0-1 0,0 1 0,0 0 0,0-1 0,0 0 0,0 1 0,0-1-1,-1 0 1,1 1 0,0-1 0,0 0 0,-1 0 0,2-1 0,3-3 289,-1 0-1,0-1 0,0 0 1,6-11-1,-8 11 202,-6 8-296,-5 10-89,7-8-126,0 0 0,0 0 1,1 0-1,0 0 0,0 0 0,0 1 0,0-1 1,0 0-1,1 1 0,0 5 0,0-10 3,0 0-1,0 0 1,0 0 0,0 1-1,0-1 1,0 0-1,0 0 1,0 0-1,0 0 1,0 1 0,0-1-1,0 0 1,0 0-1,0 0 1,0 0-1,0 0 1,0 1 0,1-1-1,-1 0 1,0 0-1,0 0 1,0 0-1,0 0 1,0 0 0,0 1-1,0-1 1,1 0-1,-1 0 1,0 0-1,0 0 1,0 0 0,0 0-1,1 0 1,-1 0-1,0 0 1,0 0-1,0 0 1,0 0 0,0 0-1,1 0 1,-1 0-1,0 0 1,0 0-1,0 0 1,0 0-1,1 0 1,8-6-131,7-12 2,13-35 206,-18 32 301,-10 17-11,-2 8 153,-8 14-293,4-11-422,1 0 1,1 1-1,-1 0 0,1 0 0,1 0 0,-1 0 1,-1 13-1,6-19-84,1-7-92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8 314 14163,'-7'4'1584,"7"-2"-1008,7-2-47,7-4 687,12-8-240,7-4-40,19-9-216,5-6-79,9-4-249,0-4-224,-3 0-600,-4 0-321,-9 7 609,-10 3-168,-18 10-120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0 419 18380,'12'-3'1592,"26"-20"-1088,12-8-208,21-17 537,3-2-169,8-4-432,-3 1-328,-5 5-640,-8 4 680,-23 10-200,-8 3-129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35 16932,'0'-2'74,"0"1"-1,1 0 1,-1 0 0,0 0 0,0 0 0,0 0 0,0-1 0,0 1 0,0 0 0,-1 0 0,1 0 0,0 0 0,0 0-1,-1 0 1,1 0 0,-1-1 0,1 1 0,-1 0 0,1 0 0,-1 1 0,0-1 0,1 0 0,-1 0 0,0 0 0,0 0 0,0 1-1,0-1 1,-1-1 0,0 1 22,0 1 0,-1-1 0,1 0 0,0 1-1,0 0 1,-1-1 0,1 1 0,0 0 0,-1 0-1,1 0 1,0 1 0,-1-1 0,-3 1 0,3 0-76,-1 0 0,1 0 0,-1 0 0,1 0 0,0 0 0,0 1 0,0-1 0,-1 1 0,2 0 0,-1 0 0,0 0 0,0 0 0,1 1 0,-1-1 0,1 1 0,-1 0-1,1-1 1,0 1 0,0 0 0,-2 7 2759,4-15-2006,1-14-1113,-1 19 280,6-9-726,-4 6 321,-4 7 250,-12 19 391,11-12-393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71 17156,'1'-3'174,"0"0"0,-1 0 0,1 0 1,-1 0-1,1 0 0,-1 0 0,0 0 1,0 0-1,0 0 0,-1 0 0,1 0 1,-1 0-1,1 0 0,-1 1 0,0-1 0,-3-5 1,3 7-84,0-1 1,-1 1 0,1 0 0,-1-1-1,1 1 1,-1 0 0,0 0 0,0 0-1,1 0 1,-1 1 0,0-1-1,0 0 1,0 1 0,0-1 0,0 1-1,0 0 1,0-1 0,0 1 0,0 0-1,0 0 1,0 0 0,0 1 0,0-1-1,1 0 1,-1 1 0,0-1-1,-3 2 1,-4 1-4,1 0-1,-1 1 1,0 0-1,1 1 1,0-1-1,0 2 1,1-1-1,-1 1 1,1 0-1,1 0 1,-10 11-1,1 1-78,1 0 0,1 1 0,-16 29 0,11-12 1,1 0 0,-23 73 1,34-87-2,1-1 1,0 1-1,2 0 1,1 1-1,1-1 1,2 40-1,-1-58-5,0 0 0,1-1 0,-1 1 0,1 0 0,0-1 0,0 1 0,0 0 0,1-1 0,-1 1 0,1-1 0,0 0 0,0 0 0,0 1-1,0-1 1,0 0 0,1-1 0,0 1 0,-1 0 0,1-1 0,0 0 0,0 1 0,0-1 0,1 0 0,-1 0 0,0-1 0,1 1 0,-1-1 0,5 1 0,4 1 8,0-2 1,0 1-1,0-2 0,0 1 1,0-2-1,1 1 0,-1-2 1,0 0-1,13-3 1,5-4-72,-1-1 0,40-18 1,-51 20-162,-1-2 1,0 0-1,0-1 1,-1-1-1,-1 0 1,0-1-1,0-1 1,-2-1-1,1 1 0,-2-2 1,0 0-1,17-31 1,-4 0-375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24 144 18060,'-1'1'113,"0"-1"-1,0 1 1,0 0-1,0-1 1,1 1 0,-1 0-1,0 0 1,1 0 0,-1-1-1,0 1 1,1 0 0,-1 0-1,1 0 1,0 0 0,-1 0-1,1 0 1,-1 2 0,-3 23 160,3-19-8,-2 16-10,1 0 1,0 1-1,2 0 1,1-1-1,1 1 0,1-1 1,1 0-1,1 0 1,1 0-1,17 40 1,-22-60-247,1 0 1,-1 0-1,1 0 1,0 0 0,0 0-1,0-1 1,0 1-1,1-1 1,-1 1 0,1-1-1,0 0 1,5 3-1,-7-4 3,1 0 0,0-1 0,-1 1 0,1-1 0,0 0 0,-1 1 0,1-1 0,0 0 0,-1 0 0,1 0 0,0 0 0,0 0 0,-1-1 0,1 1 0,0 0 0,-1-1 0,1 1 0,-1-1 0,1 0 0,0 0 0,-1 1 0,1-1 0,-1 0 0,0 0 0,1 0 0,-1 0 0,2-2 0,3-4 38,-1 1 0,1-1 0,-1 0 1,0 0-1,-1-1 0,0 1 0,0-1 0,5-13 1,18-72 285,-23 74-257,9-28 86,-3 0 1,6-65 0,-18 95-135,-1 32-15,3-1-19,0 0 0,1 0 1,0-1-1,1 1 0,1 0 1,0-1-1,1 0 1,10 24-1,-11-31 1,0-1-1,-1 0 1,2 0 0,-1-1 0,0 1 0,1-1 0,0 0-1,0 0 1,1 0 0,7 6 0,-9-8-1,1-1 1,-1 1-1,1 0 1,0-1 0,0 0-1,0 0 1,0 0-1,0 0 1,0 0-1,0-1 1,0 0 0,0 0-1,0 0 1,0 0-1,0-1 1,7-1-1,-3-1 4,1-1-1,0 1 0,-1-2 0,0 1 0,0-1 1,0 0-1,-1 0 0,0-1 0,0 0 0,0-1 1,0 1-1,-1-1 0,0-1 0,-1 1 0,6-11 1,8-14 14,-1-2 0,17-44 1,-5-8 17,-28 129 36,-1-34-58,0 0 1,1 1-1,0-1 0,0 0 0,1 0 0,0 0 0,6 14 0,-7-21-12,-1 0 1,0 0-1,1 0 1,0 0-1,-1 0 0,1-1 1,0 1-1,0 0 1,0-1-1,0 1 0,0-1 1,0 0-1,0 1 1,0-1-1,1 0 1,-1 0-1,0-1 0,1 1 1,-1 0-1,1-1 1,-1 0-1,1 1 0,-1-1 1,1 0-1,-1 0 1,1-1-1,-1 1 1,1 0-1,-1-1 0,1 1 1,-1-1-1,0 0 1,1 0-1,1-1 0,5-2-38,0-1 0,0 1 0,-1-2 0,1 1 0,-1-1 0,13-13 0,41-48-496,-43 45 269,-18 20 227,0 1 0,0-1 0,1 1 0,-1 0 0,0-1 0,1 1 0,-1 0 0,1 0 0,-1 0 0,1 0 0,-1 0 1,1 0-1,0 1 0,1-2 0,-2 2 22,-1 0 0,0 0 0,1 1 0,-1-1-1,0 0 1,0 0 0,1 0 0,-1 0 0,0 0 0,0 0 0,1 1 0,-1-1 0,0 0 0,0 0 0,1 0 0,-1 1 0,0-1-1,0 0 1,0 0 0,0 1 0,1-1 0,-1 0 0,0 1 0,0-1 0,0 0 0,0 0 0,0 1 0,1 17-310,-3 4-261,1-15 623,0-1-1,0 1 1,1-1 0,0 1 0,0-1 0,0 1 0,1-1 0,0 0 0,0 1 0,4 10 0,-4-17-35,-1 1 0,0-1 0,0 0 0,0 1 0,0-1 0,1 0 0,-1 1 0,0-1 0,0 0-1,1 0 1,-1 1 0,0-1 0,0 0 0,1 0 0,-1 0 0,0 0 0,1 1 0,-1-1 0,0 0 0,1 0 0,-1 0 0,0 0-1,1 0 1,-1 0 0,0 0 0,1 0 0,-1 0 0,0 0 0,1 0 0,-1 0 0,0 0 0,1 0 0,-1 0 0,1 0 0,16-15 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14267,'-8'72'2642,"9"-20"-2544,2 1 1,20 98-1,-4-30-556,-19-121 451,0 0 0,0 0-1,0 1 1,0-1 0,-1 0-1,1 0 1,0 0 0,0 0-1,0 0 1,0 0 0,0 0 0,0 0-1,0 0 1,-1 0 0,1 0-1,0 0 1,0 0 0,0 0-1,0 0 1,0 0 0,0 0-1,0 0 1,-1 0 0,1 0-1,0 0 1,0 0 0,0 0 0,0 0-1,0 0 1,0 0 0,0 0-1,-1 0 1,1 0 0,0 0-1,0 0 1,0-1 0,0 1-1,0 0 1,0 0 0,0 0 0,0 0-1,0 0 1,0 0 0,0 0-1,-1 0 1,1-1 0,0 1-1,0 0 1,0 0 0,0 0-1,0 0 1,0 0 0,0 0-1,-35-48-391,21 28 829,-26-30 0,20 32 250,16 15-342,-1-1 0,0 0 0,1-1 0,0 1 0,0-1 0,-3-5 0,7 9-307,0 1 1,0 0 0,0-1 0,0 1 0,0 0-1,0-1 1,0 1 0,0 0 0,0-1 0,1 1-1,-1 0 1,0-1 0,0 1 0,0 0 0,1-1-1,-1 1 1,0 0 0,0 0 0,1-1 0,-1 1-1,0 0 1,0 0 0,1-1 0,-1 1 0,0 0-1,1 0 1,-1 0 0,0 0 0,1 0 0,-1-1-1,0 1 1,1 0 0,-1 0 0,0 0 0,1 0 0,-1 0-1,1 0 1,-1 0 0,0 0 0,1 0 0,-1 0-1,1 1 1,20-2 402,-20 1-362,164-2-977,-128-1 619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5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19556,'-7'25'516,"2"0"0,1 0-1,1 1 1,1-1 0,2 1 0,0 0-1,2-1 1,0 1 0,2-1 0,9 32-1,-2-15-475,31 74 0,-41-113-55,0 0-1,0-1 0,0 1 0,1 0 1,0-1-1,-1 0 0,1 1 0,0-1 1,0 0-1,0 0 0,0 0 0,1 0 1,-1 0-1,0 0 0,1-1 0,0 1 1,-1-1-1,1 0 0,0 0 0,-1 0 1,1 0-1,0 0 0,0 0 0,0-1 0,0 0 1,0 1-1,0-1 0,0 0 0,0-1 1,0 1-1,0 0 0,0-1 0,-1 1 1,1-1-1,0 0 0,0 0 0,5-3 1,13-6-185,-1 0 1,0-2-1,-1 0 1,34-28-1,-8 1-76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8 10074,'-15'-3'229,"0"1"0,-1 0 0,0 1 0,1 1 0,-1 1 0,0 0 0,1 1 0,-1 0 0,1 2 0,-17 5 0,10 0-191,0 2 1,0 0-1,1 1 0,1 2 0,0 0 0,1 1 0,0 1 0,-20 23 0,8-5-35,2 1-1,1 2 0,-34 59 0,36-47 6,2 2-1,1 0 0,-20 77 1,21-47 18,-17 133 0,33-157-25,3 0 0,2 0 0,2 0 0,4 0 0,1 0 0,3-1 0,3 1 0,30 88 0,-35-127-15,0 0 1,1 0-1,0-1 0,13 18 0,-17-30 3,0 1 0,0 0 1,1-1-1,0 0 0,0 0 0,0-1 0,0 1 0,1-1 0,0 0 0,0-1 1,0 1-1,0-1 0,1-1 0,11 5 0,-2-4-9,-1-1 0,1 0 0,-1-1 0,1-1 0,-1 0 0,1-2-1,0 1 1,-1-2 0,0 0 0,1-1 0,-1 0 0,-1-1 0,28-14 0,-15 5 20,-2 0 1,0-2-1,-1-1 0,-1-1 1,0-1-1,30-33 0,143-176 39,-119 136-114,-42 50 23,-3-2-1,-1-1 0,-3-1 0,35-74 0,-50 89 81,0-1-1,-2 0 0,-2-1 1,-1 0-1,-1 0 1,-2-1-1,-2 1 1,0-46-1,-4 62 20,-1 0 1,-1 0-1,0 0 1,-1 1-1,-1-1 1,0 1-1,-2 0 0,0 1 1,0-1-1,-1 1 1,-1 1-1,-1 0 1,0 0-1,-21-22 0,15 20-18,-1 1 0,-1 0 0,0 2 0,-1 0 0,0 0 0,-1 2 0,0 1 0,-1 0 0,0 1 0,-34-8 0,22 9-403,17 4 185,-30-10-1,30 7 12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4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1350 192 10202,'-154'-84'2711,"94"54"-1996,31 16-614,0 2 0,0 1 0,-1 2 0,-1 0 0,1 2 0,-1 2 0,-37-3 0,26 6-64,0 2 1,0 1 0,-1 3 0,-74 15-1,87-11 2,1 1-1,-1 1 1,2 2-1,0 1 0,0 1 1,2 1-1,-1 2 0,2 1 1,0 0-1,2 2 0,0 1 1,1 0-1,1 2 0,1 1 1,-32 49-1,32-41-34,2 2 1,1 0-1,2 0 0,1 1 1,2 1-1,1 1 0,2-1 0,2 2 1,1-1-1,2 1 0,2-1 1,3 65-1,7-40-56,2 0 1,3 0-1,3-1 1,2-1-1,31 68 1,-33-91-50,2-1-1,1-1 1,2-1 0,1-1 0,47 54 0,-52-68 34,1-1-1,1-1 1,0 0-1,1-2 0,1 0 1,0-2-1,1 0 1,0-1-1,1-2 1,30 11-1,-38-17 53,0-1-1,0-1 1,0 0 0,1 0 0,-1-2-1,1 0 1,-1 0 0,1-2 0,-1 0-1,0-1 1,0 0 0,0-1-1,0-1 1,0 0 0,-1-1 0,16-9-1,3-4 57,-1-2-1,-1-1 1,-1-1-1,0-2 0,38-42 1,-8 0 164,88-127 0,29-92 122,-145 229-282,-3-3 0,26-74 0,-41 93-66,-2-1 1,-1-1-1,-3 0 1,4-54-1,-11 82 5,-1-1 1,0 1-1,-1 0 0,-1 0 0,0 0 1,-1 0-1,0 1 0,-2-1 1,1 1-1,-10-19 0,9 24 3,0 0 1,-1 1-1,1 0 0,-2 0 1,1 1-1,-1 0 0,0 0 0,0 0 1,-1 1-1,0 0 0,0 1 0,-1 0 1,1 0-1,-1 0 0,0 1 0,-16-4 1,-15-2-46,0 3 0,0 1 0,-56-1 1,50 4 26,-13-1-22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2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2707 206 10178,'-235'-57'1393,"172"46"-1093,2-3 1,-119-44-1,147 44-311,0 1 1,-1 2-1,-36-8 0,51 16-13,0 0-1,-1 2 0,1 0 1,-1 1-1,1 0 0,-1 2 1,-22 5-1,-4 4 4,0 2 1,1 2-1,-65 32 1,-121 78-19,201-109 31,-46 30-27,2 3 0,2 3 0,3 3 0,-101 103 0,26 4 16,-237 344-1,331-428 47,3 1 0,-59 140 1,79-152 23,4 0 0,3 2 1,-23 140-1,38-159-45,2 1 1,1-1-1,4 1 1,1 0-1,3-1 0,1 0 1,3 0-1,3-1 1,1 0-1,2-1 1,3-1-1,1 0 0,3-2 1,1 0-1,50 67 1,-16-40-88,3-2 1,73 65 0,153 106-409,61 8-93,-243-184 287,164 75 0,-183-103 57,2-4 0,1-3 0,1-5 0,143 22 0,-161-38 123,1-4-1,1-2 1,-1-4 0,0-3 0,0-3 0,99-23-1,-97 10 140,0-3-1,127-58 1,-95 28 141,114-78 0,-149 82-10,110-99 1,48-78-38,-162 153-351,-3-2 0,-4-3 0,-3-3 0,-3-2 0,-5-2 0,55-125 0,-77 141 248,-2-2 1,-3-1 0,-4 0-1,-3-2 1,-3 0 0,-3 0-1,-4-1 1,-3-1-1,-6-78 1,-7 69 233,-3 0 0,-3 1 1,-5 0-1,-3 2 0,-3 1 0,-45-91 0,-83-127-627,125 250 206,-3 1-1,-1 2 1,-74-76-1,17 39 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5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2 9202,'-13'-1'123,"0"1"0,0 0 0,0 1 0,1 0 1,-1 1-1,0 1 0,1 0 0,0 1 0,0 0 0,0 1 0,-19 10 1,15-5-11,0 0 1,1 2 0,0 0 0,1 0 0,0 1 0,1 1 0,-15 21-1,-1 6 37,2 1 0,1 1-1,2 1 1,3 2 0,-19 53-1,20-38-104,3 2 0,3 0 0,-11 100 0,22-124-232,1 1-1,2-1 0,2 0 1,2 0-1,1 0 1,2 0-1,2-1 1,1 0-1,2-1 1,2 0-1,1-1 1,24 41-1,-32-64-28,0-2 0,1 1 0,1-1 0,0 0 1,0-1-1,1 0 0,0 0 0,17 11 0,-21-17 181,0-1 0,1 0 0,-1 0 0,1 0 0,-1-1 0,1 0 0,0 0 0,-1-1 0,1 0 0,0 0 0,0 0 0,0-1 0,0 0 0,0 0 0,0-1 0,0 0 0,0 0 0,0-1 0,6-2 0,10-4 281,-2-2 0,1 0 1,-1-1-1,-1-1 0,0-1 0,-1-1 1,33-31-1,-22 16 380,0-2-1,-3-1 1,38-57 0,-41 51-199,-2 0 1,-2-2-1,-2 0 0,-1-1 1,20-76-1,-31 92-342,-1-1-1,-1-1 0,-1 1 0,-1-1 1,-2 1-1,-1-1 0,0 1 0,-2-1 1,-1 1-1,-15-50 0,15 64-82,-1 0-1,-1 0 0,0 0 1,0 1-1,-1 0 1,-1 0-1,0 1 0,0 0 1,-1 0-1,-20-17 1,10 13-109,-1 0 0,-1 2 1,0 0-1,-45-18 1,41 21-171,0-1 0,1-2 0,0 0 0,-41-30 1,36 15-19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4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5 12163,'0'-1'27,"-1"1"0,1 0 1,0 0-1,0-1 1,0 1-1,0 0 1,-1 0-1,1-1 1,0 1-1,0 0 0,0 0 1,-1 0-1,1 0 1,0-1-1,0 1 1,-1 0-1,1 0 1,0 0-1,-1 0 0,1 0 1,0 0-1,0 0 1,-1 0-1,1 0 1,0 0-1,-1 0 1,1 0-1,0 0 0,0 0 1,-1 0-1,1 0 1,0 0-1,-1 0 1,-8 9 265,-3 15-54,5 5-180,2 1 0,2-1-1,0 1 1,3 46 0,-1 18-50,-11 29-18,-38 175 0,-53 118-18,63-263 24,-274 1167-221,313-1311 224,-15 64-4,-11 142 0,27-212-1,-1 0-1,1 0 1,1 0 0,-1 0 0,0-1 0,1 1-1,-1 0 1,1 0 0,0 0 0,0 0 0,0-1-1,0 1 1,0 0 0,1-1 0,-1 1 0,5 4-1,-3-4-16,0-1-1,1 1 0,-1-1 0,1 0 1,0 0-1,0 0 0,0-1 0,0 1 1,0-1-1,0 0 0,6 1 1,27 3-173,0-1 0,1-2 0,52-3 0,-37 0-58,382 15-2479,169 14 2385,268 23 666,-229 3-485,147 16-103,-269-17 74,2-34-21,313-60 352,-364 12-14,391-20-76,163-8 147,1 31-138,1242 64-115,-1138-57 702,-1052 14-490,-9 0-1,-1 2-1,83 9 1,-129-2 2025,-35-10-4549,6-1 2231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9842,'1'0'36,"0"1"0,1-1 1,-1 1-1,0 0 0,0 0 0,0 0 0,0 0 0,0 0 0,0 0 0,0 0 1,0 0-1,0 0 0,-1 0 0,1 0 0,0 0 0,-1 1 0,1-1 1,-1 0-1,1 1 0,-1-1 0,0 0 0,1 1 0,-1 1 0,6 43 80,-5-33-9,6 76 89,-6 121 0,-23 90 19,13-189-146,-114 1665 763,118-1701-789,-6 141 72,11-163-89,13 104 1,-13-151-28,1 0 1,0-1 0,1 1-1,-1-1 1,1 0 0,0 1-1,3 5 1,2-7-5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4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11082,'0'1'21,"0"-1"0,0 0-1,0 0 1,0 1 0,0-1-1,0 0 1,0 1 0,0-1-1,0 0 1,0 0 0,0 1-1,0-1 1,0 0 0,0 0 0,0 1-1,0-1 1,0 0 0,1 0-1,-1 1 1,0-1 0,0 0-1,0 0 1,0 1 0,1-1-1,-1 0 1,0 0 0,0 0-1,0 1 1,1-1 0,-1 0-1,0 0 1,0 0 0,0 0-1,1 0 1,-1 0 0,0 1-1,1-1 1,-1 0 0,0 0-1,0 0 1,1 0 0,-1 0-1,0 0 1,19 5-130,-14-4 193,121 29-118,115 24-64,7-21-87,-96-28-80,269-26 0,151-59-81,-376 50 281,448-49-42,1116 7 1,-1227 81 8,696 1-178,320-56 280,-625 15 38,1478-58-61,-1276 25 208,-902 47-1057,-180 12 696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0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769 107 8554,'0'-8'450,"0"0"1,0 1-1,-1-1 0,-1 0 1,0 0-1,0 1 0,0-1 1,-5-10-1,6 16-400,0 0 0,0 1 0,0-1 0,0 0 0,0 1 0,0-1 0,-1 1 0,1 0 0,-1-1 0,1 1 0,-1 0 0,1 0 1,-1 0-1,0 0 0,1 0 0,-1 0 0,0 0 0,0 1 0,0-1 0,0 1 0,1-1 0,-1 1 0,0 0 0,0 0 0,0-1 0,0 2 0,0-1 0,0 0 0,0 0 0,0 0 0,0 1 0,0-1 0,1 1 0,-1 0 0,0-1 0,0 1 0,1 0 0,-1 0 0,-3 2 0,-19 13-23,0 1-1,0 1 1,2 1-1,-32 35 0,9-10-18,26-26-6,-177 179-8,170-167 1,2 1-1,1 2 1,1 0-1,-34 72 0,31-41-5,2 1-1,3 1 0,3 0 0,3 1 1,3 1-1,3 0 0,3 1 0,3-1 1,3 1-1,20 135 0,-18-181 2,2 0-1,1 0 1,1-1 0,14 33 0,-17-47-6,0 0 1,1 0-1,0 0 1,0-1-1,1 0 1,0 0-1,0 0 1,0-1-1,1 0 1,0 0-1,1-1 1,-1 0-1,1 0 1,13 6-1,-2-4-49,1-1-1,0 0 0,1-1 1,-1-2-1,1 0 1,0-1-1,0-1 1,0 0-1,0-2 1,0-1-1,0 0 0,40-11 1,-47 7 54,1 0 0,-1 0 0,0-1-1,0-1 1,-1-1 0,0 1 0,0-2 0,-1 0 0,-1-1 0,19-20 0,3-11 252,52-84 0,-43 59-28,-3 9-12,124-198 498,-136 206-635,-1-1 1,-3-1-1,21-71 1,-37 100-110,-1 0 0,-2 0 1,0 0-1,-1-1 0,-2 1 1,0-1-1,-1 1 0,-2-1 1,0 1-1,-2 0 0,0 0 0,-2 0 1,0 0-1,-2 1 0,0 0 1,-2 0-1,0 1 0,-23-35 0,26 47 8,-2-5-49,0 0 1,-1 1-1,0 0 0,-2 1 1,1 0-1,-1 1 0,-24-17 1,23 20 38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0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16 8938,'-6'-3'123,"0"1"-1,-1 0 1,1 0-1,-1 0 1,1 0 0,-1 1-1,0 1 1,1-1 0,-1 1-1,0 0 1,0 0 0,1 1-1,-1 0 1,0 0 0,1 1-1,-1 0 1,1 0 0,0 0-1,-1 1 1,1 0-1,0 0 1,0 0 0,1 1-1,-1 0 1,1 0 0,0 0-1,-8 9 1,-7 10 19,0 1-1,1 1 1,2 1-1,1 0 1,1 1 0,-19 45-1,12-13 38,2 1 0,-15 74 0,21-62-103,3 1 0,-4 143 0,16-165-67,2-1-1,2 0 0,3 0 0,1-1 0,19 56 1,-22-86-9,1 0 0,1-1-1,1 0 1,0 0 0,1-1 0,1 0 0,1-1 0,24 27 0,-30-37 0,1 0-1,0 0 1,0 0 0,0-1-1,1 0 1,0-1 0,0 0-1,0 0 1,0-1 0,0 1-1,1-2 1,0 1 0,0-1-1,-1-1 1,1 0 0,0 0-1,0-1 1,0 0 0,0 0-1,0-1 1,13-2 0,-5-2 0,0 0 0,0-1 0,-1-1 0,0 0 0,23-15 0,73-56 37,-72 45 7,-1-2 1,-2-2-1,-1-1 0,-3-2 0,-1-1 0,-1-2 1,-3-1-1,-1-1 0,-3-1 0,-2-1 1,23-67-1,-37 87-32,-1 1 0,-1-1 0,-1 0 0,-2-1 0,0 1 0,-2-1 0,-1 1 0,-6-41 0,4 49-26,-2 1-1,0 0 0,-1 0 1,-1 0-1,-1 1 1,-1-1-1,0 2 0,-1-1 1,0 1-1,-2 1 1,0 0-1,0 0 0,-20-18 1,13 17-29,0 1 0,-2 0 0,0 2 0,0 0 0,-1 1 0,-1 1 0,-26-9 1,-7 1-454,-102-19 1,130 33 310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16043,'4'0'1209,"8"-3"-1145,-8 2-88,2 1 232,3-3-424,1 0-56,-3-7-144,0 0-89,-1-6 305,-1 1-80,-3-1-32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2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4102 278 5321,'0'-5'283,"0"-1"-1,0 1 0,0 0 1,-1 0-1,0-1 1,0 1-1,-2-5 1,2 7-209,-1 1 0,1 0 0,-1 0 0,1 0 0,-1 0 0,0 0 0,0 0 0,0 0 0,0 0 0,0 1 0,0-1 0,0 1 0,-1 0 0,1 0 0,-1-1 0,-2 0 0,-27-8 321,0 1-1,0 1 0,-1 2 0,-65-4 1,-9-2-266,-113-31 52,-43-7-180,-530-2-282,300 77 929,168-4-316,224-17-173,-266 15 610,254-8-370,-135 32 0,185-28-342,0 2 1,2 4-1,0 2 0,-59 32 1,92-39-109,1 2 0,1 1 0,1 1 0,-45 45 0,-76 107-775,142-167 794,-12 13 13,2 1 0,0 1 0,2 0 0,0 1 0,1 0 0,-15 43 0,25-58 15,0 0 0,0 0 0,1 0 0,0-1 0,0 1 0,0 0 0,1 0 0,-1 0 0,2 0 0,-1 0 1,1-1-1,-1 1 0,2-1 0,-1 1 0,1-1 0,-1 0 0,1 0 0,1 0 0,4 6 0,9 9 0,0-2 0,1 0-1,26 20 1,-8-8-7,94 96-611,-110-110 435,0-2 0,32 17 1,12 9 373,-47-30-218,0 0 0,0-1-1,1-1 1,0 0 0,0-2 0,0 0-1,1-1 1,0-1 0,0-1-1,35 2 1,13-4-411,119-14 0,-137 8 378,46-3-80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2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1003 5561,'88'7'1240,"253"33"1537,-250-28-2261,169-1 0,-22-2 55,420 74-270,-575-72-289,135 1 0,83-20 38,-261 6-29,143-2 39,-78 3-17,198-27 1,-42-30 234,-71 14-16,-178 41-247,302-72 176,-263 59-176,0-1 1,-2-4-1,93-50 0,-127 62-4,0-1 1,-1-1 0,0 0-1,-1-1 1,0-1 0,-1 0 0,20-27-1,-28 34 1,0 0 1,0 0-1,-1 0 0,0 0 0,-1-1 0,1 1 0,-1-1 0,0 0 0,-1 1 0,0-1 0,0 0 1,0 0-1,-1 0 0,0 0 0,0 0 0,-1 0 0,0 0 0,0 0 0,-1 0 0,1 1 0,-2-1 1,1 0-1,-4-6 0,-3-3 30,-1-1 0,-1 1 0,-1 1-1,0 0 1,-19-18 0,-78-63 100,62 57-112,18 13-25,-2 2 0,0 1 1,-2 1-1,0 1 1,-1 3-1,-1 0 1,-1 2-1,-51-15 1,-39 2-63,-176-19 1,217 37 37,-66-2-776,-172 6 0,262 7 806,-70 0-293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3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21 194 8226,'-6'0'732,"-8"1"4305,20 1-4745,4-1-184,-1 0 0,0-1 1,1 0-1,-1 0 0,0-1 0,0 0 0,1-1 1,-1 0-1,10-4 0,16-2 130,25-2-100,0 3 0,63 1-1,123 12-455,-69 0 150,-53-8 185,0-5 1,160-31-1,15-4-27,439-6 0,-467 33 19,-37 1-33,-224 14-79,4 0 347,-22-1 43,-9 1-237,-7 0 36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3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1035 236 11386,'-13'-20'143,"-1"1"0,0 1 0,-1 0 0,-1 1-1,-1 0 1,0 1 0,-2 1 0,1 1 0,-2 1-1,1 1 1,-2 0 0,-28-11 0,35 18-112,-1 1 1,0 0-1,0 1 1,0 1-1,0 0 0,0 1 1,0 1-1,-1 0 1,1 1-1,0 1 1,0 0-1,0 1 1,-15 5-1,-7 4 24,1 2 0,0 1 0,-65 39 0,71-36-30,1 1 0,1 2 1,0 1-1,2 1 0,-47 51 1,58-55-18,1 1 0,0 0 1,1 1-1,2 1 1,0-1-1,1 2 1,1-1-1,2 1 1,-8 35-1,9-26-3,2 0 0,1 0 1,2 1-1,1-1 0,1 0 0,7 36 1,-6-51 2,1-1 1,1 0-1,1 0 1,0 0-1,1 0 1,1-1-1,0 0 1,1 0-1,1-1 1,0 0-1,1 0 1,0-1 0,19 18-1,-18-22 25,1 0-1,0-1 1,0 0 0,1-1-1,0 0 1,0-1-1,1-1 1,16 5 0,-7-4 42,-1-2-1,1 0 1,-1-2 0,40 0 0,-15-4 70,1-3 0,-2-2 0,1-2 1,65-22-1,-68 16-39,0-1 1,-2-3 0,0-1-1,-1-2 1,58-42 0,-74 45-93,-1-1 1,0 0 0,-2-2 0,0-1 0,-2-1 0,0-1-1,-2 0 1,-1-1 0,15-32 0,-26 45-45,-1 1 0,0-2-1,-1 1 1,0 0 0,-1-1 0,-1 1 0,0-1 0,-1 0 0,-1 0 0,0 0-1,-1 1 1,-3-22 0,2 26-34,0 0-1,-1 0 1,1 0 0,-2 0-1,0 0 1,0 1 0,0 0-1,-1 0 1,0 0-1,-1 0 1,0 1 0,0 0-1,0 0 1,-1 0 0,0 1-1,0 0 1,-1 1 0,0-1-1,-9-3 1,8 4-6,0 1 1,-1 0 0,0 0-1,0 1 1,0 1 0,0-1-1,-13 0 1,-20 2-251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3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35 8850,'-2'-3'96,"1"1"0,0 0 0,0 0 0,-1 0 1,1 0-1,-1 0 0,0 0 0,0 1 0,1-1 0,-1 0 0,0 1 0,0-1 1,-1 1-1,1 0 0,0 0 0,0 0 0,-4-2 0,1 2 4,1 1-1,0-1 1,0 1 0,-1 0-1,1 0 1,0 0-1,0 0 1,-1 1 0,-6 1-1,-4 3 27,0 0 0,1 1 0,-1 1 1,-20 13-1,-13 9-70,1 3 0,2 2 0,1 1 0,2 3 0,-47 52 0,60-55-19,2 0 1,1 2-1,1 0 1,2 2-1,2 1 1,2 0-1,-16 48 1,28-66-58,2-1 0,-1 1 0,2-1 0,1 1 0,1 1 0,1-1 0,1 0 0,1 0 0,0 0 0,8 32 1,-7-44-31,1 1 0,0-1 0,0-1 1,2 1-1,-1 0 0,1-1 0,0 0 1,1 0-1,0 0 0,0-1 0,1 0 1,0 0-1,1-1 0,0 0 0,0 0 1,0-1-1,1 0 0,0 0 0,0-1 1,0 0-1,1 0 0,-1-1 0,1-1 1,12 3-1,2-1-56,0-1-1,0-1 1,0-1 0,1-1 0,-1-1 0,1-2 0,39-6 0,-26 0 143,-1-1 0,1-2 0,-2-2 1,40-19-1,-37 12 148,-2 0 0,0-3 1,-2-1-1,-1-2 0,49-46 0,-57 45-13,-1 0-1,-1-2 1,-2 0 0,-1-2-1,-1 0 1,27-59-1,-40 73-256,0 0 0,-2 0-1,0 0 1,-1 0-1,0-1 1,1-25 0,-5 31-50,0 0 0,-1 0 0,0 0 0,-1 0 0,0 0 0,-1 0 0,0 1 0,-1-1 0,0 1 1,-9-17-1,4 12-199,-1 1 1,0 0 0,-1 0 0,-1 1 0,-21-19 0,-22-15-742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 13555,'-23'-5'1068,"16"4"-850,1 0-1,-1-1 0,1 2 1,-13-1-1,19 3 388,7 2-361,10 1-50,43 5-41,0-2 0,101-1-1,125-20-216,-226 9 51,383-15-243,1 30 35,-235 6 95,347 22 39,826 7-610,-1057-36 439,1035-10-186,-583-7 274,-768 7 170,304-4-183,-5-20-27,-220 10 139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3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1002 0 13203,'-30'9'414,"-1"0"0,1 2 0,1 2 0,-30 16 0,-108 73-22,127-76-278,20-13-87,-297 209 405,285-196-403,1 2 0,2 1 0,1 2-1,1 0 1,2 2 0,1 1 0,-25 47 0,43-70-41,1 1 1,0 0-1,0 0 1,2 0-1,-5 24 1,7-30 1,1-1 0,-1 0 0,1 1 0,0-1 0,1 0 0,0 1 0,-1-1 0,1 0 0,1 0 0,-1 1 0,1-1 0,0 0 0,0 0 0,1-1 0,-1 1 0,6 7 0,-3-7-7,1 1-1,-1-1 1,1 0-1,0-1 1,0 0-1,1 0 1,-1 0-1,1 0 1,0-1-1,0 0 1,0-1-1,0 0 1,0 0-1,12 2 1,7-1-70,0-1 0,48-2 0,18-6-102,-1-4 0,-1-3-1,164-49 1,-129 24 50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309 151 15563,'1'-12'230,"0"-1"1,-1 1-1,-1 0 0,0-1 0,-3-15 0,4 25-202,-1 0-1,0 0 1,1 0 0,-1 0-1,-1 1 1,1-1-1,0 0 1,-1 0 0,1 1-1,-1-1 1,0 1-1,1-1 1,-1 1 0,-1 0-1,1-1 1,0 1-1,0 0 1,-1 1-1,1-1 1,-1 0 0,0 1-1,0-1 1,1 1-1,-1 0 1,0 0 0,-4-1-1,4 2 2,1-1 0,-1 1-1,0 0 1,1 1 0,-1-1-1,1 0 1,-1 1 0,1-1 0,-1 1-1,1 0 1,-1 0 0,1 0-1,0 0 1,-1 0 0,-2 3 0,0-1 2,0 1 1,1 0-1,-1 0 1,1 1-1,0 0 1,-5 6-1,-1 6-2,0 0-1,1 1 0,-7 21 1,1 2-3,3 1 0,1 0 0,2 0 0,2 1 0,2 0 0,2 1 0,3 57 0,3-50 31,2 0 1,3 0-1,1-1 1,3 0 0,35 91-1,-34-111-64,-8-19 101,-4-9 54,-2-5 96,-76-166 473,-11-26-538,88 195-180,0 0-1,0 0 1,0 0 0,0 0 0,1 0-1,-1 0 1,0 0 0,0 1 0,0-1-1,0 0 1,1 0 0,-1 0-1,0 0 1,0 0 0,1 0 0,-1 0-1,0 0 1,0 0 0,0 0 0,1 0-1,-1 0 1,0 0 0,0 0 0,0 0-1,1-1 1,-1 1 0,0 0-1,0 0 1,0 0 0,0 0 0,1 0-1,-1 0 1,0 0 0,0-1 0,0 1-1,0 0 1,0 0 0,1 0-1,-1 0 1,0 0 0,0-1 0,0 1-1,0 0 1,0 0 0,0 0 0,0-1-1,0 1 1,0 0 0,0 0-1,0 0 1,1-1 0,-1 1 0,0 0-1,-1 0 1,1 0 0,0-1 0,0 1-1,0 0 1,0 0 0,0 0-1,0-1 1,0 1 0,0 0 0,0 0-1,0 0 1,0-1 0,0 1 0,-1 0-1,20 9-150,-13-6 59,6 2-150,1-1 1,-1 0 0,1-1 0,0-1 0,0 0-1,1 0 1,-1-1 0,0-1 0,22-2 0,0-2-537,0-2 0,48-14 0,-45 9 273,-2-1 1,0-2-1,0-1 0,-2-2 0,0-1 0,34-25 1,-63 39 775,-1 1 1,1-1 0,-1 0-1,0 0 1,0 0 0,-1-1 0,5-5-1,-8 10-245,0-1 0,0 1 0,1 0-1,-1-1 1,0 1 0,0 0-1,0 0 1,0-1 0,1 1 0,-1 0-1,0-1 1,0 1 0,0 0 0,0-1-1,0 1 1,0 0 0,0-1 0,0 1-1,0 0 1,0-1 0,0 1-1,0 0 1,0-1 0,0 1 0,0 0-1,0-1 1,0 1 0,0 0 0,-1-1-1,1 1 1,0 0 0,0-1 0,0 1-1,-1 0 1,1-1 0,0 1 0,0 0-1,-1 0 1,1 0 0,0-1-1,0 1 1,-1 0 0,1 0 0,0 0-1,-1-1 1,1 1 0,0 0 0,-1 0-1,1 0 1,0 0 0,-1 0 0,1 0-1,0 0 1,-1 0 0,-17 2 977,7 1-857,0 2-1,1-1 0,0 2 1,0-1-1,0 1 0,1 1 0,0 0 1,0 0-1,1 0 0,0 1 1,0 1-1,0-1 0,1 1 0,1 1 1,-6 10-1,10-18-141,1 0 0,0 1 0,0-1 0,0 0 0,1 1 0,-1-1 0,1 1 1,-1-1-1,1 1 0,0-1 0,0 1 0,0-1 0,0 1 0,1 3 0,-1-5-1,1 0-1,-1 0 1,1 0-1,0 0 1,-1 0-1,1 0 1,0 0-1,0 0 1,0 0-1,0 0 1,0 0-1,0-1 1,0 1-1,0 0 1,0-1-1,0 1 1,0 0-1,0-1 1,0 0 0,0 1-1,1-1 1,-1 0-1,0 1 1,0-1-1,1 0 1,-1 0-1,0 0 1,0 0-1,1 0 1,1 0-1,4-1 5,0 0 0,1 0 0,-1-1 0,0 0 0,1 0 0,-1-1 0,0 0 0,-1 0 0,1 0 0,-1-1 0,1 0 0,-1 0 0,8-8-1,3-3 81,-2-1 0,0 0 0,16-24 0,-26 39 16,-2 8-54,0 12-16,-2-16-19,-1 2-9,1 0 0,0 0-1,1 0 1,-1 0 0,1-1 0,0 1 0,0 0 0,1-1 0,-1 0-1,1 1 1,0-1 0,0 0 0,1 0 0,-1-1 0,1 1 0,0-1 0,5 5-1,-3-5 16,0-1 0,0 1 0,0-1 1,0 0-1,0 0 0,0-1 0,0 0 0,1 0 0,-1 0 0,1-1 0,-1 0 0,0 0 0,12-2 0,5-2 55,1-1-1,-1-2 1,31-12 0,-28 9-11,53-12 0,-76 22-71,0 0-1,0 0 0,1 0 0,-1 0 0,0 1 1,0 0-1,0-1 0,0 1 0,0 0 1,0 0-1,0 0 0,-1 1 0,1-1 0,0 1 1,0 0-1,-1 0 0,0 0 0,1 0 1,-1 0-1,0 0 0,4 5 0,-3-4 5,1 1 1,0-1-1,-1 1 0,1-1 0,1-1 0,-1 1 0,0 0 0,7 2 0,-5-4 23,1 1-1,0-1 0,-1 0 1,1-1-1,0 0 1,0 0-1,0 0 0,-1-1 1,1 0-1,9-2 1,10-4 56,31-13 1,-32 10-34,10-3 28,47-15 47,-72 25-118,1 1 0,-1 0 1,1 0-1,0 1 0,19 1 0,-25 1 0,-1 0 0,0 0 0,1 1 0,-1-1 0,0 1 0,0 0 0,0 0 0,0 0 0,0 1 0,0-1 0,0 1 0,3 4 0,-3-4 13,0 0 0,0 0 0,0 0-1,0 0 1,1-1 0,-1 1 0,1-1 0,0 0-1,0 0 1,6 1 0,1-2-54,0 0 1,-1-1-1,1 0 0,0-1 1,-1-1-1,21-4 0,68-25-814,-60 16 757,0 2-173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88 17852,'-10'-2'356,"0"0"-1,0 1 1,0 0 0,0 1 0,0 0 0,0 1-1,0 0 1,-17 4 0,19-3-242,0 0-1,0 0 1,1 1-1,-1 0 1,1 0-1,0 1 1,0 0 0,0 0-1,0 1 1,0 0-1,-5 6 1,10-10-104,1 1 0,-1-1 0,1 1-1,0 0 1,0 0 0,-1-1 0,1 1 0,0 0 0,0 0 0,1 0 0,-1 0 0,0 0 0,1 0 0,-1 0 0,1 3 0,0-4-9,0 1 1,0-1 0,0 0 0,1 0-1,-1 0 1,0 0 0,1 1 0,-1-1 0,1 0-1,-1 0 1,1 0 0,0 0 0,-1 0-1,1 0 1,0 0 0,0-1 0,0 1-1,0 0 1,1 1 0,3 1-6,-1-1 0,0 0 1,1 0-1,0-1 0,-1 1 1,1-1-1,0 0 0,0 0 0,-1 0 1,1-1-1,8 0 0,-5-1 1,-1 1-1,1-2 0,0 1 1,-1-1-1,1 0 1,-1-1-1,0 0 1,0 0-1,0-1 0,12-7 1,-14 8 5,0-1-1,-1 1 1,0-1 0,1 0 0,-1 0 0,0-1-1,-1 1 1,1-1 0,-1 0 0,0 0 0,0 0-1,-1 0 1,1 0 0,-1-1 0,2-5-1,-4 10-2,0 0-1,1 0 1,-1 0-1,0 0 1,0 0-1,0 1 1,0-1-1,0 0 1,0 0-1,0 0 0,0 0 1,0 0-1,0 0 1,0 0-1,-1 0 1,1 1-1,0-1 1,-1 0-1,1 0 1,0 0-1,-1 0 0,0 1 0,1-1 0,-1 1-1,1 0 1,-1 0 0,1 0 0,0-1-1,-1 1 1,1 0 0,-1 0-1,1 0 1,-1 0 0,1 0-1,-1 0 1,1 0 0,0 0 0,-1 0-1,1 0 1,-1 0 0,1 1-1,-1-1 1,1 0 0,-1 0-1,1 0 1,0 0 0,-1 1 0,1-1-1,-1 1 1,0-1-2,0 1 0,0 0-1,0 0 1,0 0 0,0-1 0,1 1 0,-1 0-1,0 0 1,0 0 0,1 0 0,-1 1-1,1-1 1,-1 0 0,1 0 0,-1 0 0,1 0-1,0 0 1,0 1 0,-1-1 0,1 0 0,0 0-1,0 0 1,0 1 0,0-1 0,1 0 0,-1 0-1,0 1 1,0-1 0,1 0 0,-1 0 0,1 0-1,0 2 1,0-1 4,1 0-1,0 0 1,0 0 0,0 0-1,0 0 1,0-1 0,0 1-1,1-1 1,-1 1-1,0-1 1,1 0 0,-1 0-1,1 0 1,0 0 0,-1 0-1,1 0 1,0-1-1,-1 1 1,5-1 0,7 1 3,0 0 0,20-3-1,-13 0-99,0-1-1,0-1 1,0-1-1,0-1 0,-1 0 1,0-2-1,0 0 0,0-2 1,31-20-1,-51 29 68,1 1-1,0-1 1,0 0-1,-1 1 1,1-1-1,0 1 1,0-1-1,-1 1 1,1-1-1,0 1 1,0 0-1,0-1 1,0 1-1,0 0 0,0 0 1,0 0-1,0-1 1,-1 1-1,1 0 1,0 0-1,0 0 1,0 1-1,1-1 1,-1 1-13,-1 0 1,1 0-1,-1 1 0,0-1 1,0 0-1,0 0 0,0 1 1,0-1-1,0 0 0,0 0 1,0 1-1,0-1 1,-1 2-1,0 11 135,1-11-80,0-1 0,0 1 1,0-1-1,0 1 1,0-1-1,1 0 1,-1 1-1,1-1 0,0 0 1,0 1-1,0-1 1,0 0-1,0 0 0,0 0 1,0 0-1,1 0 1,-1 0-1,4 3 1,-3-3 17,1 0 1,0 0 0,0 0-1,0-1 1,0 1 0,0-1-1,0 0 1,1 1 0,-1-2 0,0 1-1,7 1 1,3-2 53,-1 1-1,1-2 1,0 0-1,0 0 1,24-7-1,-23 5-104,-1-1 0,-1 0 1,1-1-1,-1 0 0,1-1 0,-1-1 0,-1 0 0,0 0 0,0-1 1,0-1-1,-1 0 0,0 0 0,9-11 0,-18 17-15,1 1 1,-1-1-1,0 1 0,0-1 1,0 1-1,0-1 0,1-5 1,-4-1-144,1 9 176,1 0-1,-1 0 1,1 0-1,-1 0 0,0 0 1,1 0-1,-1 0 1,1 0-1,-1 0 0,1 0 1,-1 0-1,1 0 1,-1 0-1,0 0 0,1 1 1,-1-1-1,1 0 1,-1 0-1,1 1 1,-1-1-1,0 1 0,-3 2 28,0 0-1,1 1 1,-1 0-1,1-1 1,-1 1-1,1 1 1,0-1-1,1 0 1,-1 1-1,1-1 1,0 1-1,-2 5 1,2-6 25,0 0 1,1 1-1,0-1 1,0 1-1,0-1 0,0 1 1,1 0-1,-1-1 1,1 1-1,1 0 1,-1-1-1,0 1 0,3 8 1,-2-11-20,1 1-1,0-1 1,-1 0 0,1 1-1,0-1 1,0 0 0,0 0 0,0 0-1,1-1 1,-1 1 0,0 0 0,1-1-1,-1 0 1,1 1 0,0-1-1,-1 0 1,1 0 0,0-1 0,0 1-1,-1-1 1,1 1 0,0-1-1,3 0 1,6 1-73,-1-1-1,0 0 1,1-1-1,15-3 1,28-10-3446,-52 15 2868,4 3-23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14 16468,'-1'-1'86,"0"0"1,0 0 0,0 0 0,1 0 0,-1 0 0,0 0 0,0 0-1,-1 1 1,1-1 0,0 0 0,0 1 0,0-1 0,0 1 0,-1-1-1,1 1 1,0-1 0,0 1 0,-1 0 0,1 0 0,0 0 0,0-1-1,-1 1 1,1 1 0,0-1 0,-1 0 0,-1 1 0,-37 11 565,34-10-277,-11 5-80,0 0 0,-24 15 0,35-18-282,0 0 0,0 1 0,0-1 0,1 1 0,0 0 0,0 0 0,0 1 0,0-1 0,-5 10 0,10-14-22,-1 0-1,0 1 1,1-1-1,-1 0 1,1 1-1,-1-1 1,1 0-1,-1 1 1,1-1-1,0 1 1,0-1-1,0 0 1,0 1-1,0-1 1,0 1-1,0-1 1,1 1-1,-1-1 1,0 0-1,1 1 1,0 1-1,0-1-27,1 0-1,-1 0 1,1 0-1,-1-1 1,1 1-1,0 0 1,0-1-1,0 0 1,0 1-1,0-1 0,0 0 1,2 1-1,8 3-240,0-1 0,0 0 0,25 3-1,-30-5 174,64 8-761,-41-6 473,-1 1 0,55 16-1,-83-21 428,1 1 0,0-1 0,0 1-1,-1 0 1,1-1 0,0 1 0,-1 0 0,1 0-1,0 0 1,-1 0 0,0 1 0,1-1 0,-1 0-1,0 0 1,1 1 0,-1-1 0,0 1-1,0-1 1,1 4 0,-2-4 1,0-1 0,0 1 0,0 0-1,0-1 1,0 1 0,0 0 0,0-1 0,0 1 0,0 0 0,-1-1-1,1 1 1,0 0 0,0-1 0,-1 1 0,1 0 0,0-1 0,-1 1 0,1-1-1,-2 2 1,-19 11 567,-9-1-337,0-2 1,-1-1-1,0-1 0,-1-2 0,0-1 0,0-1 0,0-2 0,-44-3 0,49-2-339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17436,'3'9'1328,"-1"-9"-464,-1-1-688,1 1-448,3-2-168,3-2-384,-1-3-8,1-6 488,-1-4-184,-1-5-169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1512 14787,'-1'1'116,"1"0"0,-1 0 0,1 0 0,-1 0 0,0 0 0,1 0 0,-1 0 0,0 0 0,0-1 0,1 1-1,-1 0 1,0-1 0,0 1 0,0 0 0,0-1 0,0 1 0,-2 0 0,3-1-53,0 0-1,-1-1 1,1 1-1,-1 0 1,1 0 0,-1 0-1,1-1 1,0 1 0,-1 0-1,1 0 1,-1-1-1,1 1 1,0 0 0,-1-1-1,1 1 1,0 0-1,-1-1 1,1 1 0,0 0-1,0-1 1,-1 1 0,1-1-1,0 1 1,0-1-1,0 1 1,0-1 0,-2-6 283,0 1 1,1-1-1,0 0 1,0-8 0,1-9-15,1 0 0,1-1 1,2 1-1,0 0 1,10-32-1,48-117 87,-58 164-396,39-94 23,5 3 0,4 2 0,97-139 0,145-131-266,-263 335 111,0 1 0,2 2 0,2 1 0,58-39 0,-88 65 62,0 1 0,0-1 0,0 1 0,0-1 0,1 2 0,7-3 0,-12 4 40,-1 0 1,0-1-1,1 1 1,-1 0-1,1 0 1,-1 0-1,0 0 1,1 0-1,-1 0 1,0 0-1,1 0 1,-1 1-1,0-1 1,1 0-1,-1 0 1,0 0-1,1 0 1,-1 0-1,0 0 1,1 1-1,-1-1 1,0 0-1,0 0 1,1 1-1,-1-1 1,0 0-1,0 0 1,1 1-1,-1-1 1,0 0-1,0 1 1,0-1-1,1 1 1,-1 0-9,0 1 1,0-1 0,-1 1 0,1-1-1,0 0 1,-1 1 0,1-1 0,-1 1-1,1-1 1,-1 0 0,1 1 0,-1-1-1,-1 2 1,-8 13-40,-1-1 1,0 0-1,-1-1 0,-16 14 0,-61 51 118,52-48-4,-122 100 483,157-130-537,1 0 1,0 0 0,-1 0 0,1 0 0,0 1-1,0-1 1,-1 0 0,1 1 0,0-1 0,0 0 0,0 1-1,1-1 1,-1 1 0,0 0 0,1-1 0,-1 1-1,0 0 1,1-1 0,0 1 0,-1 2 0,2-3-10,0 1 0,0-1 0,0 0 0,0 0 0,0 0 0,0 0 1,0 0-1,0 0 0,1 0 0,-1-1 0,0 1 0,1 0 0,-1 0 1,0-1-1,1 1 0,-1-1 0,1 0 0,-1 1 0,1-1 0,-1 0 1,2 0-1,117 17-412,-76-13 196,63 14 0,-95-14 180,0-1-1,0 1 1,0 1 0,0 0 0,-1 1-1,0 0 1,0 1 0,-1 0-1,17 14 1,-23-17 31,0 0 1,0 0-1,0 1 1,0 0-1,-1-1 0,0 1 1,0 1-1,0-1 0,-1 0 1,1 1-1,-1-1 1,-1 1-1,1 0 0,-1 0 1,0-1-1,0 1 1,-1 0-1,0 9 0,0-8 37,-1 0 0,-1 0-1,1 0 1,-1 0 0,-1-1 0,1 1-1,-1-1 1,0 0 0,0 0-1,-1 0 1,0 0 0,0 0 0,0-1-1,-1 0 1,-7 7 0,0-1 124,-1-1 0,-1-1 0,1 0 0,-2-1 0,1 0 0,-1-1 0,0 0 0,0-2 0,-26 7 0,21-8 48,0 0 0,0-1 0,-1-2 0,1 0 1,0-1-1,-1-1 0,-26-4 0,39 4-219,-1-1-1,2-1 1,-1 1-1,0-1 1,0 0-1,-12-8 1,18 10-43,0 0 0,1 0-1,-1 0 1,1 0 0,0 0 0,-1 0 0,1 0 0,0-1 0,0 1 0,0 0 0,-1-1 0,2 1 0,-1-1-1,0 1 1,0-1 0,0 0 0,1 1 0,-1-1 0,1 0 0,-1 0 0,1 1 0,0-1 0,-1 0 0,1 0-1,0 1 1,0-1 0,0 0 0,1 0 0,-1 1 0,0-1 0,1 0 0,-1 0 0,1 1 0,0-1-1,-1 0 1,2-1 0,1-2-107,0 1 0,0 0 0,0 0 0,1 0 0,-1 0 0,1 1 0,0 0 0,0-1 0,0 1 1,8-4-1,3 0-173,0 0 1,17-5 0,28-7-671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19900,'-8'-5'1721,"18"2"-1233,7-1-216,13 2 704,6 2-296,10-1-864,6-4-608,1 1 736,-5 0-184,4-6-136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431 201 13931,'4'-16'550,"2"-7"229,4-36 1,-9 52-632,0 1 1,-1 0-1,0-1 0,-1 1 0,1 0 0,-1 0 1,0 0-1,-1-1 0,1 1 0,-6-11 0,7 16-92,-1-1-1,0 1 0,0-1 0,1 1 0,-1 0 0,0 0 1,0-1-1,0 1 0,-1 0 0,1 0 0,0 0 0,0 0 1,-1 0-1,1 0 0,0 1 0,-1-1 0,1 0 0,-1 1 1,1-1-1,0 1 0,-1-1 0,-2 1 0,2 0 7,-1 0 0,0 0 1,0 0-1,1 1 0,-1 0 0,0-1 0,1 1 0,-1 0 0,1 0 0,-1 0 0,-4 3 0,-3 4 48,-1-1 1,2 2-1,-1-1 0,-12 15 0,-7 11-48,1 2 0,1 0 0,3 2 0,1 1 0,1 1 0,2 0 0,-19 60 0,27-61-6,1 0-1,2 1 0,2 0 0,2 1 0,1-1 0,2 1 0,2 0 0,7 56 0,18 50 183,-102-542-441,75 386 201,1 5 26,0 0-1,1 0 0,-1 0 1,1-1-1,0 1 0,1-7 1,-1 10-16,0 0-1,0 0 1,1 0 0,-1 1-1,1-1 1,-1 0 0,1 0-1,-1 1 1,1-1 0,-1 0-1,1 0 1,0 1 0,-1-1 0,1 1-1,0-1 1,-1 1 0,1-1-1,0 1 1,0-1 0,0 1-1,-1 0 1,1-1 0,0 1 0,0 0-1,0 0 1,0 0 0,0 0-1,0-1 1,-1 1 0,1 0-1,0 1 1,0-1 0,0 0 0,0 0-1,0 0 1,1 1 0,180 32-690,-139-28-56,1-1-1,64-4 1,-91-1 501,1-1 0,-1-1 1,0 0-1,0-1 0,0-1 1,0-1-1,-1 0 0,0-1 1,15-9-1,-5-4 422,-25 19-137,0 0 0,0 0 0,0 0 0,0 0 0,-1 0 0,1 0 0,0 0 0,0-1 0,-1 1 0,1 0 0,-1 0 0,1-1 0,-1 1 0,0 0 0,0-1 0,1 1 0,-1-1 0,0-1 0,0 2-16,0 1-1,0-1 0,0 1 0,-1-1 0,1 1 0,0 0 1,0-1-1,0 1 0,0-1 0,-1 1 0,1-1 0,0 1 1,0 0-1,-1-1 0,1 1 0,0 0 0,-1-1 0,1 1 1,0 0-1,-1 0 0,1-1 0,0 1 0,-1 0 0,1 0 1,-1 0-1,1-1 0,-1 1 0,1 0 0,0 0 0,-1 0 1,1 0-1,-1 0 0,-19 4 651,-16 15 169,28-13-744,0 0-1,1 1 0,-1 1 0,2-1 0,-1 1 1,1 0-1,-8 13 0,12-18-92,0 1 1,0 0-1,0 0 1,0 0-1,1 0 0,-1 0 1,1 0-1,0 0 1,0 0-1,1 0 0,-1 1 1,1-1-1,0 0 1,0 0-1,0 1 0,1-1 1,0 0-1,-1 0 1,2 0-1,0 5 1,0-7-4,-1 0 1,1 0-1,-1 0 1,1 0-1,0 0 1,0 0-1,0 0 1,0-1-1,0 1 1,0-1-1,0 1 1,1-1 0,-1 0-1,0 0 1,1 0-1,-1 0 1,1-1-1,-1 1 1,1-1-1,-1 1 1,1-1-1,0 0 1,-1 0 0,1 0-1,-1 0 1,4-1-1,4 0 14,-1 0-1,0-1 1,0-1 0,0 1-1,0-1 1,8-4 0,-3 0 4,0 0 0,0-1 1,-1-1-1,-1 0 0,1-1 1,-1 0-1,-1 0 0,0-2 1,13-16-1,-25 30-72,-1 1-1,1-1 1,0 1 0,0 0-1,0-1 1,0 1 0,0 0-1,1 0 1,-1 0 0,1 4-1,0-6 4,0 0 0,0 1 0,0-1-1,0 1 1,1-1 0,-1 1-1,0-1 1,1 0 0,-1 1-1,1-1 1,0 0 0,-1 0 0,1 1-1,0-1 1,0 0 0,0 0-1,0 0 1,0 0 0,0 0-1,0 0 1,0 0 0,0 0-1,0 0 1,1 0 0,-1-1 0,0 1-1,1-1 1,-1 1 0,2 0-1,5 1 65,1 0-1,0-1 1,-1 0-1,1 0 1,0-1 0,14-1-1,54-9 12,-26-1-139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 14123,'-11'-2'1392,"-11"5"-968,-9 7-112,-2 6 905,0 4-769,1 4-56,9 2-80,8 0-32,13-5-144,8-2-112,15-9-264,7-6-168,6-7-240,3-8-120,5-13-1225,4-8 1529,2-21-224,1-14-216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36 12595,'6'-28'1529,"-5"28"-1513,-1 0 0,0 0-1,0-1 1,0 1 0,0 0-1,0 0 1,0 0 0,0 0-1,0 0 1,1-1 0,-1 1 0,0 0-1,0 0 1,0 0 0,0 0-1,0-1 1,0 1 0,0 0-1,0 0 1,0 0 0,0 0-1,0-1 1,0 1 0,0 0-1,0 0 1,0 0 0,0-1-1,0 1 1,0 0 0,-1 0-1,1 0 1,0 0 0,0 0-1,0-1 1,0 1 0,0 0-1,0 0 1,0 0 0,0 0 0,-1 0-1,1 0 1,0-1 0,0 1-1,0 0 1,0 0 0,-1 0-1,1 0 1,0 0 0,0 0-1,0 0 1,0 0 0,-1 0-1,1 0 1,0 0 0,0 0-1,0 0 1,-1 0 0,-11 9 677,-13 23 778,8-4-1127,2 1 0,2 0 1,0 1-1,2 0 0,1 1 0,2 0 0,-9 61 0,13-45-219,1 0 0,3 0 0,1 1 0,15 84 0,-15-117 1,-4-21-14,-11-33 65,10 26-119,-8-24 51,6 17-24,0 1 0,-1 0 0,-1 0 0,-1 0 1,-17-24-1,20 35-51,10 13-22,12 15-153,-8-14-63,0 0 1,0-1-1,1 1 1,0-1-1,0-1 0,0 0 1,0 0-1,13 2 1,-4-1-50,1-1 1,1-1-1,24 1 1,8-4-292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305 129 14851,'-4'4'598,"0"1"1,0 0-1,1 0 0,-5 8 0,5-9-335,-9 14 8,7-11-246,0 0-1,0 0 0,0 0 1,1 0-1,1 1 1,-1 0-1,1 0 0,0 0 1,-2 12-1,5-20-22,0 1 1,0 0-1,0 0 0,0-1 1,0 1-1,0 0 0,0 0 1,1-1-1,-1 1 1,0 0-1,0-1 0,1 1 1,-1 0-1,0-1 0,1 1 1,-1 0-1,0-1 0,1 1 1,-1-1-1,1 1 0,-1-1 1,1 1-1,-1-1 1,1 1-1,0-1 0,-1 1 1,2-1-1,0 1 7,1 0 1,-1 0-1,0-1 1,1 1-1,-1-1 0,1 0 1,-1 1-1,5-2 0,3 1 66,-1-2-1,1 1 1,12-5-1,19-9 480,-39 14-507,-1 0 0,1 1 0,-1-1-1,1 0 1,-1 0 0,0 0 0,1 0 0,-1 0-1,0 0 1,0 0 0,0 0 0,0 0 0,0-1-1,0 1 1,0 0 0,0-1 0,0 1 0,-1 0 0,1-1-1,0 0 1,-1 1 0,1-1 0,-1 1 0,1-3-1,-2 3-20,1-1 0,-1 1-1,0 0 1,1 0 0,-1-1-1,0 1 1,0 0 0,0 0-1,0 0 1,0 0 0,0 0-1,0 0 1,0 0 0,0 0-1,0 0 1,0 1 0,-1-1-1,1 0 1,-2 0 0,-29-11-57,27 10 27,-10-3 65,0 1 0,0 1 0,0 0 0,-1 1 0,1 1-1,-1 0 1,1 1 0,-26 4 0,31-3-12,0 1 0,0 0 0,0 0 0,0 1 0,0 1-1,1 0 1,-1 0 0,1 1 0,0 0 0,0 0 0,1 1 0,0 0 0,-14 14-1,21-19-49,0 0 0,-1 0 0,1 0-1,0 0 1,1 0 0,-1 0 0,0 0-1,0 0 1,0 1 0,1-1 0,-1 0-1,0 1 1,1-1 0,0 0-1,-1 1 1,1-1 0,0 1 0,-1-1-1,1 1 1,0-1 0,0 0 0,0 1-1,0-1 1,1 1 0,-1-1-1,0 1 1,1-1 0,-1 0 0,1 1-1,-1-1 1,2 3 0,0-2-2,0 0 0,0-1 1,0 1-1,0-1 0,0 1 1,0-1-1,1 0 0,-1 0 0,1 0 1,-1 0-1,0 0 0,1 0 1,0-1-1,-1 1 0,1-1 1,-1 0-1,4 1 0,7-2 29,-1 0 1,1-1-1,-1-1 1,1 1-1,-1-2 0,0 0 1,0 0-1,17-10 0,25-8 59,57-12 5,-96 31-89,0 0 0,1 1 1,-1 1-1,0 0 0,24 2 0,-35 0-6,-1 0 0,1 0 0,-1 0 0,1 0 0,-1 1 1,0-1-1,1 1 0,2 2 0,-5-4 2,-1 0 0,1 1 1,0-1-1,-1 0 0,1 1 1,-1-1-1,1 0 0,-1 1 1,0-1-1,1 1 0,-1-1 1,1 1-1,-1-1 0,0 1 0,1-1 1,-1 1-1,0-1 0,1 1 1,-1 0-1,0-1 0,0 1 1,0-1-1,0 1 0,0 0 1,1-1-1,-1 1 0,0 0 0,0-1 1,-1 1-1,1-1 0,0 1 1,0 0-1,0-1 0,0 1 1,0 0-1,-1-1 0,1 1 1,0-1-1,-1 1 0,1-1 0,0 1 1,-1-1-1,1 1 0,0-1 1,-1 1-1,1-1 0,-1 1 1,1-1-1,-1 0 0,1 1 1,-2-1-1,34-65-228,-31 64 223,0 0 0,-1-1 0,1 1 0,0 0-1,0-1 1,0 1 0,0 0 0,0 0 0,0 0 0,0 0 0,0 0 0,0 0-1,0 0 1,1 0 0,-1 0 0,0 1 0,1-1 0,-1 0 0,1 1 0,-1-1-1,1 1 1,-1 0 0,0-1 0,1 1 0,0 0 0,-1 0 0,1 0-1,-1 0 1,1 0 0,1 1 0,71-5-820,0-3 1,0-3-1,92-26 1,-7-18-3441,-152 52 4046,35-18-275,-39 19 474,-1 0 1,0 0-1,0-1 1,0 1-1,0 0 1,0-1-1,-1 0 1,1 1-1,0-1 0,-1 0 1,1 0-1,-1 0 1,0 0-1,0 0 1,2-3-1,-3 5 42,0-1 0,0 1 0,0 0 0,0-1 0,0 1 0,0 0 0,0 0 0,0-1 0,-1 1 0,1 0 1,0-1-1,0 1 0,0 0 0,0 0 0,0-1 0,0 1 0,0 0 0,-1 0 0,1-1 0,0 1 0,0 0 0,0 0 0,-1 0 0,1-1 0,0 1 0,0 0 0,-1 0 0,1 0 0,0 0 0,0-1 0,-1 1 0,1 0 0,0 0 0,-1 0 0,1 0 0,0 0 0,0 0 0,-1 0 0,-14-1 493,-5 4-19,1 1 1,0 1-1,0 1 1,0 0-1,1 2 0,0 0 1,0 1-1,-27 18 1,42-25-463,-5 3 4,1-1 0,0 1 1,0 0-1,1 1 0,-1-1 0,1 1 0,1 1 0,-1-1 0,-6 11 1,11-15-55,1-1 1,0 0-1,0 0 1,-1 0 0,1 1-1,0-1 1,0 0 0,0 0-1,0 1 1,1-1 0,-1 0-1,0 0 1,0 1 0,1-1-1,-1 0 1,1 0-1,-1 0 1,1 0 0,-1 1-1,1-1 1,0 0 0,-1 0-1,1 0 1,0 0 0,0-1-1,0 1 1,0 0 0,0 0-1,0 0 1,0-1 0,0 1-1,0 0 1,2 0-1,4 3-190,0-1 0,1 1-1,13 3 1,13 1-627,62 9 1,-68-14 1153,0 1 1,-1 2-1,48 15 0,-74-20-231,1-1-1,0 1 1,-1 0 0,1 0-1,0 0 1,-1 0-1,1 0 1,-1 0-1,0 0 1,1 0-1,-1 0 1,0 1-1,2 1 1,-3-3-30,0 1 0,0 0 0,1-1 0,-1 1 0,0-1 0,0 1 0,0 0-1,0-1 1,0 1 0,0 0 0,0-1 0,0 1 0,0-1 0,0 1 0,0 0 0,0-1 0,-1 1 0,1-1 0,0 1 0,0 0 0,-1-1 0,1 1 0,0-1 0,-1 1 0,1 0 0,-4 2 104,1 0 1,0 0-1,-1-1 1,1 1-1,-1-1 1,0 0-1,0 1 1,0-2 0,-5 3-1,-30 9 172,0-1 0,-1-2-1,-45 5 1,-125 7-2413,159-19 1650,9-3-189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1217 21 8650,'-11'-4'278,"0"0"0,0 1 0,-1 0 0,1 1 0,-1 0 0,1 1 1,-1 0-1,1 1 0,-1 0 0,-20 3 0,2 2-51,1 1 0,-1 2 0,-28 11 0,17-2-207,0 2-1,1 1 0,1 3 0,1 1 0,-36 29 0,-5 13 30,-77 82-1,106-97 17,2 3-1,3 1 1,3 2-1,2 3 1,-61 119-1,84-139-9,1 0 0,2 2 0,2-1 0,-10 62 0,18-70-20,1 0 0,1 0 0,2 0 0,2 0 0,1 0 0,10 47 0,-3-40-16,1 0 1,3-2-1,1 1 0,1-2 0,3 0 0,39 58 1,-42-70-62,2-2 0,1-1 0,0 0 0,2-1 1,1-1-1,0-1 0,1-1 0,1-1 0,1-1 1,28 13-1,-34-20-15,1-1 0,0-1 0,0-1 1,0-1-1,1-1 0,0 0 0,0-2 0,0-1 1,0 0-1,0-1 0,0-1 0,0-2 0,0 0 1,-1-1-1,1 0 0,-1-2 0,0-1 0,0 0 1,-1-2-1,0 0 0,21-14 0,-11 2 47,-1-1-1,-1-2 1,-1-1-1,-1 0 1,-1-2-1,-1-1 1,34-56-1,-16 12 124,-2-1 0,36-102 0,-33 63 156,42-180-1,-71 229-192,-3 0 0,-2 0 0,-3-1 0,-6-99 1,0 136-92,-3 0 0,0 0 0,-1 0 0,-2 0 1,-1 1-1,0 0 0,-2 1 0,-25-44 0,29 59-29,0 0-1,-1 0 0,0 1 1,-1 0-1,0 0 0,-1 1 1,0 0-1,0 1 0,0 0 1,-1 0-1,0 1 0,0 0 1,-1 1-1,0 0 1,0 1-1,0 0 0,0 1 1,-1 0-1,1 0 0,-1 1 1,0 1-1,-19 0 0,-7 4-296,1 2 0,0 2 0,-67 20 1,60-15 167,-34 10-190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1275 24 12227,'8'-17'690,"-3"10"-360,-5 7-325,0 0 1,0 0-1,0 0 1,0 0-1,0 0 1,0 1-1,0-1 1,0 0-1,0 0 1,0 0-1,0 0 1,0 0-1,0 0 1,0 0-1,0 0 1,0 0-1,0 0 1,0 0-1,0 0 1,0 0-1,0 0 1,0 0-1,0 0 1,0 0-1,0 1 1,0-1-1,0 0 1,0 0-1,0 0 1,0 0-1,1 0 1,-1 0-1,0 0 1,0 0-1,0 0 1,0 0-1,0 0 1,0 0-1,0 0 1,0 0-1,0 0 1,0 0-1,0 0 1,0 0-1,0 0 1,0 0-1,0 0 1,0 0-1,1 0 1,-1 0-1,0 0 1,0 0-1,0 0 1,0 0-1,0 0 1,0 0-1,0 0 1,0 0-1,0 0 1,0-1-1,0 1 1,0 0-1,0 0 1,0 0-1,0 0 1,2 260 590,-3-133-731,-9 192-12,-95 602 1,-113 656-149,36-236-1004,58-656 115,-64 388-1397,96-486 1343,-89 515-180,155-957 1475,-117 726 3662,133-797-3604,-1-18-223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29 829 12931,'-12'15'1141,"11"-14"-1117,1-1-1,-1 1 0,1-1 0,-1 1 1,1-1-1,-1 0 0,1 1 0,-1-1 1,1 0-1,-1 1 0,0-1 0,1 0 0,-1 0 1,1 0-1,-1 1 0,0-1 0,1 0 1,-1 0-1,0 0 0,1 0 0,-1 0 1,0 0-1,1 0 0,-1 0 0,-1-1 0,3-1 46,-1 1-1,1-1 1,0 0-1,0 1 0,-1-1 1,1 0-1,0 1 1,0-1-1,0 1 0,1-1 1,-1 1-1,0 0 1,2-2-1,214-219 948,-192 196-998,473-465 170,-486 480-200,5-5-21,26-16 0,-37 28 21,0 1 0,0-1 1,0 1-1,0 1 0,0-1 1,0 1-1,1 0 0,-1 1 1,8-2-1,-11 3 7,-1 0 0,0 0-1,1 0 1,-1 0 0,0 0 0,1 0 0,-1 1 0,0-1-1,1 1 1,-1 0 0,0 0 0,0 0 0,0 0-1,0 0 1,0 0 0,0 0 0,0 0 0,0 1 0,0-1-1,0 1 1,-1 0 0,1-1 0,-1 1 0,1 0 0,-1 0-1,0 0 1,0 0 0,0 0 0,0 0 0,0 1 0,0-1-1,0 0 1,0 3 0,2 9-20,-1 1 0,0-1 0,-1 1 0,0 20 0,-1-25 12,-4 153-87,4 109-116,3-236 195,1 0-1,2 0 1,1-1-1,1 1 1,20 46-1,9-5-37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4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7402,'13'0'-393,"-27"-1"185,2 5-976,-3-1 872,2-3-40,4 3 176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5 13747,'-37'-1'543,"1"2"1,-1 2-1,-69 14 0,95-15-494,0 1-1,1 1 0,-1 0 1,1 1-1,0 0 0,0 0 1,0 1-1,1 0 0,-1 1 1,2 0-1,-1 1 0,1 0 1,0 0-1,1 0 0,0 1 1,0 0-1,-5 11 0,1 1-25,2 0-1,0 1 0,2 0 0,0 1 1,2 0-1,0 0 0,-2 32 0,4 10-24,5 93 0,1-103-56,3-1 0,2 1 1,3-1-1,29 88 1,-29-114-15,1 0 1,1 0-1,2-1 0,17 25 1,-19-35-17,0 0 0,1-1 0,1-1 0,0 0 0,1-1 0,26 19 0,-32-27 19,1 0 1,-1 0-1,1-1 0,0 0 0,0-1 1,0 0-1,1 0 0,-1-2 0,15 3 0,-19-5 36,-1 1 0,1-1 0,-1 0 0,1-1 0,-1 0 0,0 0 0,1 0 0,-1-1 0,0 0 0,0 0 0,0 0 0,0-1 0,0 0 0,-1 0 0,1 0 0,-1-1 0,0 0 0,7-6 0,-1-1-9,-1-1 0,0 0 1,0-1-1,13-24 0,23-61 25,-35 74 26,65-161 383,85-319 0,-154 478-299,4-15-473,6-46 0,-16 76 202,0 1 0,0-1 1,-1 1-1,0-1 1,-1 1-1,0 0 0,-1-1 1,0 1-1,-6-18 1,5 23 111,1 1 0,-1-1 0,0 0 0,0 1 0,0-1 0,-5-3 0,-22-22-565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15331,'7'-2'1385,"-3"4"-953,-2-5-248,-1-1 440,0-5-624,4-4-1088,-1-4 1080,-3-3-336,-1-5-185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4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973 95 9594,'-10'-20'461,"6"12"-218,0 0 1,0 0-1,-1 0 0,0 1 0,-12-13 0,15 18-208,0 0 0,0 1-1,0-1 1,0 1 0,-1 0-1,1 0 1,0 0 0,-1 0-1,1 0 1,0 0 0,-1 1-1,1-1 1,-1 1 0,1-1 0,-1 1-1,0 0 1,1 0 0,-1 0-1,1 1 1,-1-1 0,1 1-1,-1-1 1,1 1 0,-1 0-1,-3 2 1,-35 15-15,1 2 0,-52 34 0,-69 60-75,131-91 63,2 1-1,0 2 0,2 0 0,1 2 0,-26 37 1,14-10 10,2 2 1,-29 67 0,25-44-16,-10 20 9,-52 150 0,98-242-8,1 1 0,0-1-1,1 1 1,0 0 0,0-1 0,1 1 0,0 0 0,0 0-1,1-1 1,0 1 0,1 0 0,0-1 0,0 1-1,5 11 1,0-6 1,0 0 1,1-1-1,1 0 0,0 0 0,1-1 0,0 0 1,16 13-1,-8-7-1,1-1 0,1-1 0,1-1 0,0-1 0,1-1 0,1-1 1,32 13-1,-36-18-4,2-1 0,-1-1 1,1 0-1,0-2 0,0 0 0,0-2 1,0 0-1,0-1 0,28-5 1,-14 0-2,-1-2 0,-1-2 1,51-19-1,91-51 2,-85 36 10,-49 28 1,-33 12-13,0 0-1,0 0 1,0 0 0,0-1-1,0 0 1,-1-1 0,1 0-1,-1 0 1,11-11 0,1-6-14,-1-1 1,-1-2 0,-1 1 0,-2-2 0,23-50-1,-12 9-44,22-88 0,-32 96 6,14-122 0,-27 154 69,-1 0-1,-1 0 0,-1 0 1,-2 0-1,0 0 1,-15-51-1,15 67 8,-1 1-1,-1 0 0,1 1 0,-1-1 1,-1 1-1,0 0 0,0 0 0,-1 1 1,0-1-1,0 2 0,-1-1 0,0 1 1,0 0-1,-16-9 0,12 9-14,0 2 1,0-1-1,0 1 0,-1 1 1,0 0-1,0 1 0,0 1 1,0 0-1,0 0 0,0 1 0,-20 2 1,-14 4-73,0 3 0,1 1 1,1 3-1,-52 19 0,45-14 99,28-8-39,0 0 0,1 1 1,0 2-1,1 0 0,0 1 1,1 2-1,1 0 1,0 1-1,1 1 0,1 0 1,1 2-1,0 0 0,1 1 1,1 0-1,1 2 0,1-1 1,1 2-1,-17 45 0,10-16-128,2 1 0,2 0-1,-8 67 1,18-82-36,2 0 1,1 0-1,2 0 1,2 0-1,11 61 0,-6-69 58,1-1 0,1-1 0,2 0 0,1 0-1,1-1 1,1-1 0,1 0 0,2-1 0,32 38-1,-33-45-3,0-1 0,1 0 0,0-2 0,1 0 0,1-1 0,1-1-1,0 0 1,0-2 0,1 0 0,1-2 0,-1 0 0,42 10-1,-54-17 78,-1-1 0,0 1 0,0-2 0,1 1 0,-1-2 0,0 1-1,1-1 1,-1 0 0,0 0 0,0-1 0,1 0 0,-1-1-1,-1 0 1,1 0 0,12-8 0,-7 3 149,-1-2 1,0 1-1,-1-1 1,0-1-1,-1 0 1,0-1-1,15-23 1,176-316 2987,-199 346-3085,121-258 714,-111 230-685,-2 0-1,0-1 1,-3 1-1,-1-2 1,-1 1-1,0-46 1,-5 63-41,-2 1 0,0 0 0,0 0 0,-2 0 0,0 0 0,-1 0 0,0 1 0,-1 0 1,-1 0-1,-1 0 0,0 1 0,0 0 0,-2 1 0,1 0 0,-14-14 0,2 6 0,-1 1 0,-1 1-1,0 1 1,-1 1-1,-1 2 1,-1 0 0,-40-17-1,49 25-34,8 4-56,0-1-1,0 0 1,1 0-1,-1 0 1,1-1-1,0-1 1,1 1-1,-1-1 1,1 0-1,-9-11 1,4-6-133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1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1192 54 11666,'-17'-8'166,"0"0"0,-1 0-1,1 2 1,-2 0-1,1 1 1,-1 1-1,1 1 1,-35-2-1,28 5-68,-1 1-1,1 1 1,1 1-1,-1 1 1,0 2-1,-23 8 0,0 4-68,2 2 0,0 3 0,1 1-1,2 2 1,1 2 0,-43 37 0,42-29-28,1 2 0,2 2 1,2 1-1,1 3 0,3 0 1,1 2-1,-52 101 0,69-111-11,0 1 0,3 0 0,1 1-1,2 1 1,-6 41 0,12-49-13,2 0 1,1 0-1,1 0 0,2 1 0,1-1 0,1 0 1,9 30-1,-10-47 6,1 0 0,1 0 0,0 0 0,1-1 0,0 0 0,1 0 1,1-1-1,0 0 0,0 0 0,1 0 0,1-1 0,0-1 0,1 0 0,0 0 0,0-1 0,1 0 1,0-1-1,0-1 0,1 0 0,23 9 0,-18-10 6,0-1 0,1 0 0,-1-2 0,1 0 0,0-1 0,0-1 0,0-1 0,0-1 0,0 0 0,0-1 1,-1-2-1,1 1 0,-1-2 0,30-12 0,-12 3 48,-1-3-1,-1 0 1,-1-3 0,0 0 0,-2-3 0,38-33 0,-30 20 56,-2-2 0,-1-1 0,-2-2 0,-2-1 0,-2-2 0,-1-1 0,43-96 0,-62 118-23,-1-1 1,-1-1-1,-2 1 0,0-1 1,-1-1-1,-2 1 0,1-48 1,-5 63 4,0-1 1,0 1-1,-1-1 1,0 1-1,-1-1 0,0 1 1,-1 0-1,0 0 1,-7-12-1,7 16-21,0 0 0,-1 0-1,1 0 1,-2 1-1,1-1 1,0 1 0,-1 0-1,0 1 1,0 0-1,-1-1 1,1 2 0,-1-1-1,0 1 1,-10-3-1,-35-9 253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1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1154 120 12027,'-6'-8'130,"0"0"1,0 1 0,-1 0 0,0 0 0,0 0 0,-1 1 0,0 0 0,0 0 0,0 1 0,-1 0-1,0 1 1,-17-7 0,4 4 14,-1 0-1,1 1 0,-1 2 0,-32-3 1,29 6-105,1 1 0,0 1 0,-1 2 0,1 0 0,0 2 0,0 0 0,1 2 0,-1 1 0,-40 19 0,20-4-15,2 1 0,1 2 0,1 2 0,-41 36 0,47-33-9,0 2 0,2 2 0,2 1 0,1 1 0,2 1-1,-31 56 1,44-66-13,0 1 0,3 1 0,0-1 0,2 2 0,1 0 0,1 0-1,2 0 1,1 1 0,1 0 0,2 44 0,2-59-2,2 1 0,0-1 0,1 0 0,1 1 0,0-2 0,2 1 1,0 0-1,0-1 0,2 0 0,12 19 0,-12-23-8,0 0 0,1-1 0,1-1 0,0 1 0,1-1-1,0-1 1,0 0 0,1-1 0,0 0 0,0-1 0,1 0 0,25 10 0,-13-9-29,0-1-1,0-1 1,1-1 0,0-1 0,0-2 0,0 0-1,1-2 1,-1-1 0,0-1 0,0-1 0,0-1-1,-1-1 1,32-12 0,-25 7 0,-1-3 0,-1 0 0,0-2-1,-1-1 1,-1-2 0,0-1 0,-2 0 0,0-2 0,45-48 0,-39 33 53,-3-2 1,-1 0-1,-2-2 1,29-57-1,-42 71 23,-2 0 0,-1-1 0,-1-1 0,-1 0 1,-1 0-1,-2 0 0,-1-1 0,1-37 0,-5 51-14,0 0 0,-1 1 0,-1-1 0,-1 1 0,-5-20 0,6 28-22,0 1 1,0-1-1,-1 0 1,0 1 0,0 0-1,0 0 1,-1 0-1,0 0 1,0 0 0,0 0-1,0 1 1,-1 0-1,0 0 1,0 0 0,-7-4-1,4 5-62,0-1 0,0 1 0,0 1 0,0-1 0,-1 1 0,1 1 0,-1-1 0,1 1 0,-1 1 0,0 0 0,1 0 0,-1 1 1,0 0-1,-11 3 0,6-1-80,1 1 0,0 0 1,1 1-1,-1 0 0,1 1 1,0 1-1,0 0 0,-15 12 1,-10 12-271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11194,'4'2'111,"0"-1"-1,1 1 0,-1-1 0,0 0 1,0 0-1,1-1 0,-1 1 1,0-1-1,1 0 0,5-1 0,47-9 228,-27 3-100,93-8 238,209 0 0,-229 13-465,308 3-32,192-7-116,-201-23 115,333-16 36,-459 36-12,616-34 3,-687 23 2,211-15 32,-304 31-25,191 18-1,-248-7-7,331 22 179,-365-28-172,-10-1-22,-1 1 1,0-2-1,0 0 1,19-3 0,-28 3-20,0 1 1,1-1 0,-1 1 0,0-1 0,0 0 0,0 0-1,0 0 1,1 0 0,-1 1 0,0-2 0,0 1 0,-1 0 0,1 0-1,0 0 1,0 0 0,0 0 0,-1-1 0,1 1 0,-1 0-1,1-1 1,-1 1 0,1 0 0,-1-1 0,0 1 0,0-1-1,1-1 1,-1-15-138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10 14195,'-2'-2'112,"-1"1"1,1 0-1,0 0 1,0 0-1,-1 0 1,1 1-1,-1-1 1,1 1-1,-1-1 1,1 1-1,-1 0 1,1 0-1,-1 0 0,1 0 1,0 0-1,-1 1 1,-3 0-1,-2 1 46,0 0 0,0 1-1,1 0 1,-10 4 0,1 3-65,-1 0 1,1 1-1,1 1 0,0 1 1,-17 17-1,-60 77-15,71-79-39,-26 41-1,42-60-51,0-1 1,1 1 0,0 1-1,0-1 1,1 0 0,0 1 0,1 0-1,0-1 1,-1 17 0,3-24 3,0 0 1,0-1 0,0 1 0,0 0-1,0 0 1,1-1 0,-1 1 0,0 0-1,1-1 1,0 1 0,-1-1-1,1 1 1,0-1 0,0 1 0,0-1-1,0 1 1,0-1 0,0 0-1,0 0 1,0 1 0,2 0 0,0 0-11,-1-1 0,0 0 0,1 0 0,-1 0 0,1-1 0,0 1 1,-1 0-1,1-1 0,-1 0 0,1 0 0,0 1 0,3-2 0,6 0-97,1-1 0,-1-1 0,0 0 0,22-8 0,0-5-61,1-1-1,-2-1 1,46-34 0,-23 11-7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13395,'14'31'4013,"-12"-28"-3979,0 0 0,0 0 0,1-1 0,-1 1 0,1-1 0,-1 1 0,1-1 0,0 0 0,0 0 0,0 0 0,0 0 0,3 1 0,4 1-20,0-1-1,0 1 0,1-1 0,-1-1 1,0 0-1,1-1 0,0 0 0,17 0 0,6-4 56,46-8 0,-6 1 56,-69 9-114,0 1 1,0-1-1,1 1 0,-1 1 0,0-1 1,0 1-1,0 0 0,7 2 1,-10-2-8,1 0 1,-1 0-1,1 1 1,-1-1 0,0 1-1,1 0 1,-1-1 0,0 1-1,0 0 1,-1 0-1,1 0 1,0 1 0,-1-1-1,1 0 1,-1 1-1,3 4 1,4 11 0,-6-10-45,1-1-1,1 0 0,-1 0 0,1-1 1,8 11-1,-10-15 23,0 0 1,0 0-1,0-1 0,0 1 1,0 0-1,0-1 0,1 0 1,-1 0-1,0 0 1,1 0-1,-1 0 0,1 0 1,-1 0-1,1-1 0,-1 0 1,1 1-1,0-1 1,-1 0-1,1 0 0,-1 0 1,5-1-1,7-1-102,0-2 1,0 1-1,-1-1 0,1-1 1,-1-1-1,21-11 0,75-53-1045,-42 25 183,-57 38 687,24-13-659,-32 19 819,0 0-1,0 0 1,0 0-1,0 0 0,0 0 1,0 1-1,1-1 1,-1 1-1,0 0 1,1-1-1,-1 1 1,4 1-1,-6-1 97,1 0 0,0 1 0,-1 0 0,1-1-1,-1 1 1,1-1 0,-1 1 0,1-1 0,-1 1 0,0 0 0,1-1-1,-1 1 1,0 0 0,0 0 0,1-1 0,-1 1 0,0 0 0,0 0-1,0-1 1,0 1 0,0 0 0,0 0 0,0-1 0,0 1-1,0 0 1,0 0 0,0-1 0,-1 2 0,-5 26-97,5-24 111,0-3 80,1 1 1,-1 0-1,1-1 0,0 1 0,0 0 1,-1 0-1,1-1 0,0 1 1,0 0-1,1-1 0,-1 1 1,0 0-1,0-1 0,1 1 1,0 2-1,1-2 74,-1 0 0,1 0 1,0-1-1,-1 1 0,1-1 1,0 1-1,0-1 0,0 0 1,0 0-1,0 0 0,2 1 0,-1 0-74,0 0 0,-1 0 0,1 1-1,-1-1 1,1 1 0,-1-1 0,0 1-1,0 0 1,-1-1 0,1 1-1,0 0 1,-1 0 0,0 1 0,0-1-1,0 0 1,0 0 0,1 7 0,0 4 98,0 1 1,0 25 0,-6 43 592,-17 97-1,7-75 212,29-148-71,14-64-370,-14 48-447,2 0 1,45-102 0,-60 156-99,0 0 0,1 1 1,0 0-1,-1-1 0,2 1 1,-1 0-1,0 1 1,5-5-1,-7 7 19,0 1 0,0-1 0,0 0 0,0 1 0,0-1 0,0 1 0,0 0 0,1-1 1,-1 1-1,0 0 0,0 0 0,0 0 0,0 0 0,0 0 0,0 0 0,1 0 0,-1 0 0,0 0 0,0 0 0,0 1 0,0-1 0,0 0 1,0 1-1,0-1 0,0 1 0,0-1 0,0 1 0,0-1 0,0 1 0,0 0 0,0 0 0,0-1 0,-1 1 0,1 0 0,0 0 0,0 0 1,-1 0-1,1 0 0,0 1 0,2 2-9,0 0 1,-1 0-1,1 0 1,-1 0 0,0 0-1,0 0 1,0 1-1,0-1 1,-1 1-1,0-1 1,1 6-1,-2-7 33,0 0-1,0-1 1,-1 1 0,1 0-1,-1-1 1,1 1-1,-1-1 1,0 1-1,0 0 1,0-1-1,-1 0 1,1 1-1,0-1 1,-1 0-1,1 0 1,-1 0-1,0 0 1,0 0-1,0 0 1,-4 3-1,-5 4-55,-1-1 0,1 0-1,-1-1 1,-1 0-1,1-1 1,-16 6-1,43-28-2339,168-111-2302,-57 41 3630,-116 78 1467,0 2 0,0-1 0,1 1 0,11-4 0,-21 10-373,-1-1 0,1 1-1,-1 0 1,1 0 0,-1-1-1,1 1 1,-1 0-1,1 0 1,-1 0 0,1 0-1,-1 0 1,1 0-1,0 0 1,-1 0 0,1 0-1,-1 0 1,1 0 0,-1 0-1,1 0 1,-1 0-1,1 1 1,-1-1 0,2 0-1,-3 11 1222,-18 20 811,15-24-1889,-7 9 369,6-10-419,0 1-1,1-1 0,-1 1 1,2 0-1,-1 0 1,1 1-1,0-1 0,0 1 1,-2 13-1,5-21-134,0 1 0,0 0 0,1-1 0,-1 1 0,0-1 0,0 1 0,0 0 0,1-1 0,-1 1 0,0-1 0,1 1 0,-1-1 0,0 1 0,1-1 0,-1 1 0,1-1 0,-1 1 0,1-1 0,-1 1 0,1-1 0,-1 0 0,1 1 0,-1-1 0,1 0 0,-1 0 0,1 1 0,0-1 0,-1 0 0,1 0 0,0 0 0,-1 0 0,1 0 0,-1 0 0,1 0 0,0 0 0,-1 0 0,1 0 0,0 0 0,0 0 0,30-6-161,-28 5 143,49-16-239,-36 11 199,1 1 0,-1 0 0,1 1 0,29-3-1,-44 7 68,1 0 0,-1 1 1,0-1-1,0 1 0,0-1 0,0 1 0,0 0 0,0 0 0,0 0 0,0 0 0,0 0 0,0 0 0,0 0 0,0 1 1,-1-1-1,1 1 0,-1 0 0,1-1 0,-1 1 0,1 0 0,-1 0 0,0-1 0,0 1 0,0 0 0,1 4 0,15 17 98,-15-22-100,-1 0 0,0 0 0,0 0 0,0 0 0,1-1 0,-1 1 0,0-1 0,1 1 0,-1-1 0,1 1 0,-1-1 0,0 0 0,1 1 0,-1-1 0,1 0 0,-1 0 0,1 0 0,2-1 0,2 0 6,0-1 0,1 0 0,-1 0 0,0 0 0,-1-1 0,1 0 0,0 0-1,10-8 1,42-38 37,-42 34-32,114-115 61,-130 130-76,0 0 0,0 0 0,0 0 0,0 0 0,0 0 0,0-1 0,0 1 0,0 0 0,0 0 0,0 0 0,0 0 0,1 0 0,-1 0 0,0 0 0,0-1 0,0 1 0,0 0 0,0 0 0,0 0 0,0 0 0,0 0 0,0 0 0,0 0 0,0 0 0,0 0 0,1 0 0,-1-1 0,0 1 0,0 0 0,0 0 0,0 0 0,0 0 0,0 0 0,0 0 0,1 0 0,-1 0 0,0 0 0,0 0 0,0 0 0,0 0 0,0 0 0,0 0 0,1 0 0,-1 0 0,0 0 0,0 0 0,0 0 0,0 0 0,0 0 0,0 0 0,0 0 0,1 1 0,-1-1 0,0 0 0,0 0 0,0 0 0,0 0 0,0 0 0,0 0 0,0 0 0,0 0 0,0 0 0,0 1 0,-2 10 34,-8 15 18,8-20-39,-2 2 19,0 0 0,1 1 0,0-1 1,1 1-1,-2 12 0,4-20-25,-1 1 0,1-1 0,0 1 0,0-1 0,1 1 0,-1-1 0,0 1 0,0-1 0,1 1 0,-1-1 0,1 1 0,-1-1 0,1 0 0,0 1 0,-1-1 0,1 0 0,0 1 0,0-1 0,0 0 0,0 0 0,0 0 0,0 0 0,0 0 0,0 0 0,1 0 0,-1 0 0,0 0 0,1-1 0,-1 1 0,0-1 0,1 1 0,-1-1 0,1 1 0,-1-1 1,1 0-1,-1 1 0,1-1 0,-1 0 0,3 0 0,3 0 32,1 0 0,0-1 0,0 1 1,0-2-1,0 1 0,-1-1 0,1 0 1,-1-1-1,14-6 0,-7 2 74,1-1 0,-1 0 0,21-18 0,-33 25-88,-1 0 0,1-1-1,-1 1 1,0 0 0,1-1-1,-1 1 1,0-1 0,0 0-1,0 1 1,0-1-1,0 0 1,0-2 0,-1 4-20,0 0 0,1 0 1,-1-1-1,0 1 0,0 0 0,0 0 1,0-1-1,0 1 0,0 0 1,-1 0-1,1-1 0,0 1 0,0 0 1,0 0-1,0-1 0,0 1 1,0 0-1,0 0 0,0 0 0,0-1 1,-1 1-1,1 0 0,0 0 0,0 0 1,0 0-1,0-1 0,-1 1 1,1 0-1,0 0 0,0 0 0,0 0 1,-1 0-1,-13 0 170,5 3-119,0 0 1,1 1 0,0 0 0,-1 0 0,2 1 0,-1 0 0,-7 7 0,-6 5 63,-20 22 1,32-30-216,0 1-1,1 0 1,-12 18-1,19-26 45,0 1 0,-1-1-1,1 1 1,0-1 0,0 1 0,1 0-1,-1-1 1,0 1 0,1 0-1,0 4 1,0-6 28,0 0 1,0 1-1,0-1 1,1 0-1,-1 0 1,0 0-1,1 1 1,-1-1-1,1 0 1,0 0-1,-1 0 1,1 0-1,0 0 0,0 0 1,0 0-1,-1 0 1,1 0-1,0 0 1,0-1-1,0 1 1,0 0-1,1-1 1,1 2-1,-1-1-2,0 0 0,1 0 0,-1-1 0,0 1 0,1 0 0,-1-1 0,0 0 0,1 0 0,-1 1 0,5-2 0,38-8-340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14555,'-5'31'914,"-8"33"0,9-47-784,0 1 0,0 0 1,2 0-1,0 1 0,1-1 0,2 25 0,-1-40-126,1 0 1,-1-1-1,1 1 0,0 0 0,-1 0 0,1-1 0,0 1 0,1 0 0,-1-1 0,0 1 0,1-1 0,-1 0 0,1 1 1,0-1-1,0 0 0,0 0 0,0 0 0,0 0 0,0 0 0,0-1 0,1 1 0,-1-1 0,1 1 0,-1-1 0,1 0 0,0 0 1,-1 0-1,1 0 0,0-1 0,0 1 0,-1-1 0,1 1 0,0-1 0,0 0 0,0 0 0,0 0 0,3-1 0,6-1 42,-1 0-1,1-1 0,-1 0 1,0-1-1,0 0 0,0-1 1,18-10-1,-7 1 80,0 0 0,-1-2 1,0-1-1,-1 0 0,-1-2 0,-1 0 0,-1-1 1,0-1-1,-2 0 0,17-31 0,-22 22 83,-10 20-89,0 10-116,-1-1-1,1 1 1,0 0 0,0 0 0,0 0 0,-1 0 0,1 0 0,0 0 0,0 0 0,0 0 0,-1 0 0,1 0-1,0 0 1,0 0 0,0 0 0,-1 0 0,1 0 0,0 0 0,0 0 0,0 0 0,-1 1 0,1-1 0,0 0-1,0 0 1,0 0 0,-1 0 0,1 0 0,0 0 0,0 1 0,0-1 0,0 0 0,0 0 0,0 0 0,-1 0-1,1 1 1,0-1 0,0 0 0,0 0 0,0 0 0,0 1 0,-8 10 2,1 1 1,0 0-1,1 0 0,1 0 1,0 1-1,0 0 0,1 0 1,1 0-1,0 0 0,1 0 1,-1 15-1,3-26-3,0 0 1,0 0 0,0 0-1,0-1 1,0 1-1,0 0 1,0 0 0,1 0-1,-1-1 1,1 1-1,-1 0 1,1-1-1,0 1 1,-1 0 0,1-1-1,0 1 1,0-1-1,0 1 1,3 2-1,-3-3 6,0-1 0,1 1-1,-1-1 1,0 0 0,0 1-1,1-1 1,-1 0-1,0 1 1,1-1 0,-1 0-1,0 0 1,1 0 0,-1-1-1,0 1 1,1 0-1,-1 0 1,0-1 0,1 1-1,-1 0 1,2-2 0,5-2 52,1 0 0,-1-1 0,0 0 0,-1-1 0,14-11 0,7-11 267,-1-1-1,24-34 1,-50 63-317,-1-1 0,0 0 0,1 0 1,0 1-1,-1-1 0,1 0 0,-1 1 0,1-1 0,0 1 0,-1-1 0,1 1 0,0-1 0,0 1 0,0-1 0,-1 1 0,2-1 1,-2 1-7,1 1 0,-1-1 1,0 0-1,0 0 1,1 0-1,-1 0 0,0 1 1,0-1-1,1 0 1,-1 0-1,0 0 0,0 1 1,0-1-1,1 0 1,-1 0-1,0 1 0,0-1 1,0 0-1,0 1 1,0-1-1,0 0 1,1 0-1,-1 1 0,0-1 1,0 0-1,0 1 1,0-1-1,0 0 0,0 1 1,-2 34 131,1-28-132,0 7 7,-1-1-44,0 0 1,2-1 0,-1 1 0,2 0-1,0 0 1,0 0 0,1 0 0,6 19-1,-7-29-14,0-1 0,0 0 0,0 0-1,0 0 1,0 0 0,1 0 0,-1 0 0,0 0-1,1 0 1,0-1 0,0 1 0,-1 0-1,1-1 1,0 0 0,0 1 0,0-1 0,0 0-1,1 0 1,-1 0 0,0 0 0,0 0 0,1-1-1,-1 1 1,0-1 0,1 0 0,-1 1-1,0-1 1,1 0 0,-1 0 0,1-1 0,-1 1-1,0 0 1,1-1 0,4-1 0,1-1-64,0 0 0,1 0 0,-1-1 0,-1 0 0,1-1 0,0 1 0,-1-1 0,10-10 0,23-27-417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 16291,'5'-7'1491,"-13"23"-973,-18 52 299,-22 96 1,37-122-749,-6 17-11,3 0-1,3 1 0,-5 75 1,16-132-56,0-1 0,0 0 0,0 0 0,0 0 0,0 0 0,1 0 1,-1 0-1,1 0 0,-1 0 0,2 2 0,-2-3-1,0-1 0,0 0 0,1 0 0,-1 1 0,0-1 0,0 0 0,1 0-1,-1 0 1,0 1 0,0-1 0,1 0 0,-1 0 0,0 0 0,1 0 0,-1 1 0,0-1 0,0 0 0,1 0 0,-1 0-1,0 0 1,1 0 0,-1 0 0,0 0 0,1 0 0,-1 0 0,0 0 0,1 0 0,-1 0 0,0 0 0,1 0 0,-1 0 0,0-1-1,1 1 1,-1 0 0,1 0 0,1-2 2,1 0 1,-1 0-1,0-1 0,0 1 1,0-1-1,0 1 0,0-1 1,0 1-1,-1-1 0,1 0 0,1-4 1,6-16-29,-1-1 1,-2 0-1,0 0 1,3-33-1,1-102-400,-9 149 195,4 13 96,9 22 32,0 0 38,-12-22 60,1 0 0,0 0 0,-1 0 0,1-1 0,0 1 0,0-1 0,1 0 0,-1 0 0,0 0 0,1 0 0,-1 0 0,1-1 1,0 1-1,-1-1 0,1 0 0,0 0 0,5 0 0,-3-1 15,0 0 0,0 0 0,0-1 0,0 0 0,1 0 0,-1-1 0,-1 1 0,1-1 0,11-6 0,2-2 43,0-1 1,-1-2-1,-1 1 0,0-2 0,17-18 0,-9 7 71,28-35-1,-45 50-90,0-1 0,-1 0 0,-1 0 0,1-1 0,-2 0 0,8-21 0,-12 31-31,-1 0 0,1 0 0,-1 0 1,0 0-1,1 0 0,-1 0 0,0 0 0,0-1 0,0 1 0,-1 0 0,1 0 1,0 0-1,-1 0 0,-1-4 0,1 5-2,1 0 0,-1 0 0,0 0-1,0 1 1,0-1 0,0 0 0,0 0 0,0 1 0,0-1-1,0 1 1,0-1 0,0 1 0,0-1 0,0 1-1,0-1 1,-1 1 0,1 0 0,0 0 0,0 0 0,0 0-1,0 0 1,-1 0 0,1 0 0,0 0 0,0 0 0,0 0-1,-1 1 1,1-1 0,-2 1 0,-6 2-5,0 1 0,0 0 0,1 0 0,0 1 1,-1 0-1,1 0 0,1 1 0,-1 0 0,1 0 0,0 1 0,1 0 0,-1 0 0,-6 12 1,4-7-1,1 0 1,1 0 0,0 1-1,1 0 1,0 0 0,1 1 0,0 0-1,-3 17 1,7-27 3,1-1 0,-1 0 0,1 1 0,0-1 0,0 1 1,0-1-1,0 1 0,1-1 0,-1 0 0,1 1 0,0-1 0,0 0 0,0 0 0,1 0 0,-1 1 0,1-1 1,-1 0-1,5 4 0,-3-4 5,0 0 1,0 0 0,1-1-1,-1 1 1,1-1 0,-1 0-1,1 0 1,0 0 0,0-1-1,0 1 1,0-1 0,0 0-1,0 0 1,8 0 0,6 0 14,0 0 0,-1-2 0,22-3 0,-26 2-11,0 1 1,0 0-1,1 1 1,-1 0-1,0 1 1,1 0-1,15 4 1,-26-4-9,-1 1 1,1-1-1,0 0 1,-1 1-1,1-1 1,-1 1-1,1 0 1,-1 0-1,0 0 1,0 0 0,0 0-1,0 0 1,0 1-1,0-1 1,0 0-1,-1 1 1,0 0-1,1-1 1,-1 1-1,2 5 1,-2-2-58,0 0 0,1 1 1,-2-1-1,1 0 0,-1 0 0,0 1 1,0-1-1,-3 12 0,3-17 35,0 0-1,0 0 0,0 0 1,0 0-1,0 0 1,0-1-1,0 1 0,-1 0 1,1 0-1,0 0 0,0 0 1,-1-1-1,1 1 1,-1 0-1,1 0 0,-1-1 1,1 1-1,-1 0 0,0-1 1,1 1-1,-1-1 1,1 1-1,-1-1 0,0 1 1,0-1-1,1 1 1,-1-1-1,-1 1 0,0-1 10,1-1-1,0 1 1,-1-1-1,1 1 1,0-1-1,0 1 1,-1-1-1,1 0 1,0 0-1,0 0 1,0 1-1,0-1 1,0 0-1,0 0 1,0-1-1,0 1 1,0-1-1,-21-26-235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15955,'-32'32'873,"23"-10"-865,-1-12-16,28-12 352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16628,'-1'0'27,"1"0"0,0 0 1,0 0-1,0 0 1,0-1-1,0 1 1,0 0-1,0 0 1,0 0-1,0 0 0,0 0 1,0 0-1,0 0 1,0 0-1,-1 0 1,1 0-1,0 0 1,0 0-1,0 0 0,0 0 1,0 0-1,0 0 1,0 0-1,0 0 1,-1 0-1,1 0 1,0 0-1,0 0 0,0 0 1,0 0-1,0 0 1,0 0-1,0 0 1,0 0-1,-1 0 1,1 0-1,0 0 0,0 0 1,0 0-1,0 0 1,0 0-1,0 0 1,0 0-1,0 0 1,0 0-1,0 1 0,0-1 1,0 0-1,-1 0 1,1 0-1,0 0 1,0 0-1,0 0 1,-4 10 360,-2 13-191,-21 111 600,-12 178 1,38-296-814,0-8 2,1 0 0,-1-1 1,1 1-1,1 0 0,-1 0 0,3 8 1,-3-15 10,0-1 1,0 1 0,0-1 0,0 1 0,0-1-1,1 0 1,-1 1 0,0-1 0,0 1-1,0-1 1,0 0 0,1 1 0,-1-1-1,0 1 1,0-1 0,1 0 0,-1 1 0,0-1-1,1 0 1,-1 1 0,0-1 0,1 0-1,-1 0 1,1 1 0,-1-1 0,0 0-1,1 0 1,-1 0 0,1 1 0,-1-1 0,0 0-1,1 0 1,0 0-1,0-1-1,0 1 0,0-1 1,0 1-1,0-1 1,-1 1-1,1-1 0,0 1 1,0-1-1,-1 0 1,1 0-1,0 1 1,-1-1-1,1-1 0,19-34-71,3-25 53,-2 0 1,-3-2-1,11-69 0,-24 115-24,-5 17 46,0 0-1,0 0 0,0 0 0,0 0 1,0 0-1,1 0 0,-1 0 1,0 0-1,0 0 0,0 0 0,0 0 1,0 0-1,0 0 0,1 0 1,-1 0-1,0 0 0,0 0 0,0 0 1,0 0-1,0 0 0,0 0 0,1 0 1,-1 0-1,0 0 0,0 0 1,0 1-1,0-1 0,0 0 0,0 0 1,0 0-1,0 0 0,0 0 0,1 0 1,-1 0-1,0 1 0,0-1 1,0 0-1,0 0 0,0 0 0,0 0 1,0 0-1,0 0 0,0 1 0,0-1 1,0 0-1,0 0 0,0 0 1,0 0-1,0 0 0,0 1 0,0-1 1,0 0-1,5 37-58,-3-24 36,0-1 7,0 1-1,1-1 1,1-1 0,0 1 0,1 0 0,6 10 0,-9-19 22,0 0-1,0 0 1,0 0 0,0 0-1,0 0 1,1 0 0,-1-1-1,1 1 1,0-1-1,0 0 1,0 0 0,0 0-1,0 0 1,0-1-1,0 1 1,1-1 0,-1 1-1,0-1 1,1 0 0,-1-1-1,1 1 1,0-1-1,-1 1 1,7-1 0,0-2 32,1 0 1,-1-1 0,0 0 0,0 0 0,-1-1 0,1 0 0,-1-1 0,0 0 0,0 0 0,0-1 0,-1 0 0,11-11 0,5-5 126,-1-2 1,33-42-1,-51 60-133,37-55 225,-38 55-230,0 0 0,-1-1 0,0 0 0,-1 1 0,0-1 0,0 0 0,2-14 0,-3 20-26,-1 1 1,0-1-1,0 0 1,0 0-1,1 1 1,-1-1 0,0 0-1,0 0 1,0 0-1,-1 1 1,1-1-1,0 0 1,0 0 0,0 0-1,0 1 1,-1-1-1,1 0 1,0 1-1,-1-1 1,1 0-1,0 0 1,-1 1 0,1-1-1,-1 1 1,1-1-1,-1 0 1,0 1-1,1-1 1,-1 1 0,0 0-1,1-1 1,-1 1-1,0-1 1,1 1-1,-1 0 1,0-1 0,-1 1-1,0 0-4,0 0 1,-1 0-1,1 1 0,0-1 0,0 1 0,0 0 0,0-1 1,0 1-1,0 0 0,0 0 0,0 0 0,0 1 1,0-1-1,-3 3 0,-10 12-33,0 0 0,1 1 1,1 0-1,0 1 0,1 1 1,1 0-1,1 1 0,-13 37 0,19-46 12,0 0 0,1 1-1,1 0 1,0-1-1,0 1 1,1 15-1,1-23 18,0-1 0,0 1 0,0-1-1,1 0 1,-1 1 0,1-1 0,0 1 0,0-1-1,0 0 1,1 0 0,-1 0 0,1 1 0,-1-1-1,1-1 1,0 1 0,0 0 0,1 0-1,-1-1 1,0 1 0,1-1 0,0 0 0,-1 0-1,1 0 1,0 0 0,5 3 0,-2-4 1,0 1 0,0-1 0,0 0 0,1 0 0,-1-1 0,0 1 0,0-2 0,0 1 0,0 0 0,1-1 0,-1 0 1,0-1-1,0 0 0,7-2 0,4-3-5,1-1 1,-1 0-1,22-15 1,-21 11 43,30-26 0,-44 35-11,0-1-1,-1 1 1,1-1-1,-1 0 1,0 0-1,0-1 0,0 1 1,0 0-1,-1-1 1,1 0-1,-1 1 1,-1-1-1,3-6 1,-4 11-17,0-1-1,0 1 1,0 0 0,0-1 0,0 1-1,1-1 1,-1 1 0,0 0 0,0-1 0,0 1-1,0-1 1,0 1 0,0-1 0,0 1-1,-1 0 1,1-1 0,0 1 0,0-1 0,0 1-1,0 0 1,0-1 0,-1 1 0,1 0 0,0-1-1,0 1 1,-1 0 0,1-1 0,0 1-1,0 0 1,-1-1 0,1 1 0,0 0 0,-1 0-1,1-1 1,0 1 0,-1 0 0,1 0-1,-1 0 1,1 0 0,0-1 0,-1 1 0,1 0-1,-1 0 1,1 0 0,0 0 0,-1 0-1,1 0 1,-1 0 0,1 0 0,0 0 0,-1 0-1,-1 1 14,0-1-1,0 1 1,0 0-1,1 0 0,-1 0 1,0-1-1,1 1 1,-1 1-1,-2 1 1,-2 3-20,1 1 0,-1 0 1,1 0-1,1 0 0,-1 0 1,1 1-1,1 0 1,-1 0-1,1 0 0,1 0 1,-1 1-1,1-1 0,1 1 1,0-1-1,0 1 1,0 0-1,1-1 0,1 1 1,-1 0-1,2-1 0,-1 1 1,4 10-1,-4-17 42,-1 1-1,2-1 1,-1 0-1,0 0 0,0 1 1,1-1-1,-1 0 1,1 0-1,-1 0 1,1-1-1,0 1 1,0 0-1,0-1 1,0 1-1,0-1 0,0 1 1,1-1-1,-1 0 1,0 0-1,1 0 1,-1 0-1,0-1 1,1 1-1,-1-1 0,1 1 1,0-1-1,-1 0 1,1 0-1,-1 0 1,5-1-1,24-11 120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13699,'4'1'1112,"-2"3"-808,-1-4 384,1 0-624,-1 0-776,2-4 696,-2-6-176,-1-3-96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 14787,'6'-2'2385,"-22"14"-2057,-4 8 880,-9 17-512,-2 8-144,-5 6-248,1 5-128,5 3-200,10-3-112,14-12-160,12-8-8,26-22-184,9-12-88,20-18 968,3-15-608,11-18-8,-2-7 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 15011,'-15'15'449,"-68"73"514,75-78-877,0 0 0,1 1 1,0-1-1,0 2 1,2-1-1,-10 24 1,15-34-77,-1 0 0,1 0 0,-1 0 1,1 0-1,0 0 0,0 1 0,0-1 1,-1 0-1,1 0 0,0 0 0,0 0 1,0 0-1,1 1 0,-1-1 0,0 0 1,0 0-1,1 0 0,-1 0 0,1 0 1,-1 0-1,2 2 0,-2-2-2,1-1-1,0 1 1,0-1 0,0 1-1,0-1 1,0 0 0,0 1-1,0-1 1,0 0-1,0 0 1,0 1 0,-1-1-1,1 0 1,0 0 0,0 0-1,0 0 1,0-1 0,0 1-1,2 0 1,5-2 13,-1-1 0,0 1 0,0-1 1,0-1-1,8-3 0,22-19-150,-1-1-1,58-54 1,-13 8-651,-79 72 746,-1 0-1,0 0 1,0 0 0,1 0 0,-1 0-1,0 1 1,1-1 0,-1 0 0,1 1-1,-1-1 1,3 0 0,-4 1 22,1 0-1,-1 0 1,0 0 0,1 0-1,-1 0 1,0 0 0,0 1-1,1-1 1,-1 0 0,0 0 0,0 0-1,1 0 1,-1 0 0,0 1-1,0-1 1,1 0 0,-1 0-1,0 0 1,0 1 0,0-1 0,1 0-1,-1 0 1,0 1 0,0-1-1,0 0 1,0 0 0,0 1 0,0-1-1,1 0 1,-1 1 0,0-1-1,0 0 1,0 1 0,0-1-1,0 6-60,-1-1-1,1 0 1,-1 0-1,0 0 0,-1 7 1,-7 20-48,5-22 97,1 1-1,0 0 0,1 0 1,0 0-1,0 0 0,2 0 1,-1 0-1,3 20 0,-2-30 18,0 1-1,0-1 1,1 1-1,-1-1 1,1 1-1,-1-1 0,1 0 1,-1 1-1,1-1 1,0 0-1,0 0 1,0 1-1,-1-1 1,1 0-1,0 0 1,1 0-1,-1 0 1,0 0-1,0 0 1,0 0-1,0-1 1,1 1-1,-1 0 1,3 0-1,-1 0-3,-1-1 1,1 0-1,-1 0 1,1 0-1,-1-1 1,1 1 0,0 0-1,-1-1 1,0 0-1,1 0 1,-1 1-1,1-1 1,1-2-1,9-4-26,-1-1 0,0 0 0,19-17-1,-31 24 38,20-17 189,-1-1 1,-1-2-1,17-24 1,-53 83 851,4-8-737,-48 89 538,-160 338 782,221-456-1611,0 0 0,1 0 0,-1 1-1,0-1 1,1 1 0,-1-1 0,1 0 0,0 1 0,-1-1-1,1 1 1,0-1 0,0 1 0,0 2 0,2-6-1,0 0 0,-1 1-1,1-1 1,0 0 0,-1 0 0,1 0 0,-1 0 0,0 0 0,2-3 0,136-255-275,-40 67-37,-89 176 264,13-26-130,2 2-1,40-52 0,-64 92 162,4-4-28,-1-1 0,2 1-1,-1 0 1,9-7 0,-14 12 28,1-1 0,0 0-1,0 0 1,0 1 0,1-1 0,-1 1-1,0-1 1,0 1 0,0-1 0,0 1 0,0 0-1,1-1 1,-1 1 0,0 0 0,0 0 0,0 0-1,1 0 1,-1 0 0,0 0 0,0 0-1,0 0 1,1 1 0,-1-1 0,0 0 0,0 1-1,0-1 1,0 1 0,0-1 0,0 1-1,1 0 1,-2-1 0,1 1 0,0 0 0,0 0-1,2 1 1,-1 3-2,1-1 0,-1 1 0,0-1 0,0 1 0,0 0 0,0-1 0,-1 1 0,0 0 0,0 0 0,0 0 0,-1 0 0,0 0 0,0 1 0,0-1 0,-2 9 0,0-1 39,0-1 0,-1 1 0,0-1 0,-1 0 0,-7 15 0,4-15 20,1-1-1,-2 0 1,0-1-1,0 0 1,-1 0-1,0 0 1,-1-1-1,0-1 1,0 0-1,-1 0 1,0-1-1,0 0 1,0-1-1,-1 0 1,0-1-1,-1 0 0,-15 3 1,26-7-71,-1 0-15,0 0 0,0-1 1,0 1-1,0-1 0,0 0 1,-6 0-1,9 0 30,-1 0-1,1 0 1,-1 0 0,0-1 0,1 1 0,-1 0 0,1 0-1,-1-1 1,1 1 0,-1 0 0,1-1 0,-1 1 0,1-1-1,-1 1 1,1-1 0,-1 1 0,1-1 0,0 1 0,-1-1-1,1 1 1,0-1 0,-1 0 0,1 1 0,0-1 0,0 1-1,0-1 1,-1 0 0,1 1 0,0-1 0,0 0-1,0 1 1,0-1 0,0 1 0,0-1 0,1 0 0,-1 1-1,0-1 1,0 0 0,0 1 0,0-1 0,1 1 0,-1-1-1,1 0 1,11-35-153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11811,'2'9'1592,"-2"15"-728,-3 6-304,-6 9 1761,1 2-1361,0 5-392,3 3-72,0-3-160,2-5-248,9-16-448,7-11-192,11-23 1744,2-11-1232,13-20 32,0-6-64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17588,'-6'9'183,"1"1"0,-1 0 0,1 0 0,1 0 0,0 1 0,1-1 0,-3 12 0,-1 2 81,-106 388-385,137-494-1042,-18 60 1051,5-22 293,-2-2-1,-2 1 1,2-59 0,-6 114-47,0 1 1,1-1 0,0 0-1,1 0 1,0-1 0,8 11 0,-10-15-181,0 0 0,0-1 0,1 1 1,0-1-1,0 0 0,0 0 0,1-1 1,-1 1-1,1-1 0,0 0 0,0 0 1,0 0-1,0-1 0,0 0 0,0 0 1,1 0-1,-1-1 0,1 1 0,0-1 1,-1-1-1,1 1 0,0-1 0,-1 0 1,1 0-1,7-2 0,3-1 0,-1 0 0,1-2 0,-1 0-1,0 0 1,-1-1 0,1-1 0,25-17 0,-2-2-145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154 284 12595,'-14'9'467,"-1"1"0,1 0 0,1 1 0,0 1 1,1 0-1,0 0 0,0 1 0,2 1 0,-15 23 0,22-33-416,1 0-1,1 0 1,-1 0-1,1 0 1,-1 0-1,1 0 1,-1 6-1,2-9-45,0 0 0,0-1-1,0 1 1,0 0 0,0 0 0,0-1 0,0 1-1,1 0 1,-1 0 0,0-1 0,0 1 0,1 0-1,-1-1 1,0 1 0,1 0 0,-1-1 0,0 1-1,1 0 1,-1-1 0,1 1 0,-1-1 0,1 1-1,0-1 1,-1 1 0,1-1 0,-1 1 0,1-1-1,0 0 1,-1 1 0,1-1 0,0 0 0,0 0-1,-1 1 1,1-1 0,0 0 0,0 0 0,-1 0-1,1 0 1,0 0 0,0 0 0,-1 0 0,1 0-1,0 0 1,0 0 0,-1-1 0,1 1 0,0 0-1,1-1 1,5-1 8,1 0-1,-1-1 0,1 1 1,-1-2-1,0 1 0,0-1 1,0 0-1,7-6 0,52-45 94,-51 41-69,-5 5-8,14-14 44,-23 22-65,0 0-1,0 0 0,0 1 0,1-1 0,-1 0 0,0 0 0,1 1 0,-1-1 0,0 0 0,1 1 0,-1-1 0,1 1 0,-1 0 0,1 0 1,1-1-1,-2 2-5,-1-1 0,1 0 1,-1 1-1,0-1 1,1 1-1,-1-1 1,1 0-1,-1 1 1,0-1-1,1 1 0,-1-1 1,0 1-1,1 0 1,-1-1-1,0 1 1,0-1-1,1 1 1,-1 0-1,0-1 0,0 1 1,0-1-1,0 1 1,0 1-1,1 20 26,-1-14-16,0-4-9,1 0 0,-1 0-1,1 0 1,0 0 0,0 0 0,0 0-1,1 0 1,-1 0 0,1-1 0,2 5-1,-2-7 3,-1 1 0,0-1 0,0 0 0,1 0 0,-1 1 0,0-1 0,1 0 0,-1 0 0,1 0 0,0-1 0,-1 1 0,1 0 0,0-1 0,-1 1 0,1-1 0,0 1 0,0-1 0,-1 0 0,1 1 0,0-1 0,0 0 0,0 0 0,0-1 0,2 1 0,9-3 34,0-1 1,0 0-1,-1 0 0,0-1 1,0-1-1,0 0 0,13-10 0,74-57 285,-98 72-322,34-29 156,0-2 0,-2-1 0,-2-1 0,50-72 0,-75 98-136,-4 5-10,1 0-1,-1 0 1,1-1-1,-1 1 1,0-1-1,0 0 1,-1 1-1,1-1 1,-1 0-1,0 0 1,0 0-1,0 0 1,0 0-1,-1 0 1,0-4-1,0 7-9,0 1 0,0-1 0,0 0 1,0 1-1,0-1 0,0 1 0,-1-1 0,1 1 0,0-1 0,-1 0 0,1 1 0,0-1 0,-1 1 0,1 0 0,0-1 0,-1 1 0,1-1 0,-1 1 0,1 0 0,-1-1 0,1 1 0,-1 0 0,1-1 1,-1 1-1,1 0 0,-1 0 0,1-1 0,-1 1 0,0 0 0,-1 0 0,0 0-1,0 0 1,0 0 0,0 0-1,1 1 1,-1-1 0,0 1-1,0-1 1,-3 2 0,-2 2-1,0 0 0,0 0 0,0 0 0,-7 7 0,-7 8 14,1 1 0,1 1-1,1 1 1,1 1 0,1 0-1,1 1 1,1 1 0,1 0-1,1 1 1,-16 52 0,25-69-8,1 0 1,0 0 0,1 1 0,0-1-1,0 1 1,1-1 0,2 17 0,-2-22-3,1-1 1,0 0 0,0 0-1,0 0 1,0 0 0,0 0-1,0 0 1,1 0 0,0 0-1,-1-1 1,1 1 0,0 0-1,0-1 1,1 0 0,-1 1-1,0-1 1,1 0 0,-1 0-1,1 0 1,0-1 0,0 1-1,0-1 1,0 1 0,0-1-1,5 2 1,-2-2-2,1 0 0,-1 0 0,0-1 0,1 0 1,-1 0-1,0 0 0,1-1 0,-1 0 0,0 0 0,0 0 0,0-1 0,0 0 0,0 0 1,0-1-1,0 0 0,-1 0 0,1 0 0,-1 0 0,6-5 0,-8 5-2,1 0 0,0-1 1,-1 1-1,1-1 0,-1 1 0,0-1 0,0 0 0,-1 0 1,1-1-1,-1 1 0,0 0 0,0-1 0,0 0 0,0 1 1,-1-1-1,0 0 0,0 0 0,-1 0 0,1 0 0,-1 1 0,0-1 1,0 0-1,0 0 0,-3-9 0,-11-28-13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14715,'9'20'904,"5"-1"-2512,1-10 1720,2-4-48,4 0-352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9794,'13'-14'1734,"-11"11"-1369,0 0-1,1 0 1,-1 0-1,1 0 1,0 1-1,0-1 1,0 1-1,0 0 1,0 0-1,6-3 1,-8 6-269,-1-1 0,1 0 0,-1 0 0,1 1-1,-1-1 1,1 0 0,-1 1 0,1-1 0,-1 1 0,1-1 0,-1 1 0,1-1 0,-1 1-1,0-1 1,1 1 0,-1-1 0,0 1 0,0-1 0,1 1 0,-1-1 0,0 1 0,0 0-1,0-1 1,0 1 0,0 0 0,1-1 0,-1 1 0,-1-1 0,1 1 0,0 1 0,0 22 524,0-22-487,-7 81 990,3-50-997,2 0 0,2 58 1,0-87-124,1-1 0,-1 1 1,1-1-1,-1 1 0,1-1 0,0 1 1,1-1-1,-1 1 0,1-1 1,-1 0-1,1 0 0,0 0 0,0 0 1,0 0-1,1 0 0,-1-1 1,1 1-1,2 2 0,-2-4-1,0 1 0,0-1-1,0 0 1,0 0 0,0 0-1,0-1 1,0 1 0,0-1 0,0 1-1,0-1 1,0 0 0,0 0-1,0 0 1,0-1 0,0 1 0,0-1-1,0 0 1,0 0 0,0 0-1,0 0 1,3-2 0,10-5-1,-1 0 1,0-1 0,-1-1-1,0 0 1,-1-1 0,13-12-1,68-81 40,-81 91-31,-12 12-8,1-1 0,0 0 0,0 0 0,0 0 0,-1 1 0,1-2 0,-1 1 0,0 0 0,2-3 0,-19 41-6,8-18-3,0 1 0,-9 33 0,16-51 3,1 1-1,0-1 1,-1 1-1,1-1 0,0 1 1,0-1-1,0 1 1,0 0-1,0-1 1,0 1-1,1-1 1,-1 1-1,0-1 1,1 1-1,0 1 1,0-2 1,-1-1-1,1 1 1,0-1 0,0 1 0,0-1 0,-1 1 0,1-1 0,0 1-1,0-1 1,0 0 0,0 1 0,0-1 0,0 0 0,0 0 0,0 0 0,0 1-1,0-1 1,-1 0 0,1 0 0,0-1 0,0 1 0,0 0 0,0 0 0,0 0-1,0-1 1,0 1 0,1-1 0,7-2-40,1 0 0,-1-1 0,0 0 0,0-1 0,-1 0 0,11-8 1,49-43-632,-31 25 72,-28 23 408,-2 3-136,-1-1 0,1 1 0,11-5 0,-18 10 312,0-1 0,0 1 0,0 0 0,0 0 0,0 0 0,1 0 0,-1 0-1,0 0 1,0 0 0,0-1 0,0 1 0,1 0 0,-1 0 0,0 0 0,0 0 0,0 0 0,0 0 0,1 0-1,-1 0 1,0 0 0,0 0 0,0 0 0,1 0 0,-1 0 0,0 0 0,0 0 0,0 0 0,0 0 0,1 0 0,-1 0-1,0 0 1,0 0 0,0 0 0,0 1 0,1-1 0,-1 0 0,0 0 0,0 0 0,0 0 0,0 0 0,0 0 0,0 1-1,1-1 1,-1 0 0,0 0 0,0 0 0,0 0 0,0 1 0,0-1 0,0 0 0,0 0 0,0 0 0,0 0 0,0 1-1,0-1 1,0 0 0,0 0 0,0 0 0,0 0 0,0 1 0,0-1 0,-3 14-447,2-9 289,-4 13-316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63 133 10394,'-3'12'3146,"-13"23"-1661,-18 38-489,32-64-928,0 0 1,0 0 0,0 0 0,1 9-1,0-16-56,1 0-1,0-1 1,1 1-1,-1 0 1,0 0-1,0-1 1,1 1-1,-1-1 1,1 1-1,-1 0 1,1-1-1,1 4 1,-1-5-8,0 1 0,-1-1 0,1 1 0,0-1 0,-1 1 1,1-1-1,0 0 0,-1 1 0,1-1 0,0 0 0,0 1 0,-1-1 1,1 0-1,0 0 0,0 0 0,0 0 0,0 0 0,-1 0 1,1 0-1,0 0 0,0 0 0,0 0 0,-1 0 0,1 0 1,0-1-1,0 1 0,0 0 0,0-1 0,4-2-1,0 1 0,0-1 0,-1 0 1,1 0-1,-1-1 0,0 1 0,0-1 0,0 0 0,-1 0 0,5-6 0,-4 4-22,0 0 0,0 0 0,0-1 0,-1 1 0,0-1 0,0 1 0,2-11 0,-4 17 13,-1 0 0,1-1 0,-1 1 1,1 0-1,-1-1 0,1 1 1,0 0-1,-1-1 0,1 1 0,-1 0 1,1 0-1,0 0 0,-1 0 1,1 0-1,-1-1 0,1 1 0,0 0 1,0 1-1,7-3-15,17-6-69,-1-1 0,0-1 0,0-2 0,-1 0-1,-1-1 1,0-1 0,0-2 0,-2 0 0,32-32 0,6-19-48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12779,'-16'39'731,"2"0"0,1 1 0,-11 60 0,1-3-2,6-39-274,3 1 1,-7 71-1,20-125-394,1-1-1,-1 1 0,2-1 0,-1 1 1,0-1-1,2 7 0,-2-10-34,1 0-1,-1 0 0,1 1 1,-1-1-1,1 0 0,-1 0 1,1 0-1,0 0 0,0-1 1,-1 1-1,1 0 0,0 0 1,0 0-1,0 0 0,0-1 0,0 1 1,0 0-1,0-1 0,0 1 1,0-1-1,0 0 0,0 1 1,0-1-1,0 0 0,1 1 1,-1-1-1,0 0 0,0 0 1,0 0-1,0 0 0,2 0 1,3-1 41,0 0 0,0 0 1,0-1-1,0 0 0,0 0 0,-1 0 1,1-1-1,-1 0 0,1 0 0,-1 0 1,0-1-1,0 1 0,6-7 0,6-7 132,0 0-1,17-24 0,-3 0 156,40-68 1,-60 89-349,-1 0 0,-1 0 0,0-1 1,-2 0-1,0-1 0,3-23 0,-10 32-272,-6 15-202,-7 16 63,2 5 688,0 1-1,-8 29 0,9-16-345</inkml:trace>
  <inkml:trace contextRef="#ctx0" brushRef="#br0" timeOffset="1">229 597 10354,'0'27'1320,"3"2"-799,8-12-417,3-4 3952,11-13-3631,2-3 159,9-12 64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7 531 13827,'-1'4'103,"-1"0"0,1 0 1,0 0-1,1 0 0,-1 1 0,1-1 0,0 0 1,0 0-1,0 1 0,0-1 0,1 0 0,1 7 0,-1-9-61,0 1 0,1 0 0,-1-1 0,1 0 0,-1 1 0,1-1 0,0 0 0,0 0 0,0 0 0,0 0 0,0 0 0,0 0 0,1 0 0,-1-1 0,1 1 0,-1-1 0,1 0 0,-1 0-1,6 2 1,4 0 121,1 0 1,-1-1-1,1 0 0,0-1 0,0 0 0,0-1 0,0-1 0,-1 0 0,1-1 0,0 0 0,20-6 0,-20 4-56,-1 0-1,0-1 0,0 0 1,-1 0-1,1-1 0,-1-1 1,-1 0-1,1-1 0,-1 0 0,-1 0 1,16-17-1,-23 22-88,1-1 1,-1 0-1,1 1 1,-1-1-1,-1 0 0,1 0 1,0-1-1,-1 1 0,1-6 1,-1 9-20,-1 0 0,0 0 0,0 0 0,0 0 0,0 0 0,0-1 0,0 1 0,0 0 0,0 0 0,-1 0 0,1 0 0,0 0 0,-1 0 0,1 0 0,0 0 0,-1 0 1,1 0-1,-1 0 0,0 0 0,1 0 0,-1 0 0,0 1 0,0-1 0,1 0 0,-1 0 0,0 1 0,0-1 0,0 0 0,0 1 0,0-1 0,0 1 0,0-1 0,0 1 0,0 0 0,0-1 0,0 1 0,0 0 0,0 0 0,-3 0 0,-1-1-6,0 2-1,1-1 0,-1 0 0,0 1 0,0 0 0,0 0 0,1 1 0,-1-1 0,0 1 0,1 0 0,-1 0 0,1 0 0,0 1 0,0 0 0,0 0 1,-6 5-1,1 0-3,1 0 0,0 1 0,1-1-1,-1 1 1,2 1 0,-7 10 0,11-15 11,-1-1-1,1 0 1,0 1 0,1-1-1,-1 1 1,1 0-1,0-1 1,0 1-1,0 0 1,1 0-1,0-1 1,0 1-1,0 0 1,0 0-1,2 5 1,-1-8 2,0 1 1,0 0 0,0-1-1,0 1 1,1-1 0,-1 0-1,1 1 1,0-1 0,0 0-1,0 0 1,0 0 0,0 0-1,0 0 1,0-1 0,0 1-1,1 0 1,-1-1 0,1 0-1,-1 0 1,1 0 0,0 0-1,-1 0 1,1 0 0,0-1-1,0 1 1,0-1-1,3 0 1,8 1 20,0-1 0,0-1 0,0 0 0,-1-1 0,1-1 0,0 0 0,-1 0 0,0-2 0,23-10 0,-12 4 25,0-2 0,-2 0 0,1-2 0,24-21 0,-16 8-9,-2-2 0,-1-1 1,-1-1-1,-1-2 1,-2 0-1,-2-2 1,-1 0-1,-2-1 1,17-45-1,-29 61 0,11-43-1,-17 58-32,0-1 0,0 0-1,0 0 1,-1 0 0,0 0 0,-1 0-1,0 0 1,0 0 0,0 1 0,-3-9-1,4 14-3,0 0 0,-1 0-1,1 0 1,-1-1 0,1 1-1,-1 0 1,0 0 0,1 0-1,-1 0 1,0 0 0,0 0 0,0 0-1,0 1 1,0-1 0,1 0-1,-2 0 1,1 1 0,0-1-1,0 0 1,0 1 0,0-1-1,0 1 1,-2-1 0,1 1 2,0 0 0,-1 0 0,1 0 0,0 0 0,0 1 0,0-1 0,0 1 0,0-1 0,0 1 0,0 0 0,0 0 0,-3 1 0,-3 3 9,0 1 1,1 0-1,0 0 1,0 0-1,-7 9 1,0 1-15,1 1 1,1 0 0,0 1-1,2 1 1,-11 23 0,16-31-14,1 1-1,0 0 1,1 0 0,0 0 0,0 0-1,2 1 1,-1-1 0,2 1 0,-1-1-1,3 16 1,-2-26-38,1-1 1,-1 0-1,0 1 1,0-1-1,0 1 1,0-1-1,0 0 0,0 1 1,0-1-1,-1 0 1,1 1-1,0-1 1,-1 0-1,1 1 1,-1-1-1,0 0 0,1 0 1,-1 1-1,0-1 1,0 0-1,1 0 1,-1 0-1,0 0 0,0 0 1,0 0-1,0 0 1,-1 0-1,1-1 1,0 1-1,0 0 0,0-1 1,-1 1-1,1-1 1,0 1-1,-2 0 1,-9 1-268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10962,'15'10'825,"4"-4"-737,11-7-64,3-8 64,11-7-1305,1-5 1121,1-5-128,0-1-88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 15683,'3'-6'1053,"-10"12"-712,-13 17-178,0 5 135,1 1 0,-30 60 0,-16 71-148,56-133-127,1-1 0,-7 46 0,14-65-9,0 0 1,0 0 0,1 1 0,0-1 0,0 0-1,1 0 1,0 1 0,0-1 0,1 0 0,0 0-1,0 0 1,0 0 0,1 0 0,0-1 0,4 8-1,-4-11 5,0 0-1,0 0 0,0-1 0,0 1 0,0-1 0,1 0 1,-1 0-1,1 0 0,-1 0 0,1 0 0,0-1 1,0 0-1,0 1 0,0-2 0,0 1 0,0 0 1,0-1-1,0 0 0,0 1 0,0-2 0,0 1 1,0 0-1,5-2 0,6-1 53,1 0 0,-1-2-1,0 1 1,24-13 0,-15 6 37,-1-2 1,-1 0-1,24-19 0,-35 23-59,0 0 0,-1-1 0,0 0 0,0-1 0,-1 0 0,0 0 1,7-14-1,-15 25-48,-1-1 0,0 1 1,0 0-1,0 0 1,0 0-1,0 0 0,1 0 1,-1 0-1,0 0 1,0 0-1,0 0 1,0-1-1,0 1 0,0 0 1,1 0-1,-1 0 1,0 0-1,0-1 0,0 1 1,0 0-1,0 0 1,0 0-1,0 0 0,0-1 1,0 1-1,0 0 1,0 0-1,0 0 0,0 0 1,0-1-1,0 1 1,0 0-1,0 0 1,0 0-1,0 0 0,0-1 1,0 1-1,0 0 1,0 0-1,0 0 0,0 0 1,0-1-1,-1 1 1,1 0-1,0 0 0,0 0 1,0 0-1,0 0 1,0-1-1,0 1 0,-1 0 1,1 0-1,0 0 1,0 0-1,-8 4 54,2 2-41,0 0 1,0 0-1,0 1 1,1-1-1,0 1 1,1 0-1,-6 11 1,8-13-11,-1 0 0,1 0 0,0 0 0,0 0 1,1 1-1,-1-1 0,1 1 0,0-1 1,1 1-1,-1-1 0,1 1 0,1 7 0,0-11-1,-1 0 1,1 0-1,0-1 0,-1 1 0,1-1 0,0 1 0,0 0 0,0-1 0,0 0 0,0 1 0,1-1 1,-1 0-1,0 1 0,1-1 0,-1 0 0,1 0 0,-1 0 0,1 0 0,-1-1 0,1 1 0,0 0 1,-1-1-1,1 1 0,0-1 0,-1 1 0,1-1 0,0 0 0,2 0 0,6 1 21,0-1 0,1 0 0,17-3 0,10-4 68,0-2 0,-1-2 0,60-25 1,-55 18 28,82-20 1,-122 37-119,1 1 1,-1-1-1,1 1 0,0 0 0,-1 0 1,1 0-1,-1 0 0,1 0 1,0 0-1,-1 1 0,1 0 1,3 0-1,-5 0-2,1 0 1,-1 0 0,0 0-1,0-1 1,1 1-1,-1 0 1,0 0-1,0 1 1,0-1-1,0 0 1,0 0 0,-1 0-1,1 1 1,0-1-1,0 0 1,0 3-1,1 3 7,-1 1-1,0-1 0,0 1 0,0-1 0,-1 1 1,-2 14-1,1 9 38,1-26-21,1 0 0,-1 0-1,1-1 1,-1 1 0,1 0-1,1 0 1,-1-1-1,1 1 1,0-1 0,2 6-1,-2-8-1,0 1 0,0-1 0,0 0-1,0 0 1,0-1 0,0 1 0,1 0-1,-1-1 1,0 1 0,1-1-1,0 0 1,-1 1 0,1-1 0,0-1-1,-1 1 1,1 0 0,0-1 0,0 1-1,3-1 1,8 1 7,-1-1-1,1-1 1,-1 0 0,1-1 0,-1-1-1,0 0 1,0 0 0,0-1-1,14-7 1,-6 2-365,-1-2 0,1 0 0,-2-1 0,28-22-1,-41 30 243,0-1 0,-1 0 0,0 0 0,0-1 0,-1 1 0,0-1 0,0 0 0,4-8 0,-3-7-508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16283,'-9'-6'1449,"3"3"-1169,12 7-368,8 4 944,8-1-688,4 3-216,2 1-88,5 4-56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9 218 15675,'0'3'174,"0"0"-1,0-1 0,0 1 1,1-1-1,-1 1 1,1-1-1,0 0 0,-1 1 1,1-1-1,0 1 0,2 1 1,-2-3-100,0 0-1,0 0 1,0 0 0,1-1-1,-1 1 1,0 0 0,1-1-1,-1 1 1,0-1 0,1 1-1,-1-1 1,1 0 0,-1 1 0,0-1-1,1 0 1,-1 0 0,1 0-1,-1 0 1,1 0 0,-1 0-1,0-1 1,3 0 0,11-2 178,1 0 0,-1-2-1,0 0 1,0 0 0,-1-1 0,1-1 0,15-11 0,-12 7-45,-1-1 0,-1 0 0,0-2 0,-1 0 0,15-17 0,-26 27-149,0-1 0,-1 0 1,1 0-1,-1 0 1,0-1-1,0 1 1,-1-1-1,0 1 1,3-10-1,-5 13-43,0 0 0,0 1 0,1-1-1,-1 0 1,-1 0 0,1 1 0,0-1-1,0 0 1,-1 1 0,1-1 0,-1 0-1,1 1 1,-1-1 0,0 1 0,1-1-1,-1 1 1,0-1 0,0 1 0,0 0-1,0-1 1,0 1 0,-1 0 0,1 0 0,0 0-1,-1 0 1,1 0 0,0 0 0,-1 0-1,1 0 1,-1 0 0,0 1 0,1-1-1,-1 1 1,1-1 0,-1 1 0,0 0-1,-3-1 1,-2 0-1,-1 0-1,0 1 0,0 0 1,0 0-1,0 1 1,0 0-1,0 0 0,0 1 1,0-1-1,0 2 1,1-1-1,-1 1 0,1 1 1,0-1-1,-8 6 1,1 0-17,0 1 0,1 0 0,1 1 0,-1 0 0,2 1-1,-16 18 1,20-19 9,0-1 0,1 1 0,0 0 0,1 0 0,0 1 0,0-1 0,2 1 0,-1 0 0,2 1 0,-1-1 0,2 0-1,-1 1 1,2 17 0,0-24-60,0 0 0,1 0 0,0 0 0,0 0 0,0 0 0,1 0 0,0 0 0,0-1 0,0 1 0,1 0 0,0-1 0,0 0 0,0 0-1,1 0 1,-1 0 0,1-1 0,0 1 0,1-1 0,-1 0 0,1 0 0,0 0 0,0-1 0,0 0 0,0 0 0,0 0 0,1 0 0,0-1 0,-1 0 0,10 2-1,-9-3-144,-1 0 0,1 0 0,-1-1-1,1 0 1,0 0 0,-1 0-1,1-1 1,-1 0 0,1 0 0,-1 0-1,1 0 1,5-3 0,-2 0 50,0-1 0,0 0 0,0 0 1,0-1-1,12-11 0,27-25-759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13995,'-2'4'69,"0"0"1,1 0-1,-1 0 1,0 0-1,1 0 0,0 0 1,0 0-1,1 1 1,-1-1-1,1 1 1,0-1-1,0 6 0,0 6 8,-3 126 48,20 167 0,-2-100-182,-11 461-376,-36 0 136,2-52 271,28-562-3,-2 69-1158,-28 191 0,19-261 797,-1-6-98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7 457 11899,'0'0'21,"0"0"1,0 0 0,-1 0-1,1 0 1,0 0 0,0-1 0,0 1-1,-1 0 1,1 0 0,0 0-1,0 1 1,0-1 0,-1 0 0,1 0-1,0 0 1,0 0 0,0 0-1,-1 0 1,1 0 0,0 0-1,0 0 1,0 0 0,0 0 0,-1 1-1,1-1 1,0 0 0,0 0-1,0 0 1,0 0 0,0 1 0,-1-1-1,1 0 1,0 0 0,0 0-1,0 0 1,0 1 0,4 6 208,13 6-149,-13-12-59,-1 0 0,1-1 0,0 1-1,0 0 1,-1-1 0,1 0-1,0 0 1,-1 0 0,1 0-1,0-1 1,0 1 0,-1-1-1,1 0 1,-1 0 0,1 0 0,5-4-1,6-2 92,0-1 1,18-14-1,-26 17-77,26-19 203,-1-2 1,0-2-1,-2 0 1,39-50 0,-24 19 558,61-103 0,-90 136-462,-16 26-328,-1 0 1,1 0 0,0 1 0,0-1-1,1 0 1,-1 0 0,0 1 0,0-1 0,0 0-1,0 1 1,0-1 0,0 0 0,0 0-1,0 1 1,0-1 0,1 0 0,-1 0-1,0 0 1,0 1 0,0-1 0,0 0 0,1 0-1,-1 0 1,0 1 0,0-1 0,1 0-1,-1 0 1,0 0 0,0 0 0,1 0-1,-1 0 1,0 1 0,0-1 0,1 0 0,-1 0-1,0 0 1,0 0 0,1 0 0,-1 0-1,0 0 1,1 0 0,-1 0 0,0 0-1,0 0 1,1 0 0,-1-1 0,0 1 0,0 0-1,1 0 1,-1 0 0,0 0 0,0 0-1,1 0 1,-1-1 0,0 1 0,0 0-1,0 0 1,1 0 0,-1-1 0,0 1 0,0 0-1,0 0 1,0-1 0,0 1 0,1 0-1,1 24 114,1 48 30,18 121 1,-13-152-298,2-1 0,1-1 0,2 1 0,28 56 0,-15-46 23,-1-3-32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14011,'-3'194'2078,"4"163"-1619,5-282 2474,-10-98-1253,4-53-1612,1 58-107,-1 1 0,0-1 0,-1 1 0,-1-1 0,-1 1 0,-8-30 0,5 36-281,-2-8-1175,8 11 1174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46 293 13371,'0'8'685,"2"22"1468,-2-29-2106,0-1-1,0 0 1,0 1 0,0-1-1,0 0 1,1 1-1,-1-1 1,0 0 0,0 1-1,0-1 1,1 0-1,-1 1 1,0-1 0,0 0-1,1 0 1,-1 1-1,0-1 1,1 0 0,-1 0-1,0 1 1,1-1-1,-1 0 1,0 0 0,1 0-1,0 0 36,0 0-1,0 0 1,0 0-1,0 0 1,0-1-1,0 1 1,-1 0-1,1-1 1,0 1-1,0 0 1,0-1 0,-1 1-1,1-1 1,0 0-1,1 0 1,6-8 202,0 1 1,0-1 0,-1 0 0,0-1 0,9-15-1,26-56 370,-40 75-600,1 1-19,26-62 300,-27 60-305,1-1 0,-1 0 0,0 1-1,-1-1 1,0 0 0,0-15 0,-1 21-28,0 1 1,0 0-1,0 0 1,0-1-1,0 1 0,0 0 1,0 0-1,0-1 1,-1 1-1,1 0 1,-1 0-1,1 0 0,-1 0 1,1-1-1,-1 1 1,0 0-1,1 0 0,-1 0 1,0 0-1,0 0 1,0 1-1,0-1 1,0 0-1,0 0 0,0 0 1,0 1-1,0-1 1,0 1-1,0-1 0,0 1 1,0-1-1,-1 1 1,1 0-1,0-1 1,0 1-1,0 0 0,-1 0 1,-1 0-1,0 0-4,-1 1 0,1 0 0,-1 0 0,1 0 0,0 0-1,0 0 1,-1 1 0,1-1 0,0 1 0,0 0 0,1 0 0,-6 4 0,-2 4-9,1 0 0,0 1 0,1 0 1,0 0-1,1 1 0,0 0 0,-9 23 1,4-4-14,2 0 1,-8 38 0,11-34 21,2 0 1,-3 44 0,8-66-8,0 0-1,0 0 1,1 0-1,1-1 1,0 1-1,1 0 1,0-1-1,1 0 0,9 20 1,-11-27-33,1-1 0,0 1 0,0-1 1,0 0-1,1 0 0,-1 0 0,1-1 0,0 1 1,0-1-1,0 0 0,1 0 0,-1 0 0,1 0 0,0-1 1,-1 0-1,1 0 0,0 0 0,0-1 0,0 0 0,0 0 1,1 0-1,-1 0 0,0-1 0,0 0 0,1 0 1,6-1-1,3-1 64,0-1 1,0 0 0,-1-1-1,1-1 1,-1 0 0,0-1-1,0-1 1,13-8-1,20-14-122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14 14787,'-2'-2'75,"-1"0"1,0 1-1,-1-1 0,1 1 1,0 0-1,0 0 0,0 0 1,-1 0-1,1 1 0,-1-1 0,1 1 1,0 0-1,-1 0 0,1 0 1,-1 0-1,1 1 0,0-1 0,-1 1 1,1 0-1,0 0 0,0 0 1,-1 1-1,1-1 0,0 1 1,0-1-1,0 1 0,-2 2 0,-8 6 121,0 0-1,1 0 0,0 1 1,-15 18-1,10-10 95,-22 35-1,34-46-259,1 0 0,-1 1 0,1-1 0,1 1 0,-1 0 0,1 0 0,-2 15 0,4-22-32,1-1 1,0 1 0,0 0 0,0 0 0,0 0-1,0 0 1,0 0 0,1 0 0,-1 0-1,1 0 1,-1-1 0,1 1 0,0 0 0,0 0-1,-1-1 1,1 1 0,0 0 0,1-1 0,-1 1-1,0-1 1,0 1 0,1-1 0,-1 0-1,1 0 1,-1 1 0,1-1 0,-1 0 0,1 0-1,0 0 1,-1-1 0,1 1 0,0 0 0,0-1-1,2 1 1,8 2-13,0-1 0,0-1 0,0 0 0,19-1 0,-2 0-5,-9 2 4,0 0 0,0 1 0,-1 1-1,1 1 1,20 8 0,-34-11 8,0 1 1,-1 0-1,1 0 0,-1 1 0,1-1 0,-1 1 0,0 0 0,8 9 0,-11-10 7,0 0 0,1 0 0,-2 0 0,1 1-1,0-1 1,-1 1 0,1-1 0,-1 1 0,0-1 0,0 1 0,0 0 0,-1-1-1,1 1 1,-1 0 0,0-1 0,0 6 0,-1-3 35,-1 0 0,1-1 0,-1 1 0,0-1 0,0 0 0,-1 1 0,1-1 0,-1 0 0,0-1 0,-1 1 0,1 0 0,-1-1 0,0 0 0,0 0 0,0 0 0,-1 0 0,1-1 0,-1 1 0,-9 4 0,4-2-7,-1-1-1,1 0 1,-1 0-1,-1-1 1,1-1-1,-1 0 1,1 0 0,-19 1-1,26-4-91,-1 0-1,1 0 1,0 0 0,-1-1-1,1 1 1,0-1 0,0 0-1,-1 0 1,-3-2 0,6 2 35,0 0 1,0-1 0,0 1 0,0 0-1,0-1 1,0 1 0,1-1 0,-1 0 0,0 1-1,1-1 1,0 0 0,-1 0 0,1 0-1,0 0 1,0 0 0,0 0 0,0 0-1,0-1 1,0-2 0,0-2-45,0-1 1,0 0-1,1-15 0,3-37-336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13907,'1'-1'73,"0"0"-1,0 0 1,0 0-1,0 0 1,1 0-1,-1 0 1,0 0 0,1 0-1,-1 0 1,0 1-1,1-1 1,-1 1 0,1-1-1,-1 1 1,1-1-1,-1 1 1,1 0 0,-1 0-1,3-1 1,-3 2-36,0 0 1,0 0-1,1 0 1,-1 0-1,0 0 1,0 0-1,0 0 1,0 1-1,0-1 1,0 0 0,0 0-1,-1 1 1,1-1-1,0 1 1,-1-1-1,1 0 1,-1 1-1,0-1 1,1 1-1,-1-1 1,0 1-1,0-1 1,0 3-1,5 44 774,-3-1-1,-6 77 0,1-45-345,1-12-137,-1 20 120,14 149 0,-10-225-440,-1-9-8,0 0 0,0 0 1,0 0-1,0 1 1,0-1-1,1 0 1,-1 0-1,1 0 1,0 0-1,-1 0 1,1 0-1,0 0 1,0 0-1,0 0 1,0 0-1,1 0 1,-1-1-1,0 1 1,3 2-1,-4-4 1,1 0-1,-1 0 0,1 0 0,-1 0 0,0 0 1,1 0-1,-1 1 0,1-1 0,-1 0 0,1 0 1,-1 0-1,0 0 0,1 0 0,-1-1 0,1 1 0,-1 0 1,0 0-1,1 0 0,-1 0 0,1 0 0,-1 0 1,0-1-1,1 1 0,-1 0 0,0 0 0,1-1 1,-1 1-1,0 0 0,1 0 0,-1-1 0,0 1 1,0 0-1,1-1 0,-1 1 0,0-1 0,0 1 1,0 0-1,1-1 0,5-19 16,-5 18-13,5-29 39,0 0 1,1-60-1,-9-64 66,1 142-114,0-5-5,1 15-23,2 10-37,24 84-106,-22-79 169,1 0-1,0 0 1,1-1-1,1 1 1,11 15-1,-15-24 13,-1-1 0,0 0 0,0 1 0,1-1 0,-1 0 0,1 0 0,0 0 0,-1 0 0,1 0 0,0-1 0,0 0 0,0 1 0,0-1 0,0 0 0,1 0 0,5 0 0,-5-1 6,1 0 0,-1 0 1,1 0-1,-1-1 0,1 0 0,-1 0 0,0 0 0,0-1 0,1 1 0,-1-1 0,4-2 0,5-4 21,-1 0-1,0-1 0,-1 0 1,0-1-1,-1 0 0,16-20 1,27-47 122,-11 13-144,-42 64-12,0-1 0,0 1-1,1 0 1,-1-1-1,0 1 1,1-1-1,-1 1 1,0 0-1,1-1 1,-1 1 0,0 0-1,1-1 1,-1 1-1,0 0 1,1 0-1,-1 0 1,1-1-1,-1 1 1,1 0 0,-1 0-1,1 0 1,-1 0-1,1 0 1,-1-1-1,0 1 1,1 0-1,0 1 1,7 10-66,-2 30-15,-5-31 61,4 30-32,10 57 40,-13-86 47,1 1-1,1-1 1,0 0 0,0 0 0,12 20-1,-15-29-24,1 1 0,0-1 0,0 0-1,0 1 1,0-1 0,0 0 0,0 0-1,0 0 1,1-1 0,-1 1 0,1 0-1,-1-1 1,1 0 0,5 2 0,-6-2-19,0-1 1,0 0-1,0 1 1,-1-1-1,1 0 1,0-1-1,0 1 1,0 0-1,0 0 1,0-1-1,-1 1 1,1-1-1,0 0 1,0 1-1,-1-1 1,1 0-1,-1 0 1,1 0-1,-1 0 1,1 0-1,-1 0 1,1-1-1,-1 1 1,0 0 0,2-3-1,3-6 128,0 1 0,-1-1 0,-1 0 0,1-1 0,-1 1-1,-1-1 1,0 0 0,-1 0 0,0 0 0,1-14 0,2-35-5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15931,'-2'7'1473,"2"16"-1001,2 3-200,3-2 680,3 0-552,3-2-720,2-4 480,0-5-208,1-1-112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11602,'27'13'785,"2"-8"-745,-3-3-80,5-11 192,3-6-40,7-13-104</inkml:trace>
  <inkml:trace contextRef="#ctx0" brushRef="#br0" timeOffset="1">945 122 11586,'5'1'135,"-1"0"-1,0 0 0,0 0 0,1 0 0,-1-1 0,0 0 0,1 0 1,-1 0-1,1 0 0,7-2 0,45-15 117,-38 11-141,196-57-535,-166 52-123,0 2 0,74-3-1,-92 9 46,-16-1 199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12595,'12'55'1503,"-7"-26"-740,11 30-1,-14-51-561,1-1-1,-1 0 1,2 0 0,-1-1-1,1 1 1,0-1-1,1 1 1,-1-1 0,8 6-1,-10-10-149,0 0 1,1 0-1,-1 0 0,1 0 0,-1-1 1,1 1-1,0-1 0,0 0 0,0 0 0,0 0 1,0 0-1,0 0 0,0 0 0,0-1 1,5 1-1,-3-2-5,0 1 0,1-1 0,-1 0-1,0 0 1,0 0 0,0-1 0,0 0 0,7-3 0,4-4-55,0 0 0,-1-2 0,0 0 0,15-14 0,21-24-260,-36 33 62,0 0-1,1 2 1,32-22-1,-47 35 191,1-1-1,-1 1 0,1 0 0,-1 1 0,1-1 1,0 0-1,-1 0 0,1 1 0,0-1 0,0 1 0,-1-1 1,1 1-1,0 0 0,0 0 0,0-1 0,0 1 1,-1 1-1,1-1 0,0 0 0,0 0 0,0 1 0,0-1 1,-1 1-1,1-1 0,0 1 0,-1 0 0,1 0 0,1 1 1,1 2 38,0 0 0,-1 0 0,1 1 1,-1-1-1,0 1 0,-1 0 0,5 9 1,-5-8 86,2 1 0,-1-1 0,1 0 0,8 11 0,-11-16-78,0 0 0,1 0 0,-1 0 0,0 0 0,1 0 0,-1 0 0,1 0 0,-1 0 0,1 0 0,0-1 0,-1 1 0,1 0 0,0-1 0,-1 0 0,1 1 0,0-1 0,-1 0 0,1 0 0,0 0-1,0 0 1,-1 0 0,1 0 0,0-1 0,2 0 0,7-3-41,0 0-1,-1-1 0,1 0 1,-1-1-1,17-12 0,13-7-514,-23 17 249,-1 0-1,1 1 0,0 1 1,1 1-1,-1 0 1,1 1-1,0 1 1,0 1-1,1 0 0,-1 2 1,0 0-1,0 1 1,22 3-1,-13 0 257,-1-1-1,1-2 1,35-2-1,-48-1 84,1 0 0,0-1-1,-1 0 1,1-2 0,-1 1 0,0-2-1,19-10 1,-3-1-8,-2-2 0,0-2 0,40-37 0,-68 58-43,0 0 1,0 0-1,0 1 0,0-1 0,0 0 1,0 0-1,0 0 0,0 0 0,0 0 0,0 0 1,0 1-1,0-1 0,0 0 0,0 0 1,0 0-1,0 0 0,1 0 0,-1 0 0,0 0 1,0 1-1,0-1 0,0 0 0,0 0 1,0 0-1,0 0 0,0 0 0,0 0 1,1 0-1,-1 0 0,0 0 0,0 0 0,0 1 1,0-1-1,0 0 0,0 0 0,0 0 1,1 0-1,-1 0 0,0 0 0,0 0 1,0 0-1,0 0 0,0 0 0,1 0 0,-1 0 1,0 0-1,0 0 0,0 0 0,0 0 1,0 0-1,1-1 0,-1 2 24,-9 39 849,5-26-631,1-1 1,0 1-1,1 0 1,0 0-1,1-1 0,1 1 1,0 0-1,4 19 1,-4-30-228,0-1 1,1 0-1,0 0 1,-1 0 0,1 0-1,0 1 1,0-1-1,0 0 1,0 0-1,0-1 1,1 1 0,-1 0-1,1 0 1,-1-1-1,1 1 1,-1 0 0,1-1-1,0 0 1,0 1-1,0-1 1,0 0-1,0 0 1,0 0 0,0 0-1,0-1 1,0 1-1,0 0 1,1-1 0,-1 1-1,0-1 1,0 0-1,5 0 1,-2-1-44,0 1 0,0-1 0,0-1 0,0 1 0,0-1 0,0 0 0,0 0 0,0 0 0,-1-1 1,1 0-1,-1 1 0,0-2 0,5-3 0,2-4-292,-1 0 0,0-1 0,-1 0 0,0-1 0,-1 0 0,0 0 0,-2-1 1,1 0-1,-1 0 0,5-20 0,2-19-616,11-85 0,-13 63 1578,5-27 1429,-18 130-1427,2 39 0,0-27-440,7 114 359,-4-128-412,2-1 0,0 1 0,17 47 0,-20-67-137,1-1-1,-1 0 1,1 0-1,0 0 1,1 0-1,-1-1 1,1 1-1,4 4 0,-7-9-20,0 1-1,0 0 0,0 0 0,0-1 0,0 1 0,0 0 0,0-1 0,0 1 0,0-1 0,1 0 0,-1 1 0,0-1 0,0 0 1,0 0-1,0 0 0,1 1 0,1-2 0,-2 1-2,1 0 0,-1-1 0,0 0 0,0 1 0,1-1 0,-1 0 0,0 0 0,0 1 0,0-1 0,0 0 0,0 0-1,0 0 1,0 0 0,0 0 0,0-1 0,0 1 0,-1 0 0,1 0 0,0-2 0,2-5 10,0 0 0,0 0 0,-1 0 0,0 0 0,-1 0 0,0-1 0,0 1 0,0 0 0,-1-1-1,-1 1 1,1-1 0,-1 1 0,-1 0 0,0-1 0,0 1 0,0 0 0,-1 0 0,0 1 0,-1-1 0,-4-8 0,6 15-3,1-1 1,0 0 0,-1 1 0,1-1-1,-1 1 1,1 0 0,-1-1-1,0 1 1,0 0 0,0 0 0,1 0-1,-1 0 1,0 1 0,0-1 0,0 0-1,-3 0 1,4 1-4,1 0 0,-1 0 0,1 0 1,-1 0-1,1 0 0,-1 0 0,0 0 0,1 1 0,-1-1 0,1 0 0,-1 0 1,1 0-1,-1 1 0,1-1 0,-1 0 0,1 0 0,-1 1 0,1-1 0,-1 1 1,1-1-1,-1 0 0,1 1 0,-1 0 0,1 0 3,-1 0 0,1 0 0,-1 1 0,1-1-1,0 0 1,-1 1 0,1-1 0,0 0 0,0 1 0,0-1 0,0 0-1,0 1 1,0-1 0,1 2 0,0 1 11,0 0-1,0-1 1,0 1-1,1-1 1,-1 0 0,1 1-1,0-1 1,0 0-1,0 0 1,0 0 0,1 0-1,-1 0 1,1-1-1,0 1 1,0-1 0,0 1-1,0-1 1,0 0-1,0 0 1,0-1 0,1 1-1,-1-1 1,1 0-1,-1 1 1,6-1 0,4 2 21,-1 0 0,1-1 0,0-1 0,0 0 0,0-1 0,15-1 0,-10-2-70,0 0 0,0-1-1,-1 0 1,1-2 0,-1 0-1,0-1 1,-1 0 0,0-2 0,0 0-1,0-1 1,-1 0 0,-1-1-1,16-15 1,-32 28 78,1 1 0,0-1 0,-1 1-1,1 0 1,0-1 0,1 1 0,-1 0 0,0-1 0,1 6-1,-4 31 400,4-38-438,0 1 25,-1 1 1,1 0 0,1 0 0,-1 0 0,0 0-1,1-1 1,-1 1 0,1 0 0,0 0 0,0-1 0,0 1-1,0-1 1,0 1 0,1-1 0,-1 1 0,1-1-1,-1 0 1,1 1 0,0-1 0,0 0 0,0 0-1,0 0 1,5 2 0,-5-3-62,1 0 1,-1 0-1,0 0 1,1-1-1,-1 1 0,0-1 1,1 1-1,-1-1 1,1 0-1,-1 0 0,1 0 1,-1 0-1,1-1 1,-1 1-1,0-1 0,1 1 1,-1-1-1,0 0 1,1 0-1,-1 0 0,0 0 1,0 0-1,0-1 1,0 1-1,0-1 0,0 1 1,0-1-1,2-2 1,2-2-49,0 0 0,-1-1 1,0 1-1,0-1 0,4-8 1,3-16-211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18108,'-5'21'1408,"9"1"-1096,6-4-136,9-1 88,4-1-568,8-7 448,2-1-120,3-3-232</inkml:trace>
  <inkml:trace contextRef="#ctx0" brushRef="#br0" timeOffset="1">385 198 16147,'1'19'1090,"-1"-14"-898,0-1-1,0 0 0,1 1 1,-1-1-1,3 8 0,-2-11-158,-1 0-1,1 0 0,-1 0 1,1 0-1,-1 0 0,1-1 1,-1 1-1,1 0 0,0 0 0,0-1 1,-1 1-1,1-1 0,0 1 1,0 0-1,0-1 0,-1 0 1,1 1-1,0-1 0,0 1 0,0-1 1,0 0-1,0 0 0,0 1 1,0-1-1,0 0 0,0 0 1,0 0-1,0 0 0,0 0 0,2-1 1,49-8-253,-45 6 167,0 1 0,0 1 0,0-1 0,1 1 0,-1 0 0,1 1 0,-1 0 0,1 0 0,-1 1-1,0 0 1,1 0 0,-1 0 0,10 4 0,27 20 466,-36-20-540,0 0 0,1 0 0,16 6 0,-22-10 71,1 0 1,-1 0-1,0 0 1,0-1-1,1 0 1,-1 1-1,1-1 0,-1-1 1,0 1-1,1 0 1,-1-1-1,0 1 0,0-1 1,1 0-1,3-2 1,13-7-245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16620,'-2'2'119,"-1"0"1,1 0 0,0 0-1,0 1 1,1-1-1,-1 0 1,0 1 0,1 0-1,-1-1 1,1 1 0,-2 4-1,-8 34-29,10-39-50,-3 17 61,1-1 1,1 1-1,0 1 0,2-1 0,0 0 1,1 0-1,1 0 0,7 33 0,-6-43-80,0 0 0,0 0 0,0-1 0,1 1 0,1-1 0,-1 0-1,1 0 1,11 12 0,-11-15 3,0 0 0,0-1 0,0 1 0,1-1 1,-1-1-1,1 1 0,0-1 0,0 0 0,0 0 0,1 0 0,-1-1 0,1 0 0,7 1 1,-5-2 24,-1-1 0,1 1 0,0-1 0,0-1 1,0 0-1,0 0 0,-1-1 0,1 0 0,0 0 0,-1-1 1,0 0-1,0 0 0,0-1 0,0-1 0,0 1 1,-1-1-1,0 0 0,0-1 0,9-8 0,-8 7 33,-2 0-1,1 0 1,-1-1-1,0 1 0,0-2 1,-1 1-1,0 0 0,-1-1 1,0 0-1,0 0 0,-1 0 1,0-1-1,-1 1 1,0-1-1,0 1 0,-1-1 1,0-16-1,-5 6 63,0 9-83,4 11-61,0-1 0,0 1 1,0 0-1,0 0 1,0 0-1,0 0 1,0 0-1,0 0 1,0-1-1,0 1 1,0 0-1,0 0 1,-1 0-1,1 0 1,0 0-1,0 0 1,0 0-1,0 0 1,0 0-1,0 0 1,0-1-1,-1 1 1,1 0-1,0 0 1,0 0-1,0 0 1,0 0-1,0 0 1,0 0-1,-1 0 1,1 0-1,0 0 1,0 0-1,0 0 1,0 0-1,0 0 1,0 0-1,-1 0 1,1 0-1,0 0 1,0 0-1,0 0 1,0 1-1,0-1 1,0 0-1,0 0 1,-1 0-1,1 1-8,0 0-1,-1 0 1,1 0 0,0 0-1,0 1 1,0-1-1,0 0 1,0 0 0,0 0-1,0 0 1,0 0-1,0 1 1,0-1 0,1 0-1,-1 0 1,1 0-1,-1 0 1,1 2 0,10 19-130,-9-17 113,1 0 0,0-1 1,0 1-1,0-1 0,0 0 1,1 0-1,-1 0 1,1 0-1,0 0 0,1-1 1,-1 0-1,0 0 0,1 0 1,0-1-1,-1 1 0,1-1 1,9 3-1,-8-4 27,-1-1 0,1 1-1,-1-1 1,1 0 0,-1 0 0,1-1-1,-1 1 1,1-1 0,-1-1 0,1 1-1,-1-1 1,0 0 0,0 0 0,0 0-1,0-1 1,0 1 0,5-6 0,4-3 125,0-1 0,-2 0-1,1-1 1,-2 0 0,1-1 0,-2-1 0,0 1 0,-1-2 0,8-17 0,-21 51-163,1 0 0,1 0 0,0 1 0,1-1 0,1 1 0,1-1 0,0 1 0,2-1 0,0 0 0,10 32 0,-12-46-14,1 0 0,0 0 0,0 0 1,0-1-1,1 1 0,-1-1 0,1 1 0,4 3 0,-7-7 11,1 1 0,0 0 0,0-1 0,-1 1 0,1-1 0,0 1-1,0-1 1,0 1 0,0-1 0,0 1 0,0-1 0,0 0 0,0 0 0,0 1 0,-1-1 0,1 0-1,0 0 1,0 0 0,0 0 0,0 0 0,0 0 0,0-1 0,0 1 0,0 0 0,0 0 0,0-1-1,0 1 1,0 0 0,0-1 0,0 1 0,-1-1 0,1 1 0,0-1 0,0 0 0,-1 1 0,1-1-1,0 0 1,-1 1 0,1-1 0,0 0 0,0-1 0,2-3-48,0-1 0,-1 1 0,1-1-1,-1 1 1,0-1 0,-1 0 0,1 0 0,0-8 0,3-26-448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16123,'-7'-3'1721,"0"10"-1257,6 12-256,2 3 1784,10 6-1976,8 1-368,11 0 1833,6-2-1473,18 0 88,4-4 48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14339,'-10'1'321,"1"-1"0,0 2 0,0-1 0,0 1-1,0 0 1,0 1 0,0 0 0,1 1 0,-1-1 0,1 2 0,0-1 0,0 1 0,0 0-1,1 1 1,0 0 0,0 0 0,-11 13 0,17-17-271,0 0 0,-1 0 0,1 0 0,0 0 0,0 0 0,0 0 1,1 1-1,-1-1 0,0 0 0,1 1 0,-1 3 0,1-5-21,0 1 0,0-1 0,1 0 0,-1 0 0,0 0 0,0 1 0,1-1 0,-1 0 0,1 0 0,-1 0 0,1 0 0,0 0 0,-1 1 0,1-1 0,0 0 0,0-1 0,0 2 0,2 0-1,-1 0 0,1-1 0,0 1 0,-1-1 0,1 0 0,0 0 0,0 0 0,0 0 0,0 0 0,0 0 0,0-1 0,0 0 0,0 1 0,0-1 0,0 0 0,5-1 0,3-1-9,-1 0 1,0 0-1,0-1 0,0-1 1,0 1-1,16-10 1,52-36 84,-69 42-92,-9 7-13,0 0-1,1-1 1,-1 1-1,0 0 1,1-1-1,-1 1 1,0 0-1,1-1 1,-1 1-1,1 0 1,-1 0-1,0 0 1,1 0-1,-1-1 1,1 1-1,-1 0 1,1 0-1,-1 0 1,1 0-1,-1 0 1,1 0-1,-1 0 1,0 0-1,1 0 1,-1 0-1,1 0 1,-1 1 0,1-1-1,-1 0 1,1 0-1,-1 0 1,0 0-1,1 1 1,-1-1-1,1 0 1,-1 1-1,0-1 1,1 0-1,-1 0 1,0 1-1,1-1 1,-1 1-1,0-1 1,0 0-1,1 1 1,-1-1-1,0 1 1,0-1-1,0 0 1,1 2-1,3 30-62,-2-11-36,1-9-59,1 1 1,0-1-1,10 20 0,-12-27 134,1-1 0,-1 1 0,1-1 0,0 0 0,0 0-1,1 0 1,-1-1 0,1 1 0,0-1 0,0 1 0,0-1 0,8 4-1,-6-5-7,0 0-1,0 0 1,0-1-1,9 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14803,'1'4'1156,"-20"112"570,14-67-1324,3 1 1,6 84-1,-2-110-357,1-1-1,2 0 1,0 0-1,1 0 1,2 0-1,0-1 1,21 38-1,-25-52-30,1-1-1,1 1 1,-1-1 0,1 0-1,0 0 1,1-1 0,0 0-1,0 0 1,0-1-1,0 0 1,1 0 0,8 4-1,-11-7 0,0 0-1,1 0 1,-1-1-1,0 1 1,0-1-1,1-1 1,-1 1-1,1-1 1,-1 0-1,0 0 1,1 0-1,-1-1 1,1 0-1,-1 0 1,0 0-1,0-1 1,0 1-1,0-1 1,0-1-1,0 1 1,7-5-1,-3 1 46,0-1 0,0 0 0,-1-1 0,0 0 0,-1 0 0,0 0-1,8-13 1,37-70 540,-31 50-241,-21 40-352,0 1 0,1 0 0,-1-1 0,0 1 1,0 0-1,0-1 0,0 1 0,1 0 0,-1-1 0,0 1 1,0 0-1,1-1 0,-1 1 0,0 0 0,0-1 0,1 1 1,-1 0-1,0 0 0,1 0 0,-1-1 0,1 1 0,-1 0 1,0 0-1,1 0 0,-1 0 0,0 0 0,1-1 0,-1 1 1,1 0-1,-1 0 0,0 0 0,1 0 0,-1 0 0,1 0 1,-1 1-1,0-1 0,1 0 0,-1 0 0,1 0 0,-1 0 1,0 0-1,1 0 0,-1 1 0,0-1 0,1 0 0,-1 0 1,0 1-1,1-1 0,-1 0 0,0 0 0,0 1 0,1-1 1,-1 0-1,0 1 0,0-1 0,1 0 0,-1 1 0,15 28-83,-10-17 74,-2-7 8,0 0-1,1 0 1,-1 0 0,1-1-1,0 0 1,0 1 0,0-2-1,1 1 1,-1 0 0,1-1-1,0 0 1,0 0-1,0 0 1,0-1 0,11 4-1,-7-4 18,1 0 1,0 0-1,0-1 0,0-1 0,-1 0 0,1 0 0,0-1 0,15-2 0,5-4 59,29-10 0,-41 11-64,1 1 0,-1 0 0,1 1 0,0 1 0,24-1 0,-38 4-15,-1 0 0,1 1-1,-1 0 1,0 0-1,1 0 1,-1 0-1,0 0 1,0 1 0,1 0-1,-1 0 1,-1 0-1,1 1 1,0-1 0,-1 1-1,5 4 1,2 2-9,-2 1 0,1 1 0,11 19 1,-12-17 10,1 0 1,13 14 0,-20-25-9,-1-1 0,0 1 0,1-1 0,-1 0 0,1 0 0,-1 0 0,1 0 0,0 0 0,0 0 0,-1 0 0,1 0-1,0-1 1,0 1 0,0-1 0,0 1 0,2-1 0,-3 0-23,0 0 0,1 0 0,-1-1 0,0 1-1,0 0 1,1-1 0,-1 1 0,0-1 0,0 1-1,0-1 1,0 0 0,0 1 0,0-1-1,0 0 1,0 0 0,0 0 0,0 0 0,0 0-1,0 0 1,-1 0 0,1 0 0,0 0-1,-1 0 1,1 0 0,0-2 0,1-5-76,1 0 0,-2 0 0,1 0 0,-1 0 0,0 0 0,-1 0 0,0 0 0,0 0 0,-1 0 0,-1-9 0,-6-26-270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13875,'3'14'1168,"2"5"-960,7-6-192,6 1 384,8-2-1696,6-4 1264,5-1-192,5 1-160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77 13867,'2'1'157,"-1"0"1,0 0-1,0-1 0,0 1 0,1 0 1,-1 0-1,0-1 0,1 1 1,-1-1-1,0 0 0,1 1 1,-1-1-1,1 0 0,-1 0 1,1 1-1,-1-1 0,1-1 0,-1 1 1,1 0-1,1-1 0,-2 1-68,0-1 0,-1 1-1,1-1 1,0 1-1,-1-1 1,1 0 0,-1 1-1,1-1 1,-1 0-1,1 0 1,-1 1 0,1-1-1,-1 0 1,0 0 0,1 0-1,-1 0 1,0 1-1,0-1 1,0 0 0,0 0-1,0 0 1,0 0-1,0 0 1,0 0 0,0 1-1,0-1 1,0 0-1,0 0 1,-1 0 0,1 0-1,0 0 1,-1 1-1,1-1 1,0 0 0,-1-1-1,-1-1 21,1 1 0,0-1-1,-1 0 1,1 1 0,-1-1-1,0 1 1,1-1-1,-1 1 1,-1 0 0,1 0-1,0 0 1,0 0 0,-1 0-1,1 0 1,-6-2 0,4 2-41,-1 0 1,0 1-1,0-1 1,-1 1 0,1 0-1,0 0 1,0 1-1,-9-1 1,5 1-66,1 1 0,0 0 0,-1 0-1,1 1 1,0 0 0,-1 0 0,1 1 0,0 0 0,1 0 0,-1 1-1,-8 6 1,10-6-9,1 1 1,0-1-1,0 1 0,1 0 0,0 0 1,0 1-1,0-1 0,0 1 0,1 0 1,0 0-1,0 0 0,1 1 0,-4 9 1,5-12 2,0 0 0,1 0 0,-1-1 0,1 1 0,0 0 1,0 0-1,0-1 0,0 1 0,1 0 0,0 0 0,-1-1 0,1 1 1,1 0-1,-1-1 0,0 1 0,1-1 0,0 0 0,0 1 0,0-1 1,0 0-1,0 0 0,0 0 0,1 0 0,0-1 0,5 5 0,0-1-81,1-2-1,-1 1 0,1-1 0,0-1 0,0 1 0,0-1 0,1-1 1,-1 0-1,0 0 0,1-1 0,0 0 0,-1-1 0,19-1 0,-7-1-372,-1-1 0,0-1 0,0 0-1,0-2 1,29-12 0,-26 8-191,40-23 0,-56 28 183,0 1-1,0-1 0,-1 0 1,0-1-1,0 1 1,0-1-1,0-1 0,-1 1 1,7-12-1,-11 17 464,-1 0-1,1 0 1,0 0-1,-1 0 1,1-1-1,-1 1 1,1 0 0,-1 0-1,0 0 1,1-1-1,-1 1 1,0 0-1,0 0 1,0-1-1,0 1 1,0 0 0,0 0-1,0-1 1,-1 1-1,1 0 1,-1-2-1,1 2 61,-1 1-1,0-1 1,0 0-1,1 1 0,-1-1 1,0 1-1,0 0 1,0-1-1,1 1 1,-1-1-1,0 1 1,0 0-1,0 0 0,0-1 1,0 1-1,0 0 1,0 0-1,1 0 1,-1 0-1,0 0 0,-2 1 1,-1-1 270,-1 1 0,1 0 0,0 0 0,-1 0 0,1 1 0,0 0 0,0 0 0,0 0 0,0 0 0,-6 5 0,9-6-255,-1 0 0,1-1 0,0 1 0,1 0 0,-1 0-1,0 0 1,0 0 0,0 0 0,0 0 0,1 0 0,-1 0-1,1 0 1,-1 1 0,1-1 0,-1 0 0,1 0 0,-1 0-1,1 1 1,0-1 0,0 0 0,0 1 0,0-1 0,0 0-1,0 0 1,0 1 0,0-1 0,0 0 0,1 0 0,-1 1-1,0-1 1,1 0 0,0 2 0,1-1-32,-1 0 0,1-1 0,0 1 0,0-1 0,-1 1 0,1-1 0,0 0 0,0 0 0,0 0 0,0 0 0,0 0 0,0-1 0,1 1 0,-1 0 0,0-1 0,0 0 0,5 1 0,35 0-37,81-10-1,-85 5-187,-1 1 1,75 4-1,-102 1 159,0-1 0,0 2 0,0-1 0,12 6 0,-19-7 65,0 0-1,0 0 1,0 1-1,0 0 1,0-1-1,-1 1 1,1 0-1,0 0 1,-1 1-1,0-1 1,1 0-1,-1 1 1,0-1 0,0 1-1,0 0 1,2 4-1,-20-61 3326,-7-48-3569,22 101 144,1 0-1,0 0 1,-1 0 0,1-1 0,0 1-1,0 0 1,0 0 0,0 0 0,0 0-1,0-1 1,0 1 0,0 0 0,1 0-1,-1 0 1,0 0 0,1 0 0,-1 0-1,1 0 1,-1 0 0,1 0 0,-1 0-1,1 0 1,0 0 0,-1 0 0,1 0-1,0 0 1,0 1 0,1-2 0,1 1-3,-1 0 1,0 0 0,1 1 0,-1-1-1,1 1 1,-1-1 0,1 1 0,-1 0-1,1 0 1,-1 0 0,1 1-1,3 0 1,26 4-557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17372,'21'125'2482,"1"-2"-1537,-17-102-828,1 0 1,1-1-1,17 35 1,-22-50-94,1 0 0,0 0 0,0 0 0,1 0 0,0-1 0,-1 0 0,10 8 0,-12-11-15,0-1 0,0 1 0,0 0 0,0 0 0,0-1 0,0 1 0,0-1 0,1 1 0,-1-1 0,0 0 0,0 1 0,1-1 0,-1 0-1,0 0 1,1 0 0,-1 0 0,0 0 0,0 0 0,1 0 0,-1 0 0,0-1 0,0 1 0,1 0 0,-1-1 0,0 1 0,0-1 0,0 0 0,0 1 0,1-1 0,-1 0 0,0 1 0,0-1 0,0 0 0,-1 0 0,1 0 0,0 0-1,0 0 1,0 0 0,1-2 0,1-4 23,1 0 0,-1 0-1,0 0 1,-1 0 0,1-1-1,-1 1 1,-1-1 0,1 1 0,-2-1-1,1 0 1,-1 1 0,0-9-1,-2-13 33,-9-51 0,9 67-144,-1 0-1,-1 0 0,0 0 0,-9-19 0,26 37-704,11 10 637,-21-13 77,12 7 21,1-1-1,0-1 1,0 0-1,0-1 1,1-1-1,0-1 1,0 0-1,0-1 1,18 1-1,-24-4 82,0 0 1,0 0-1,0-1 0,0-1 0,0 1 0,18-7 1,-22 6 18,-1-1 0,1 0 0,-1 0 0,0 0 0,0-1 0,0 0 0,-1 0 0,1-1 0,-1 1 0,0-1 0,6-8 0,-9 11-15,0 0 1,-1-1 0,1 0-1,-1 1 1,1-1 0,-1 0-1,0 0 1,0 0 0,0 0-1,0 0 1,-1 0 0,1 0-1,-1 0 1,0 0 0,1 0-1,-2 0 1,1 0 0,0 0-1,-2-6 1,2 8-18,-1 0 0,1-1 0,-1 1 0,1 0 0,-1 0-1,0-1 1,0 1 0,0 0 0,0 0 0,0 0 0,0 0 0,0 0 0,0 0 0,0 1 0,0-1 0,0 0-1,-3-1 1,2 2-10,0-1 0,0 1 0,-1-1 0,1 1 0,0 0 1,-1 0-1,1 0 0,0 0 0,0 0 0,-1 0 0,1 1 0,0-1 0,0 1 0,-3 0 0,0 1-3,0 0 0,0 1 1,0-1-1,1 1 0,-1 0 0,1 1 1,-1-1-1,1 0 0,0 1 1,1 0-1,-1 0 0,0 1 0,1-1 1,-3 5-1,2-2-32,0 0 1,1 1-1,0-1 0,0 1 1,0 0-1,1-1 0,1 1 1,-1 0-1,0 11 0,2-14 3,0 1 0,0-1-1,0 1 1,1-1 0,-1 1-1,2-1 1,-1 1 0,0-1-1,1 0 1,0 0-1,0 0 1,1 0 0,4 7-1,-5-9 18,1 0 0,0 0 0,0 0-1,0 0 1,0 0 0,1-1 0,-1 1-1,0-1 1,1 0 0,0 0 0,0-1-1,-1 1 1,1-1 0,0 0 0,0 1-1,0-2 1,1 1 0,-1 0 0,7-1-1,-1 0 22,1-1-1,-1 0 1,1-1-1,-1 0 1,1-1-1,16-6 1,20-12-91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15963,'-5'2'172,"1"0"0,-1 1 0,1-1 0,0 1 0,0 0-1,0 0 1,1 1 0,-1-1 0,1 1 0,0 0 0,0 0-1,0 0 1,0 0 0,1 0 0,-1 1 0,1-1 0,0 1 0,-1 7-1,1-6-85,0 0 0,1 1 0,0-1 0,0 1 0,1 0 0,0-1 0,0 1 0,0 0 0,1-1 0,0 1 0,0-1 0,1 1 0,2 8 0,47 83 54,-33-66-151,16 39 0,-20-34 8,-1 1 0,11 59 0,-21-78 11,0 0 0,-1 1 0,-1 0 0,-1 0 0,-1-1 1,0 1-1,-5 19 0,5-33 27,-1 1-1,0-1 1,0 0 0,-1 0 0,0 0 0,0-1 0,0 1 0,0 0 0,-5 5-1,6-10-13,1 0 1,0 1-1,-1-1 0,1 0 0,0 1 0,-1-1 0,0 0 0,1 0 0,-1 0 0,0 0 0,1-1 1,-1 1-1,0 0 0,0-1 0,1 1 0,-1-1 0,0 0 0,0 1 0,0-1 0,0 0 0,0 0 0,0 0 1,0-1-1,1 1 0,-1 0 0,0-1 0,0 1 0,0-1 0,0 0 0,1 1 0,-1-1 0,0 0 0,1 0 1,-3-1-1,0-2-4,0 0 0,0 0-1,0 0 1,0 0 0,1 0 0,-1-1 0,1 1 0,1-1 0,-1 0 0,0 0 0,1 0 0,0 0 0,0 0 0,1-1 0,-2-8 0,-1-8-136,1-1 1,0-31 0,3 25-72,1 1 0,2 0 0,1-1 1,1 1-1,16-50 0,-14 56 69,2 1-1,0 0 0,1 1 0,1 0 0,0 0 1,2 1-1,27-31 0,-34 44 120,0 0-1,1 0 0,0 0 1,1 1-1,-1 0 0,13-6 1,-18 10 3,0 0 1,0 0 0,0 0-1,-1 0 1,1 1 0,0-1-1,0 1 1,0-1 0,0 1-1,0 0 1,0 0 0,0 0-1,0 0 1,0 0 0,0 0-1,0 0 1,0 1 0,0-1-1,0 1 1,0 0 0,0-1-1,0 1 1,0 0 0,0 0-1,-1 0 1,1 0 0,0 0-1,-1 1 1,1-1 0,-1 1-1,1-1 1,-1 1 0,0-1-1,0 1 1,2 1 0,0 5 16,0-1 1,0 1 0,-1-1 0,0 1 0,0 0 0,-1 0 0,1 9 0,-2-11 9,1 1 1,0 0 0,0 0-1,1-1 1,-1 1-1,1-1 1,1 1-1,-1-1 1,1 0-1,4 6 1,-6-11-9,0 0-1,-1 0 1,1 0 0,0-1-1,0 1 1,0 0 0,0-1 0,-1 1-1,1-1 1,0 1 0,0-1-1,0 0 1,0 1 0,0-1 0,0 0-1,0 1 1,0-1 0,0 0-1,0 0 1,1 0 0,-1 0 0,0 0-1,0 0 1,0 0 0,0-1-1,0 1 1,0 0 0,0-1-1,0 1 1,0 0 0,0-1 0,0 1-1,0-1 1,-1 1 0,3-2-1,1-1 61,0-1 0,0 1 0,0-1 0,0 0-1,5-7 1,-1 1-32,-2-1-1,1 1 1,-1-2-1,-1 1 1,0 0-1,-1-1 1,0 0-1,0 0 1,-1 0 0,-1-1-1,0 1 1,-1-1-1,-1-23 1,-8 13-156,8 24 104,0-1 0,0 0 0,0 1 1,0-1-1,0 0 0,0 0 0,-1 1 0,1-1 0,0 0 1,0 0-1,0 1 0,0-1 0,0 0 0,0 0 0,0 1 0,-1-1 1,1 0-1,0 0 0,0 1 0,0-1 0,-1 0 0,1 0 0,0 0 1,0 1-1,0-1 0,-1 0 0,1 0 0,0 0 0,0 0 1,-1 0-1,1 0 0,0 0 0,-1 0 0,1 1 0,0-1 0,0 0 1,-1 0-1,1 0 0,0 0 0,0 0 0,-1-1 0,1 1 1,0 0-1,-1 0 0,1 0 0,0 0 0,0 0 0,-1 0 0,1 0 1,0 0-1,0-1 0,-1 1 0,1 0 0,0 0 0,0 0 0,0 0 1,-1-1-1,1 1 0,0 0 0,0 0 0,0-1 0,0 1 1,-1 0-1,1 0 0,0-1 0,0 1 0,0-1 0,-1 4-3,1 0-1,0-1 1,0 1 0,0-1-1,0 1 1,0-1 0,0 1-1,1 0 1,-1-1-1,1 1 1,0-1 0,-1 1-1,1-1 1,0 0-1,1 1 1,-1-1 0,0 0-1,1 0 1,-1 0-1,1 0 1,0 0 0,-1 0-1,1 0 1,0-1 0,0 1-1,0 0 1,4 1-1,1 1 0,0 1-1,0-1 0,1-1 0,0 1 0,0-1 0,0-1 1,11 3-1,-6-3 13,0-1 0,0 0 0,0-1 0,0 0 0,0-1 0,-1-1 0,22-4 0,-26 4 2,0 0 0,0-1 0,-1 0 0,1 0 0,-1-1 0,0 1 0,1-2 0,-2 1 0,1-1 0,0 0 0,-1 0 0,0-1 0,5-6 0,-9 9-1,0 1 0,-1-1 0,1 1 0,-1-1 0,0 0 0,0 0 1,0 0-1,0 0 0,0 0 0,-1 0 0,1-4 0,-1 6-5,0 0 1,0 0-1,0-1 0,0 1 0,0 0 1,0 0-1,0 0 0,-1 0 1,1 0-1,0 0 0,-1 0 0,1 0 1,-1 0-1,1 0 0,-1 0 1,0 0-1,1 0 0,-1 0 1,0 0-1,0 1 0,1-1 0,-1 0 1,0 0-1,0 1 0,0-1 1,0 1-1,0-1 0,0 1 0,0-1 1,0 1-1,0-1 0,-2 1 1,-2-1-3,0 1 0,0 0 1,0 0-1,0 0 0,0 1 1,0-1-1,0 1 1,0 0-1,0 1 0,1-1 1,-1 1-1,0 0 0,1 0 1,0 0-1,-1 1 1,1 0-1,-7 5 0,7-5-59,1 0-1,-1 0 0,1 0 1,0 1-1,0-1 1,0 1-1,1-1 0,-1 1 1,1 0-1,0 0 1,0 0-1,0 1 0,0-1 1,1 0-1,0 1 0,-1-1 1,2 1-1,-1-1 1,0 7-1,1-9 26,0-1 1,1 0-1,-1 1 1,0-1-1,1 1 1,-1-1-1,1 0 1,-1 1-1,1-1 1,-1 0-1,1 0 1,0 1-1,0-1 1,0 0-1,0 0 1,-1 0-1,2 0 0,-1 0 1,0 0-1,0 0 1,0 0-1,0-1 1,2 2-1,2 0-19,-1-1-1,1 1 0,-1-1 0,1 0 1,0 0-1,7 0 0,32 0-368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12243,'1'40'752,"1"8"-1792,-2 2 1112,1 7-40,2 2-176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17060,'-7'1'259,"0"1"1,0 1 0,0-1-1,0 1 1,1 0 0,-1 1-1,1 0 1,-12 8 0,2 1 209,-27 28 1,39-37-416,-27 33 352,29-35-407,1-1 0,0 1 0,0-1 0,0 1 0,0-1 0,0 1 0,1 0 1,-1-1-1,0 1 0,1 0 0,-1 0 0,1-1 0,0 1 0,-1 0 1,1 0-1,0 0 0,0-1 0,0 1 0,1 0 0,-1 0 0,1 3 0,0-4-51,0 0 1,1 1-1,-1-1 0,0 0 0,1 1 0,-1-1 0,1 0 0,0 0 0,-1 0 0,1 0 0,0-1 0,-1 1 0,1 0 0,0-1 0,0 1 0,0-1 0,2 1 0,40 2-927,-32-2 668,31 1-576,-15-2 368,0 2 0,0 1 0,44 11 1,-71-14 557,-1 0-1,1 0 1,0 0 0,0 0 0,0 1 0,0-1 0,-1 0 0,1 0 0,0 1 0,0-1-1,-1 1 1,1-1 0,0 0 0,-1 1 0,1 0 0,0-1 0,-1 1 0,1-1 0,-1 1 0,1 0-1,-1-1 1,1 1 0,-1 0 0,1-1 0,-1 1 0,0 0 0,1 1 0,-1-1 31,-1 0 1,1 0 0,-1 0 0,1 0-1,-1 0 1,1 0 0,-1 0 0,0 0-1,1 0 1,-1 0 0,0 0 0,0-1-1,0 1 1,1 0 0,-1 0 0,0-1-1,-1 1 1,-10 6 620,1-1 0,-20 8-1,27-12-547,4-2-122,-75 28 1876,65-24-1808,1-2 1,-1 1-1,0-2 0,0 1 0,-17-1 1,27 0-126,-1-1 1,1 0 0,-1 0-1,0 0 1,1 0 0,-1 0 0,1 0-1,-1 0 1,0 0 0,1 0 0,-1-1-1,1 1 1,-1 0 0,1 0-1,-1 0 1,0-1 0,1 1 0,-1 0-1,1-1 1,-1 1 0,1 0 0,-1-1-1,1 1 1,0-1 0,-1 1-1,1 0 1,-1-1 0,1 1 0,0-1-1,0 0 1,-1 1 0,1-1 0,0 1-1,0-1 1,-1 1 0,1-1 0,0 0-1,0 1 1,0-1 0,0 1-1,0-1 1,0 0 0,0 1 0,0-1-1,0 0 1,1-2-37,0 1 1,0-1-1,0 1 0,0 0 1,0 0-1,1-1 0,-1 1 1,1 0-1,2-3 0,16-13-508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54 15971,'4'-4'623,"20"-18"1007,-24 21-1569,1 1 0,0-1 0,-1 0-1,1 1 1,0-1 0,-1 0 0,1 0 0,-1 1 0,1-1-1,-1 0 1,0 0 0,1 0 0,-1 0 0,0 0 0,1 1-1,-1-1 1,0 0 0,0 0 0,0 0 0,0 0-1,0 0 1,0 0 0,0 0 0,0 0 0,-1-1 0,1 1 41,-1 1 0,0-1 1,1 1-1,-1-1 0,0 1 0,0 0 1,1-1-1,-1 1 0,0 0 1,0 0-1,0-1 0,1 1 1,-1 0-1,0 0 0,0 0 1,0 0-1,0 0 0,1 0 0,-1 1 1,0-1-1,0 0 0,0 0 1,1 0-1,-1 1 0,0-1 1,0 0-1,1 1 0,-2 0 1,-24 13 527,25-13-571,-7 3 29,-5 4-116,0 0-1,0 1 1,1 0 0,0 1-1,0 0 1,-15 19 0,26-28-15,0 1 1,0-1 0,1 0 0,-1 0-1,0 1 1,1-1 0,-1 0 0,1 1 0,0-1-1,-1 0 1,1 1 0,0-1 0,0 1-1,0-1 1,0 0 0,0 1 0,0-1-1,0 1 1,1-1 0,-1 0 0,0 1-1,1-1 1,-1 0 0,1 1 0,0-1 0,-1 0-1,1 0 1,0 1 0,0-1 0,0 0-1,-1 0 1,1 0 0,0 0 0,1 0-1,-1 0 1,0-1 0,0 1 0,0 0-1,0 0 1,3 0 0,6 5-279,1-1 0,0 0 0,21 6 0,-19-7 119,57 18-638,58 23-114,-126-44 961,1 0 0,-1 1 0,1-1-1,-1 1 1,1-1 0,-1 1 0,0 0 0,0 0 0,3 3 0,-5-4 12,1-1 1,-1 1-1,0-1 1,0 1-1,1 0 1,-1-1-1,0 1 0,0 0 1,0-1-1,1 1 1,-1 0-1,0-1 1,0 1-1,0 0 1,0-1-1,0 1 1,-1 0-1,1-1 1,0 1-1,0 0 0,0-1 1,0 1-1,-1 0 1,1-1-1,0 1 1,-1-1-1,1 1 1,-1-1-1,1 1 1,0 0-1,-1-1 0,1 0 1,-1 1-1,1-1 1,-1 1-1,1-1 1,-1 0-1,0 1 1,1-1-1,-1 0 1,0 1-1,0-1 0,-13 6 291,0 0 0,0-1 0,-1-1 0,1 0 0,-1-2 0,0 1 0,0-2 0,0 0 0,0 0 1,-26-4-1,37 3-358,1-1 0,-1 1 0,1-1 1,0 0-1,0 0 0,-1-1 1,-5-2-1,8 3 24,1 1 0,-1-1 1,1 1-1,-1-1 0,1 1 0,-1-1 0,1 1 0,-1-1 1,1 0-1,-1 1 0,1-1 0,-1 1 0,1-1 1,0 0-1,0 0 0,-1 1 0,1-1 0,0 0 0,0 1 1,0-1-1,0 0 0,0 0 0,0 1 0,0-1 1,0 0-1,0 0 0,0 0 0,0 1 0,0-1 1,0 0-1,1 1 0,-1-1 0,0 0 0,1 1 0,-1-1 1,0 0-1,1 1 0,-1-1 0,1 0 0,-1 1 1,1-1-1,0 0 0,16-14-310,7 0-122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19 276 15995,'4'6'1465,"-6"15"-929,-4 4-192,-1 6 744,1 5-408,4 1-304,2-1 16,3-7-280,5-6-160,2-13-384,1-7-272,0-13 552,0-8-120,-6-16-104</inkml:trace>
  <inkml:trace contextRef="#ctx0" brushRef="#br0" timeOffset="1">26 5 14603,'-4'-4'1456,"1"11"-1063,3 10-409,2 5 1160,6 7-944,2-1-224,9 4-96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14843,'-2'1'75,"-22"6"1022,0 1 1,-44 23-1,62-27-949,0-1-1,0 1 0,0 0 1,1 1-1,0-1 1,-1 1-1,2 0 0,-1 0 1,1 1-1,0-1 0,0 1 1,0 0-1,1 0 1,0 1-1,-4 10 0,6-16-124,1 1-1,-1 0 1,1-1-1,-1 1 0,1 0 1,0-1-1,0 1 0,0 0 1,0 0-1,0-1 0,0 1 1,1 0-1,-1-1 1,0 1-1,1 0 0,-1-1 1,1 1-1,0-1 0,-1 1 1,1-1-1,0 1 1,0-1-1,0 0 0,0 1 1,0-1-1,1 0 0,-1 0 1,0 1-1,0-1 1,1 0-1,-1 0 0,1-1 1,-1 1-1,1 0 0,-1 0 1,1-1-1,-1 1 1,1-1-1,3 1 0,3 1-106,1 0 1,-1-1-1,1 0 0,0-1 0,0 0 0,14-2 0,9-3-540,0-3 0,0 0-1,41-18 1,24-7-959,-93 32 1587,0 0 1,0 0-1,0 0 1,0 1-1,-1 0 1,1-1 0,0 1-1,4 1 1,-7-1 44,0 0 0,0 1 0,0-1 0,0 0 0,0 1 0,0-1 0,-1 1 0,1-1 0,0 1 0,0-1 0,0 1 0,-1-1 0,1 1 0,0 0 0,-1-1 0,1 1 0,-1 0 0,1 0-1,-1 0 1,1-1 0,-1 1 0,0 0 0,1 0 0,-1 0 0,0 0 0,1 0 0,-1 0 0,0 0 0,0 0 0,0-1 0,0 1 0,0 0 0,0 0 0,0 0 0,0 0 0,-1 2 0,1-1 105,-1 0-1,1 1 0,0-1 1,0 1-1,0-1 0,0 0 1,0 1-1,1-1 1,-1 1-1,1-1 0,1 5 1,-1-6-115,0 0 0,0 0 0,0 0 0,0-1 0,0 1 0,0 0 0,0 0 0,1-1 0,-1 1 0,0 0 0,0-1 0,1 0 0,-1 1 1,0-1-1,1 0 0,-1 1 0,1-1 0,-1 0 0,0 0 0,1 0 0,-1 0 0,0 0 0,3-1 0,17-2-215,1-1-1,39-12 0,-40 10-301,0 0 0,39-4 0,-58 9 442,0 1 0,0 0 0,0-1 0,0 1 0,0 0 0,0 0 0,0 1 0,0-1 0,0 0 0,0 1 0,0-1 0,0 1 0,0 0 0,0-1 0,0 1 1,0 0-1,0 0 0,-1 0 0,1 1 0,0-1 0,-1 0 0,1 1 0,-1-1 0,0 1 0,1-1 0,-1 1 0,0-1 0,0 1 0,2 2 0,-2 2 29,1 0 1,-1 0-1,0 0 0,-1 0 1,1 0-1,-1 0 0,0 0 1,-2 9-1,1-8 29,1-4 4,-1-1-1,1 1 1,0 0-1,0 0 1,0 0-1,0 0 1,0 0-1,2 4 1,6 1 82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197 417 14395,'0'0'52,"0"0"0,0 0-1,0 0 1,0 0 0,0 0 0,0 0-1,0 0 1,-1 0 0,1 0 0,0 0-1,0 0 1,0 0 0,0 0 0,0 0-1,0 0 1,0 0 0,-1 0 0,1 0-1,0 0 1,0 0 0,0 0 0,0 0 0,0 0-1,0 0 1,0 0 0,0 0 0,-1 0-1,1 0 1,0 0 0,0-1 0,0 1-1,0 0 1,0 0 0,0 0 0,0 0-1,0 0 1,0 0 0,0 0 0,0 0-1,-1 0 1,1 0 0,0-1 0,0 1-1,0 0 1,0 0 0,0 0 0,0 0 0,0 0-1,0 0 1,0 0 0,0-1 0,0 1-1,0 0 1,0 0 0,0 0 0,-17 12 1222,-21 23-347,21-17-796,1 1 0,1 0 0,1 1 0,-19 36 0,26-43-95,0 1-1,2 0 1,0 0-1,0 1 1,1 0-1,1-1 1,0 1-1,0 26 1,2-36-28,2-1 1,-1 1-1,0-1 1,1 1 0,0-1-1,0 1 1,1-1-1,1 6 1,-2-9-6,0 1-1,0-1 1,0 1 0,0-1 0,0 1-1,0-1 1,0 0 0,1 1 0,-1-1-1,0 0 1,1 0 0,-1 0-1,1 0 1,-1 0 0,1 0 0,0-1-1,-1 1 1,1 0 0,0-1-1,0 1 1,-1-1 0,1 0 0,0 0-1,2 1 1,3-2 0,0 0-1,0 0 1,-1-1 0,1 0 0,-1 0-1,1 0 1,-1-1 0,0 0-1,0 0 1,0-1 0,0 1-1,-1-1 1,1-1 0,-1 1 0,9-10-1,0-2 54,0 0 0,0-1 0,19-34 0,-21 32 131,-2 0 0,0-1-1,-1-1 1,-1 1 0,-1-1 0,5-25 0,-11 31 239,-6 25 26,-6 25-118,-8 70-288,17-92-171,1 1 0,0-1 0,1 1-1,1-1 1,3 22 0,-3-33 94,-1-1 1,0 0 0,1 0-1,-1 0 1,0 0-1,1 1 1,-1-1 0,1 0-1,0 0 1,-1 0-1,1 0 1,0 0 0,-1 0-1,1 0 1,1 0-1,-1 0 4,-1-1 0,1 0-1,-1 0 1,1 1 0,0-1-1,-1 0 1,1 0 0,0 0-1,-1 0 1,1 0 0,-1 0-1,1 0 1,0 0 0,-1 0-1,1 0 1,0 0-1,-1 0 1,1 0 0,-1 0-1,2-1 1,1-1-90,0 0 1,0 0-1,0 0 0,0 0 1,0 0-1,-1-1 0,1 1 0,2-4 1,16-22-793,0-1 0,-2 0 0,26-55 0,31-101-1389,-44 93 1652,27-127 0,-55 191 1293,-6 27-197,-1 6 24,-13 46 761,-23 144 507,33-150-1418,2 0-1,2 67 1,3-99-298,0-1 0,1 1 0,0-1 0,1 1 0,6 16 0,-8-26-31,0 0 0,1 0 0,-1-1 0,1 1-1,0 0 1,0-1 0,0 1 0,0-1 0,0 0 0,0 1-1,5 2 1,-6-4-5,1 0 0,0-1-1,0 1 1,-1 0 0,1-1 0,0 1-1,0-1 1,0 1 0,0-1-1,0 0 1,0 0 0,0 0 0,0 0-1,0 0 1,-1 0 0,1-1-1,0 1 1,0-1 0,0 1 0,2-2-1,2-1-26,0 0-1,-1 0 0,1 0 0,-1-1 1,0 0-1,0 0 0,0 0 1,-1-1-1,1 0 0,-1 0 0,5-7 1,4-8-156,18-39 1,-10 12 99,-2-2 0,22-91 1,8-107 1361,-67 465 332,17-216-1594,-8 86 327,4 121 0,5-201-526,1 0-1,0-1 1,3 13-1,-3-19 155,-1 0-1,0 0 0,1 0 0,-1 0 1,1 0-1,-1 0 0,1 0 1,0 0-1,-1 0 0,1-1 0,0 1 1,0 0-1,-1 0 0,2 0 1,-1 0 18,0-1 0,-1 0 1,1 0-1,0 0 0,-1 0 0,1 0 1,-1 0-1,1 0 0,0 0 1,-1 0-1,1 0 0,0 0 1,-1 0-1,1 0 0,-1-1 1,1 1-1,0 0 0,-1 0 1,1-1-1,-1 1 0,1 0 1,-1-1-1,1 1 0,-1-1 0,1 1 1,-1 0-1,1-2 0,11-13-501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15259,'2'30'1393,"-2"10"-905,-3 4-216,0 9 1120,3 6-848,6 8-304,5-1-32,3-4-208,-1-6-152,0-10-424,-3-8 16,-10-15 400,-7-10-112,-13-17-144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13835,'4'-9'237,"-1"1"0,1 0 0,1 0 0,-1 0 0,1 1 0,1-1 0,-1 1 0,14-13 0,-9 12-36,1 0 0,0 0 1,0 1-1,1 0 0,20-8 1,-7 5 6,1 1 1,0 1-1,1 2 1,0 0 0,0 2-1,0 0 1,32 2-1,-39 2-175,0 0 1,0 2-1,0 1 0,-1 0 0,1 1 0,-1 1 1,0 1-1,0 1 0,-1 1 0,29 15 0,-40-18-29,0 0 0,0 0 0,-1 0 0,0 1 0,0 0-1,0 0 1,-1 0 0,1 1 0,-2 0 0,1 0 0,-1 0-1,0 1 1,6 15 0,-7-12 34,0 0 0,-1-1 0,0 1 0,-1 1 0,0-1 0,-1 0 0,0 0-1,-1 0 1,0 0 0,-3 14 0,-3 1 94,-1 0 0,-1 0 0,-1-1 1,-1-1-1,-1 0 0,-1 0 0,-17 22 0,2-8 124,-1-2 0,-2-1 0,-44 39 0,56-56-251,-1-2 1,-37 24 0,52-36-85,0-1-1,0 0 1,0-1 0,-1 1-1,0-1 1,1 0-1,-1 0 1,0-1 0,0 0-1,0 0 1,0 0 0,0-1-1,0 0 1,0 0 0,0 0-1,0-1 1,-8-1 0,11 0 38,-1 0 0,0 0 0,1 0 1,0 0-1,-1-1 0,1 1 0,0-1 1,0 0-1,0 0 0,1 0 0,-1 0 1,1 0-1,0-1 0,0 1 0,0-1 1,0 0-1,-2-5 0,-8-34-483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16916,'-16'25'1256,"-8"26"-976,-6 11-144,-11 15 424,-3 8-224,-5 12-128,1 1-48,5-7-112,1-8 16,12-25-240,7-14-128,17-32-408,6-15 624,10-26-144,5-12-40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151 105 14339,'26'-4'1328,"-4"28"-832,-8 12-191,-4 20 911,0 7-568,-1 7-216,-1 5 24,1-4-152,-1-2-72,2-10-160,0-8-128,2-12-384,-3-6-184,-1-11-1713,-5-7 2009,-3-13-352,-3-1-224</inkml:trace>
  <inkml:trace contextRef="#ctx0" brushRef="#br0" timeOffset="1">29 584 15027,'-20'-13'1497,"12"4"-969,8 2-264,17 4 688,12 2-256,9-4-568,8 1-400,6-9 224,5 0-96,2-17-120</inkml:trace>
  <inkml:trace contextRef="#ctx0" brushRef="#br0" timeOffset="2">945 0 12411,'-5'28'1256,"-5"26"-528,-6 8-216,-4 15 944,-2 3-511,-2 2-129,0 1-72,3-8-160,3-9-72,1-21-544,1-10-312,0-25 304,2-10-48,-3-13-112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15939,'26'17'1657,"0"8"-1201,1 8-104,6 4 872,9 5-704,-1 1-40,1-3-432,1-3-328,-2-7 296,-2 2-16,-5-1-192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12331,'-5'53'832,"0"-1"-800,0 1-104,4-4 256,1-3-88,3-5-96</inkml:trace>
  <inkml:trace contextRef="#ctx0" brushRef="#br0" timeOffset="1">104 790 10354,'4'37'968,"-1"-1"-608,0 2-135,-2-1 375,1 0-112,-2-1-280,0-5-440,-3-5 264,-3-3-40,1-6-120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16083,'-18'1'432,"0"0"1,0 1-1,1 1 0,-1 1 0,1 0 0,0 2 0,0-1 0,0 2 0,-23 13 0,22-9-192,-1 0-1,2 2 1,0 0 0,0 1 0,1 0 0,1 1-1,-20 27 1,35-42-238,-4 5 28,0 0-1,0 1 1,1-1-1,-4 9 1,7-13-30,-1-1 1,1 1-1,0-1 1,0 1-1,0 0 1,-1-1-1,1 1 1,0 0 0,0-1-1,0 1 1,0 0-1,0-1 1,0 1-1,0 0 1,0-1-1,0 1 1,0 0 0,1-1-1,-1 1 1,0 0-1,0-1 1,1 1-1,-1-1 1,0 1-1,1 0 1,-1-1 0,0 1-1,1-1 1,-1 1-1,1-1 1,-1 1-1,1-1 1,-1 0 0,1 1-1,-1-1 1,1 0-1,0 1 1,-1-1-1,1 0 1,0 0-1,-1 1 1,1-1 0,-1 0-1,1 0 1,0 0-1,-1 0 1,1 0-1,0 0 1,-1 0-1,1 0 1,0 0 0,-1 0-1,1 0 1,1-1-1,72-2-84,-49 1 43,-1 1 0,1 1 0,0 1 0,34 6 0,-40-3-11,0 1 0,0 1 1,0 1-1,24 13 0,-37-17 40,-1 0 0,1 0-1,-1 0 1,0 1-1,0-1 1,0 1 0,-1 1-1,1-1 1,-1 1 0,0-1-1,0 1 1,-1 0 0,0 1-1,1-1 1,-2 1-1,1-1 1,-1 1 0,2 6-1,-3-9 17,-1 0-1,1-1 1,-1 1-1,0 0 0,0 0 1,0-1-1,-1 1 1,1 0-1,-1-1 0,1 1 1,-1 0-1,0-1 1,0 1-1,0-1 0,0 1 1,-1-1-1,-1 3 1,0-1 28,0 0 1,-1-1-1,0 1 1,1-1 0,-1 1-1,-1-1 1,1-1 0,-8 5-1,-2 0 120,-1-2 0,0 1 0,0-2 0,-29 6 0,21-7 31,0 0 0,0-1 0,-31-3 0,44 1-255,1-1-1,-1 0 0,0-1 0,1 0 0,-1-1 0,1 0 0,0 0 0,0-1 1,0 0-1,-11-7 0,19 10 5,0 0 0,0 1 1,0-1-1,-1 0 0,1 0 0,0 0 0,0 0 1,0 0-1,0 0 0,0 0 0,1-1 1,-1 1-1,0 0 0,0 0 0,1-1 0,-1 1 1,1-1-1,-1 1 0,1 0 0,0-1 1,-1 1-1,1-1 0,0 1 0,0-1 1,0 1-1,0-1 0,0 1 0,0 0 0,1-4 1,1 3-13,-1-1 1,0 1-1,1 0 1,-1-1-1,1 1 1,0 0-1,0 0 1,0 0-1,0 0 1,0 1 0,0-1-1,1 0 1,-1 1-1,0 0 1,5-2-1,31-12-792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77 276 17596,'11'-11'404,"0"-1"0,0 1 1,-1-2-1,-1 1 1,0-2-1,10-20 0,-15 27-295,-1 0-1,0-1 1,0 1 0,-1-1-1,1 0 1,-2 1-1,1-1 1,-1 0 0,0 0-1,-1 0 1,0 0 0,0 0-1,-1 0 1,-2-12-1,2 18-95,1 0 0,-1 0 0,1 0 0,-1 0 0,0 0 0,1 0-1,-1 0 1,0 0 0,0 1 0,0-1 0,-1 0 0,1 1 0,0-1-1,-1 1 1,1-1 0,-1 1 0,1 0 0,-1 0 0,0 0 0,1 0-1,-1 0 1,0 0 0,0 0 0,0 0 0,0 1 0,0-1 0,0 1-1,0-1 1,0 1 0,0 0 0,0-1 0,0 1 0,-2 1 0,0-1 11,0 1 1,1 0-1,-1 1 1,0-1-1,0 1 1,1-1-1,-1 1 1,1 0-1,-1 1 1,1-1-1,0 0 1,0 1-1,0 0 1,0 0-1,-4 5 1,-1 4 18,0 1 1,0 0 0,2 1-1,0-1 1,0 1-1,1 0 1,1 1-1,0-1 1,1 1 0,-1 19-1,2-18-35,1 0 1,1 0-1,0 0 1,1 0-1,1-1 0,1 1 1,0 0-1,1-1 0,9 24 1,-11-33-53,1-1 0,0 1 0,1 0 0,-1-1 0,1 0 0,0 1 0,0-2 0,1 1 0,-1 0 0,1-1 0,0 0 0,1 0 0,-1 0 0,0-1 0,1 0 0,0 0 0,0 0 0,0-1 0,0 0 0,0 0 0,1 0-1,-1-1 1,1 0 0,-1 0 0,0-1 0,1 0 0,-1 0 0,1 0 0,-1-1 0,13-2 0,-7 0-16,-1-1 0,0 0 0,17-8 0,37-27-266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49 18516,'-15'9'385,"-1"2"0,2 0 1,-1 0-1,1 1 0,1 1 0,-17 20 0,24-25-261,0 0 0,1 0 0,0 1-1,0-1 1,0 1 0,1 0 0,1 0-1,0 1 1,0-1 0,0 1 0,1-1-1,1 1 1,-1 16 0,2-22-99,0 1 0,1-1 0,-1 1 0,1-1 1,0 1-1,0-1 0,1 0 0,-1 1 0,1-1 0,0 0 0,0 0 0,1 0 0,-1 0 1,1 0-1,0-1 0,0 1 0,0-1 0,0 0 0,0 0 0,6 4 0,-4-4-23,0-1 0,-1 1 0,1-1 0,1 0 0,-1 0 0,0 0 0,0-1 0,1 0 0,-1 0 0,1 0 0,-1-1 0,1 0 0,-1 0 0,1 0 0,-1-1 0,11-2 0,-4 0-28,0-2-1,-1 1 0,1-2 0,-1 1 1,0-2-1,0 1 0,-1-1 0,0-1 1,0 0-1,-1 0 0,0-1 0,14-18 1,-12 13-40,-1 0 0,0-1 0,-1 0 0,0-1 0,-2 0 0,1 0 0,-2 0 0,6-26 0,-9 26-17,-7 19 23,-6 27 36,4-7 98,-3 42 0,8-58-53,1 1 0,0-1 0,0 0 0,0 0 0,1 0 1,0 0-1,1 0 0,-1 0 0,1 0 0,5 10 0,-7-16-13,1 0-1,0 1 0,0-1 0,0 0 1,0 0-1,0 1 0,0-1 1,0 0-1,0 0 0,0 0 1,0 0-1,1 0 0,-1-1 1,0 1-1,1 0 0,-1-1 1,0 1-1,1-1 0,-1 1 1,1-1-1,-1 1 0,2-1 0,0 0 3,0 0 0,0-1 0,-1 1 0,1-1 0,0 1 0,-1-1 0,1 0 0,-1 0-1,1 0 1,-1 0 0,4-3 0,3-2 5,0-1 0,-1 1 0,0-2 0,-1 1-1,10-12 1,-6 5-55,-1 0-1,0-1 0,-1 0 0,0-1 0,-1 0 1,10-30-1,-16 30-92,-2 16 130,0 0-1,0 0 1,0 0 0,0 0 0,0-1 0,0 1 0,0 0-1,0 0 1,0 0 0,0 0 0,0 0 0,0 0 0,0 0 0,0 0-1,0-1 1,-1 1 0,1 0 0,0 0 0,0 0 0,0 0 0,0 0-1,0 0 1,0 0 0,0 0 0,0 0 0,0 0 0,-1 0-1,1 0 1,0 0 0,0 0 0,0 0 0,0 0 0,0 0 0,0 0-1,-1 0 1,1 0 0,0 0 0,0 0 0,0 0 0,0 0 0,0 0-1,0 0 1,0 0 0,0 0 0,-1 0 0,1 0 0,0 0-1,0 0 1,0 0 0,0 0 0,0 0 0,0 0 0,-2 2-18,0 0 0,0 0 0,0 0 0,1 0 0,-1 0 0,1 0 0,-1 1-1,-1 2 1,-18 49 21,19-49 24,1 1-1,0-1 1,0 1 0,0-1-1,1 0 1,-1 1-1,1-1 1,2 10 0,-2-14-16,0 0 0,0 0 0,1 0 0,-1 0 1,0 0-1,1 0 0,-1 0 0,1 0 0,-1 0 1,1-1-1,-1 1 0,1 0 0,0 0 0,-1 0 1,1-1-1,0 1 0,0 0 0,-1-1 0,1 1 1,0-1-1,0 1 0,0-1 0,0 1 0,0-1 1,0 0-1,0 1 0,0-1 0,0 0 0,0 0 1,0 0-1,0 0 0,0 1 0,0-1 0,0-1 1,0 1-1,0 0 0,0 0 0,0 0 0,0-1 1,0 1-1,1-1 0,5-1 33,0-1-1,0 0 1,-1 0-1,10-6 1,-15 9-38,30-19 74,-17 9-127,0 1-1,1 0 0,0 2 1,1-1-1,0 2 1,0 0-1,30-6 0,-41 11 18,-1 1-1,1 0 0,0 1 1,-1-1-1,1 1 1,-1 0-1,1 0 0,-1 1 1,1-1-1,-1 1 1,0 0-1,1 0 0,-1 0 1,5 5-1,18 8-81,-27-15 125,1 0 0,0 0 1,-1 0-1,1 0 0,0 0 0,0 0 0,-1 0 0,1 0 0,0 0 0,-1 0 0,1 0 0,0 0 0,-1 0 0,1 0 0,0-1 0,-1 1 0,1 0 0,-1-1 0,1 1 0,0 0 0,-1-1 0,1 1 0,-1-1 0,1 1 0,-1-1 0,1 1 0,-1-1 1,1 1-1,-1-1 0,0 1 0,1-1 0,-1 0 0,0 1 0,1-1 0,-1 1 0,0-2 0,9-25 261,-7 16-202,0-1 0,-1 1 0,0 0 1,0-1-1,-2 1 0,1-1 0,-1 1 0,-1 0 0,-3-13 0,-2 13-66,7 11-4,0 0-1,0 0 1,0 0 0,0 0 0,-1 0-1,1 0 1,0 0 0,0 0 0,0 0 0,0 0-1,0 0 1,-1 0 0,1 0 0,0 0 0,0 0-1,0 0 1,0 0 0,0 0 0,-1 0-1,1 0 1,0 0 0,0 0 0,0 0 0,0 0-1,0 0 1,0 0 0,0 0 0,-1 0-1,1 0 1,0 0 0,0 1 0,0-1 0,0 0-1,0 0 1,0 0 0,0 0 0,0 0-1,0 0 1,-1 0 0,1 1 0,0-1 0,0 0-1,0 1-3,0 1 0,-1-1-1,1 1 1,0-1 0,0 0-1,0 1 1,0-1 0,0 1 0,1-1-1,-1 0 1,0 1 0,1-1-1,-1 1 1,1-1 0,-1 0-1,2 2 1,-1 0-5,1 0 1,0 0-1,0 0 1,0 0-1,0 0 1,1 0-1,-1-1 1,1 1-1,-1-1 1,1 1-1,0-1 1,0 0-1,0 0 0,0-1 1,1 1-1,-1 0 1,6 1-1,-3-2-8,-1 0-1,0-1 0,1 1 0,-1-1 1,1 0-1,-1-1 0,0 1 1,1-1-1,-1 0 0,10-4 0,-1 0-44,-1-1 0,1 0-1,-1-1 1,0-1 0,-1 0-1,0 0 1,18-18 0,-16 7-37,-13 17 78,-4 8 47,3-5-22,-6 12 84,0 1-1,2-1 0,-1 1 0,2 0 0,0 0 0,1 1 0,0-1 0,1 0 0,1 1 0,0-1 0,1 1 0,3 17 0,-4-30-112,1-1 0,-1 1-1,1-1 1,-1 1-1,1-1 1,-1 1 0,1-1-1,0 0 1,0 1-1,0-1 1,0 0 0,0 0-1,0 1 1,0-1-1,0 0 1,2 1 0,-2-2-1,0 0 0,-1 0 1,1 1-1,0-1 0,-1 0 1,1 0-1,0 0 1,-1 0-1,1 0 0,0 0 1,0-1-1,-1 1 1,1 0-1,0 0 0,-1 0 1,1-1-1,0 1 0,-1 0 1,1-1-1,-1 1 1,1 0-1,0-1 0,-1 1 1,1-1-1,-1 1 1,1-1-1,-1 1 0,0-1 1,1 0-1,-1 1 0,1-1 1,-1 1-1,0-1 1,0 0-1,1 1 0,-1-2 1,7-19-252,-3-4-120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15491,'2'0'325,"-1"0"0,1 0 0,0 0 0,0 0 0,-1 1 0,1-1 0,0 0 0,0 1 0,-1-1 0,1 1-1,0 0 1,2 1 0,9 2 678,-5-3-889,1-1 0,-1 0 0,1 0 0,-1-1-1,1 0 1,-1 0 0,0-1 0,0 0 0,0-1 0,0 1 0,0-2 0,0 1 0,-1-1 0,1 0 0,-1-1 0,0 0 0,0 0 0,-1 0 0,0-1 0,0 0 0,0 0 0,0 0-1,-1-1 1,7-12 0,-11 17-101,0 1 0,0 0 0,0-1 0,-1 1 0,1-1 0,-1 1 0,1-1 0,-1 1 1,0-1-1,1 0 0,-1 1 0,0-1 0,0 1 0,0-1 0,0 0 0,0 1 0,-1-4 0,0 5-6,1-1 0,-1 0 1,1 1-1,-1-1 0,0 1 0,1-1 1,-1 1-1,1-1 0,-1 1 1,0 0-1,0-1 0,1 1 1,-1 0-1,0-1 0,1 1 1,-1 0-1,0 0 0,0 0 0,0 0 1,1 0-1,-1 0 0,0 0 1,0 0-1,-1 0 0,-3 1 14,-1 0 0,1 0 0,0 1 0,0 0 0,0 0 0,0 0 0,1 0 0,-9 6 0,1 1-4,1 1 1,0 1 0,1 0-1,0 0 1,0 1-1,2 0 1,-1 0 0,-7 17-1,10-18-40,1 0 0,0 1 0,1 0 0,0-1 0,1 1 0,0 1 0,1-1 0,0 0 0,1 1 0,0 14 0,2-23-4,-1 0-1,0-1 1,1 1-1,0 0 1,0 0 0,0-1-1,0 1 1,1-1-1,3 7 1,-4-8 1,0-1-1,0 0 1,0 0 0,0 1 0,1-1-1,-1 0 1,0 0 0,0-1 0,1 1-1,-1 0 1,1 0 0,-1-1-1,1 1 1,-1 0 0,1-1 0,-1 0-1,1 1 1,-1-1 0,1 0 0,0 0-1,-1 0 1,1 0 0,-1 0 0,1 0-1,0 0 1,-1 0 0,3-2 0,3 0-185,0-1 1,0 0 0,0-1 0,0 1 0,-1-1 0,0-1 0,0 1-1,0-1 1,0 0 0,-1-1 0,9-10 0,4-6-866,27-46 1,-22 26 268,-2-1 0,-1 0 0,13-48 0,-12 21-2,16-94-1,-33 133 2002,-24 104 2384,7-18-2332,3 2 0,-4 95-1,14-144-1123,0 0-1,1 0 1,3 12-1,-4-18-104,1-1 0,-1 1 0,1 0 0,0-1 0,-1 1 0,1 0 0,0-1 0,0 1 0,0-1 0,2 2 0,-3-3-18,1 1 0,-1-1 0,1 0-1,-1 1 1,1-1 0,-1 0-1,1 1 1,0-1 0,-1 0-1,1 0 1,-1 0 0,1 1-1,0-1 1,-1 0 0,1 0-1,0 0 1,-1 0 0,1 0-1,0 0 1,-1 0 0,1 0-1,0-1 1,-1 1 0,1 0-1,-1 0 1,2-1 0,0-1-64,1 1 1,-1-1-1,0 0 1,-1 0-1,1 0 1,0 0-1,0 0 1,-1 0-1,1 0 1,-1-1-1,0 1 1,0-1-1,0 1 1,0-1 0,0 1-1,0-1 1,0-4-1,6-48-1206,-7 54 1254,0-18-660,0 14-144,3 16 574,-3-7 276,1 1 0,0-1 1,0 0-1,0 1 0,1-1 0,-1 0 0,1 0 0,0 0 0,0 0 0,1-1 0,-1 1 0,1-1 0,0 1 1,0-1-1,0 0 0,0 0 0,6 4 0,-5-5 9,0 0 0,1 0 0,-1-1-1,1 1 1,-1-1 0,1 0 0,-1 0 0,1-1 0,-1 0 0,1 1 0,0-2-1,-1 1 1,1 0 0,-1-1 0,1 0 0,8-3 0,5-2-29,0-1 1,0-1-1,-1-1 1,0 0-1,28-21 1,8-5-403,-53 35 396,0 0-1,1-1 1,-1 1-1,0 0 0,0 0 1,0 0-1,1-1 1,-1 1-1,0 0 0,1 0 1,-1 0-1,0 0 1,0 0-1,1 0 0,-1 0 1,0-1-1,1 1 1,-1 0-1,0 0 0,1 0 1,-1 0-1,0 0 0,1 0 1,-1 0-1,0 0 1,0 1-1,1-1 0,-1 0 1,0 0-1,1 0 1,-1 0-1,0 0 0,0 0 1,1 1-1,-1-1 1,0 0-1,0 0 0,1 0 1,-1 1-1,0-1 1,0 0-1,1 0 0,-1 1 1,0-1-1,0 0 1,0 0-1,0 1 0,0-1 1,1 0-1,-1 1 1,0-1-1,0 0 0,0 1 1,0-1-1,0 0 1,0 0-1,0 1 0,0-1 1,0 0-1,0 1 0,0-1 1,0 0-1,0 1 1,-1-1-1,-4 30 443,2-20-221,2-2-16,0 1 1,1-1-1,0 0 0,0 0 0,1 0 1,0 0-1,2 8 0,-3-14-148,0-1 0,1 1 1,0 0-1,-1-1 0,1 1 0,0-1 0,0 0 0,0 1 1,0-1-1,0 1 0,0-1 0,0 0 0,0 0 1,0 0-1,1 0 0,1 2 0,-1-2-20,0-1-1,0 1 0,0-1 1,-1 0-1,1 0 1,0 1-1,0-1 1,0 0-1,0 0 0,-1-1 1,1 1-1,0 0 1,0-1-1,0 1 1,-1-1-1,1 1 0,0-1 1,3-1-1,33-22 21,-32 19-283,-1 1 1,1 1-1,0-1 1,0 1-1,1 0 1,-1 0-1,0 0 1,14-2-1,2 8 492,-20-2-460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867 300 9626,'-1'22'-296,"1"-4"304,1-5 32,4-4 176</inkml:trace>
  <inkml:trace contextRef="#ctx0" brushRef="#br0" timeOffset="1">123 16 15051,'-45'-10'1320,"12"6"-807,5 3-241,15 5 448,9 5-112,13 3-240,7 3-168,12-1 1640,5 0-1615,4-1 7,2 0 120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16 18812,'1'0'64,"-1"0"-1,1-1 1,0 1-1,-1 0 1,1 0-1,-1-1 1,1 1-1,-1 0 1,1-1-1,-1 1 1,0 0 0,1-1-1,-1 1 1,1-1-1,-1 1 1,0-1-1,1 1 1,-1-1-1,0 1 1,0-1-1,1 1 1,-1-1 0,0 0-1,0 1 1,0-2-1,0 2-14,-1-1-1,1 1 1,-1 0-1,1-1 1,-1 1-1,0 0 1,1-1-1,-1 1 1,0 0-1,1 0 1,-1 0 0,0-1-1,1 1 1,-1 0-1,0 0 1,1 0-1,-2 0 1,-40 4 1199,21 0-1012,1 1 0,-1 2 0,1 0 0,0 0 0,1 2 0,-35 21 1,52-29-248,1 0 0,-1 0 0,1 0 1,0 0-1,-1 0 0,1 0 0,0 1 1,0-1-1,0 0 0,0 1 0,0-1 1,0 1-1,0-1 0,0 3 0,1-4-5,0 1 0,0-1 0,0 1 0,0-1 0,0 1 0,0-1 0,0 1 0,0-1 0,1 1 0,-1-1 0,0 1 0,0-1 0,1 1 0,-1-1 0,0 0 0,1 1 0,-1-1 0,0 1 0,1-1 0,-1 0 0,0 1 0,1-1 0,-1 0 0,1 0 0,-1 1 0,0-1 0,1 0 0,-1 0 0,2 1 0,3 0-118,1 1 1,0-1-1,0 0 1,0 0-1,0-1 1,6 0-1,38-2-628,-20 1 197,30 1 0,-52 1 469,-1 0 0,1 0 0,0 1 0,0-1 0,0 2 1,-1-1-1,1 1 0,11 7 0,-17-10 99,0 1 0,-1 1 1,1-1-1,0 0 0,0 0 0,-1 1 0,1-1 1,-1 1-1,1-1 0,-1 1 0,0 0 1,0-1-1,1 1 0,-1 0 0,0 0 1,-1 0-1,1 0 0,0 0 0,0 0 0,-1 0 1,1 4-1,-1-4 29,0 1 0,-1 0 0,1 0 0,-1-1 0,0 1 0,0 0 0,0-1 0,0 1 0,0-1 0,-1 1 0,1-1 1,-1 0-1,1 0 0,-4 4 0,-3 3 122,-2-1 0,1 0 0,-1 0 0,0-1 0,0 0 0,-14 7 0,-5-1-141,-1-1 1,0-2 0,0-1 0,-1-1 0,0-1-1,0-2 1,-1-1 0,-39-1 0,10-2-222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16275,'25'6'1473,"0"20"-817,3 10-224,2 21 536,0 10-112,-3 15-175,-1 1-153,-8-8-376,-3-5-184,-8-13-552,-1-6-225,-16-26 601,-8-12-160,-10-23-168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28 197 14659,'-4'-6'215,"0"-1"-1,1 1 1,-1-1 0,2 0-1,-1 0 1,1 0 0,-3-12-1,4 16-156,1-1 0,0 1 0,0 0 0,0 0 0,1 0 0,-1-1 0,1 1 0,-1 0 0,1 0 0,0 0 0,0 0 0,1 0 0,-1 0 0,0 0-1,1 0 1,0 1 0,0-1 0,0 1 0,0-1 0,3-2 0,4-3 66,0 1-1,1 1 1,-1 0-1,1 0 1,1 1 0,-1 0-1,1 1 1,0 0-1,0 1 1,0 0 0,0 0-1,0 1 1,23 0-1,0 1-69,-1 1-1,1 2 1,49 9 0,-13 3-56,-1 2 1,0 4 0,108 46-1,-164-61 28,-1 1 1,1 1-1,-1 0 0,0 1 1,-1 0-1,0 1 0,11 11 0,-18-16 18,0 1-1,0 0 1,-1 0-1,1 0 0,-1 1 1,0-1-1,-1 1 1,1 0-1,-1 0 0,-1 0 1,1 0-1,-1 0 1,0 0-1,0 0 0,0 0 1,-1 1-1,0-1 1,-1 7-1,-1 2 98,-2 0 0,1 0 0,-2-1 0,0 1 0,0-1 0,-1 0 0,-1-1 0,0 0 0,-19 25 0,9-16 102,-1-1 0,0-1 0,-2 0 0,-34 26 0,34-32-109,0 0 0,0-1 1,-2-2-1,1 0 1,-26 8-1,36-15-205,1 0 1,-2-1-1,1-1 1,0 0-1,0 0 0,-1-1 1,1-1-1,-1 1 0,1-2 1,0 0-1,-1 0 0,-19-6 1,26 6 0,1 0 0,0-1 0,0 0 1,0 1-1,0-1 0,0-1 0,1 1 1,-1 0-1,0-1 0,1 0 0,0 0 0,0 0 1,0 0-1,0-1 0,0 1 0,1-1 1,-1 1-1,1-1 0,0 0 0,0 0 1,1 0-1,-1 0 0,1 0 0,0-1 1,-1-5-1,2-30-600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79 14475,'-26'49'1648,"-7"11"-951,0 6-281,0 5 1448,3 0-1072,2-3-288,6-5-112,3-16-304,3-5-192,5-15-416,5-11-264,6-21 592,3-12-88,11-20-160</inkml:trace>
  <inkml:trace contextRef="#ctx0" brushRef="#br0" timeOffset="1">325 1 14859,'19'3'1601,"-2"17"-1097,-10 24-160,-1 12 856,-4 16-712,0 6-40,-2 8-64,1-2-104,1-10-312,-1-9-192,2-18-304,0-11-184,-3-22 528,0-10-136,-1-14-144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0 502 15771,'5'-13'1521,"18"7"-1017,4 2-256,10-2 1184,10-1-1128,9-3-184,5-4-48,7-9-152</inkml:trace>
  <inkml:trace contextRef="#ctx0" brushRef="#br0" timeOffset="1">1273 0 19540,'-17'10'1496,"-5"25"-1159,-5 9-185,-3 19 568,-4 9-360,-2 11-144,0 5-40,0-1-96,5-4-88,5-16-344,0-12-256,3-25-1017,3-14 1385,3-19-232,3-13-160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17 507 15483,'-5'8'708,"-6"15"-58,11-23-637,0 1 0,0-1 0,0 0 0,0 0 0,0 1 0,0-1-1,0 0 1,0 1 0,0-1 0,0 0 0,0 1 0,0-1 0,0 0 0,0 1 0,0-1-1,0 0 1,0 1 0,0-1 0,0 0 0,0 1 0,0-1 0,1 0 0,-1 1 0,0-1 0,0 0-1,0 0 1,1 1 0,-1-1 0,0 0 0,0 0 0,1 0 0,-1 1 0,0-1 0,0 0-1,1 0 1,-1 0 0,0 0 0,1 1 0,-1-1 0,0 0 0,1 0 0,-1 0 0,0 0 0,1 0-1,-1 0 1,0 0 0,1 0 0,-1 0 0,0 0 0,1 0 0,-1 0 0,0 0 0,1 0-1,-1 0 1,0-1 0,0 1 0,1 0 0,3-1 11,0 0 0,-1-1-1,1 1 1,-1-1 0,1 0 0,-1 0 0,0 0-1,0 0 1,0-1 0,0 1 0,0-1 0,0 1-1,2-4 1,33-47 27,-29 40-19,18-29 14,-3-1 0,27-62 0,26-98-92,-69 182-30,-8 21 75,0 0 0,0 0-1,0 0 1,0 0 0,0 0 0,0 0-1,0-1 1,0 1 0,0 0 0,0 0-1,0 0 1,0 0 0,0 0-1,0 0 1,0 0 0,0-1 0,0 1-1,0 0 1,0 0 0,0 0 0,0 0-1,0 0 1,0 0 0,0 0 0,0 0-1,0-1 1,0 1 0,0 0-1,0 0 1,0 0 0,0 0 0,0 0-1,0 0 1,1 0 0,-1 0 0,0 0-1,0 0 1,0 0 0,0-1-1,0 1 1,0 0 0,0 0 0,0 0-1,1 0 1,-1 0 0,0 0 0,0 0-1,0 0 1,0 0 0,0 0 0,0 0-1,0 0 1,1 0 0,-1 0-1,0 0 1,0 0 0,0 0 0,0 0-1,0 0 1,0 1 0,0-1 0,0 0-1,1 0 1,-1 0 0,0 0 0,0 0-1,0 0 1,0 0 0,0 0-1,1 9-28,-1-9 29,1 77-33,5 65-8,-6-140 35,0 1 1,0-1-1,1 0 0,-1 0 0,1 1 0,-1-1 1,1 0-1,0 0 0,0 0 0,0 0 0,0 0 1,0 0-1,0 0 0,0 0 0,4 3 0,-5-5 4,1 0 0,-1 0 0,1 1 0,-1-1 0,1 0 0,-1 0 0,1 0 0,-1 0 0,1 0 0,-1 0-1,1 0 1,0 0 0,-1 0 0,1 0 0,-1 0 0,1 0 0,-1 0 0,1-1 0,-1 1 0,1 0-1,-1 0 1,1 0 0,0-1 0,16-17-51,2-12 42,-2-1 0,-1 0 0,15-43-1,7-14 300,-26 66-116,-6 19-14,-2 12 45,-5 64 226,-1-58-506,2-1 0,-1 0 0,2 1 1,0-1-1,0 0 0,8 27 0,-2-29-13,0-10-77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17380,'16'8'1768,"7"9"-1264,9 11-216,10 2 873,13 10-649,6 3-144,5 1-560,0 1-416,0-4 552,-3-2-153,-7-6-103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13587,'4'8'3858,"11"41"-2391,75 359 2143,-88-398-3605,-1-5-33,-1-1 0,1 1 0,1-1 1,-1 1-1,1-1 0,0 0 0,0 1 0,0-1 0,0 0 1,4 4-1,-5-7 1,-1 0 1,1-1-1,-1 1 1,1-1-1,-1 1 1,1-1 0,0 0-1,-1 1 1,1-1-1,0 0 1,0 1-1,-1-1 1,1 0-1,0 0 1,0 0-1,-1 1 1,1-1 0,0 0-1,0 0 1,-1 0-1,1 0 1,0 0-1,0-1 1,-1 1-1,1 0 1,0 0-1,0 0 1,-1-1 0,1 1-1,0 0 1,0-1-1,-1 1 1,1-1-1,-1 1 1,1 0-1,0-1 1,-1 0-1,1 1 1,-1-1 0,1 1-1,-1-1 1,1 0-1,3-4-41,0-1 1,0 1-1,-1-1 0,4-8 0,4-11-137,-2-1 0,8-34-1,-1-11-182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16235,'-2'71'3013,"2"106"-938,8-104-1727,4 1 0,3-2-1,45 134 1,-56-196-361,1 3-161,-1 1-1,4 18 1,-8-31 132,1-1 1,-1 1-1,0 0 0,0-1 1,0 1-1,0-1 0,0 1 1,0 0-1,0-1 0,0 1 1,0-1-1,0 1 1,0 0-1,0-1 0,0 1 1,0-1-1,0 1 0,-1-1 1,1 1-1,0-1 0,0 1 1,-1-1-1,1 1 0,0-1 1,-1 1-1,1-1 0,-1 1 1,1-1-1,0 1 0,-2 0 1,1-1-58,0 0 0,0 0 0,0 0 1,0 0-1,-1 0 0,1 0 1,0-1-1,0 1 0,0 0 0,0-1 1,0 1-1,0 0 0,0-1 1,-2-1-1,-35-25-1163,1-6 498,-5-7-212</inkml:trace>
  <inkml:trace contextRef="#ctx0" brushRef="#br0" timeOffset="1">1 424 14923,'0'-15'1384,"14"10"-807,10 4-249,14 2 688,5 2-232,8 0-640,-1-1-352,-7-5 304,-8-2-64,-21-7-208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15435,'-6'20'977,"12"3"-1001,8 1-177,15 2 289,7-3-16,11 9-192,10-2-32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 17612,'-7'-1'301,"0"0"0,-1 1 1,1-1-1,-1 2 1,1-1-1,0 1 0,-1 0 1,1 1-1,0-1 0,0 1 1,0 1-1,0 0 0,-8 4 1,1 0-106,1 1 1,0 0 0,0 1 0,0 1 0,-12 13 0,20-18-188,0 0 0,0 0 0,0 0 0,0 1 1,1 0-1,0 0 0,1 0 0,-1 0 1,1 1-1,-3 8 0,6-15-13,0 1 0,0-1 0,0 1 0,-1 0 0,1-1 0,0 1 0,0 0 0,0-1-1,0 1 1,0 0 0,0-1 0,1 1 0,-1-1 0,0 1 0,0 0 0,0-1 0,0 1 0,1-1 0,-1 1 0,0 0 0,1-1 0,-1 1 0,0-1 0,1 1 0,-1-1 0,1 1 0,-1-1-1,1 0 1,-1 1 0,1-1 0,-1 0 0,1 1 0,-1-1 0,1 0 0,0 1 0,-1-1 0,1 0 0,-1 0 0,1 0 0,0 0 0,-1 0 0,1 1 0,0-1 0,0 0 0,33-3-177,-30 2 153,-3 1 17,27-5-141,-1 1 0,1 2 0,37 1 0,-58 1 135,1 1 0,0 0 0,0 0 0,-1 1 0,1 0 0,-1 1 0,0-1 0,1 1 0,-1 1 0,0-1 0,-1 1 0,1 0 0,-1 1 0,0 0 0,0 0 0,10 11 0,-14-14 38,0 0-1,-1 0 1,1 0 0,0 0-1,-1 0 1,0 1 0,0-1 0,0 1-1,0-1 1,0 1 0,0-1-1,0 1 1,-1-1 0,1 1-1,-1 0 1,0-1 0,0 1 0,0 0-1,0-1 1,0 1 0,-1 0-1,1-1 1,-1 1 0,0-1-1,0 1 1,0-1 0,0 1-1,0-1 1,0 1 0,-1-1 0,1 0-1,-1 0 1,1 0 0,-1 0-1,0 0 1,0 0 0,0 0-1,0 0 1,-3 1 0,-1 2 56,-1 0 1,0-1-1,0 0 1,0 0-1,-1-1 1,1 1-1,-1-2 1,0 1-1,0-1 1,0 0-1,-14 1 1,15-3-130,0 0-1,-1-1 1,1 0 0,0 0 0,0 0 0,0-1 0,0 0 0,0-1 0,0 1-1,1-1 1,-7-4 0,9 4-8,0 1 1,0-1-1,0 0 0,0-1 1,0 1-1,1-1 0,0 1 0,0-1 1,0 0-1,0 0 0,0 0 1,1-1-1,0 1 0,0-1 0,0 1 1,0-1-1,-1-5 0,1-24-406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0 618 14675,'31'-4'1267,"57"-8"1921,-77 10-2768,0-1-1,0 0 1,0-1-1,0 0 1,15-9-1,-24 12-390,0 0-1,0 0 0,0 0 0,-1-1 0,1 1 1,0 0-1,-1-1 0,1 1 0,-1-1 0,1 1 1,-1-1-1,0 0 0,1 0 0,-1 0 1,0 1-1,0-1 0,-1 0 0,1 0 0,0 0 1,-1-1-1,1 1 0,-1 0 0,1 0 0,-1 0 1,0 0-1,0 0 0,0-1 0,0 1 1,-1 0-1,0-2 0,0 1-4,0 1 1,0 0-1,0-1 1,-1 1-1,1 0 1,-1 0-1,0 0 1,1 0-1,-1 0 0,0 0 1,0 0-1,0 1 1,0-1-1,-1 1 1,1 0-1,0-1 0,-1 1 1,1 0-1,-1 0 1,1 1-1,-1-1 1,1 0-1,-1 1 1,-3-1-1,2 1-1,0 0-1,0 0 1,1 0 0,-1 0-1,0 1 1,0-1 0,1 1-1,-1 0 1,0 0 0,1 0-1,-1 1 1,1-1 0,0 1-1,-1 0 1,1 0 0,-5 4-1,4-2-13,-1 0-1,1 0 0,0 0 1,1 1-1,-1 0 0,1 0 1,0 0-1,0 0 0,1 0 1,-3 8-1,2-7-14,1 1 0,1-1-1,-1 1 1,1 0 0,1-1-1,-1 1 1,1 0 0,1 13 0,0-16 2,-1 0 0,1 0 0,0 0 0,0 0 0,1 0 0,-1 0 0,1 0 0,0 0 0,0 0 0,1-1 0,-1 1 0,1-1 0,-1 0 0,5 4 0,-5-5 1,0 0-1,1 0 1,-1 0-1,1-1 0,0 1 1,-1-1-1,1 0 1,0 0-1,0 0 1,0 0-1,0 0 0,0-1 1,0 1-1,5-1 1,-2 0-3,0 0 0,0-1 0,-1 0 0,1 0 0,-1 0 0,1-1-1,7-3 1,0-2-4,1 0-1,-1-1 0,-1 0 0,1-1 0,13-12 1,0-5 3,-1-1 0,-1-1 1,-1 0-1,-1-2 1,19-37-1,-16 21 64,-2 0 1,-3-2-1,16-52 0,-31 83-15,0 0 0,-1-1-1,-2 1 1,1-1 0,-1-25 0,-2 39-30,0 1 1,-1-1 0,1 0 0,-1 1 0,0-1-1,0 1 1,0-1 0,0 1 0,0-1-1,-1 1 1,1 0 0,-4-5 0,4 7-8,0 0 0,0 0 1,0 0-1,0 1 1,0-1-1,-1 0 1,1 1-1,0-1 0,0 1 1,0-1-1,0 1 1,-1 0-1,1-1 1,0 1-1,0 0 1,-1 0-1,1 0 0,0 0 1,0 0-1,-1 0 1,1 0-1,0 1 1,0-1-1,-1 0 0,1 1 1,0-1-1,0 0 1,0 1-1,0 0 1,-1-1-1,1 1 1,0 0-1,0-1 0,-1 3 1,-5 2 10,1 0 0,-1 1 0,1 0 0,0 0 1,1 0-1,0 1 0,-7 10 0,-26 56 28,33-62-33,-8 19 20,1 0 0,1 1 0,-8 38 0,16-53-29,0 1 0,1-1 0,1 1 0,0-1 0,1 1 0,1-1-1,1 1 1,4 19 0,-5-32-72,0 0 0,0 0-1,1 0 1,-1 0 0,1 0-1,0-1 1,0 1 0,1 0-1,-1-1 1,1 0 0,0 0-1,-1 1 1,1-2 0,1 1 0,5 4-1,-3-3-143,1-1 1,-1 0-1,1 0 0,0-1 1,-1 0-1,1 0 0,0-1 0,13 2 1,23-1-320,0-4-171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17 834 14659,'-16'7'2357,"46"-25"-225,2-9-1733,-2-1 0,-1-2 0,-1 0 0,29-44 1,-37 49-299,-13 16-76,188-250 551,-158 204-424,-3-1 1,51-114-1,-81 162-127,-1 0-1,-1-1 0,3-12 0,-5 20-21,1 1 0,-1-1 0,0 0 0,0 1 1,0-1-1,0 1 0,0-1 0,0 1 0,0-1 0,0 1 1,0-1-1,-1 1 0,1-1 0,0 1 0,0-1 0,0 1 1,-1-1-1,1 1 0,0-1 0,0 1 0,-1-1 0,1 1 0,-1-1 1,0 1-1,0-1 1,0 1 0,0 0 0,0 0-1,1 0 1,-1 1 0,0-1 0,0 0-1,0 0 1,0 0 0,0 1 0,1-1-1,-1 0 1,0 1 0,0-1-1,0 1 1,1-1 0,-1 1 0,0-1-1,0 2 1,-6 3 5,1 0 0,0 0 1,0 1-1,0 0 0,1 0 0,0 1 0,-8 12 0,-24 57-23,32-63 14,-14 31 7,2 1 0,3 1 0,-14 70 0,23-84 20,1 1 0,1-1 0,2 1 0,1 0-1,2 0 1,5 33 0,-5-56-24,0 0 0,1 1 0,0-1 0,1-1 0,0 1 0,0 0 0,1-1-1,0 0 1,1 0 0,0-1 0,1 1 0,-1-1 0,1 0 0,1-1 0,0 0 0,0 0 0,0-1 0,11 7 0,16 9-106,-12-8-13,0 1 0,-2 1 0,22 19 0,-37-29 87,-1 0 0,0 0 0,0 0 0,0 1 0,0-1 0,-1 1-1,0 0 1,-1 1 0,1-1 0,-2 1 0,1-1 0,-1 1 0,0 0 0,1 13 0,-2-11 35,-1 0 1,0 1-1,-1-1 0,0 0 1,-1 1-1,0-1 0,0 0 1,-5 12-1,5-19 14,1 0 1,-1 1-1,1-1 1,-1 0-1,0-1 0,0 1 1,0 0-1,-1 0 1,1-1-1,-1 1 0,1-1 1,-5 3-1,5-4 3,-1 0-1,1 0 1,0 0-1,-1 0 1,1-1 0,-1 1-1,1-1 1,-1 1-1,1-1 1,-1 0-1,0 0 1,1 0-1,-1 0 1,1-1 0,-1 1-1,1-1 1,-1 1-1,-4-3 1,-1 0 27,1-1 0,-1 0 0,1-1 0,0 0 0,0 0 0,0 0 0,1-1 0,0 0 0,-11-13 0,-43-68 249,38 52-127,-28-63 0,43 83-112,1-1 0,1-1 1,0 1-1,1-1 1,1 1-1,-2-31 1,5 44-54,0 0 1,0 0 0,0 0 0,1 0-1,-1 0 1,1 0 0,0 1 0,0-1-1,0 0 1,0 1 0,0-1 0,1 0-1,-1 1 1,1-1 0,0 1 0,-1 0-1,1 0 1,0-1 0,1 1 0,-1 1-1,0-1 1,0 0 0,1 0 0,2-1-1,6-2-102,0 0 0,1 1 0,-1 0 0,20-4 0,-14 4-138,25-7-158,0-2 0,-1-1-1,68-36 1,-20-1-99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8 222 16460,'0'-1'30,"0"1"0,-1 0 1,1 0-1,-1 0 0,1-1 1,-1 1-1,1 0 0,0 0 1,-1-1-1,1 1 1,0 0-1,-1-1 0,1 1 1,0 0-1,-1-1 0,1 1 1,0-1-1,0 1 0,-1 0 1,1-1-1,0 1 1,0-1-1,0 1 0,0-1 1,0 1-1,-1-1 0,1 1 1,0-1-1,0 1 1,0 0-1,0-1 0,0 1 1,1-1-1,-1 1 0,0-1 1,0 1-1,0-1 0,0 1 1,0-1-1,1 1 1,-1 0-1,0-1 0,0 1 1,1-1-1,-1 1 0,1-1 1,20-21 90,-16 18-26,24-21 142,1 1 1,1 1-1,34-18 1,-47 31-257,1 1-1,0 0 1,0 1 0,0 1 0,1 1 0,0 1 0,27-3 0,-38 7 8,0 0-1,1 1 1,-1 1-1,0 0 1,0 0-1,0 0 1,1 1-1,-2 1 1,1 0-1,0 0 1,0 0 0,-1 1-1,0 1 1,0-1-1,0 1 1,9 8-1,5 6 45,-1 2-1,-1 0 1,30 42-1,4 4 278,-49-61-224,0 0 0,0-1 0,1 0 0,0 0-1,0 0 1,0-1 0,1 0 0,0 0 0,-1-1 0,1 0-1,0 0 1,10 3 0,-11-5 1,1 0 1,-1-1-1,1 1 0,-1-1 1,1 0-1,-1-1 0,1 1 1,-1-1-1,1-1 1,-1 1-1,0-1 0,0 0 1,0 0-1,11-6 0,0-2-146,0-1-1,-1 0 0,0-1 1,0-1-1,-2 0 0,0-1 1,0-1-1,-1 0 0,-1-1 1,19-32-1,-30 47 14,0-1-1,0 1 1,-1-1 0,1 1-1,-1-1 1,1 0 0,-1 1-1,1-1 1,-1 0 0,0 1-1,0-1 1,0 0-1,0 1 1,0-1 0,0 0-1,-1-1 1,-6-3-509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15723,'3'9'1449,"11"11"-953,5 5-192,5 10 760,2 4-312,3 9-424,-5 4-32,-8 5-120,-6 3-64,-13 8-200,-9-1-288,-8 0 344,-3-6-56,-2-21-48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 14723,'-3'0'107,"-1"-1"-1,1 0 1,-1 1 0,1-1-1,-1 1 1,1 0 0,-1 0-1,1 0 1,-1 1 0,1 0-1,-1-1 1,1 1 0,-1 0-1,1 0 1,0 1 0,-1-1-1,1 1 1,0 0 0,0-1-1,0 1 1,1 1 0,-1-1-1,0 0 1,1 1 0,-1-1-1,1 1 1,-3 4-1,-1 1-67,0 1-1,1-1 1,0 1-1,1 0 1,-1 1-1,2-1 1,0 1-1,-4 16 1,4-2-40,1 0-1,1-1 1,1 1 0,1 0 0,1 0 0,1-1 0,12 42-1,5 5 42,37 81-1,-38-107 1,-5-15-32,-2 1-1,11 43 0,-21-66 51,0 0 1,-1 0-1,0 1 0,0-1 1,0 0-1,-1 1 0,-1-1 0,1 1 1,-1-1-1,0 0 0,-1 1 1,0-1-1,0 0 0,0 0 1,-6 11-1,6-14 37,-1 0 1,1-1-1,-1 1 0,0 0 0,0-1 1,0 0-1,0 0 0,-1 0 0,1 0 1,-1 0-1,0-1 0,0 1 0,0-1 1,0 0-1,0 0 0,0-1 0,-1 1 0,1-1 1,0 0-1,-1 0 0,1-1 0,-6 1 1,6-1-25,0-1 0,0 1 1,0-1-1,0 0 1,1 0-1,-1 0 0,0-1 1,1 1-1,-1-1 0,0 0 1,1 0-1,0 0 0,0-1 1,0 1-1,0-1 1,0 0-1,0 0 0,0 0 1,1 0-1,-1 0 0,1 0 1,0-1-1,0 1 1,1-1-1,-4-6 0,0-6-1,0-1-1,1 1 0,1-1 1,0 0-1,1 0 0,1 0 1,1-20-1,1 9-86,2-1 0,1 1 0,11-43 0,-11 57-138,0 1 1,0 0-1,2 0 1,0 0-1,0 1 1,1 0-1,0 0 1,1 1-1,1-1 0,0 2 1,0-1-1,1 2 1,0-1-1,1 1 1,0 1-1,0 0 0,1 0 1,0 1-1,23-10 1,-21 11-231,0 0 0,0-1 0,-1-1 1,0 0-1,16-14 0,-4-4-344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13427,'17'-21'762,"-1"0"0,24-44 0,-4 7 407,-35 56-1110,-1 1 0,1 0 0,0-1 0,0 1 0,0 0-1,0 0 1,0 0 0,0 0 0,0 0 0,0 0 0,0 0 0,1 0 0,-1 1-1,0-1 1,3-1 0,-4 3-24,1-1-1,0 0 0,-1 0 1,1 1-1,0-1 1,0 1-1,-1-1 1,1 0-1,-1 1 1,1-1-1,0 1 0,-1 0 1,1-1-1,-1 1 1,1-1-1,-1 1 1,0 0-1,1-1 1,-1 1-1,0 0 0,1 0 1,-1-1-1,0 1 1,0 0-1,0 0 1,1-1-1,-1 1 0,0 0 1,0 1-1,10 71 876,-9-57-975,1-1 0,0 1 1,2 0-1,6 22 0,-1-25 1,0-11-79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40 13235,'-20'28'2475,"-27"40"-332,44-61-2005,-1 0 0,1-1 0,0 1 0,0 1-1,1-1 1,0 0 0,0 1 0,-1 13-1,3-20-109,0 1 0,0 0 0,0-1 0,0 1 0,0-1 0,0 1 0,1-1 0,-1 1 0,1 0 0,-1-1-1,1 1 1,-1-1 0,1 0 0,0 1 0,0-1 0,-1 1 0,1-1 0,0 0 0,0 0 0,1 0 0,-1 1-1,2 0 1,-1-1 6,0 0-1,1 0 0,-1 0 0,0 0 1,1 0-1,-1-1 0,1 1 1,-1-1-1,1 0 0,0 0 0,-1 0 1,5 0-1,4-2 46,-1 0 0,0 0 0,1-1 0,-1 0 0,15-7 0,-6 1 84,-1-1 1,1-1-1,-2-1 1,0 0-1,0-1 1,-1 0 0,-1-2-1,0 0 1,-1-1-1,18-25 1,-30 37-104,-1 1-1,1 0 1,-1 0 0,1-1 0,-1 1 0,0-1 0,-1 1 0,1-1-1,0 0 1,-1-5 0,0 8-41,0 1-1,0-1 1,0 0-1,0 0 0,-1 0 1,1 0-1,0 0 1,0 0-1,-1 0 1,1 0-1,-1 1 1,1-1-1,-1 0 1,1 0-1,-1 0 1,1 1-1,-1-1 1,0 0-1,1 1 1,-1-1-1,0 1 1,0-1-1,0 1 1,1-1-1,-1 1 1,0-1-1,0 1 1,0 0-1,0-1 1,0 1-1,0 0 1,0 0-1,1 0 1,-1 0-1,0 0 1,0 0-1,0 0 1,0 0-1,0 0 1,0 0-1,0 0 1,-1 1-1,-4 0-11,0 1-1,0 0 0,0 1 1,0-1-1,1 1 0,-1 0 0,1 0 1,-1 1-1,1-1 0,0 1 1,1 0-1,-1 1 0,-4 4 1,5-3-64,-1-1 1,0 1 0,1-1 0,0 1 0,1 1 0,-1-1 0,1 0 0,0 1 0,1 0 0,-1 0 0,0 7 0,2-12 20,1 0 0,0 0 0,-1-1 0,1 1-1,0 0 1,1 0 0,-1 0 0,0 0 0,0 0 0,1-1-1,-1 1 1,1 0 0,-1 0 0,1-1 0,0 1 0,0 0 0,0-1-1,0 1 1,0-1 0,0 1 0,0-1 0,0 1 0,1-1-1,-1 0 1,1 0 0,-1 0 0,1 1 0,-1-1 0,1-1-1,-1 1 1,1 0 0,0 0 0,0-1 0,-1 1 0,1-1-1,0 1 1,0-1 0,2 0 0,5 1-178,0 0 0,0-1 0,0 0 0,0-1 0,0 1 0,13-5 0,-1 0-17,0-1 0,0-2 0,28-14-1,11-9-273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22 14987,'-17'21'1039,"9"-13"-760,1 0 0,0 1-1,0 0 1,1 1 0,0-1 0,1 1-1,-7 17 1,12-26-246,-1 0-1,1-1 1,0 1-1,0 0 1,0 0 0,0 0-1,0 0 1,0 0 0,0 0-1,0-1 1,0 1-1,1 0 1,-1 0 0,0 0-1,1 0 1,-1-1 0,0 1-1,1 0 1,-1 0 0,1-1-1,-1 1 1,1 0-1,-1-1 1,1 1 0,-1 0-1,1-1 1,0 1 0,-1-1-1,1 1 1,0-1-1,0 1 1,-1-1 0,1 0-1,0 1 1,1-1 0,3 2 34,1-1 1,-1 1-1,1-1 0,8 0 1,-4 0-6,30 4 20,-4 0 111,43 1 0,-78-6-152,0 0 0,0 0 0,0 0 0,0 0 0,0 0 0,0 0 0,0 0 0,0-1 0,0 1 0,0 0 1,-1-1-1,1 1 0,0 0 0,0-1 0,0 1 0,0-1 0,0 0 0,-1 1 0,1-1 0,0 0 0,0 1 0,-1-1 0,1 0 1,0-1-1,0 0 29,-1 1 0,1-1 0,-1 0 0,1 1 0,-1-1 0,0 0 1,0 0-1,0 0 0,0 1 0,0-1 0,0 0 0,-1-3 0,0-1 133,-1-1-1,0 0 0,-1 0 1,1 1-1,-8-12 0,4 8-36,-2 0 0,1 0 0,-1 1 0,-1 0 0,-10-9 0,16 15-187,0 0-1,0 1 1,-1-1-1,1 1 1,0 0-1,-1 0 1,1 0-1,-1 1 1,0-1-1,0 1 0,1 0 1,-1 0-1,0 0 1,0 0-1,0 1 1,0 0-1,0 0 1,0 0-1,-6 1 1,9-1-2,1 0 0,0 0 1,-1 0-1,1 0 1,0 0-1,-1 0 0,1 0 1,0 0-1,-1 0 0,1 1 1,0-1-1,-1 0 0,1 0 1,0 0-1,0 1 0,-1-1 1,1 0-1,0 0 0,0 1 1,-1-1-1,1 0 0,0 1 1,0-1-1,0 0 0,0 0 1,0 1-1,-1-1 0,1 0 1,0 1-1,0-1 1,0 0-1,0 1 0,6 10-772,17 5-652,-18-14 1314,0-1 0,0 1 0,0-1 0,1 0 1,-1 0-1,0 0 0,6-1 0,22-3-450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112 117 17188,'-3'-3'192,"1"1"-1,-1-1 1,0 1 0,0 0 0,0 0 0,0 0 0,0 0 0,-1 0 0,-6-2-1,9 4-151,-1 0 0,1-1 0,-1 1-1,1 0 1,0 0 0,-1 0 0,1 0-1,-1 1 1,1-1 0,-1 0 0,1 0-1,-1 1 1,1-1 0,0 1-1,-1 0 1,1-1 0,0 1 0,-1 0-1,1 0 1,0-1 0,0 1 0,0 0-1,0 0 1,0 1 0,0-1 0,0 0-1,-1 2 1,-3 5 74,0 0-1,1 0 1,0 1-1,1-1 1,-1 1 0,2 0-1,-1 0 1,1 0 0,-1 14-1,2-6-115,0 0 0,0 1 0,2-1 0,3 22 0,-3-31-28,1-1 0,-1 0 1,1 1-1,1-1 0,-1 0 1,1 0-1,0-1 0,1 1 1,0-1-1,0 1 1,0-1-1,1-1 0,0 1 1,0 0-1,0-1 0,1 0 1,-1 0-1,1-1 0,1 0 1,-1 0-1,0 0 1,1-1-1,0 0 0,0 0 1,0 0-1,8 1 0,18 4-234,-14-4 40,0 2-1,0 0 1,18 8 0,-32-11 179,1 0 0,-1 0-1,0 0 1,0 1 0,0 0-1,-1 0 1,1 0 0,-1 0 0,0 1-1,0-1 1,-1 1 0,1 0 0,-1 1-1,3 5 1,-1 1 62,-1 1 0,0 0-1,-1 0 1,-1 0 0,0 0 0,0 0-1,-2 0 1,1 1 0,-2-1 0,-3 25 0,2-23 113,-1 0 0,-1-1 0,0 1 0,-1-1 1,0 0-1,-1 0 0,-1 0 0,0-1 1,-13 17-1,19-28-85,-1 1 1,0-1-1,0 1 1,0-1-1,-1 0 1,1 0-1,-1 0 1,1 0-1,-1 0 1,1-1-1,-1 1 1,0-1-1,0 0 1,0 1-1,0-1 1,0-1-1,0 1 0,0 0 1,-4 0-1,4-2-18,0 1 0,0-1 0,0 0 0,0 1-1,0-1 1,1 0 0,-1-1 0,0 1 0,0 0-1,1-1 1,-1 0 0,1 1 0,0-1 0,-1 0-1,1 0 1,0 0 0,0-1 0,0 1 0,0 0-1,-2-5 1,-2-3-79,1 0 0,0-1 1,0 0-1,1 0 0,0 0 0,1 0 0,0 0 0,1-1 0,0 1 0,1-1 0,1 0 0,0-15 0,2 1-185,1-1-1,1 0 0,1 1 0,11-34 0,-4 26-53,1 1-1,2 0 1,31-49-1,67-82-179,-18 29 744,-84 120-209,-8 11-38,0 0 0,1-1 0,-1 1 0,-1-1 0,1 0 0,-1 0 0,0 0 0,0 0 0,0 0 0,0 0 0,0-8 0,-2 12-24,0 1 1,0 0 0,0 0-1,0 0 1,0 0-1,0-1 1,0 1 0,0 0-1,0 0 1,0 0-1,0 0 1,0-1 0,0 1-1,0 0 1,0 0 0,0 0-1,0 0 1,0 0-1,-1-1 1,1 1 0,0 0-1,0 0 1,0 0-1,0 0 1,0 0 0,0 0-1,-1 0 1,1-1 0,0 1-1,0 0 1,0 0-1,0 0 1,0 0 0,-1 0-1,1 0 1,0 0 0,0 0-1,0 0 1,0 0-1,-1 0 1,1 0 0,0 0-1,0 0 1,0 0-1,0 0 1,-1 0 0,1 0-1,-11 7 84,-8 13 63,9-4-46,1 0 0,0 0 0,1 1 0,1 1 0,-9 31 0,13-37-47,0 0 1,1 1 0,1-1-1,0 0 1,0 1-1,1-1 1,1 0 0,0 1-1,5 20 1,-5-29-46,-1-1-1,2 0 1,-1 1-1,0-1 1,0 0-1,1 0 1,0 1-1,0-1 1,0-1 0,0 1-1,0 0 1,0 0-1,1-1 1,-1 1-1,1-1 1,0 0-1,0 0 1,-1 0 0,2 0-1,-1 0 1,0-1-1,0 1 1,0-1-1,1 0 1,-1 0-1,1 0 1,-1 0 0,1-1-1,-1 0 1,7 1-1,-1-2 9,0 0 1,0-1-1,0 0 0,-1 0 0,1-1 0,-1 0 1,0 0-1,0-1 0,0 0 0,0 0 0,8-7 0,-1 0 162,24-23-1,-34 30-93,-1-1 0,0 0 0,0 0 0,0 0 0,0 0 1,-1 0-1,0-1 0,4-10 0,-6 15-65,-1 0 0,0 0 0,1 0 0,-1 0 0,0 0 0,0 0 0,0 0 0,0 0 0,0 0 0,0 0 0,0 1 0,0-1 0,0 0 0,0 0 0,0 0 0,-1-2 0,0 3-8,1 0 0,0-1 0,0 1 0,-1 0 0,1-1-1,0 1 1,-1 0 0,1 0 0,0 0 0,-1-1 0,1 1 0,-1 0 0,1 0 0,0 0 0,-1 0-1,1 0 1,-1 0 0,1 0 0,-1 0 0,1 0 0,0 0 0,-1 0 0,1 0 0,-1 0 0,0 0 0,-1 1 23,-1 0 1,1 0 0,-1 0 0,1 0 0,0 0 0,-1 0 0,1 1-1,0-1 1,0 1 0,-3 3 0,-1 2-18,0 0 1,1 0-1,0 1 0,1-1 1,-1 1-1,1 0 0,1 1 0,0-1 1,0 1-1,-2 10 0,4-15-44,0 0-1,0 0 0,1 0 0,0 0 0,0 0 1,0 0-1,0 0 0,1 0 0,-1 0 0,1 0 1,0 0-1,0-1 0,0 1 0,1 0 0,-1 0 1,1-1-1,0 1 0,0-1 0,0 0 0,1 0 1,-1 1-1,1-1 0,0-1 0,-1 1 0,5 3 1,-5-5 14,0 1 1,0-1 0,0 0 0,0 0 0,0 0 0,0 0 0,0-1 0,0 1 0,0-1 0,4 1 0,28-4-122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64 16676,'0'-5'267,"0"0"1,-1 0 0,0 0 0,0 0 0,0 0 0,0 1 0,-4-10-1,4 13-226,0 0-1,1 0 0,-1 0 0,0 0 0,0 0 0,0 0 1,0 0-1,1 0 0,-1 1 0,0-1 0,-1 0 0,1 1 0,0-1 1,0 0-1,0 1 0,0-1 0,0 1 0,0 0 0,-1-1 1,1 1-1,0 0 0,0 0 0,-1 0 0,1 0 0,0 0 0,0 0 1,-1 0-1,1 0 0,0 0 0,0 1 0,-1-1 0,1 0 1,0 1-1,0-1 0,0 1 0,0-1 0,-2 2 0,-2 1 62,0 1 0,0-1 0,1 1 0,-1 0 0,1 0 0,0 0 0,0 1 0,0-1 0,0 1 0,1 0 0,0 0-1,0 1 1,-3 8 0,-3 7-17,2 0-1,-7 30 1,5-9-53,3 0 1,2 1-1,1 0 1,2-1 0,2 1-1,2 0 1,2-1-1,17 69 1,-21-104-29,8 26-9,-8-32 3,-1 1 0,1-1-1,0 1 1,-1-1-1,1 1 1,0-1-1,0 0 1,0 1-1,0-1 1,0 0-1,0 0 1,0 0-1,1 0 1,-1 0-1,0 0 1,3 1-1,-4-2 2,1 1 0,0-1 0,-1 0-1,1-1 1,-1 1 0,1 0 0,-1 0-1,1 0 1,-1 0 0,1 0 0,-1 0-1,1-1 1,-1 1 0,1 0 0,-1 0-1,0-1 1,1 1 0,-1 0 0,1-1-1,-1 1 1,0 0 0,1-1 0,-1 1-1,0-1 1,1 1 0,-1-1 0,0 1-1,1-1 1,-1 1 0,0-1 0,0 1-1,0-1 1,0 1 0,0-1 0,1 1-1,-1-1 1,0 1 0,0-1 0,3-26-21,-2 23 15,3-41-17,-2 0 0,-6-86 0,31 174-125,-21-35 139,-1 0 1,1 0-1,0-1 1,0 0-1,1 0 1,0-1-1,0 0 1,1 0-1,-1 0 1,1-1-1,1 0 1,-1-1-1,1 0 1,10 4-1,-6-5 10,0 0-1,0 0 0,0-2 0,1 1 0,-1-2 0,0 0 1,0 0-1,1-1 0,16-4 0,-4-1 17,0-1 1,-1-1-1,1-1 0,-2-2 0,0 0 1,0-1-1,-1-2 0,0 0 0,31-27 1,-48 34-8,0 1 0,0-1 0,8-11 0,8-9-61,-22 27 48,1 0 0,-1 1 0,1-1 0,-1 0 0,0 1 0,0-1 0,1 1 0,-1-1 0,0 1 0,1-1 0,-1 0 1,0 1-1,0-1 0,0 1 0,0-1 0,0 1 0,1-1 0,-1 1 0,0-1 0,0 1 0,0 0 0,0-1 0,-1 1 0,1 0 1,2 17-23,-2-4 24,3 41 40,-2-52-12,-1 0 0,1 0 1,0 0-1,0 1 0,0-1 0,0 0 1,0 0-1,0 0 0,1 0 1,0-1-1,0 1 0,-1 0 0,4 2 1,-4-4-3,1 0 1,-1-1 0,0 1 0,1 0-1,-1-1 1,1 1 0,-1-1 0,1 0-1,-1 1 1,1-1 0,-1 0 0,1 0-1,-1 0 1,1 0 0,-1 0 0,1 0-1,0-1 1,-1 1 0,1 0 0,-1-1-1,1 1 1,-1-1 0,0 1 0,2-2-1,35-21 228,-36 21-250,5-3-62,0 0 0,-1 0 1,1-1-1,-2 0 0,1 0 0,0 0 1,-1-1-1,0 0 0,-1 0 0,0 0 1,0 0-1,0-1 0,-1 0 0,3-8 1,0-16-213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10754,'6'14'5025,"8"4"-4529,5 2-359,13-6-298,7-3 177,16-3 48,6-4-64,2-6-120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86 16275,'-18'6'471,"0"0"0,1 1 0,0 0-1,1 2 1,-27 17 0,33-20-305,1 1 0,1 0 0,-1 0 0,1 1 0,1 0 0,0 1 0,0 0 0,0 0 0,1 0 0,-8 17 0,13-23-113,0-1-1,0 1 1,0 0 0,0-1 0,0 1 0,0 0 0,1 0-1,0 0 1,0 0 0,-1 0 0,2-1 0,-1 1-1,0 0 1,1 3 0,0-4-31,-1-1 0,1 0 0,0 1-1,0-1 1,0 1 0,0-1 0,0 0 0,1 0 0,-1 0 0,0 1-1,0-1 1,1 0 0,-1-1 0,1 1 0,-1 0 0,1 0-1,-1-1 1,1 1 0,0 0 0,-1-1 0,1 0 0,-1 1 0,1-1-1,0 0 1,1 0 0,9 1-23,-1-2 0,0 1 1,0-1-1,0-1 0,0 0 0,0 0 0,0-1 0,0-1 1,-1 0-1,0 0 0,1-1 0,12-8 0,-1-1-44,0-1 1,-1 0-1,0-2 0,21-22 0,-35 32 67,-1 0-1,1-1 0,-1 1 1,0-1-1,-1 0 0,0-1 1,5-10-1,-9 11 138,-6 10-33,-7 10 23,5-2-95,1 1 0,0-1 1,1 1-1,0 0 1,0 1-1,-2 11 1,5-17-50,1-1 0,0 1 0,0 0 0,0 0 0,1-1 0,-1 1 0,1 0 0,1 0 1,-1 0-1,1 0 0,0-1 0,0 1 0,1 0 0,3 7 0,-4-10 1,1-1-1,0 0 1,-1 0-1,1 0 1,0 0 0,0-1-1,0 1 1,0-1 0,0 1-1,0-1 1,0 1 0,1-1-1,-1 0 1,1 0 0,-1 0-1,0-1 1,1 1-1,0 0 1,-1-1 0,1 0-1,-1 1 1,1-1 0,-1 0-1,1 0 1,4-1 0,4-1-2,0 0 0,0 0 0,0-1 0,17-7 0,8-6-272,57-34 0,-66 33-222,1 2 0,0 1 0,51-18 0,-77 31 417,1 0-1,0 0 0,0 0 0,0 0 0,0 1 0,0-1 0,0 1 0,0 0 0,0 0 0,1 0 0,-1 0 0,0 0 1,0 1-1,0-1 0,0 1 0,0 0 0,0 0 0,-1 0 0,1 0 0,0 1 0,0-1 0,-1 1 0,1 0 1,-1-1-1,4 4 0,-4-3 53,-1-1 0,1 1 0,0-1 0,0 1 0,0-1 0,0 0 0,0 0 0,1 0 1,-1 0-1,0 0 0,0 0 0,1-1 0,-1 1 0,0-1 0,1 0 0,-1 0 0,1 1 0,-1-1 0,0-1 1,1 1-1,-1 0 0,0-1 0,1 1 0,-1-1 0,0 0 0,1 1 0,-1-1 0,0 0 0,0-1 1,3 0-1,5-6-234,1 0 1,-1 0 0,0-1-1,13-15 1,-3 3-392,92-77-4881,-104 94 5963,-8 9 96,-9 9 1562,4-8-734,-11 12 705,15-18-1969,0 1 0,1 0-1,-1-1 1,1 1-1,-1 0 1,1-1 0,-1 1-1,1 0 1,0 0 0,-1-1-1,1 1 1,0 0-1,0 0 1,0 0 0,-1 0-1,1-1 1,0 1 0,0 0-1,0 0 1,1 1-1,-1-1-57,1-1 0,0 1 0,0-1 0,0 1 0,1-1 0,-1 0 0,0 1 0,0-1 0,0 0 0,0 0 0,0 0 0,0 0 0,2 0 0,5 1-39,-2 1-103,0 0 1,0 1-1,0-1 0,0 1 0,0 1 0,-1-1 0,0 1 0,8 6 0,33 38-787,-5-5 442,-39-41 489,0 0 1,1 0-1,-1 0 0,1-1 1,-1 0-1,1 1 0,0-1 0,-1 0 1,1 0-1,0 0 0,0-1 1,0 1-1,0-1 0,0 1 0,0-1 1,0 0-1,0 0 0,0-1 1,0 1-1,0 0 0,-1-1 0,1 0 1,0 0-1,0 0 0,0 0 1,-1 0-1,5-3 0,7-3 160,-1-2 1,-1 0-1,1 0 0,11-13 0,-8 8-110,-3 3 17,99-79 174,-112 90-261,0 0-1,1 0 1,-1 0 0,0 0-1,0 0 1,0 0-1,0-1 1,1 1 0,-1 0-1,0 0 1,0 0-1,0 0 1,0 0 0,0-1-1,0 1 1,1 0-1,-1 0 1,0 0 0,0-1-1,0 1 1,0 0-1,0 0 1,0 0 0,0-1-1,0 1 1,0 0-1,0 0 1,0 0 0,0-1-1,0 1 1,0 0-1,0 0 1,0-1 0,0 1-1,0 0 1,0 0-1,0 0 1,-1 0 0,1-1-1,-9-5 527,-12-1 150,17 6-659,1 0 0,-1 1 0,0-1 0,0 1 1,0 0-1,0 0 0,1 0 0,-1 1 0,0-1 0,0 1 0,0 0 0,1 0 0,-1 0 0,1 1 1,-1-1-1,1 1 0,-1 0 0,1 0 0,-4 2 0,4-1-27,0 1 1,0-1-1,1 1 1,-1-1-1,1 1 0,-1 0 1,1 0-1,0 0 1,0 0-1,1 0 0,0 0 1,-1 0-1,1 1 1,0-1-1,1 0 1,-1 6-1,1-1 30,0-1 0,0 0 0,1 1 0,0-1 0,0 0 0,1 0 0,0 0 0,0 0 0,1 0 0,0 0 0,1-1 0,-1 1 0,2-1 0,-1 0 0,1 0 0,9 10 0,-9-11-44,0-1 1,0 0 0,1-1 0,0 1 0,0-1 0,0 0 0,0-1 0,1 1 0,-1-1-1,1-1 1,0 1 0,0-1 0,0 0 0,0-1 0,0 1 0,0-2 0,0 1 0,1-1 0,9 0-1,-12-1-5,1 0 0,-1 0-1,0-1 1,1 1 0,-1-1-1,0 0 1,0-1 0,0 1-1,0-1 1,0 0 0,-1 0-1,1-1 1,5-5 0,15-23-90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14003,'0'0'32,"0"0"0,0 0-1,0 0 1,0 0 0,0 0 0,0-1 0,0 1-1,0 0 1,0 0 0,0 0 0,0 0 0,1 0-1,-1 0 1,0-1 0,0 1 0,0 0-1,0 0 1,0 0 0,0 0 0,0 0 0,0 0-1,0-1 1,0 1 0,1 0 0,-1 0 0,0 0-1,0 0 1,0 0 0,0 0 0,0 0 0,0 0-1,1 0 1,-1 0 0,0 0 0,0 0 0,0 0-1,0 0 1,0 0 0,1 0 0,-1 0 0,0 0-1,0 0 1,0 0 0,0 0 0,1 0-1,-1 0 1,0 0 0,0 0 0,0 0 0,0 0-1,0 0 1,0 0 0,1 0 0,-1 0 0,0 0-1,0 1 1,0-1 0,0 0 0,0 0 0,0 0-1,0 0 1,0 0 0,1 0 0,-1 0 0,0 1-1,9 15 901,6 24 454,-2 2-228,25 67 471,-32-95-1487,0-1 0,1 0-1,1 0 1,0 0 0,13 16 0,-18-26-124,0 1-1,1-1 1,0 1 0,-1-1 0,1 0-1,0 0 1,1-1 0,-1 1 0,0-1 0,1 0-1,-1 0 1,1 0 0,0-1 0,-1 0-1,1 0 1,0 0 0,0 0 0,0-1 0,0 0-1,0 0 1,0 0 0,0 0 0,-1-1-1,1 0 1,0 0 0,0 0 0,0-1 0,-1 1-1,8-5 1,1-1-11,-1 0 0,1-1 0,-1 0-1,-1-1 1,0-1 0,0 0 0,-1 0 0,17-22 0,-12 12-96,-1-1 0,-1-1 0,0 0 0,-2 0 1,-1-1-1,13-45 0,-21 55-178,-5 14-5,-8 20 23,-6 45 324,3 0 0,3 0 0,-2 71 0,8-86 156,2-22-134,-4 44 94,2 94 1,10-141-1387,-5-25 1149,0 0 0,1-1 0,-1 1 0,0-1 0,1 1 0,-1 0 1,1-1-1,-1 1 0,1-1 0,-1 0 0,1 1 0,-1-1 0,1 1 0,-1-1 1,1 0-1,0 1 0,-1-1 0,1 0 0,0 0 0,-1 1 0,1-1 0,0 0 0,-1 0 1,1 0-1,0 0 0,-1 0 0,1 0 0,0 0 0,-1 0 0,1 0 0,1-1 1,9-2-685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104 410 13491,'1'-5'203,"3"-5"210,-1-1 0,0 1-1,-1-1 1,0 0-1,-1 0 1,1-11-1,-2 21-333,0 0 0,0 0 0,-1-1-1,1 1 1,0 0 0,0 0 0,0 0 0,-1 1-1,1-1 1,0 0 0,-1 0 0,1 0 0,-1 0-1,1 0 1,-1 0 0,0 0 0,0 0 0,0 0-26,1 1 0,-1 0 0,1 0 0,-1-1 0,0 1 0,1 0 0,-1 0 0,1 0 0,-1 0 1,0 0-1,1 0 0,-1 0 0,1 0 0,-1 0 0,0 0 0,1 0 0,-1 0 0,1 0 0,-1 0 0,0 0 1,0 1-1,-2 1 104,0-1 1,0 1 0,0 0 0,0 0-1,0 0 1,1 1 0,-1-1 0,-3 5-1,-3 5-45,1 1 0,0 0 0,1 0 0,0 1 0,1 0 0,0 0 0,1 1 0,1-1 0,1 1 0,0 0-1,-2 19 1,5-30-105,0-1 0,0 1 0,0-1 0,0 1 0,1-1 0,-1 1 0,1-1 0,2 6 0,-3-8-2,1 0-1,-1 0 0,1 0 0,0 0 0,0 0 0,-1 0 1,1 0-1,0 0 0,0 0 0,0-1 0,0 1 0,0 0 1,0 0-1,0-1 0,0 1 0,0-1 0,1 1 0,-1-1 1,0 0-1,0 1 0,0-1 0,0 0 0,1 0 1,-1 0-1,0 1 0,0-1 0,1-1 0,1 1 0,4-1 13,0-1 0,-1 0-1,1 0 1,-1 0-1,1-1 1,-1 0-1,0 0 1,0-1 0,0 0-1,0 0 1,-1 0-1,6-5 1,10-11 67,27-33-1,-20 19-39,-1-2 1,-2 0-1,22-44 1,-37 61-165,-12 24-69,-9 27-33,-16 80-446,24-99 504,2-1 1,-1 1-1,2 0 0,0 0 0,0-1 1,1 1-1,3 14 0,-4-26 116,1 1 1,-1-1-1,0 1 1,1-1-1,0 1 1,-1-1-1,1 1 1,0-1-1,0 1 0,-1-1 1,1 0-1,0 1 1,1-1-1,-1 0 1,0 0-1,0 0 1,3 2-1,-3-3-7,0 1 0,0-1 0,0 0 0,0 0-1,0 0 1,1 1 0,-1-1 0,0 0 0,0 0 0,0 0 0,0-1 0,1 1-1,-1 0 1,0 0 0,0-1 0,0 1 0,0-1 0,2 0 0,3-2-140,-1-1 0,0 0 0,0 0 0,0 0 0,0-1 1,-1 0-1,7-7 0,6-13-227,0-1 1,-2 0-1,-1-2 1,-1 1-1,16-51 1,-12 22 609,-3-1-1,6-60 1,-17 73 948,-4 40-667,0 5-10,-3 22 256,-3 32 40,3 0 0,2 1 0,11 102 0,-9-153-684,1 4 77,1 0 1,0 0-1,5 15 1,-7-23-122,0 0 0,1 0 0,-1 0 0,0 0 0,1 0 0,-1 0 0,1 0 0,-1 0 1,1 0-1,0 0 0,-1-1 0,1 1 0,0 0 0,0 0 0,-1-1 0,1 1 0,0 0 1,0-1-1,0 1 0,0-1 0,0 1 0,0-1 0,0 1 0,0-1 0,0 0 0,0 0 1,0 1-1,0-1 0,0 0 0,0 0 0,0 0 0,0 0 0,0 0 0,0 0 0,0-1 1,0 1-1,0 0 0,0 0 0,0-1 0,2 0 0,2-2 50,1-1 0,-1 1 0,0-1 0,-1 0-1,7-7 1,-8 8-63,-1 0 0,1 0 0,0 0 0,1 0 0,-1 1-1,0-1 1,1 1 0,-1 0 0,1 0 0,0 0 0,0 0-1,0 1 1,0 0 0,0-1 0,5 1 0,-7 1-22,0 0 1,0 1-1,0 0 0,0-1 1,0 1-1,0 0 1,0 0-1,0 0 0,0 0 1,0 0-1,-1 1 0,1-1 1,-1 1-1,1-1 1,-1 1-1,1-1 0,-1 1 1,0 0-1,0 0 1,1-1-1,-1 1 0,-1 0 1,1 0-1,1 4 0,4 8-46,-1 1-1,4 19 1,-7-26 33,-1 1-11,11 30-28,-12-38 55,1 0 1,-1-1-1,0 1 1,1 0-1,-1 0 1,0 0-1,1-1 1,-1 1-1,1 0 1,-1-1-1,1 1 1,0 0-1,-1-1 1,1 1-1,0-1 1,-1 1-1,1-1 1,0 1-1,0-1 1,-1 0-1,1 1 1,0-1-1,0 0 1,0 1-1,0-1 1,-1 0-1,1 0 1,0 0-1,0 0 1,0 0-1,0 0 1,0 0-1,-1 0 1,1 0-1,0 0 1,0-1-1,0 1 1,1-1-1,2-1-108,0-1 0,0 1-1,0-1 1,-1-1 0,1 1-1,-1 0 1,0-1 0,6-7 0,22-39-1102,-17 26 706,40-65-495,-29 50 297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13387,'0'6'465,"-1"0"0,1 0 0,-1 1 0,0-1 0,-1 0 0,1 0 0,-1 0 0,-3 7 0,2-8-144,1 0 1,0 0-1,1 0 0,-1 0 1,1 1-1,0-1 1,1 1-1,-1-1 0,1 1 1,0-1-1,1 7 1,-1-10-313,1 0 0,0 0 0,-1 0 0,1 0 0,0 0 0,0 0 0,1 0 0,-1 0 0,0 0 0,1 0 0,-1-1 0,1 1 0,-1 0 0,1-1 0,0 0 0,0 1 0,-1-1 0,1 0 0,0 0 0,0 0 0,0 0 0,0 0 0,1 0 0,-1-1 0,0 1 0,0-1 0,0 1 0,1-1 0,3 0 0,-2 0-39,1 0-1,-1 0 1,1 0 0,-1-1-1,1 0 1,-1 0 0,1 0 0,-1 0-1,0-1 1,0 0 0,0 1-1,0-2 1,0 1 0,4-3 0,-1-2 141,-1 0 1,0 0 0,0 0 0,-1 0 0,0-1-1,-1 0 1,1 0 0,-1-1 0,-1 1 0,0-1 0,0 0-1,2-13 1,-6 32-19,-1 0 1,2 0-1,0 0 0,0 0 0,0 0 1,1 0-1,1 0 0,0-1 0,0 1 1,1-1-1,0 1 0,6 11 0,-8-19-91,0-1-1,0 1 0,-1-1 0,1 0 0,0 0 0,1 1 0,-1-1 0,0 0 0,0 0 1,0 0-1,1 0 0,-1 0 0,0-1 0,1 1 0,-1 0 0,1 0 0,-1-1 1,1 1-1,-1-1 0,1 0 0,2 1 0,-1-1 1,0 0 1,-1-1-1,1 1 0,0-1 1,0 1-1,0-1 1,0 0-1,-1 0 0,1 0 1,0 0-1,2-3 0,8-4-3,-1-1-1,0-1 0,18-19 1,-22 22-18,18-21-59,-17 18 9,1 0 0,0 0 1,0 1-1,1 0 0,21-13 1,-31 21 55,0 0 0,1 1 0,-1-1 0,1 0 0,-1 1 0,1-1 0,-1 1 0,1 0 0,-1-1 0,1 1 0,-1 0 0,1 0 0,-1 0 0,1 0 0,-1 0 0,1 0 0,-1 1 0,1-1 0,-1 0 0,1 1 0,-1-1 1,1 1-1,-1-1 0,0 1 0,1 0 0,1 1 0,1 2-17,-1 0-1,0 0 1,0 0 0,0 0 0,0 0 0,3 8 0,-3-6-27,-1-1 0,1 0 0,1 0 0,5 6 0,-9-10 36,0-1 0,1 1 0,-1-1 0,1 1 0,-1-1 0,0 1 0,1-1 0,-1 0 0,1 1 0,0-1 0,-1 0 0,1 1 0,-1-1 0,1 0 0,-1 0 0,1 0 0,0 1 0,-1-1 0,1 0 0,0 0 0,-1 0 0,1 0 0,-1 0 0,1 0 0,0 0 0,-1 0 0,1 0 0,0-1 0,-1 1 0,1 0 0,-1 0 0,1 0 0,0-1 0,0 1 0,13-19-142,-14 18 148,15-24-205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213 146 5793,'-5'1'894,"6"-3"606,5-13 950,-5 5-1454,-1 1-1,0 0 1,0 0-1,0 0 1,-4-18 0,3 24-790,1 0 0,-1 0 0,1 0 0,-1 0 0,0 1 0,0-1 0,0 0 0,-1 0 0,1 1 0,-1-1 0,1 1 0,-1-1 0,0 1 0,0 0 0,0 0 1,0 0-1,0 0 0,-1 0 0,1 0 0,0 0 0,-1 1 0,-2-2 0,2 3-122,1-1 0,-1 1-1,1 0 1,-1 0 0,1 1 0,-1-1 0,1 0 0,-1 1 0,1-1-1,0 1 1,-1 0 0,1 0 0,0 0 0,-1 0 0,1 0 0,0 1-1,0-1 1,0 0 0,0 1 0,-2 2 0,-3 3 32,0 0 0,0 0-1,-9 15 1,2-1-63,0 0-1,2 1 0,-16 37 0,25-51-57,0 1-1,0-1 1,1 1-1,0 0 1,1-1 0,0 1-1,0 0 1,1 0 0,0 0-1,0 0 1,1 0-1,0-1 1,4 15 0,-4-20 2,0-1-1,-1 0 1,2 0 0,-1 1 0,0-1 0,0 0-1,1 0 1,-1 0 0,1 0 0,-1 0 0,1-1 0,0 1-1,0 0 1,0-1 0,0 1 0,0-1 0,0 0-1,0 0 1,0 0 0,0 0 0,1 0 0,-1 0 0,0 0-1,1-1 1,-1 1 0,1-1 0,-1 0 0,0 0-1,1 0 1,-1 0 0,1 0 0,4-1 0,0 0 5,-1-1 0,1 0 0,-1 0 0,1-1 0,-1 1 1,1-1-1,-1-1 0,0 1 0,-1-1 0,11-8 0,-5 1 97,-1-1 0,0 0 0,-1 0 0,0-1 0,-1 0 0,0 0 0,-1-1 0,-1 0 0,0 0 0,-1 0 0,-1-1-1,0 0 1,0 0 0,-2 0 0,0-1 0,0-25 0,-2 39-64,0 0-1,0-1 1,0 1 0,-1-1-1,1 1 1,-1-1 0,1 1-1,-1 0 1,0-1 0,0 1-1,0 0 1,0 0 0,0 0-1,-1 0 1,1 0 0,-1 0-1,-2-4 1,3 6-27,0-1-1,0 1 1,1 0 0,-1-1-1,0 1 1,0 0-1,0-1 1,0 1 0,0 0-1,1 0 1,-1 0 0,0-1-1,0 1 1,0 0 0,0 0-1,0 1 1,0-1-1,0 0 1,-1 0 0,0 1-21,0 0 1,1 0 0,-1 0-1,0 0 1,0 0-1,0 0 1,1 1 0,-1-1-1,0 1 1,1-1 0,-2 3-1,-4 4-159,1 0-1,0 1 1,1-1-1,0 2 1,-7 15-1,11-22 20,-1 1 0,1-1 0,0 1 0,0-1 0,0 1 0,0-1 0,1 1-1,-1 0 1,1-1 0,0 1 0,0 0 0,1-1 0,-1 1 0,1 0 0,0-1 0,0 1 0,0-1 0,0 1-1,3 4 1,-3-7 48,0 1 0,0-1-1,1 0 1,-1 0 0,1 1-1,-1-1 1,1-1 0,-1 1-1,1 0 1,0 0 0,-1 0-1,1-1 1,0 1 0,0-1-1,0 0 1,-1 1 0,1-1 0,0 0-1,0 0 1,0 0 0,0 0-1,-1 0 1,1-1 0,0 1-1,0 0 1,1-2 0,9-1-241,-1 0 0,20-10 0,-25 10 204,37-16-742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13219,'0'-1'170,"-1"-1"1,0 1-1,1 0 1,-1 0-1,1-1 1,0 1-1,-1 0 1,1-1-1,0 1 1,0 0-1,0-1 1,-1 1-1,1 0 1,1-1-1,-1 1 1,0 0-1,0-1 1,1 1-1,-1 0 1,0 0-1,2-3 1,-1 1 12,1 1 1,0-1 0,0 0 0,0 1-1,0-1 1,1 1 0,-1-1 0,5-2-1,2-2 9,1 1-1,0 0 0,0 1 1,14-6-1,-22 10-179,1 0-1,0 0 1,0 0-1,-1 0 1,1 1-1,0-1 1,0 1-1,0-1 1,0 1-1,0 0 1,0 0-1,0 0 0,0 1 1,-1-1-1,1 1 1,0-1-1,0 1 1,0 0-1,0 0 1,3 2-1,-4-1-14,0 0-1,1 1 0,-1-1 0,0 0 0,-1 1 1,1-1-1,0 1 0,-1 0 0,1-1 0,-1 1 1,0 0-1,0 0 0,0 0 0,0 0 1,-1 0-1,1 0 0,-1 0 0,0 0 0,0 5 1,-1 24-54,-1 0 0,-2 0 1,-1-1-1,-2 1 1,-16 46-1,10-34 13,-12 74 1,24-112 29,0 1 1,1 0 0,0 0 0,0 0-1,2 9 1,-2-14 7,0-1 1,1 1 0,-1-1-1,1 1 1,-1-1 0,1 0-1,-1 1 1,1-1-1,0 1 1,0-1 0,0 0-1,0 0 1,0 1 0,0-1-1,0 0 1,0 0-1,0 0 1,1 0 0,-1-1-1,0 1 1,1 0-1,-1 0 1,0-1 0,1 1-1,-1-1 1,1 1 0,-1-1-1,1 0 1,1 1-1,3-1-5,-1 0 0,1 0 0,-1-1 0,1 0 0,-1 0 0,0 0 0,1 0 0,-1-1 0,0 0 0,6-3 0,51-30 68,-53 30-29,8-4 196,-2-1 0,1-1-1,-1 0 1,-1-1 0,0 0-1,14-17 1,-27 29-192,-1 0 1,1-1-1,-1 1 1,1-1-1,-1 0 1,1 1-1,-1-1 0,1 1 1,-1-1-1,1 0 1,-1 1-1,0-1 0,0 0 1,1 0-1,-1 1 1,0-1-1,0 0 1,0 0-1,0 1 0,0-1 1,0 0-1,0 0 1,0 1-1,0-1 0,0 0 1,0 0-1,0 1 1,0-1-1,-1 0 0,1 1 1,0-1-1,-1 0 1,1 0-1,0 1 1,-1-1-1,1 1 0,-1-1 1,1 0-1,-1 1 1,1-1-1,-1 1 0,0-1 1,1 1-1,-1 0 1,1-1-1,-1 1 0,0 0 1,0-1-1,1 1 1,-1 0-1,0 0 1,1-1-1,-1 1 0,0 0 1,-1 0-1,-6-1 115,0 0 0,0 0 0,0 1 0,-9 0 0,9 0-46,3 0-73,-11 0-315,0 0 0,1 0-1,-1 2 1,0 0 0,1 1 0,-22 6-1,36-9 238,0 0 1,0 1-1,1-1 0,-1 0 0,0 1 0,0-1 0,1 0 1,-1 1-1,0-1 0,1 1 0,-1-1 0,0 1 0,1-1 1,-1 1-1,1 0 0,-1-1 0,1 1 0,-1 1 0,5 0-490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136 102 15251,'0'-2'106,"0"1"0,1 0 0,-1 0-1,1 0 1,-1-1 0,0 1 0,0 0-1,0 0 1,0-1 0,0 1 0,0 0-1,0 0 1,0-1 0,-1 1 0,1 0-1,0 0 1,-1 0 0,1-1 0,-1 1-1,1 0 1,-1 0 0,1 0 0,-1 0-1,0 0 1,0 0 0,0 0 0,1 0-1,-1 0 1,0 0 0,0 1 0,0-1-1,0 0 1,0 0 0,-1 1 0,1-1-1,0 1 1,0-1 0,0 1 0,0 0-1,-1-1 1,1 1 0,0 0 0,0 0-1,-2 0 1,-1-1 36,1 1 1,0 0-1,0 0 0,-1 0 0,1 0 0,0 0 0,0 1 0,-1-1 1,1 1-1,0 0 0,0 0 0,0 0 0,0 1 0,0-1 0,0 1 1,0-1-1,-4 5 0,2-1-74,1 1 1,-1 0 0,1 0-1,0 1 1,1-1 0,-1 1-1,1 0 1,1 0-1,-1 0 1,-1 11 0,1-7-49,1 0 0,1 1 0,0-1 0,1 0 0,0 1-1,1-1 1,2 12 0,-2-15-17,1-1-1,-1 0 0,2 0 0,-1 0 0,1 0 0,0 0 0,0-1 1,1 1-1,0-1 0,9 12 0,-9-15 16,-1 1 0,0-1 1,1 0-1,0-1 0,0 1 0,0-1 0,0 1 1,0-1-1,0 0 0,1-1 0,-1 1 1,1-1-1,-1 0 0,1 0 0,0 0 0,-1-1 1,1 1-1,6-2 0,-2 0 79,0 0-1,-1-1 0,1 0 1,-1-1-1,1 0 1,-1 0-1,0-1 0,0 0 1,0 0-1,0-1 1,-1 0-1,0 0 1,0-1-1,0 0 0,-1 0 1,0-1-1,8-11 1,-6 9 74,-1-1 0,-1 0 1,0 0-1,0-1 0,-1 0 0,0 0 1,-1 0-1,0-1 0,-1 1 0,0-1 1,-1 0-1,2-20 0,-4 24-148,-1 0-1,1 0 0,-1 1 1,-1-1-1,0 0 1,0 0-1,0 1 0,-1-1 1,0 1-1,-5-9 0,6 13-160,0 0 0,0 0 0,0 0-1,0 0 1,-1 1 0,1-1-1,-1 1 1,0 0 0,0-1-1,0 1 1,0 1 0,0-1 0,0 0-1,-1 1 1,1-1 0,0 1-1,-1 0 1,1 0 0,-1 0-1,1 1 1,-1-1 0,0 1 0,1 0-1,-7 1 1,-2 0-377,0 1-1,-23 7 1,7-1-450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62 16339,'0'-4'158,"-1"1"0,0 0 0,-1-1 0,1 1-1,-1 0 1,1-1 0,-1 1 0,0 0-1,0 0 1,0 1 0,-1-1 0,1 0-1,-1 1 1,1-1 0,-1 1 0,0 0-1,0 0 1,-6-3 0,6 4-79,1 0 0,-1 0-1,0 0 1,0 1 0,1-1 0,-1 1 0,0 0 0,0 0 0,0 0 0,1 0-1,-1 1 1,0-1 0,0 1 0,1-1 0,-1 1 0,0 0 0,1 0-1,-1 0 1,1 1 0,-1-1 0,1 1 0,-1-1 0,1 1 0,-4 3 0,0 1 31,0 1 0,1-1 1,-1 1-1,2 0 0,-1 0 1,1 1-1,0-1 0,0 1 1,1 0-1,-4 13 0,-2 10-11,-5 47-1,12-68-81,-7 62 2,3 0 1,3 0 0,4 1 0,2-1-1,14 77 1,-16-142-15,0-2 8,-1 1 0,1 0 1,0-1-1,1 1 1,-1-1-1,1 0 1,0 1-1,0-1 0,1 0 1,-1 0-1,1 0 1,6 7-1,-8-11-4,0 0-1,0 0 1,0-1 0,-1 1-1,1 0 1,0-1 0,0 1 0,0-1-1,0 1 1,0-1 0,0 1-1,0-1 1,0 0 0,0 1 0,0-1-1,1 0 1,-1 0 0,0 0-1,0 0 1,0 0 0,0 0 0,0 0-1,0 0 1,0-1 0,0 1-1,1 0 1,-1 0 0,0-1 0,0 1-1,0-1 1,0 1 0,-1-1-1,1 0 1,0 1 0,1-2 0,1-1 24,0 0 0,0 0 0,0 0 0,-1-1 0,0 1 1,1-1-1,-1 0 0,-1 1 0,3-7 0,2-8 96,-1-1 0,-1 0 0,0 0 0,-2-1 1,0 1-1,-2-34 0,-2 19 53,-1 0-1,-2 1 1,-10-38 0,9 48-122,0 2-1,-2-1 0,-1 1 1,0 0-1,-13-20 0,21 40-65,1 0-1,-1 0 1,1 0-1,-1 0 1,0 0-1,1 0 0,-1 0 1,0 0-1,0 0 1,0 1-1,0-1 1,1 0-1,-1 1 0,0-1 1,0 0-1,0 1 1,-1-1-1,-1 0 1,3 2-2,0-1 1,0 1-1,-1 0 1,1-1-1,0 1 1,0-1-1,0 1 1,0 0-1,0-1 1,0 1-1,0-1 1,0 1-1,0 0 1,0-1-1,0 1 1,0 0-1,0-1 1,0 1-1,0-1 1,1 1-1,-1-1 1,0 1-1,1 0 1,-1-1-1,0 1 1,1-1-1,-1 1 1,0-1-1,1 0 1,0 1-1,5 9-61,0 0 1,1-1-1,0 0 0,1-1 0,0 1 1,0-1-1,0-1 0,1 0 0,1 0 0,-1-1 1,1 0-1,0 0 0,0-1 0,1 0 1,19 5-1,-21-8 65,-1 0-1,1 0 1,0-1 0,0 0-1,0 0 1,-1-1 0,1-1-1,0 1 1,0-1 0,0-1-1,-1 0 1,1 0 0,-1-1-1,1 0 1,-1 0 0,0-1-1,0 0 1,0 0 0,-1-1-1,13-9 1,-8 2 92,-1 0 0,0-1 0,-1 0-1,0 0 1,11-23 0,0 2 88,-21 34-176,0 0-1,0-1 1,0 1-1,0 0 1,0 0 0,0 0-1,0-1 1,1 1-1,-1 0 1,0 0 0,0 0-1,0-1 1,0 1-1,1 0 1,-1 0 0,0 0-1,0 0 1,0-1-1,1 1 1,-1 0 0,0 0-1,0 0 1,1 0 0,-1 0-1,0 0 1,0 0-1,1 0 1,-1 0 0,0 0-1,0 0 1,1 0-1,-1 0 1,0 0 0,0 0-1,1 0 1,-1 0-1,0 0 1,0 0 0,1 0-1,-1 0 1,0 1-1,0-1 1,0 0 0,1 0-1,-1 0 1,0 0-1,0 0 1,0 1 0,1-1-1,-1 0 1,0 0-1,0 0 1,0 1 0,0-1-1,0 0 1,1 0-1,-1 0 1,0 1 0,0-1-1,0 0 1,0 0 0,0 1-1,0-1 1,0 0-1,0 0 1,0 1 0,0-1-1,0 0 1,0 1-1,5 24-97,-4-19 83,1 8-20,1 0 8,-1 1 0,2-1 0,0 0 0,7 17 0,-10-30 31,-1 0-1,1 0 1,-1 0-1,1 0 1,-1 0 0,1 0-1,0 0 1,0 0-1,0 0 1,-1 0-1,1 0 1,0-1-1,0 1 1,0 0-1,0 0 1,0-1 0,1 1-1,-1-1 1,0 1-1,0-1 1,0 0-1,0 1 1,1-1-1,-1 0 1,0 0-1,0 0 1,0 1 0,1-2-1,-1 1 1,0 0-1,0 0 1,1 0-1,1-1 1,3-1 17,1-1 0,-1 0 0,0 0 0,0-1 0,6-4 0,2-1-1,-2 2-12,0 0 0,1 1 0,-1 1 0,1 0 0,0 1 0,1 0 0,-1 1 0,22-3 0,-24 6-31,-1 0 0,1 0 0,-1 1 0,1 0 0,-1 1 0,1 0 0,-1 1 0,0 0 0,0 0 0,0 1 0,17 10 0,2 5-164,-21-13-12,1 0 1,0-1-1,14 7 0,-22-12 159,0 0 0,0 1 0,0-1 0,0 0-1,0 1 1,0-1 0,0 0 0,-1 0 0,1 0-1,0 0 1,0 0 0,0 0 0,0 0-1,0 0 1,0-1 0,0 1 0,0 0 0,0 0-1,-1-1 1,1 1 0,0-1 0,0 1 0,0-1-1,-1 1 1,1-1 0,0 1 0,0-1 0,-1 1-1,1-1 1,0 0 0,-1 0 0,1 1 0,-1-1-1,1 0 1,-1 0 0,0 0 0,1 1-1,0-3 1,0-3-85,1 0 0,-1 0 0,0 0 0,1-11 0,-2 15 89,3-37-473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14683,'9'34'1256,"4"-1"-1016,5-6-320,2-2 393,5-7-217,1-1-56,1-7-104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24 15779,'-27'35'1643,"-8"11"-842,33-43-667,0 1 0,0-1 0,0 1 0,0 0 0,1 0 0,0 0 0,-1 0-1,2 0 1,-1 0 0,0 6 0,1-9-112,0 0 0,0 0 0,0 0-1,0 0 1,0 0 0,0-1 0,1 1-1,-1 0 1,0 0 0,1 0 0,-1 0 0,0-1-1,1 1 1,-1 0 0,1-1 0,-1 1-1,1 0 1,0-1 0,-1 1 0,1 0 0,0-1-1,-1 1 1,1-1 0,0 1 0,0-1-1,-1 0 1,1 1 0,0-1 0,0 0 0,0 1-1,0-1 1,-1 0 0,1 0 0,0 0-1,0 0 1,0 0 0,0 0 0,0 0-1,0 0 1,-1 0 0,1 0 0,0-1 0,0 1-1,0 0 1,1-1 0,4-1 19,0 0 1,0 0-1,0 0 0,-1 0 1,8-6-1,5-4 129,-2-2 0,0 0 0,0 0-1,25-34 1,0 3 412,-41 44-574,0 1-1,0-1 1,0 1 0,1 0 0,-1-1 0,0 1 0,1 0 0,-1-1-1,0 1 1,1 0 0,-1-1 0,0 1 0,1 0 0,-1 0-1,0-1 1,1 1 0,-1 0 0,1 0 0,-1 0 0,1-1-1,-1 1 1,0 0 0,1 0 0,-1 0 0,1 0 0,-1 0 0,1 0-1,-1 0 1,1 0 0,-1 0 0,1 0 0,-1 0 0,0 1-1,1-1 1,-1 0 0,1 0 0,-1 0 0,1 0 0,-1 1-1,0-1 1,1 0 0,-1 0 0,0 1 0,1-1 0,-1 0-1,0 1 1,1-1 0,-1 0 0,0 1 0,0-1 0,1 1 0,-1-1-1,0 0 1,0 1 0,8 29 21,-6-20-52,3 17-26,-4-20 41,0-1 0,0 1 0,0 0 1,1-1-1,0 1 0,0-1 0,1 1 0,0-1 0,0 0 0,0 0 0,7 8 0,-8-13-39,-1 1 0,1-1 0,0 0 0,0 0 0,0-1 0,0 1 0,-1 0 0,1 0 0,0-1-1,0 1 1,0-1 0,1 0 0,-1 0 0,0 0 0,0 0 0,0 0 0,0 0 0,0 0 0,0-1 0,3 0 0,6-2-642,0-1 1,16-7-1,-11 4-192,62-23-618,-35 17 514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43 16043,'-10'-1'363,"0"1"-1,-1 0 1,1 1-1,0 1 1,-1-1-1,1 1 1,0 1-1,0 0 1,1 1-1,-1 0 1,1 0-1,0 1 1,0 0-1,0 0 1,-11 10-1,13-9-195,0 0 0,0 0-1,1 0 1,0 1 0,1 0 0,-1 0-1,1 1 1,-4 8 0,7-11-114,-1 0 0,1 1 0,0-1 0,1 1-1,-1-1 1,1 1 0,1 0 0,-1-1 0,1 1 0,0 0 0,0-1 0,0 1 0,2 6 0,-2-9-62,1 0 0,0 0 0,0 0 0,0 0-1,1 0 1,-1 0 0,0 0 0,1-1 0,0 1 0,0-1-1,0 1 1,0-1 0,0 0 0,0 0 0,1 0 0,-1 0-1,1 0 1,-1 0 0,1 0 0,0-1 0,-1 0 0,1 1 0,0-1-1,0 0 1,0 0 0,0-1 0,0 1 0,0-1 0,1 1-1,-1-1 1,5 0 0,6-1-271,-1 0 0,1 0 0,-1-1 0,0-1 0,0 0-1,14-6 1,4-2-956,-1-2-1,38-22 1,-53 27 496,-1-1 1,-1-1 0,1 0 0,-2-1-1,1 0 1,15-20 0,-22 19 320,-5 6 567,-4 6 1006,2 0-1049,0 1 0,1 0-1,-1 0 1,1-1 0,-1 1 0,1 0 0,0 0 0,-1 0 0,1 0 0,0-1 0,-1 1 0,1 0 0,0 0 0,0 0 0,0 0 0,0 0 0,0 0 0,0 0 0,0 0 0,0 0 0,0 0-1,0 0 1,1-1 0,-1 1 0,0 0 0,1 0 0,-1 0 0,0 0 0,1 0 0,-1-1 0,1 1 0,-1 0 0,1 0 0,0-1 0,-1 1 0,1 0 0,0-1 0,-1 1 0,1-1 0,0 1-1,0-1 1,0 1 0,-1-1 0,1 0 0,0 1 0,0-1 0,0 0 0,1 1 0,10-2 12,0 0 0,1 0 0,-1-1 1,-1-1-1,1 0 0,0-1 0,19-8 0,-22 8-55,10-2 159,-1-1 1,-1-1 0,1-1-1,-1 0 1,-1-2-1,26-19 1,-42 29-186,1 1 1,0-1-1,0 1 1,0-1-1,0 0 1,-1 0-1,1 1 0,0-1 1,0 0-1,-1 0 1,1 0-1,-1 0 1,1 0-1,-1 0 1,1 0-1,-1 0 0,0 0 1,1 0-1,-1 0 1,0 0-1,0 0 1,0 0-1,0 0 1,0 0-1,0 0 0,0 0 1,0 0-1,0 0 1,0 0-1,-1 0 1,1 0-1,0 0 1,-1 0-1,1 0 0,-1 0 1,0-1-1,0 0 17,-1 1-1,0 0 1,1 0-1,-1 1 0,1-1 1,-1 0-1,0 0 0,0 1 1,1-1-1,-1 1 1,0-1-1,0 1 0,0 0 1,0 0-1,1 0 1,-1 0-1,0 0 0,0 0 1,0 1-1,-3 0 0,-5 2 25,1 1-1,0 1 0,-1-1 0,2 1 0,-1 1 0,1 0 1,-1 0-1,2 1 0,-1 0 0,1 0 0,0 0 0,0 1 0,1 0 1,0 1-1,0-1 0,1 1 0,1 0 0,-1 1 0,-4 13 0,9-20-65,-1 0 0,0 1-1,1-1 1,-1 0-1,1 1 1,0-1 0,0 1-1,0-1 1,1 0 0,-1 1-1,1-1 1,0 0-1,2 6 1,-2-7-40,0 0 0,0 0 0,1 0-1,-1-1 1,1 1 0,-1-1 0,1 1 0,-1-1 0,1 1 0,0-1 0,0 0-1,0 0 1,0 0 0,0 0 0,0 0 0,0 0 0,0 0 0,0-1 0,0 1-1,0-1 1,1 1 0,2-1 0,15 0-241,0-1 0,0 0 0,-1-2 0,1 0 0,35-11 0,12-5-213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15739,'1'-6'192,"0"0"-1,0 1 1,1-1-1,0 0 0,0 0 1,0 1-1,1-1 0,0 1 1,0 0-1,0 0 1,1 0-1,7-8 0,-6 8-77,1 0-1,-1 1 0,1 0 1,0 0-1,0 1 0,1 0 0,-1 0 1,1 0-1,-1 1 0,1 0 1,7-1-1,2 0 55,-1 0 0,1 1 1,0 1-1,0 1 0,-1 0 1,1 1-1,0 0 0,0 2 1,-1 0-1,0 0 0,17 7 1,-23-7-136,-1 1 0,0 0 1,0 0-1,0 0 1,0 1-1,-1 1 0,0-1 1,0 1-1,0 0 0,-1 1 1,1-1-1,-2 1 0,1 1 1,-1-1-1,0 1 1,-1 0-1,1 0 0,-2 0 1,1 0-1,3 16 0,-4-9-24,-1-1 0,0 1 0,-1 0 0,-1 0-1,0 0 1,-1 0 0,0 0 0,-2 0 0,0-1-1,0 1 1,-1-1 0,-12 27 0,-7 6 25,-1-1-1,-43 58 1,40-62 0,25-41-33,1 1 0,-1 0 0,1 1 1,0-1-1,0 0 0,0 0 0,0 0 0,0 1 1,1-1-1,-1 0 0,0 3 0,2-3-2,-1-1 1,0 0-1,1 0 0,-1 0 1,1 0-1,-1 0 0,1 0 1,0 0-1,-1 0 0,1-1 1,0 1-1,0 0 0,0 0 1,-1 0-1,1-1 0,0 1 1,0 0-1,0-1 0,0 1 1,0-1-1,0 1 0,0-1 1,0 0-1,1 1 0,-1-1 0,0 0 1,0 0-1,1 0 0,61 16-118,-23-7-194,49 18-1,-75-21 225,-1-1 0,0 2 0,0 0 0,-1 1 1,0 0-1,0 0 0,15 16 0,-15-12 13,-1 1 0,0 1 0,-1 0 1,-1 0-1,0 1 0,0 0 0,-2 1 0,0 0 0,7 26 1,-1 9 170,11 94 0,-10-51 381,3-28-100,-13-51-244,1 0 0,-2 0 0,3 29 1,-6-38-86,0 0 1,0-1 0,-1 1-1,0 0 1,0-1 0,-1 1 0,1-1-1,-1 0 1,0 1 0,0-1-1,-1 0 1,0 0 0,0 0-1,-5 6 1,5-6 8,-1-1-1,0 0 0,0-1 1,0 1-1,0-1 0,0 1 0,-1-1 1,1 0-1,-1-1 0,0 1 1,0-1-1,0 0 0,0 0 1,0-1-1,-10 2 1,11-2-13,1-1 1,-1 0-1,1 0 1,-1 0-1,1-1 1,-1 1-1,1-1 1,-1 0-1,1 0 1,0 0-1,0 0 1,-1-1-1,1 1 1,0-1-1,0 0 1,0 0-1,0 0 1,1 0-1,-1 0 1,1-1-1,-1 1 1,1-1-1,0 0 1,0 0-1,-3-4 1,-11-25 138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 15963,'-19'-3'1729,"12"3"-993,10 6-272,18-2 1600,9 1-983,22-3-441,10 0-160,14-2-288,2-3-144,1-3-416,-6-4-272,-11 0-504,-10-4 423,-27-3 297,-9-1-248,-30-9-104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15907,'19'27'1657,"5"6"-1129,7 6-200,7 4 688,2 3-368,-1 0-32,-8 3-215,-5-1-65,-13 4-120,-9-1-112,-15-2-384,-7-4 1408,-15-20-1048,-1-7 72,-2-18 40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209 316 17532,'0'-5'231,"-2"1"1,1-1-1,0 1 1,-1-1-1,0 1 1,0 0 0,0-1-1,-1 1 1,1 0-1,-1 1 1,0-1-1,-3-3 1,4 5-128,0 0 1,0 1-1,0-1 1,0 1 0,0 0-1,-1 0 1,1-1-1,0 1 1,-1 1-1,1-1 1,-1 0-1,1 1 1,0-1 0,-1 1-1,1 0 1,-1-1-1,0 1 1,1 0-1,-1 1 1,1-1-1,-1 0 1,1 1 0,-1 0-1,-2 1 1,-1 0-24,0 1-1,0 1 1,1-1 0,-1 1 0,1 0 0,0 0 0,0 0 0,0 1 0,1 0 0,0 0 0,0 0 0,0 1 0,-6 11 0,3-4-88,0 1 1,1 0 0,1 1 0,-8 28-1,12-36-19,0 0-1,0 0 0,0 1 0,1-1 1,0 0-1,0 0 0,0 0 1,1 1-1,3 11 0,-3-18 18,-1 1-1,1-1 0,0 1 1,0-1-1,-1 0 0,1 1 1,0-1-1,0 0 0,0 1 1,0-1-1,1 0 0,-1 0 1,0 0-1,0 0 0,1 0 1,-1 0-1,0-1 0,1 1 1,2 1-1,-2-2 0,1 1-1,0-1 1,0 0-1,0 0 1,0 0-1,0 0 1,0-1-1,-1 1 1,1-1-1,0 0 1,0 0-1,-1 0 1,1 0-1,0 0 1,2-2-1,9-5-8,0 0 1,-1-2-1,0 1 1,-1-2-1,0 0 1,0 0-1,11-16 0,5-8 100,32-53 0,-38 51 26,-1-2-1,-2 0 1,-1 0-1,20-73 1,-33 83-81,-6 29-27,1 0 0,0 0 0,0 0 0,0 1 1,0-1-1,0 0 0,0 0 0,-1 0 0,1 0 0,0 0 0,0 0 0,0 0 0,0 0 0,0 0 0,-1 0 0,1 0 0,0 0 0,0 0 0,0 0 1,0 0-1,0 0 0,-1 0 0,1 0 0,0 0 0,0 0 0,0 0 0,0 0 0,0 0 0,0-1 0,-1 1 0,1 0 0,0 0 0,0 0 0,0 0 1,0 0-1,0 0 0,0 0 0,0 0 0,0-1 0,-1 1 0,1 0 0,0 0 0,0 0 0,0 0 0,0-1 0,-8 20-73,-2 10-9,2 1-1,2 0 1,0 1 0,2 0 0,1 0 0,2 0 0,4 48-1,-3-69 73,2 1 0,-1-1-1,1 0 1,1 0 0,0 0-1,4 10 1,-5-17 15,-1-1-1,0 1 1,1 0 0,-1-1 0,1 1 0,0-1 0,0 0-1,0 1 1,0-1 0,0 0 0,1 0 0,-1 0-1,0-1 1,1 1 0,0-1 0,-1 1 0,1-1 0,0 0-1,0 0 1,-1 0 0,1 0 0,0 0 0,0-1 0,6 1-1,-3-2 15,0 1 0,1-2-1,-1 1 1,0-1-1,0 0 1,0 0-1,0 0 1,-1-1 0,1 0-1,0 0 1,-1 0-1,0-1 1,0 0 0,0 0-1,8-9 1,1-2 54,0-1 0,-1-1 1,17-26-1,12-39-113,-42 82 38,0 0 0,0 0 1,1 0-1,-1 0 0,0 0 1,0 0-1,0 0 0,0 0 1,0 0-1,0 1 0,0-1 1,0 0-1,0 0 0,0 0 0,0 0 1,0 0-1,0 0 0,0 0 1,0 0-1,0 0 0,0 0 1,0 0-1,0 0 0,0 0 1,1 0-1,-1 0 0,0 0 0,0 0 1,0 0-1,0 0 0,0 0 1,0 0-1,0 0 0,0 0 1,0 0-1,0 0 0,0 0 1,0 0-1,0 0 0,0 0 1,0 0-1,0 0 0,0 0 0,0-1 1,1 1-1,-1 0 0,0 0 1,0 0-1,0 0 0,0 0 1,0 0-1,0 7-49,-1-4 36,-1 17-73,1 0 0,0-1 0,5 39 0,-3-53 97,-1-1 1,1 0-1,0 1 1,0-1-1,1 0 0,0 1 1,-1-1-1,1 0 0,0 0 1,1 0-1,-1-1 1,1 1-1,0 0 0,0-1 1,0 0-1,0 0 0,0 0 1,1 0-1,-1 0 1,1-1-1,0 1 0,0-1 1,7 3-1,11 1 35,-1-2-1,1 0 1,0-1-1,25-1 1,30 5 31,-75-7-67,1 1 0,-1-1 1,0 0-1,0 0 0,0 0 1,1 0-1,-1 0 0,0-1 1,0 1-1,3-1 0,-4 0-3,-1 1 0,1-1 0,0 1 0,-1-1 0,1 1 0,-1-1 0,1 1 0,0-1 0,-1 0 0,0 1 0,1-1-1,-1 0 1,1 0 0,-1 1 0,0-1 0,1 0 0,-1 0 0,0 1 0,0-1 0,0 0 0,1 0 0,-1 0 0,0 0 0,0 1 0,0-1 0,0 0 0,-1 0 0,1 0 0,0-1-1,-3-14 52,-1-1-1,-1 1 0,0 0 0,-2 1 1,1-1-1,-2 1 0,0 0 0,-10-13 1,16 24-59,1 3 0,1 0 0,-1 0 1,1 0-1,-1 1 0,1-1 0,-1 0 0,0 0 0,0 0 1,1 1-1,-1-1 0,0 0 0,0 1 0,0-1 0,0 0 1,0 1-1,1 0 0,-1-1 0,0 1 0,-2-1 1,3 2-13,0 0 0,0 0 1,0 0-1,1 0 0,-1 0 1,0 0-1,0 0 0,1 0 1,-1 0-1,1 0 0,-1-1 1,1 1-1,-1 0 0,1 0 1,0 0-1,4 4-24,0 0 0,0 0 0,1-1 1,0 0-1,-1 0 0,1-1 0,0 0 0,1 0 1,-1 0-1,0 0 0,1-1 0,9 2 0,-1-1-10,0 0-1,0-1 0,0-1 1,24-1-1,-26-1 55,1-1 0,-1 0 0,0-1 0,0 0 0,0-1 0,0-1-1,-1 0 1,1 0 0,-1-1 0,13-10 0,-21 14 15,1-2 1,-1 1-1,1 0 0,-1-1 1,0 0-1,0 0 0,-1 0 1,1 0-1,-1-1 0,0 0 1,0 1-1,-1-1 0,1 0 1,-1 0-1,0 0 0,-1-1 1,1 1-1,-1 0 0,0-1 1,0 1-1,-1-1 0,1 1 1,-1-1-1,0 1 0,-1-1 0,1 1 1,-3-7-1,2 6 0,-2-1-1,1 1 1,-1-1-1,0 1 1,0 0 0,0 0-1,-1 1 1,0-1-1,0 1 1,-8-9 0,9 12-24,1 0 1,0 0 0,-1 0 0,1 0 0,-1 0 0,0 1 0,0-1 0,1 1-1,-1-1 1,0 1 0,0 0 0,0 1 0,0-1 0,0 0 0,-1 1 0,1 0 0,0-1-1,0 1 1,0 0 0,0 1 0,0-1 0,-1 1 0,1-1 0,0 1 0,-4 1-1,1 2-13,0-1-1,1 1 0,-1 0 0,1 0 0,0 0 0,0 1 0,0-1 0,0 1 0,1 1 0,0-1 1,0 1-1,1-1 0,-1 1 0,1 0 0,0 0 0,1 1 0,-4 11 0,3-9-101,1-1-1,0 1 1,1-1-1,-1 1 1,2 0-1,-1 0 1,1-1-1,1 1 1,0 0-1,0 0 1,0-1-1,1 1 1,4 11-1,-5-17 51,0-1 0,0 0 0,0 0 0,1 0 0,-1 0 0,0 0 0,1 0 0,-1 0 0,1 0 0,0 0 0,-1-1 0,1 1-1,0-1 1,0 1 0,0-1 0,0 0 0,0 1 0,0-1 0,1-1 0,-1 1 0,0 0 0,1 0 0,4 0 0,8-6-508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18244,'-8'-12'1568,"5"17"-1176,1 2-168,7 7 617,3 2-297,5 3-840,4 2-465,2-2 617,2 2-152,4-4-96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2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17524,'0'0'39,"0"0"0,0 1-1,0-1 1,0 1 0,0-1 0,0 0 0,0 1 0,0-1 0,0 1 0,1-1-1,-1 0 1,0 1 0,0-1 0,0 0 0,0 1 0,1-1 0,-1 0 0,0 1 0,0-1-1,0 0 1,1 1 0,-1-1 0,0 0 0,1 1 0,-1-1 0,0 0 0,1 0 0,-1 0-1,0 1 1,1-1 0,10-7 423,13-24-209,-21 26-74,66-110 176,-23 35-638,-46 80 278,0 0 1,1 0-1,-1 0 1,0-1-1,0 1 1,0 0-1,0 0 1,0 0-1,0 0 1,0-1-1,0 1 1,0 0-1,0 0 1,0 0-1,0 0 1,0 0-1,1 0 1,-1-1-1,0 1 1,0 0-1,0 0 1,0 0-1,0 0 1,0 0-1,1 0 1,-1 0-1,0 0 1,0 0-1,0 0 1,0 0-1,0 0 1,1 0-1,-1 0 0,0 0 1,0 0-1,0 0 1,0 0-1,1 0 1,-1 0-1,0 0 1,0 0-1,0 0 1,0 0-1,1 0 1,-1 0-1,0 0 1,0 0-1,0 0 1,0 0-1,0 0 1,0 0-1,1 0 1,-1 1-1,3 7-86,-2 6 37,0 1-1,-1 0 1,-2 24-1,0 2-4,1-11-192,-1 10 830,2-1 0,10 78-1,0-89-335,1-14 79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226 406 15683,'1'-2'162,"-1"0"0,0 0 0,0 0 0,0 0 0,0 0 0,0 0 0,-1 0 0,1-1 0,0 1 0,-1 0 1,0 1-1,1-1 0,-1 0 0,0 0 0,0 0 0,0 0 0,0 1 0,-1-1 0,1 0 0,0 1 0,-1-1 0,1 1 0,-1-1 0,1 1 0,-1 0 0,0 0 0,1 0 0,-1 0 0,0 0 0,-2-1 0,0 1 7,1-1 1,-1 1-1,1 0 0,-1 0 1,0 0-1,0 0 0,0 1 1,1-1-1,-1 1 0,0 0 1,0 1-1,0-1 1,0 0-1,1 1 0,-7 2 1,2 1-131,1 0 0,0 0 0,0 1 0,1 0 0,-1 0 1,1 1-1,0-1 0,0 2 0,1-1 0,0 0 0,0 1 0,1 0 1,-1 0-1,2 1 0,-6 10 0,3-1-49,0-1 0,0 1 0,2 1 1,0-1-1,1 0 0,-1 24 0,3-32 5,1-1 1,0 1-1,1-1 0,0 1 0,1-1 0,-1 0 1,5 11-1,-5-16-9,0 0 0,0 0 1,1-1-1,-1 1 0,1 0 0,0-1 0,0 0 1,0 1-1,0-1 0,0 0 0,0 0 0,0 0 1,1 0-1,-1 0 0,1-1 0,-1 1 0,1-1 1,0 1-1,0-1 0,0 0 0,-1 0 0,1-1 0,6 2 1,-1-2-98,0 1-1,-1-2 1,1 1 0,0-1 0,0 0 0,0-1 0,-1 0 0,1 0-1,-1-1 1,1 0 0,-1 0 0,9-5 0,2-3-302,0-1 1,-1 0-1,22-21 0,-14 9-115,-1-1-1,-1-1 0,-1-1 0,-2-1 0,0-1 1,24-50-1,-26 39 398,-1-1 0,-2 0 0,-2 0 1,14-79-1,-25 108 381,0-1 0,-1 1 1,0-1-1,-1 1 0,-2-15 0,2 25-199,0 1 0,0 0 0,0 0 0,-1 0 0,1 0 0,0 0 0,-1 0 0,1 1 0,-1-1 0,1 0 0,-1 0 0,1 0 0,-1 0 0,-1 0 0,2 0-21,0 1 1,-1 0-1,1 0 0,0 0 0,-1-1 1,1 1-1,0 0 0,-1 0 0,1 0 1,0 0-1,-1 0 0,1 0 0,-1 0 1,1 0-1,0 0 0,-1 0 0,1 0 0,0 0 1,-1 0-1,1 0 0,-1 1 0,1-1 1,0 0-1,-1 0 0,1 0 0,-2 2 74,0-1-1,0 1 0,1-1 0,-1 1 1,1-1-1,-1 1 0,1 0 0,-1 0 0,-1 3 1,-5 12 129,1 1 0,0-1 0,1 2 0,1-1 0,0 0 0,-2 34 0,4-17-188,2 0-1,5 63 0,0-66-22,2 0 0,0 0 0,3 0 0,0-1 0,2 0 0,1-1 0,18 31 0,-16-42 17,-9-17 26,-6-14-18,-14-29 120,-1 1-1,-33-59 1,30 64 272,2 0 0,1-1 0,-16-55 0,32 90-410,-1-1 0,1 1 0,0-1 0,0 1 0,-1-1 0,1 0 0,0 1 0,0-1 0,0 1 0,1-1 0,-1 1 0,0-1 0,0 1 0,1-1 0,-1 1 0,1-1 0,0 1 0,-1-1 0,1 1-1,0 0 1,1-2 0,-1 2-39,1-1 0,0 1 0,-1-1 0,1 1-1,0 0 1,0 0 0,0 0 0,0 0-1,0 1 1,0-1 0,0 0 0,1 1 0,2-1-1,8 0-168,1 0 0,-1 1-1,0 1 1,16 2 0,-14-1 144,31 2-241,0-1-111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15507,'1'11'2054,"11"49"-217,4 28-369,-6 35-599,-5 0 1,-19 215-1,12-321-822,1-10-16,0 0 0,1 0-1,-1 0 1,2 8-1,2-22-11,0 0 0,0 0 0,-1 0 0,0 0 0,2-8 0,30-251 8,16-82-72,-48 339 41,0-1-12,0 0 1,0 0-1,1 0 0,1 1 1,-1-1-1,1 1 1,9-14-1,-12 21 8,0 1 0,-1 0-1,1 0 1,0 0 0,0 0-1,1 0 1,-1 0 0,0 0 0,0 0-1,0 0 1,1 0 0,-1 0 0,0 1-1,1-1 1,-1 1 0,1-1 0,-1 1-1,0-1 1,1 1 0,-1 0-1,1 0 1,-1 0 0,3 0 0,-1 0-12,-1 1 0,1 0 0,-1 0 0,1 0 0,-1 0 0,1 0 0,-1 0 0,0 1 0,0-1 0,1 1 0,-1-1 0,2 4 0,1 0-31,0 0 0,-1 0 0,0 0 0,0 1 0,0 0 0,-1 0 0,0 0 0,0 0 0,0 0 0,1 7 0,-3-5 30,0-1 0,-1 0-1,-1 1 1,1-1 0,-1 0-1,0 0 1,-1 1 0,1-1 0,-1 0-1,-1 0 1,0-1 0,0 1 0,0 0-1,0-1 1,-6 7 0,-2 3-69,0 0 1,-2-1 0,0 0 0,-21 19-1,32-32 52,-3 3-42,1-1 1,-1 0 0,0-1-1,0 1 1,0-1 0,-1 0-1,-8 4 1,13-7 74,1 1 0,-1-1 0,1 0 1,0 0-1,-1 0 0,1 0 0,-1 0 0,1 0 0,0 0 1,-1 0-1,1 0 0,-1 0 0,1 0 0,0 0 0,-1 0 1,1 0-1,-1 0 0,1 0 0,0 0 0,-1 0 0,1 0 1,0-1-1,-1 1 0,1 0 0,-1 0 0,1 0 0,0-1 1,0 1-1,-1 0 0,1 0 0,-1-1 0,-2-20-222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18140,'5'25'717,"-1"0"1,2 33-1,-4-36-525,0 0 0,1-1 0,9 30 1,-9-41-116,1-1 0,0 1 1,0-1-1,1 0 1,0 0-1,0-1 1,1 1-1,14 14 1,-17-20-74,0-1 1,0 1-1,0-1 1,0 1-1,1-1 0,-1 0 1,1 0-1,-1-1 1,1 1-1,0-1 1,0 0-1,0 0 0,0 0 1,0 0-1,0-1 1,0 1-1,0-1 1,0 0-1,0 0 1,0-1-1,0 1 0,0-1 1,0 0-1,7-3 1,-1 0-13,0-1 0,0-1 0,0 0 0,0 0-1,-1-1 1,0 0 0,-1-1 0,0 0 0,0 0 0,0 0 0,9-16 0,-8 11-26,0-2 0,0 1 0,-2-1 0,0 0 0,0-1 0,-2 1 1,5-19-1,-14 54-231,2 0 0,-1 37 1,3-47 240,0 0 0,1 1 0,0-1 0,1 0 0,0 0 0,1 0 0,0 0 0,6 14 0,-8-23 33,0 1 0,0 0 0,0 0 0,0-1-1,0 1 1,0 0 0,1-1 0,-1 0 0,0 1 0,1-1 0,-1 0 0,1 1-1,0-1 1,-1 0 0,1 0 0,0 0 0,0-1 0,0 1 0,-1 0 0,1-1-1,0 1 1,0-1 0,0 0 0,0 1 0,0-1 0,0 0 0,0 0 0,0 0 0,0-1-1,0 1 1,0 0 0,0-1 0,0 1 0,0-1 0,0 0 0,-1 1 0,1-1-1,3-2 1,4-3 53,0 0 0,0 0 0,0-1 0,-1 0 0,12-14 0,61-83 556,-29 33-376,-52 71-241,0-1 1,1 1 0,-1 0 0,0-1-1,0 1 1,0 0 0,0-1-1,1 1 1,-1 0 0,0 0-1,0-1 1,1 1 0,-1 0-1,0 0 1,0 0 0,1-1 0,-1 1-1,0 0 1,1 0 0,-1 0-1,0 0 1,1 0 0,-1 0-1,0 0 1,1-1 0,-1 1 0,0 0-1,1 0 1,-1 0 0,0 0-1,1 1 1,1 9-10,-5 23-71,2-29 72,-2 13-49,0 0 0,1 1 0,1 0 0,1-1 0,1 1 0,4 29 0,-5-45 13,0-1-1,1 1 1,-1 0 0,1 0 0,0-1 0,-1 1 0,1 0 0,0-1 0,0 1 0,0-1 0,0 1-1,1-1 1,-1 1 0,0-1 0,0 0 0,1 0 0,2 2 0,-3-2-30,1-1 0,-1 1 0,0-1 0,1 0 0,-1 0 0,1 1 0,-1-1 0,1 0 0,-1 0 0,1 0 0,-1-1 0,1 1 0,-1 0 0,1-1 1,-1 1-1,1 0 0,1-2 0,5-2-231,1-1 0,-1-1 0,0 0 0,0 0 1,9-9-1,-7 7 415,31-28-847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16011,'-19'23'1470,"8"-11"-760,1 1-1,1 0 1,0 0-1,-11 22 0,24-33 500,7-4-1016,-9 1-225,1 1 1,-1-1-1,1 1 1,0-1-1,-1 1 1,1 0-1,-1 0 1,4 1-1,-4 0 13,1 0 1,0 1-1,-1 0 1,0 0-1,1 0 0,-1 0 1,0 0-1,0 0 1,0 0-1,0 1 0,0-1 1,2 6-1,19 39-65,-14-26 53,29 54 1,-15-33 42,-2 0-1,-2 2 0,20 68 1,-37-101 39,0-1 1,-1 1-1,0 0 1,-1-1-1,0 1 1,0 0-1,-1-1 1,-1 1-1,0 0 1,0-1-1,-1 0 1,-5 12-1,3-9 61,-1-1 1,-1 0-1,0-1 0,0 0 0,-1 0 0,-1 0 0,1-1 0,-2 0 1,-11 9-1,18-16-79,-1 0 0,1-1 0,0 1 0,-1-1 0,1 0 0,-1 0 0,0 0 0,0-1 0,0 1 0,0-1 0,0 0 0,0 0 0,0-1 0,0 1 0,0-1 0,-6 0 0,7 0-31,0-1 1,1 0-1,-1 0 0,0 1 0,1-2 0,-1 1 0,1 0 1,-1-1-1,1 1 0,-1-1 0,1 1 0,0-1 0,0 0 0,0 0 1,0 0-1,0 0 0,1-1 0,-1 1 0,1 0 0,-1-1 0,1 1 1,0-1-1,0 0 0,0 1 0,-1-6 0,-2-8-71,0-1 1,2 1-1,0-1 0,0 1 1,2-1-1,0 0 0,4-27 0,1 14-148,1 0 0,1 0 1,16-39-1,-8 30-209,3 1 0,1 1 1,42-62-1,-42 73 94,1 1-1,1 1 1,1 1 0,1 1-1,38-30 1,-58 51 303,3-4-91,2 0 0,-1 0-1,15-6 1,-21 11 125,-1-1 1,1 1 0,0-1-1,0 1 1,0 0-1,0-1 1,0 1 0,0 0-1,0 0 1,0 0-1,0-1 1,0 1-1,0 0 1,0 0 0,0 0-1,0 1 1,0-1-1,-1 0 1,1 0 0,0 0-1,0 1 1,0-1-1,0 1 1,0-1-1,0 0 1,0 1 0,-1-1-1,1 1 1,0 0-1,0-1 1,-1 1-1,1 0 1,0-1 0,-1 1-1,1 0 1,-1 0-1,1 0 1,-1 0 0,1-1-1,-1 1 1,1 0-1,-1 0 1,0 0-1,0 1 1,2 10 202,-1 0-1,0 0 1,-1 0-1,0 0 1,-4 18-1,2-17 71,1 0-1,1 0 1,-1 0-1,5 26 1,-4-37-247,0 0 0,0-1 0,1 1 0,-1 0 0,1 0 0,-1 0 0,1-1 0,0 1 0,-1-1 0,1 1 0,0 0 0,0-1 0,0 1 0,1-1 0,-1 0 0,0 1 0,0-1 0,1 0 0,-1 0 0,1 0 0,-1 0 0,1 0 0,-1 0 0,1 0 0,0 0 0,-1-1 0,1 1 0,0-1 0,0 1 0,0-1 0,-1 0 0,1 0 0,0 1 0,0-1 0,0 0 0,-1-1 0,1 1 0,0 0 0,0-1 0,0 1 0,-1 0 0,4-2 0,6-2 39,-1-1 0,0 0 1,0 0-1,0-1 0,15-11 1,32-31 53,-34 28-245,49-33 0,-70 52 102,0 0-1,-1 0 1,1 0 0,0 0-1,0 0 1,0 1-1,0-1 1,0 0-1,0 1 1,0 0 0,0-1-1,0 1 1,0 0-1,0 0 1,0 0-1,2 1 1,-2-1 6,-1 0 1,0 1-1,0 0 0,0-1 1,1 1-1,-1 0 1,0 0-1,0 0 0,0-1 1,0 1-1,-1 0 0,1 0 1,0 0-1,0 0 0,0 1 1,-1-1-1,1 0 0,0 3 1,2 5-19,-1 0 1,0 0 0,0 0-1,-1 1 1,-1 15-1,1-5 65,0-13-22,-1 2 36,1 0 0,0 0 0,4 12 0,-5-20-42,0 0 0,0 0-1,1 0 1,-1 0-1,0 0 1,1 0-1,-1 0 1,0 0 0,1 0-1,-1 0 1,1 0-1,0 0 1,-1-1 0,1 1-1,0 0 1,-1 0-1,1-1 1,0 1-1,0 0 1,0-1 0,-1 1-1,1-1 1,0 1-1,0-1 1,0 1-1,0-1 1,0 0 0,0 0-1,0 1 1,0-1-1,0 0 1,0 0-1,0 0 1,0 0 0,0 0-1,0 0 1,0 0-1,2-1 1,1-1-78,1 0 0,-1-1 0,0 1-1,0-1 1,0 0 0,0 0 0,-1 0 0,1-1 0,-1 1 0,0-1 0,5-7 0,29-50-700,-34 56 775,17-40-280,-3-6-109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17940,'-3'23'1856,"-1"-6"-1456,-2-11-704,3-5 1633,-1-8-921,-1-6-144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18012,'-2'18'498,"0"0"-1,1 0 1,1 1 0,1-1-1,1 0 1,7 36 0,-7-39-184,1 3-184,0 0-1,1 0 1,0 0-1,2-1 1,0 0-1,1 0 1,9 16-1,-14-30-117,-1 0 1,1-1-1,0 1 0,0-1 1,0 0-1,0 1 0,0-1 0,1 0 1,-1 0-1,1 0 0,-1-1 0,1 1 1,0-1-1,0 1 0,-1-1 0,1 0 1,0 0-1,0 0 0,0 0 0,0-1 1,0 1-1,1-1 0,-1 0 0,0 0 1,0 0-1,0 0 0,0-1 1,0 1-1,0-1 0,0 0 0,0 1 1,0-1-1,0-1 0,0 1 0,5-3 1,5-4 21,1 0 1,-1-1-1,0-1 0,22-21 1,43-54 75,-46 50-75,-7 5-20,-20 22-16,1 1 0,0-1 0,1 1 0,0 0 1,0 0-1,0 1 0,1 0 0,0 0 0,0 1 0,14-7 0,-21 12 0,0-1-1,0 1 0,0 0 0,0 0 0,0-1 0,1 1 1,-1 0-1,0 0 0,0 0 0,0 0 0,1 0 1,-1 0-1,0 1 0,0-1 0,0 0 0,0 1 1,0-1-1,1 1 0,-1-1 0,0 1 0,0-1 0,0 1 1,1 0-1,-1 1-1,1 0 1,0 0-1,-1 0 1,1 0-1,-1 0 1,1 1-1,-1-1 1,0 0-1,0 0 0,1 4 1,1 8-8,0-1 1,-1 1-1,0 17 0,-1-22 3,2 62-22,-3-43 31,2 1 0,8 48 0,-10-75 2,1 0 0,-1 0 0,1 0 0,-1-1 0,1 1 0,0 0 0,0 0 0,0-1 0,0 1 0,0 0-1,0-1 1,0 1 0,1-1 0,1 3 0,-2-4-1,0 1 0,1-1 0,-1 1 0,0-1-1,0 0 1,0 0 0,0 0 0,1 0 0,-1 1 0,0-1 0,0-1-1,0 1 1,0 0 0,1 0 0,-1 0 0,0-1 0,0 1 0,0 0 0,0-1-1,0 1 1,0-1 0,0 0 0,0 1 0,0-1 0,0 0 0,2-1-1,14-13-80,0-1 0,-1-1-1,0 0 1,16-25 0,-1 1-467,-21 29 307,23-27-373,42-42 0,-37 47 117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18372,'-5'23'542,"1"-1"-1,2 1 1,0-1 0,2 1-1,2 33 1,0-31 75,1 46-340,4-1-1,3 0 0,3 0 1,35 105-1,-45-166-880,-4-16 179,-7-17-86,1 8 276,-7-15 29,-2-1 1,-1 2-1,-38-54 0,52 81 284,0 1 1,0-1-1,0 0 0,-1 1 0,-6-4 1,10 6-67,0-1 0,-1 1 0,1 0 1,0 0-1,-1-1 0,1 1 0,0 0 1,-1 0-1,1 0 0,-1-1 1,1 1-1,0 0 0,-1 0 0,1 0 1,-1 0-1,1 0 0,0 0 0,-1 0 1,1 0-1,-1 0 0,1 0 0,0 0 1,-1 0-1,1 0 0,-1 0 0,1 0 1,0 1-1,-1-1 0,1 0 0,-1 0 1,1 0-1,0 1 0,-1-1 1,1 0-1,0 0 0,-1 1 0,1-1 1,0 0-1,0 1 0,-1-1 0,1 0 1,0 1-1,0-1 0,0 0 0,-1 1 1,1-1-1,0 1 0,0-1 0,0 0 1,0 1-1,0-1 0,0 1 0,0-1 1,0 1-1,0-1 0,0 0 1,0 1-1,0-1 0,0 1 0,0-1 1,0 0-1,0 1 0,0-1 0,1 1 1,-1-1-1,0 1 0,2 5 31,0 0 0,0 0 0,0-1 0,0 1 1,1-1-1,0 1 0,0-1 0,0 0 0,1 0 0,0 0 0,0-1 0,0 1 0,0-1 0,1 0 0,0 0 0,-1 0 1,8 3-1,0 0-99,-1-1 1,1 0 0,1-1-1,-1 0 1,1-1 0,26 5-1,-15-5-158,1-2 0,-1 0 0,1-2 0,-1-1 0,28-4 0,-35 2 9,1 0 0,-1-1 1,0-1-1,0-1 0,-1 0 0,1-1 0,27-17 0,-39 21 178,0-1 0,-1 0 0,1 0 1,-1-1-1,7-8 0,-10 13 42,-1-1-1,1 1 1,-1-1-1,1 1 1,-1-1 0,1 0-1,-1 1 1,1-1-1,-1 0 1,0 1-1,0-1 1,1 0 0,-1 1-1,0-1 1,0 0-1,0 1 1,1-1 0,-1 0-1,0 0 1,0 1-1,0-1 1,0 0 0,-1 0-1,1 1 1,0-1-1,0 0 1,0 1 0,-1-1-1,1 0 1,0 0-1,0 1 1,-1-1-1,1 1 1,-1-1 0,1 0-1,-1 1 1,1-1-1,-1 1 1,1-1 0,-1 1-1,1-1 1,-1 1-1,0-1 1,1 1 0,-1 0-1,1-1 1,-1 1-1,0 0 1,0 0 0,1 0-1,-1-1 1,0 1-1,1 0 1,-1 0-1,0 0 1,-1 0 0,-2 0 77,0 0 0,-1 0 0,1 0 0,0 0-1,0 1 1,0-1 0,-1 1 0,1 0 0,0 1 0,0-1 0,0 1 0,0-1 0,1 1 0,-1 0 0,0 1 0,1-1 0,0 1 0,-1-1 0,1 1 0,0 0 0,0 0 0,0 1 0,-3 4 0,1 0 15,0-1 1,0 1-1,1 0 1,-1 0-1,2 0 1,-1 1 0,1 0-1,1-1 1,0 1-1,-2 11 1,4-14-79,0 1 1,0 0 0,0 0 0,1-1-1,0 1 1,0 0 0,1-1-1,0 1 1,0-1 0,0 1 0,1-1-1,0 0 1,0 0 0,1 0 0,0-1-1,0 1 1,0-1 0,0 0-1,1 0 1,0 0 0,0-1 0,0 1-1,1-1 1,-1-1 0,1 1-1,7 3 1,-7-4-5,0-1 1,0 0-1,0 0 0,0 0 0,0-1 0,0 1 1,0-1-1,1-1 0,-1 1 0,0-1 0,1 0 1,-1-1-1,0 0 0,0 0 0,0 0 1,1 0-1,-1-1 0,0 0 0,-1-1 0,1 1 1,0-1-1,-1 0 0,1 0 0,-1-1 1,0 0-1,0 0 0,0 0 0,5-6 0,-7 6-8,0 1 1,0-1-1,0 0 0,0 0 0,-1 0 0,0 0 0,0-1 0,0 1 0,0 0 0,0-1 0,-1 0 0,0 1 0,0-1 0,-1 0 0,1 0 0,-1 1 0,0-8 0,-1 7-98,0-1-1,0 1 1,-1 0-1,1-1 1,-1 1 0,-1 0-1,1 0 1,-1 0-1,0 1 1,0-1-1,0 0 1,0 1-1,-1 0 1,-7-7 0,3 5-164,0-1 1,-1 2 0,1-1-1,-1 1 1,0 0 0,-1 1 0,1 0-1,-1 1 1,1 0 0,-1 0 0,-11-1-1,-24-2-614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78 368 18252,'0'0'70,"1"0"1,-1 0 0,0 0-1,0 1 1,1-1-1,-1 0 1,0 0-1,0 0 1,1 0-1,-1 0 1,0 0 0,0 0-1,1 0 1,-1 0-1,0 0 1,1 0-1,-1 0 1,0 0-1,0-1 1,1 1 0,-1 0-1,0 0 1,0 0-1,1 0 1,-1 0-1,0 0 1,0-1-1,0 1 1,1 0 0,-1 0-1,0 0 1,0-1-1,0 1 1,0 0-1,1 0 1,-1-1-1,12-9 410,17-17 689,-2-1 0,35-47 1,-56 66-1111,1 0 1,-1-1-1,-1 0 1,1 0 0,-2 0-1,1-1 1,-2 0-1,1 1 1,-2-1 0,1-1-1,-1 1 1,-1 0 0,0-15-1,-1 23-39,0 0 0,0 1 0,0-1 0,-1 0 0,0 0 0,1 0 0,-1 1 0,0-1-1,0 0 1,0 1 0,-1-1 0,1 1 0,-1-1 0,1 1 0,-1 0 0,0 0 0,0-1 0,0 1 0,0 1 0,-5-4-1,5 3-4,-1 1-1,-1 0 1,1 0-1,0 0 0,0 0 1,0 0-1,0 1 1,-1-1-1,1 1 1,0 0-1,0 0 0,-1 0 1,1 1-1,0-1 1,0 1-1,0 0 0,-1 0 1,-3 1-1,-2 2-5,0 1 0,0 0 0,1 0 0,-1 1 0,1 0 0,0 0-1,1 1 1,-1 0 0,1 1 0,1-1 0,-1 1 0,1 1 0,1-1 0,0 1 0,-6 12-1,1 1-21,1 0-1,1 1 0,0 0 1,2 0-1,-5 34 0,9-42-19,1 0 1,0 0-1,1 0 0,2 23 0,-1-34 9,-1 0 0,1 0-1,0-1 1,0 1 0,0 0 0,0-1-1,1 1 1,-1 0 0,1-1 0,0 0 0,0 1-1,0-1 1,1 0 0,-1 0 0,1 0-1,-1-1 1,1 1 0,0 0 0,0-1 0,0 0-1,1 0 1,5 3 0,-3-3-56,-1 0 0,1-1 1,0 0-1,0 0 0,0-1 1,0 0-1,0 0 0,0 0 0,-1-1 1,1 1-1,0-1 0,9-3 0,4-2-356,-1-1-1,26-13 1,20-15-202,-2-3-1,-1-2 1,64-57-1,-50 35-60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31 15643,'3'24'1761,"-17"15"-1033,-12 6-296,-10 13 744,-1 5-168,-4 0-255,2-4-249,9-9-536,0-9-144,8-23-552,5-11-217,7-25 721,0-17-200,6-19-120</inkml:trace>
  <inkml:trace contextRef="#ctx0" brushRef="#br0" timeOffset="1">1 1 18668,'15'10'1608,"6"19"-1160,0 5-184,8 13 705,5 4-337,3 4-320,6-3-32,2-10-400,2-8-288,2-13-568,0-5-1345,-4-16 1929,1-4-344,-1-12-280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16636,'-4'1'251,"0"0"1,0 0-1,0 1 1,0 0-1,0-1 1,0 1-1,0 0 1,0 1-1,-5 4 1,-30 29 601,35-33-637,-9 11 139,0 1-1,1 0 1,1 1-1,0 0 1,2 1-1,-15 32 0,19-39-290,1 0-1,1 0 0,0 0 0,0 1 0,1 0 0,1-1 0,0 1 0,0 0 0,1 0 1,0 0-1,1 0 0,0 0 0,4 15 0,-5-23-87,1-1 1,0 0-1,-1 1 0,1-1 0,0 0 1,0 0-1,0 0 0,0 1 0,1-1 1,-1 0-1,1-1 0,-1 1 0,1 0 0,0 0 1,-1-1-1,1 1 0,0-1 0,0 1 1,0-1-1,0 0 0,0 0 0,1 0 1,-1 0-1,0 0 0,0 0 0,1-1 1,-1 1-1,0-1 0,1 1 0,-1-1 1,1 0-1,-1 0 0,0 0 0,1 0 1,3-2-1,2 0-179,0 0 1,-1-1-1,1 0 1,-1 0-1,0-1 1,0 0-1,0 0 1,0-1-1,7-7 0,5-5-185,0-2-1,23-30 1,-2-4-379</inkml:trace>
  <inkml:trace contextRef="#ctx0" brushRef="#br0" timeOffset="1">367 20 11530,'-14'10'1561,"-2"10"-841,-1 2-288,1 1 1624,3 1-1263,6-4-369,3-3-176,4-7-320,2-5-192,4-7 224,0-3-88,0-3-16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2:5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9 11410,'3'-8'1914,"-8"19"-673,-8 24-809,10-18-420,1 1 1,0 0 0,2-1 0,2 27 0,14 70 13,-8-69-16,3 48 0,-13-24 60,-2 0-1,-21 110 1,5-49 49,-4 269 100,8-67-126,-3-89-50,10 0 0,26 269-1,-14-472-32,73 643 35,-59-577-26,-4 1-1,-1 116 1,-12-176-18,9 543 114,-4 56 99,-5-640-213,12 529 29,-12-527-149,3 26-1215,-3-33 1308,0-1-1,0 1 1,0 0 0,0-1-1,1 1 1,-1-1 0,0 1 0,0 0-1,1-1 1,-1 1 0,0-1-1,0 1 1,1-1 0,-1 1-1,1-1 1,-1 1 0,1-1-1,-1 1 1,0-1 0,1 0-1,-1 1 1,1-1 0,0 0 0,-1 1-1,1-1 1,-1 0 0,1 0-1,-1 1 1,1-1 0,0 0-1,-1 0 1,1 0 0,0 0-1,-1 0 1,1 0 0,-1 0-1,1 0 1,0 0 0,-1 0 0,1 0-1,0 0 1,-1-1 0,2 1-1,6-4-450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14747,'3'6'1080,"-1"-3"-976,10 3-256,6-3 216,9-3-88,4 0-88,8 0-16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75 780 15603,'3'2'199,"0"0"1,1-1-1,-1 0 0,1 0 0,-1 0 0,1 0 0,0-1 0,-1 1 1,1-1-1,0 0 0,-1 0 0,1 0 0,-1 0 0,1-1 0,0 0 1,-1 1-1,1-1 0,-1 0 0,1-1 0,-1 1 0,0-1 0,1 0 1,-1 1-1,0-1 0,0-1 0,0 1 0,-1 0 0,1-1 0,0 1 1,-1-1-1,0 0 0,0 0 0,1 0 0,-2 0 0,1 0 0,0 0 1,-1-1-1,1 1 0,0-4 0,0 1-41,-1 4-135,1-1 0,-2 1 0,1-1 0,0 1 0,0-1 0,-1 1 0,1-5 0,-1 6-44,0 1 0,-1-1-1,1 1 1,0-1-1,0 0 1,-1 1 0,1-1-1,0 1 1,-1-1-1,1 1 1,0-1 0,-1 1-1,1 0 1,-1-1-1,1 1 1,-1-1 0,1 1-1,-1 0 1,1-1-1,-1 1 1,1 0 0,-1 0-1,0 0 1,1-1-1,-1 1 1,1 0 0,-1 0-1,0 0 1,1 0-1,-1 0 1,0 0 0,1 0-1,-1 0 1,1 0 0,-1 0-1,0 0 1,1 1-1,-1-1 1,-13 0-123,0 0 0,1-1 0,-1-1 0,1 0 0,-1-1 0,1 0 0,-14-6 0,26 8 161,0 1 1,0 0 0,0-1-1,0 1 1,0 0 0,-1 0-1,1 0 1,0 0 0,0 0-1,0 0 1,-1 0 0,1 0-1,0 0 1,0 0 0,0 1-1,-1-1 1,1 0 0,0 1-1,0-1 1,0 1 0,0-1-1,0 1 1,0 0 0,0-1-1,-1 3 1,0-1 21,1 0 1,0 0-1,-1 0 0,1 0 1,0 0-1,0 0 0,0 1 1,1-1-1,-1 0 0,1 1 1,-1-1-1,1 4 0,-1 0 39,1 1-1,0-1 0,0 1 0,1-1 1,0 0-1,0 1 0,1-1 0,-1 0 1,5 10-1,-5-15-70,-1 0 1,1 0-1,-1 0 1,1 0-1,0-1 1,-1 1-1,1 0 1,0-1-1,0 1 1,0 0-1,-1-1 1,1 1-1,0-1 1,0 1-1,0-1 1,0 1-1,0-1 1,0 0 0,0 0-1,0 1 1,0-1-1,2 0 1,0 0 4,0 0 0,0-1 0,0 1 0,0-1 0,0 1 0,0-1 0,5-2 0,4-2 22,-1-1 0,18-12 0,-27 17-29,17-13 20,1-2 0,-2 0 0,0-1 0,-1-1 0,25-34 0,-20 21-2,-1-2 0,32-67 0,-51 95-20,18-47 31,-19 49-33,0 0 0,-1 0 0,1-1 0,-1 1 0,0 0 0,0 0 0,0 0 0,0-1 0,0 1 0,0 0 0,-1 0 0,0 0 0,0 0 0,-1-4 0,1 6-3,1 0 1,-1 0 0,0 0 0,1 0-1,-1 0 1,0 0 0,0 0 0,0 0-1,0 0 1,0 1 0,0-1 0,0 0-1,0 1 1,0-1 0,0 1 0,0-1-1,0 1 1,0-1 0,0 1 0,-1 0-1,1-1 1,0 1 0,-2 0 0,0 0-3,-1 0 0,0 1 0,0-1 0,1 1 0,-1 0 1,0 0-1,-5 2 0,-6 4-13,1 0 1,-22 15-1,36-22 17,-28 19-18,2 1 0,0 2 1,-34 35-1,44-39 33,0 1 0,2 0 0,0 0 0,2 2 0,-18 36 0,27-50-8,0 0 0,0 1 0,1 0 0,0-1 0,0 1 0,1 0 0,0 0 0,0 0 0,1 0 0,0 0 0,0 0 0,1 0 0,0 0 0,0 0 0,1 0 0,0-1 0,1 1 0,-1-1 0,2 1 0,-1-1 0,1 0 0,0 0 0,0 0 0,1-1 0,0 1 1,0-1-1,0-1 0,1 1 0,0-1 0,0 1 0,0-2 0,1 1 0,0-1 0,0 0 0,11 5 0,-10-6-3,0 1 1,0-1-1,0-1 1,1 0-1,-1 0 0,1 0 1,-1-1-1,1-1 1,-1 1-1,1-1 1,0-1-1,-1 0 0,1 0 1,13-4-1,-10 1 2,-1 0 0,0-1 1,0 0-1,-1-1 0,1 0 0,-1 0 0,-1-2 0,1 1 0,-1-1 0,10-11 0,7-11 3,0-1 0,31-51 0,33-76 4,-57 92-41,-3-1 0,-3-1 0,30-114 0,-53 169-23,-1-1 1,-1 0-1,0 0 0,-1 0 0,0 0 0,-2-23 0,1 36 35,-1-1-1,1 1 1,0-1-1,-1 1 0,1-1 1,0 1-1,-1 0 1,0-1-1,1 1 1,-1 0-1,0-1 1,0 1-1,1 0 0,-1 0 1,0 0-1,0-1 1,0 1-1,-1 0 1,1 1-1,0-1 1,0 0-1,-2-1 1,1 2-5,0-1 1,1 1 0,-1 0 0,0 0-1,1 0 1,-1 0 0,0 0 0,1 1 0,-1-1-1,0 0 1,1 1 0,-1-1 0,1 1-1,-1-1 1,1 1 0,-3 1 0,-3 3-40,0-1-1,1 1 1,-1 0 0,1 1-1,0 0 1,1 0 0,-6 6-1,-6 14-12,1 0 1,2 1-1,0 0 0,-19 58 0,17-31 171,-18 104 0,29-123 8,1 1 0,1 55 0,3-80-189,1 1 0,0-1 0,1 0-1,0 0 1,1 0 0,0 0 0,1 0-1,0-1 1,0 0 0,1 0 0,1 0-1,9 13 1,-12-19 30,1 0 1,0 0-1,0-1 0,0 1 1,0-1-1,1 0 0,-1 0 1,1-1-1,8 4 0,8 1-305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264 309 14899,'-71'9'1059,"-109"7"631,168-18-1121,20-2-307,21-4-97,277-28 167,-217 29-345,390-37-155,523-43 97,0 24 351,-355 43-109,-34 2-849,-297-7 353,-210 6 117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1:2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39 850 13515,'-4'-1'180,"0"0"-96,0 1 0,0-2 0,1 1 0,-1 0-1,-6-4 1,9 4-86,1 1 0,0 0 1,-1 0-1,1-1 0,0 1 0,-1 0 0,1 0 1,0-1-1,0 1 0,-1 0 0,1-1 0,0 1 0,0-1 1,0 1-1,-1 0 0,1-1 0,0 1 0,0 0 0,0-1 1,0 1-1,0-1 0,0 1 0,0-1 0,0 1 1,0-1-1,0 0-5,1 0 1,-1 0 0,1 0 0,-1 0 0,1 0-1,-1 0 1,1 1 0,0-1 0,0 0 0,-1 0-1,1 1 1,0-1 0,0 0 0,1 0 0,21-14-14,1 1 0,0 0 0,1 2-1,0 2 1,1 0 0,29-7 0,168-29-86,270-12 106,-227 31 0,568-91-80,-2-27-67,-99 16 73,127 1 41,3 57 32,-853 71 8,135-1-251,-123 2 165,0 1 0,-1 1-1,0 1 1,31 9 0,-35-4-28,-3 4-18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1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1071 10186,'-15'4'222,"-7"1"-16,1 1-1,-1 0 1,-24 13-1,109-28 134,480-127-785,-192 46-141,1018-210-1292,-132 103 3259,4 32 267,579-5-264,-1225 134-1841,-487 29 340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0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1943 320 9370,'-149'-91'3383,"36"23"-2510,100 60-805,0 0 1,0 1 0,0 0 0,-1 1 0,1 1 0,-2 0 0,1 1 0,0 1 0,-1 0 0,0 1 0,1 0-1,-1 1 1,0 1 0,0 0 0,0 2 0,0-1 0,-18 6 0,-425 109 447,349-86-479,2 4 0,-146 68 0,213-83-31,1 2 0,1 1 0,1 2 1,-41 36-1,56-41 12,0 2 1,2 0-1,0 2 1,2 0-1,0 1 0,2 1 1,-17 32-1,19-27-2,2 0 1,0 1-1,2 0 0,2 0 0,0 1 0,3 1 0,0-1 0,2 1 0,2-1 0,1 1 1,5 41-1,-5-66-16,26 231-4,-14-162-2,22 81 0,-26-132-5,0-1 0,2 0 0,0-1 0,2 0 0,14 23 1,-15-31 0,1 0 0,0-1 0,1 0 0,1-1 0,0-1 0,1 0 1,26 17-1,16 2-14,1-2 0,115 42 1,-84-37 19,265 111-489,-315-131 359,1-3 0,1 0 0,0-3 0,1-2 0,84 5 0,-52-12 144,0-3-1,114-20 1,-52-1 233,-1-7 0,170-61 0,-214 57-129,-2-3 0,-2-5 0,-2-3 0,89-64 0,-16 7 294,30-22-41,-175 115-372,1-1 0,-1-1 0,-1 0 0,0 0 0,-1-1 0,-1 0 0,0-1 0,0-1 0,-1 1 0,-1-1 1,-1-1-1,0 0 0,-1 0 0,-1 0 0,0 0 0,-1-1 0,-1 0 0,0 0 0,-2 0 0,0 0 0,0 0 1,-2 0-1,0 0 0,-6-25 0,1 17-25,-1 0 0,-1 1-1,-2 0 1,0 0 0,-2 1 0,0 1 0,-31-42 0,-12-5-21,-64-61 0,51 57 59,52 55-13,-128-133-34,107 116 19,-1 2 0,-48-32 0,-101-54 112,-234-110 0,376 208-209,0 3 0,-2 1 0,0 2 0,-1 3 1,-83-11-1,102 18-25,9 1-30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1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68 11258,'-4'0'208,"-47"-3"1257,47 3-1351,0 1 0,0-1 0,0 0 1,1 1-1,-1 0 0,0 0 0,1 0 0,-1 0 1,0 0-1,-5 4 0,8-4-100,0-1 1,1 1-1,-1-1 0,1 1 0,-1-1 1,0 1-1,1 0 0,-1-1 1,1 1-1,-1 0 0,1-1 0,0 1 1,-1 0-1,1 0 0,0-1 0,0 1 1,-1 0-1,1 0 0,0 0 1,0-1-1,0 1 0,0 0 0,0 0 1,0 0-1,0 1 0,1 0-2,-1-1 0,1 1 0,0 0 0,-1 0 0,1 0 0,0 0 0,0-1-1,1 1 1,-1-1 0,2 3 0,1 0-3,0 1-1,1-1 1,0-1-1,0 1 1,0-1-1,6 4 0,1-3-4,0 0-1,0 0 0,0-1 0,1 0 0,0-2 0,-1 1 0,20-1 0,91-9 1,-106 6-6,231-35 44,-8 1 19,-108 25-12,0 5-1,0 7 1,157 20 0,4 3 8,-215-22 134,137-15-1,-57-10 185,95-10 284,-187 28-474,124 6-1,-99 6-137,150 8 52,-188-15-69,-1-2 0,84-14 0,116-32 49,-328 55 1759,62-7-1541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3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2441 143 5273,'-287'9'2936,"-207"-9"-757,286-9-1226,166 10-765,1 2 0,0 1-1,-43 12 1,1 9-69,1 3 0,-116 58 0,126-54-69,16-6 10,-71 45-1,98-52-39,0 2-1,1 1 1,-46 47-1,16-5-27,2 3 0,3 2 1,4 2-1,-46 88 0,69-108-7,2 1 1,2 1-1,3 1 0,3 1 0,1 1 0,4 0 0,-7 73 1,15 158-64,24 0-69,-6-101 33,-10-106 59,38 345-183,-33-372 181,2 0 0,2-1-1,3 0 1,2-1 0,47 89 0,0-35-14,91 110 0,-127-176 81,13 14 22,1-2 0,3-1 1,2-3-1,2-3 0,2-1 1,2-3-1,1-2 0,2-3 1,1-2-1,2-3 1,107 37-1,-63-34-74,1-4 0,2-6-1,0-4 1,180 8 0,-208-25 84,0-4 1,-1-3-1,0-4 0,0-3 1,-1-4-1,-1-3 1,86-33-1,-108 28-49,-2-1 0,-1-3-1,-1-3 1,-2-1 0,-1-3 0,-1-1 0,75-78 0,-89 81-18,214-232 69,-210 219-5,-2-1 1,-3-1-1,-1-2 0,29-65 1,89-283 77,-33-10-104,-93 316-56,18-160 0,-37 204 45,-2 0 0,-2 0 0,-3 1 1,-1-1-1,-15-61 0,-9 9 132,-58-137 0,43 126-1,-83-174 256,92 225-331,-1 1 0,-68-82 0,50 77-60,-4 2 0,-2 4 0,-82-64-1,91 84 0,-1 3 0,-2 3-1,-2 1 1,-1 3-1,-59-21 1,35 23 9,-1 3 0,-149-23 0,-175 13 22,157 31-22,31 0 3,110-3-6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4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33 11859,'-13'1'192,"-1"1"0,1 0 0,0 1 1,0 0-1,0 1 0,0 1 1,0 0-1,1 0 0,0 2 1,-16 9-1,12-4-99,1 0 0,0 2-1,0-1 1,2 2 0,0 0 0,-15 21-1,5-1-102,2 0-1,-20 46 1,-23 73 82,58-140-29,-16 41 81,3 0 0,2 1-1,-17 110 1,31-141-88,1 0 1,1 1 0,1-1-1,2 0 1,0 0-1,2 1 1,1-2-1,0 1 1,2 0 0,1-1-1,17 35 1,-12-35-40,1 0 0,1-1 0,1 0 0,1-2 0,1 0 0,27 24 0,-30-32-46,-1 0 0,2-2 0,0 0 0,0 0 1,1-2-1,0 0 0,0-1 0,1 0 0,34 8 0,-43-14 10,-1-1 0,1 1 0,0-2 0,0 1 0,-1-1 0,1-1 0,0 0 0,0 0 0,-1 0 0,1-1 0,0-1 0,10-3 0,-8 0 0,-1 1 0,0-1-1,0-1 1,0 0 0,0 0 0,-1-1-1,-1 0 1,14-16 0,27-40 52,72-121 1,-37 52 118,-58 93-76,86-137 52,-96 148-113,-1-1 1,-2-1 0,-1 0 0,10-42-1,-11 24-7,-3 0-1,-1 0 0,-3 0 0,-2-1 1,-2 1-1,-11-86 0,9 123 6,0 0 1,-1 1-1,0-1 0,-1 1 0,0 0 1,-1 0-1,-9-16 0,11 23 5,0-1 0,-1 1-1,1 0 1,-1 0 0,0 0 0,-1 0 0,1 0-1,0 1 1,-1 0 0,0 0 0,0 0 0,0 1-1,0 0 1,0 0 0,-1 0 0,1 0-1,0 1 1,-8-1 0,-3 0 4,0 2-1,0 0 1,0 1-1,0 0 1,0 1 0,-23 7-1,-93 33 19,120-39-19,-77 34-66,56-21 990,-61 17-1,93-32-881,0-1-1,0 0 1,0 1-1,0-1 1,0 0-1,0 1 1,0-1-1,0 0 1,0 0-1,0 0 1,0 0-1,0 0 1,0 0-1,0 0 1,0-1-1,0 1 1,0 0-1,0 0 1,0-1-1,0 1 1,-2-2-1,3-5 448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4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16131,'-15'5'1121,"8"8"-1217,10-3 1560,3-9-1128,8-21 80,21-9-24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4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83 14323,'-13'0'1968,"3"0"-1167,10-4-337,1-3 1704,19-2-1344,17 1-95,18-4-257,8 1-168,13-1-232,1 2-168,4 6-560,-1 1-233,-9 1-1239,-6 1 1736,-18 2-344,-9 1-289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12587,'17'1'968,"3"4"-752,2-4-152,11-4 288,11-1-624,13-9 272,5 0-40,11-1-120</inkml:trace>
  <inkml:trace contextRef="#ctx0" brushRef="#br0" timeOffset="1">1481 17 9858,'73'-8'824,"1"3"-600,-1 2-112,3 3 176,-2 0-24,1 3-168,1 0-39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4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14411,'10'3'1684,"13"0"-996,0 0 0,33-2 0,-7 0-498,-19 0-153,0 1 0,-1 2 0,1 0-1,-1 3 1,0 0 0,31 13 0,-55-18-39,0 0 1,0 0 0,-1 1-1,1 0 1,-1 0 0,1 1 0,-1-1-1,7 9 1,-9-10 0,0 0-1,-1 1 1,1-1 0,-1 0 0,0 1-1,0 0 1,0-1 0,0 1-1,0 0 1,0-1 0,-1 1 0,1 0-1,-1 0 1,0 0 0,0-1-1,0 1 1,0 0 0,-1 0 0,0 4-1,-2 1 0,1 0-1,-1 0 1,0-1-1,-1 1 1,0-1-1,0 0 1,-11 13-1,-43 44-13,43-49 15,7-8 0,-119 115-188,112-109 160,0-1 0,-1-1 0,0-1 0,-1 0 0,0-1 0,-34 12 0,21-16-34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40 17564,'0'0'86,"1"0"0,0-1 0,0 1 1,-1 0-1,1-1 0,0 1 0,-1-1 1,1 1-1,0-1 0,-1 0 0,1 1 1,-1-1-1,1 0 0,-1 1 0,1-1 0,-1 0 1,1 1-1,-1-3 0,0 3-45,0-1 0,0 1 0,0-1 0,0 1 0,0-1 0,0 1 0,0-1 0,-1 1 0,1-1 0,0 1 0,0-1 0,0 1 0,-1-1 0,1 1 0,0 0 0,-1-1-1,1 1 1,-1 0 0,1-1 0,0 1 0,-1 0 0,0-1 0,-3-1 138,0 0 0,1 0 1,-1 0-1,-1 1 0,1 0 0,-7-2 0,-7 1-64,0 0 1,1 2-1,-1 0 0,0 1 1,1 0-1,-1 1 1,1 2-1,0-1 0,0 2 1,0 0-1,0 2 1,1-1-1,0 2 0,0 0 1,1 1-1,0 1 1,1 0-1,0 1 0,-24 23 1,26-22-143,0 1 0,0 0 1,2 1-1,0 0 0,0 0 1,1 1-1,1 1 0,1-1 0,0 1 1,1 1-1,0-1 0,1 1 1,2 0-1,-1 0 0,2 0 0,0 0 1,1 1-1,1-1 0,1 1 1,3 20-1,-3-31-53,0-1 1,1 0-1,0 0 0,0 0 0,1 0 1,-1 0-1,1-1 0,1 1 1,-1-1-1,1 1 0,0-1 0,0-1 1,0 1-1,1 0 0,-1-1 1,1 0-1,0 0 0,1-1 0,-1 1 1,1-1-1,-1 0 0,1 0 1,0-1-1,0 0 0,11 3 1,6 0-100,0-1 0,0-2 0,0 0 1,35-1-1,22-7-412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4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39 17212,'-15'41'938,"1"1"0,-11 60 1,22-82-785,0 0 0,2 0 0,0 1 0,1-1 0,1 0 0,1 0 0,7 30 0,24 72 606,-31-164-685,3 0-1,1 0 0,1 0 1,3 1-1,1 1 0,3 0 1,27-60-1,-34 84-114,1 0 0,0 1 0,1 0 0,1 1 0,20-24 0,-28 35 34,1 0 0,0 0 0,1 0 0,-1 0-1,0 1 1,1 0 0,-1 0 0,1 0 0,0 0 0,0 0 0,0 1-1,0-1 1,0 1 0,0 0 0,0 0 0,0 1 0,0-1 0,0 1 0,0 0-1,1 0 1,-1 0 0,0 1 0,0 0 0,0 0 0,0 0 0,0 0-1,0 0 1,0 1 0,5 2 0,5 3-25,-1 1 1,-1 1-1,1 0 0,18 18 1,-23-19 11,-1-1 0,0 1 0,0 0 0,-1 1 0,0 0 0,-1-1 0,8 19 0,-12-25 17,0 1 1,0 0 0,0-1-1,-1 1 1,1 0-1,-1 0 1,0-1 0,0 1-1,0 0 1,0 0 0,0-1-1,0 1 1,-1 0-1,0 0 1,1-1 0,-1 1-1,0 0 1,-2 2 0,1-1 5,-1 0 0,1-1 0,-1 0 0,0 1 0,0-1 0,0 0 0,-1 0 0,1-1 0,-1 1 1,-5 3-1,-5 0 38,0 1 1,0-2 0,0 0-1,-1 0 1,-23 3-1,12-4 62,-1 0 0,-28-1 1,48-3-176,0 0 1,0 0 0,0-1 0,0 0 0,0 0 0,1-1 0,-1 1 0,0-2 0,0 1 0,1-1 0,-1 0 0,-11-7 0,17 9 52,0 0 0,0 0 1,-1 0-1,1-1 0,0 1 1,0 0-1,0-1 0,0 1 1,1 0-1,-1-1 1,0 1-1,1-1 0,-1 0 1,1 1-1,-1-1 0,1 1 1,-1-1-1,1 0 0,0 1 1,0-1-1,0-2 1,6-12-288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4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88 12123,'-70'16'1808,"10"-2"-968,21-1-368,11 3 1585,29-3-1081,16-1-32,36-5-40,15-4-96,23-8-247,14 0-73,20-8-56,1 0-296,-6-3-848,-7-4-1593,-24-15 2009,-14 0-336,-25-4-272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4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48 15299,'-2'-8'772,"1"4"-469,1 0 1,-1 0-1,0 0 0,0 0 1,0 1-1,-3-5 0,4 7-251,-1 1-1,1-1 0,-1 0 1,1 1-1,-1-1 0,1 1 1,-1-1-1,1 1 0,-1 0 1,1-1-1,-1 1 1,0-1-1,1 1 0,-1 0 1,0 0-1,1-1 0,-1 1 1,0 0-1,1 0 0,-1 0 1,0 0-1,1 0 0,-1 0 1,0 0-1,0 0 0,1 0 1,-1 0-1,0 0 0,1 0 1,-1 1-1,0-1 1,1 0-1,-1 0 0,0 1 1,1-1-1,-1 0 0,1 1 1,-1-1-1,0 1 0,1-1 1,-1 1-1,-11 9 147,0 0 0,1 1 0,1 1-1,0-1 1,0 1 0,1 1 0,1 0 0,0 0 0,1 1 0,-11 27-1,15-32-198,-1 1-1,2-1 0,-1 1 0,1 0 0,1-1 0,0 1 0,0 16 0,1-23 2,0 0-1,1-1 0,-1 1 0,1 0 0,-1-1 1,1 1-1,0 0 0,0-1 0,0 1 0,0-1 1,0 0-1,1 1 0,-1-1 0,1 0 0,0 0 1,-1 0-1,1 0 0,0 0 0,0 0 1,0 0-1,1-1 0,-1 1 0,0-1 0,1 1 1,-1-1-1,1 0 0,-1 0 0,1 0 0,-1 0 1,1-1-1,0 1 0,3-1 0,2 1 7,1-1 1,-1 0-1,0-1 0,0 0 1,0 0-1,0-1 0,0 0 0,0 0 1,0-1-1,0 0 0,-1 0 0,0-1 1,1 0-1,-1 0 0,-1-1 1,11-8-1,-7 5 16,-1-1 0,0 0 0,0 0 0,0-1 1,-1-1-1,-1 1 0,0-1 0,0 0 0,8-22 0,-14 30-15,0 0-1,0 0 1,0 0-1,-1 0 1,1 0-1,-1 0 1,0 0-1,0-4 1,0 6-7,0 1 1,0 0-1,0-1 1,0 1-1,0 0 1,0-1-1,0 1 1,0 0-1,-1 0 1,1-1-1,0 1 1,0 0-1,0-1 0,0 1 1,-1 0-1,1 0 1,0-1-1,0 1 1,-1 0-1,1 0 1,0-1-1,0 1 1,-1 0-1,1 0 1,0 0-1,-1 0 1,1-1-1,-1 1-1,0 0 0,0 1 0,0-1 0,0 0 0,0 0 0,0 1-1,1-1 1,-1 0 0,0 1 0,0-1 0,0 1 0,1-1 0,-1 1 0,0-1 0,1 1 0,-2 0 0,-1 3-76,-1-1 0,1 1 1,0 0-1,0 1 1,0-1-1,0 0 1,1 1-1,0 0 0,0-1 1,0 1-1,0 0 1,1 0-1,0 0 1,0 0-1,0 0 0,1 0 1,0 0-1,0 1 1,0-1-1,0 0 1,1 0-1,0 0 0,2 9 1,10 4-270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16283,'-2'20'1849,"0"10"-1201,-1 4-296,-2 6 1288,2 8-1071,2 2-145,1 0-192,1-3-136,4-12-296,1-7-128,2-13-345,2-10-255,0-12 648,-3-10-208,3-10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 15723,'30'-23'2852,"-29"36"358,-4 18-2520,1-15-320,-14 509 414,17-512-923,-3-29-42,-2-9-57,-2 0-1,-1 0 1,-1 0 0,-1 1-1,-1 0 1,-22-38 0,31 59 219,-1-1 0,-1 0 1,1 1-1,-1-1 0,1 1 1,-1-1-1,0 1 0,0 0 1,0 0-1,-1 1 0,1-1 1,-1 1-1,1 0 0,-1-1 1,0 2-1,-4-3 0,7 4 21,1 0-1,0 0 1,0-1 0,-1 1-1,1 0 1,0 0 0,-1 0-1,1 0 1,0 0-1,0 0 1,-1 0 0,1 0-1,0 0 1,-1 0 0,1 0-1,0 0 1,-1 0-1,1 0 1,0 0 0,0 0-1,-1 0 1,1 1 0,0-1-1,-1 0 1,1 0-1,0 0 1,0 0 0,-1 1-1,1-1 1,0 0 0,0 0-1,0 0 1,-1 1-1,1-1 1,0 0 0,0 0-1,0 1 1,0-1 0,-1 0-1,1 0 1,0 1-1,0-1 1,0 0 0,0 1-1,0-1 1,0 0 0,0 0-1,0 1 1,0-1-1,0 0 1,0 1 0,0-1-1,0 0 1,0 1-1,0-1 1,0 0 0,0 0-1,1 1 1,-1-1 0,0 0-1,0 1 1,13 18 76,-6-12-59,1-2-1,0 1 1,0-1-1,1 0 1,-1-1 0,1 0-1,0 0 1,0-1 0,1 0-1,-1-1 1,11 2 0,-5-2-60,-1 0 0,1-1 0,0 0 0,-1-2 0,1 1 0,25-6 0,-36 5-24,-1 1 0,1-1 0,0 0 0,-1-1 0,1 1 0,-1-1 0,1 1 0,-1-1-1,1 0 1,-1 0 0,0-1 0,0 1 0,0-1 0,0 1 0,-1-1 0,1 0 0,-1 0 0,0 0 0,0-1-1,0 1 1,0 0 0,0-1 0,0 1 0,-1-1 0,0 0 0,0 1 0,0-1 0,0 0 0,-1 0 0,1 1 0,-1-1-1,0 0 1,0 0 0,0 0 0,-2-4 0,0 2-41,0 0-1,0 0 1,-1 0-1,-5-7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15635,'0'5'1297,"10"2"-969,7-3-96,15 5-184,2-2 152,6 3-24,7 1-16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131 423 16099,'-4'-1'109,"0"0"0,0 0 0,0 1-1,-1-1 1,1 1 0,0 0-1,0 0 1,0 1 0,0-1 0,0 1-1,0 0 1,0 0 0,0 0-1,0 0 1,1 1 0,-8 3 0,7-3-83,0 1 1,0-1-1,0 0 1,1 1 0,-1 0-1,1 0 1,-1 0-1,1 0 1,0 1 0,0-1-1,1 1 1,-1-1-1,1 1 1,-4 8 0,5-11-15,1 0 1,0 0 0,-1 1 0,1-1 0,0 0 0,-1 0 0,1 1 0,0-1 0,0 0-1,0 0 1,0 1 0,0-1 0,0 0 0,0 0 0,1 1 0,-1-1 0,0 0 0,1 0-1,-1 0 1,1 1 0,-1-1 0,1 0 0,1 2 0,0-2 7,-1 0 1,0 0-1,1 0 1,-1 0-1,1-1 0,0 1 1,-1 0-1,1-1 1,-1 1-1,1-1 1,0 0-1,0 1 0,-1-1 1,1 0-1,2 0 1,3-1 33,0 1-1,1-1 1,-1 0 0,0-1 0,0 0 0,0 0 0,7-4-1,-2 0 23,0-1 0,0 0 0,-1-1-1,-1 0 1,16-16 0,-19 18 9,-1-1 0,0 0 1,-1 0-1,0 0 1,0-1-1,-1 0 0,1 0 1,-2 0-1,5-12 1,-7 7 161,-1 13-238,0-1 0,0 1 0,0 0 0,0 0 1,0 0-1,-1 0 0,1 0 0,0 0 1,0-1-1,0 1 0,0 0 0,0 0 0,0 0 1,-1 0-1,1 0 0,0 0 0,0 0 1,0 0-1,0 0 0,-1 0 0,1 0 0,0 0 1,0 0-1,0 0 0,0 0 0,-1 0 1,1 0-1,0 0 0,0 0 0,0 0 0,0 0 1,0 0-1,-1 0 0,1 0 0,0 0 1,0 0-1,0 0 0,-1 0 0,0 1 25,0 0 0,-1 0 0,1 0-1,0 0 1,-1 0 0,1 1 0,0-1-1,0 0 1,0 1 0,0-1 0,0 0 0,-1 3-1,0 0-14,0 1 0,1-1 0,-1 0 0,1 1 0,0-1-1,0 1 1,0-1 0,1 1 0,-1-1 0,1 1 0,0 0 0,1-1 0,-1 1-1,1-1 1,0 1 0,0-1 0,0 1 0,1-1 0,3 8 0,-3-9-71,0 1 1,1-1 0,0 1 0,0-1 0,0 0 0,0 0 0,0 0 0,1 0 0,-1-1 0,1 1 0,0-1 0,-1 0 0,1 0 0,0-1 0,0 1 0,1-1 0,-1 0 0,0 0 0,0 0 0,1 0 0,4-1 0,1 1-18,0-1 1,0 0-1,0-1 0,0 0 1,0-1-1,11-3 1,24-12-246</inkml:trace>
  <inkml:trace contextRef="#ctx0" brushRef="#br0" timeOffset="1">638 0 18756,'-9'5'1832,"2"8"-1400,0 11-207,1 9 839,2 16-512,-2 4-128,3 10-296,1 1-56,2-1-216,0-5-144,1-14 352,6-8-104,3-15-32,2-9-48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48 15291,'15'-11'789,"-10"6"-507,0 1 1,1 0-1,0 0 1,0 0-1,0 1 1,0 0 0,0 0-1,12-4 1,-18 7-250,0 1 1,0-1-1,1 0 1,-1 0-1,0 0 1,0 0-1,0 0 1,1 0-1,-1 0 1,0 0-1,0 0 1,0 1-1,0-1 1,1 0-1,-1 0 1,0 0-1,0 0 1,0 1-1,0-1 1,0 0-1,0 0 1,0 0-1,1 0 1,-1 1-1,0-1 1,0 0-1,0 0 1,0 0-1,0 1 1,0-1-1,0 0 0,0 0 1,0 0-1,0 1 1,0-1-1,0 0 1,0 0-1,0 1 1,0-1-1,-1 0 1,1 0-1,0 0 1,0 0-1,0 1 1,0-1-1,0 0 1,0 0-1,-1 1 1,-5 12 852,-128 205 1581,-3 6-2475,130-210-69,7-14 73,0 0 0,0 0 0,0 0 0,1 0 0,-1 0 0,0 0 0,0 0 0,0 0 1,0 0-1,0 0 0,0 0 0,0 0 0,0 0 0,0 0 0,0 0 0,0 0 0,0 0 0,0 0 1,0 0-1,0 0 0,0 0 0,0 0 0,0 0 0,0 0 0,1 0 0,-1 0 0,0 0 0,0 0 1,0 0-1,0 0 0,0 0 0,0 0 0,0 0 0,0 0 0,0 0 0,0 0 0,0 0 0,0 0 1,0 0-1,0 0 0,0 0 0,0 0 0,0 0 0,0 1 0,18-25-375,15-25-133,122-171-1106,-130 186 1444,-17 22 140,0 1 0,1-1 0,0 2 0,1-1 0,0 1 0,13-9 0,-23 18 41,1 1-1,-1-1 1,0 1 0,1-1-1,-1 1 1,1 0 0,-1-1-1,1 1 1,-1 0 0,1-1-1,-1 1 1,1 0 0,-1 0-1,1 0 1,0-1 0,-1 1-1,1 0 1,-1 0 0,1 0-1,0 0 1,-1 0 0,1 0-1,-1 0 1,1 0 0,-1 0-1,1 0 1,0 0 0,-1 1-1,1-1 1,-1 0-1,1 0 1,-1 1 0,1-1-1,-1 0 1,1 1 0,-1-1-1,1 0 1,-1 1 0,1-1-1,-1 1 1,1-1 0,-1 0-1,0 1 1,1-1 0,-1 1-1,0-1 1,0 1 0,1 0-1,-1-1 1,0 1 0,0-1-1,0 1 1,0-1 0,1 1-1,-1 1 1,-1 31 251,-18 78 178,-5 40-139,21-123-275,2 1 1,0-1 0,5 38 0,-2-56-27,0 0 0,0 0 0,6 16 0,-7-23 2,1 0 1,-1 0 0,0 0-1,1 0 1,0 0 0,-1-1-1,1 1 1,0-1 0,1 1 0,-1-1-1,0 0 1,1 0 0,-1 1-1,5 1 1,-7-4-2,1 1 1,-1-1-1,0 0 1,1 0-1,-1 1 1,0-1-1,1 0 1,-1 0-1,0 0 1,1 0-1,-1 1 1,0-1-1,1 0 1,-1 0-1,1 0 0,-1 0 1,0 0-1,1 0 1,-1 0-1,1 0 1,-1 0-1,0 0 1,1 0-1,-1 0 1,0-1-1,1 1 1,-1 0-1,0 0 0,1 0 1,-1 0-1,1-1 1,-1 1-1,0 0 1,0 0-1,1-1 1,-1 1-1,-1-16-264,-14-17-363,-60-75-1258,46 71 2113,2-3-1,-40-75 0,67 115-203,0 0 0,0 0-1,-1-1 1,1 1 0,0 0-1,0 0 1,0-1 0,0 1 0,0 0-1,-1 0 1,1-1 0,0 1-1,0 0 1,0 0 0,0-1-1,0 1 1,0 0 0,0-1 0,0 1-1,0 0 1,0 0 0,0-1-1,0 1 1,0 0 0,0-1-1,0 1 1,1 0 0,-1 0 0,0-1-1,0 1 1,0 0 0,0 0-1,0-1 1,1 1 0,-1 0-1,0 0 1,0 0 0,0-1 0,1 1-1,-1 0 1,0 0 0,0 0-1,1 0 1,-1 0 0,0-1-1,0 1 1,1 0 0,-1 0 0,0 0-1,0 0 1,1 0 0,-1 0-1,0 0 1,1 0 0,-1 0-1,0 0 1,0 0 0,1 0 0,-1 0-1,0 0 1,1 0 0,-1 0-1,0 0 1,1 1 0,16 4 215,-17-5-228,19 8 10,0-2 1,0 0-1,0-1 1,1-1-1,-1 0 1,1-2-1,28 1 1,13-3-144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13579,'6'5'1000,"-3"-2"-864,-2-2-144,1-1 984,-2-3-848,0-3-112,0-2 0</inkml:trace>
  <inkml:trace contextRef="#ctx0" brushRef="#br0" timeOffset="1">618 11 14171,'3'-3'1128,"-3"4"-184,-2 1-575,2-5-193,2-4 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41 16884,'0'-1'105,"1"0"0,-1-1 1,0 1-1,1-1 1,-1 1-1,0-1 1,0 1-1,0-1 1,0 1-1,0-1 1,0 1-1,0-1 0,-1 1 1,1-1-1,0 1 1,-1-1-1,1 1 1,-1-1-1,0 0 1,0 1-34,0 0 1,0 0-1,0 0 1,0 0-1,0 0 1,0 1-1,0-1 1,-1 0 0,1 1-1,0-1 1,0 1-1,0-1 1,-1 1-1,1 0 1,0 0 0,0-1-1,-3 1 1,-1 0 111,-1 0 1,1 1-1,-1 0 1,1-1 0,-1 2-1,1-1 1,0 1 0,-1 0-1,-5 3 1,-2 2-23,1 0 0,0 1 0,1 0 0,0 1 0,0 1 0,-18 20 1,23-23-181,0 1 1,0 0 0,1 0 0,0 1 0,0-1-1,1 1 1,0 0 0,0 0 0,1 1-1,-3 17 1,6-25-29,-1 1 0,1-1-1,0 1 1,0-1 0,0 1-1,0-1 1,0 1-1,0 0 1,1-1 0,-1 1-1,1-1 1,0 0 0,0 1-1,0-1 1,0 0 0,0 1-1,1-1 1,-1 0 0,0 0-1,1 0 1,0 0 0,-1 0-1,1 0 1,0-1 0,0 1-1,0 0 1,0-1 0,0 0-1,1 1 1,-1-1-1,0 0 1,1 0 0,-1 0-1,3 0 1,9 2-252,-1 0 0,1-2 0,0 1-1,-1-2 1,16 0 0,-12 0 126,27-2-295,32 1 118,-67 2 400,-1 0 0,1 0 0,-1 0 0,1 1 0,-1 0 0,10 5 0,-18-7-33,1 0-1,0 0 0,-1 0 1,1 0-1,-1 0 1,1 1-1,0-1 1,-1 0-1,1 1 0,-1-1 1,1 0-1,-1 1 1,1-1-1,-1 0 1,1 1-1,-1-1 1,1 1-1,-1-1 0,0 1 1,1-1-1,-1 1 1,0 0-1,1-1 1,-1 1-1,0-1 0,0 1 1,1 0-1,-1-1 1,0 1-1,0 0 1,0-1-1,0 1 1,0-1-1,0 1 0,0 0 1,0-1-1,0 1 1,0 0-1,-1-1 1,1 1-1,0 0 1,0-1-1,-1 1 0,1-1 1,0 1-1,0-1 1,-1 1-1,1-1 1,-1 1-1,1-1 0,-1 1 1,1-1-1,-1 1 1,1-1-1,-1 0 1,1 1-1,-1-1 1,1 0-1,-1 1 0,0-1 1,-6 5 157,-1 0-1,1-1 1,-12 4 0,18-7-154,-131 48 1243,113-43-1114,-1-1 0,0-1 0,0-1 0,-39 2 0,58-5-183,0 0-1,-1 0 1,1 0-1,-1 0 1,1 0-1,0 0 1,-1 0 0,1 0-1,-1-1 1,1 1-1,0-1 1,-1 1-1,1-1 1,0 1-1,0-1 1,-1 0-1,1 1 1,0-1-1,0 0 1,0 0 0,0 0-1,0 0 1,0 0-1,0 0 1,0 0-1,-1-2 1,2 1 0,0 0 0,0 0 1,0-1-1,0 1 1,0 0-1,0 0 0,1 0 1,-1 0-1,1 0 0,0 0 1,-1 0-1,1 0 0,0 1 1,0-1-1,0 0 1,0 0-1,3-2 0,15-23-358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 15299,'8'-7'2336,"-13"8"-956,-16 11 834,6 0-1654,0 0 1,1 1-1,-20 24 1,27-29-558,0 1 1,1 0 0,0 0-1,1 0 1,-1 1-1,2 0 1,-7 18 0,10-25-32,1-1 0,0 1 1,-1 0-1,1 0 0,0-1 0,0 1 1,1 0-1,-1 0 0,1 0 0,-1-1 1,1 1-1,0 0 0,0-1 0,0 1 1,0-1-1,0 1 0,1-1 1,-1 1-1,1-1 0,-1 0 0,1 0 1,0 0-1,0 0 0,0 0 0,0 0 1,1-1-1,-1 1 0,0 0 0,4 0 1,6 5-189,1-1-1,1 0 1,-1-1 0,19 4 0,-25-7 147,27 7-289,-21-7 240,-1 1-1,1 1 0,-1 0 1,1 0-1,-1 1 0,-1 1 1,1 0-1,13 10 0,-24-16 127,-1 0-1,1 1 1,-1-1-1,1 1 1,-1-1 0,0 1-1,1-1 1,-1 1-1,1-1 1,-1 1-1,0-1 1,1 1-1,-1 0 1,0-1-1,0 1 1,0 0-1,1-1 1,-1 1-1,0-1 1,0 1 0,0 0-1,0-1 1,0 1-1,0 0 1,0-1-1,0 1 1,-1 0-1,1-1 1,0 1-1,0 0 1,0-1-1,-1 1 1,1-1 0,0 1-1,-1-1 1,1 1-1,0 0 1,-1-1-1,1 1 1,-1-1-1,1 0 1,-1 1-1,1-1 1,-1 1-1,1-1 1,-1 0 0,1 1-1,-1-1 1,0 0-1,1 0 1,-1 1-1,0-1 1,-37 14 469,37-14-460,-17 6 158,-1-2 0,0 0-1,0-1 1,0-1 0,0-1 0,0-1 0,0 0 0,-30-5-1,47 5-177,0 0 0,0-1-1,0 1 1,1 0-1,-1-1 1,0 1-1,0-1 1,1 0-1,-1 0 1,0 0-1,1 0 1,-1 0-1,1 0 1,-1 0-1,1 0 1,-1 0-1,1-1 1,0 1-1,0-1 1,0 1-1,0-1 1,0 1-1,0-1 1,0 1-1,-1-3 1,2 1 3,1 1 0,-1-1 0,0 1 0,1-1 0,-1 1 0,1-1 0,0 1 0,0 0 1,0-1-1,0 1 0,0 0 0,1 0 0,-1-1 0,0 1 0,1 0 0,0 1 0,3-5 0,23-22-185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72 411 17356,'6'-1'177,"0"-1"1,0 0 0,0-1 0,0 1-1,-1-1 1,1 0 0,-1-1 0,0 1 0,0-1-1,7-7 1,-9 9-195,0-1 1,-1 0-1,1 1 0,-1-1 0,0 0 1,0 0-1,0 0 0,0 0 0,-1 0 1,1-1-1,-1 1 0,0 0 0,0-1 1,0 1-1,0-1 0,-1 1 0,1-1 1,-1 1-1,0-8 0,0 10 4,-1-1 1,1 1-1,0 0 1,-1-1-1,1 1 0,-1 0 1,1-1-1,-1 1 0,0 0 1,0 0-1,1 0 1,-1 0-1,0 0 0,0-1 1,0 2-1,0-1 1,0 0-1,0 0 0,-1 0 1,1 0-1,0 1 0,0-1 1,0 0-1,-1 1 1,1-1-1,0 1 0,-1 0 1,1-1-1,-1 1 0,1 0 1,0 0-1,-1 0 1,1 0-1,-1 0 0,1 0 1,0 0-1,-1 1 1,-1 0-1,-2 0 65,-1 0 0,1 1 0,0-1 1,-1 1-1,1 1 0,0-1 0,1 1 0,-8 5 0,5-2 80,0 0 0,1 0 0,0 1 0,0 0 0,0 0 0,1 0-1,0 1 1,0 0 0,1 0 0,0 0 0,-3 9 0,6-13-89,0 0 0,0 0 0,0 0 0,0 0 0,0 0 0,1 0 0,0 0 0,0 0 0,0 0 0,0 0 0,0 0 0,1 0 0,0 0 0,0-1 0,0 1 0,0 0 0,1 0 0,-1 0 0,1-1 0,0 1 0,0-1 0,0 0 0,1 1 0,-1-1 0,1 0 0,6 5 0,-3-3-21,1-1 1,1 0 0,-1 0-1,0 0 1,1-1-1,0 0 1,0-1 0,0 0-1,0 0 1,0-1 0,0 1-1,1-2 1,-1 1-1,0-1 1,0-1 0,9-1-1,2 0-45,-1-1 0,0-2 0,0 1 1,0-2-1,-1-1 0,21-10 0,-12 2-5,-1-1 1,-1 0 0,-1-2 0,0-1-1,-2-1 1,0-1 0,-1-1-1,-1 0 1,-1-2 0,-1 0-1,-1-1 1,-2 0 0,0-1 0,15-44-1,-24 59 98,-2-1 0,1 1 0,-2-1 0,1 1 0,-2-1 0,1-17 0,-2 27-53,0 1 1,0 0 0,0-1 0,0 1-1,0-1 1,0 1 0,-1 0-1,1-1 1,-1 1 0,1 0 0,-1-1-1,1 1 1,-1 0 0,0 0 0,1 0-1,-1-1 1,0 1 0,0 0-1,0 0 1,-1-1 0,1 2-1,0-1 1,0 1-1,0 0 0,0 0 1,0-1-1,0 1 0,-1 0 1,1 0-1,0 0 1,0 0-1,0 0 0,0 0 1,0 1-1,0-1 0,0 0 1,0 0-1,0 1 0,0-1 1,-2 2-1,-2 0 36,0 1 1,1 0-1,0 0 0,-1 1 1,1 0-1,0-1 0,0 1 0,-5 8 1,1 2-31,0 0 0,1 1 0,0-1 0,1 2 1,1-1-1,1 0 0,0 1 0,1 0 0,0 0 1,1 0-1,1 0 0,1 0 0,0 1 0,1-1 1,1 0-1,4 17 0,-3-19-106,0 0-1,1-1 1,1 1 0,0-1-1,0 0 1,1 0-1,1-1 1,0 0 0,1 0-1,1-1 1,-1 0 0,2 0-1,-1-1 1,2 0 0,-1 0-1,1-1 1,1-1-1,19 12 1,-26-18-2,0 0-1,0 1 0,0-2 1,0 1-1,0-1 1,0 1-1,8 0 1,-13-2 75,1 0 1,-1 0-1,1-1 0,-1 1 1,1 0-1,-1 0 0,0 0 1,1 0-1,-1 0 0,0 0 1,1 0-1,-1-1 0,1 1 1,-1 0-1,0 0 0,1-1 1,-1 1-1,0 0 0,0 0 1,1-1-1,-1 1 0,0 0 1,1-1-1,-1 1 0,0 0 1,0-1-1,0 1 0,0 0 1,1-1-1,-1 1 0,0-1 1,0 1-1,0 0 0,0-1 1,0 1-1,0-1 0,0 1 1,0-1-1,0 1 0,0 0 1,0-1-1,0 1 0,0-1 1,0 1-1,-1 0 0,1-1 1,0 1-1,0 0 0,0-1 1,-1 0-1,-9-19-113,-57-80-23,-19-31 190,77 115-24,-22-44 43,29 56-56,0 1-1,1-1 1,0-1-1,-1 1 1,1 0-1,1 0 0,-1 0 1,1-1-1,0 1 1,0 0-1,0 0 1,1-6-1,-1 9-20,1-1 1,0 1-1,-1 0 1,1 0-1,0 0 0,0 0 1,0 0-1,0 0 0,0 0 1,0 0-1,0 0 0,0 1 1,0-1-1,0 0 1,0 1-1,0-1 0,1 1 1,-1-1-1,0 1 0,0-1 1,1 1-1,-1 0 0,0 0 1,1-1-1,-1 1 1,0 0-1,1 0 0,-1 1 1,0-1-1,0 0 0,3 1 1,6 0-160,1 1 1,18 6-1,-23-6 190,26 8-191,1-1-62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17996,'53'-6'1664,"21"-12"-1096,6-2-240,14 1 521,-3 0-273,-3-2-176,-5 1-104,-13 1-200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19556,'-6'43'1440,"2"4"-1175,2 5-121,2 1 160,0 1-328,2-5-544,-1-9-225,-2-12 625,-1-4-232,-8-8-152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14531,'1'-7'170,"-1"0"0,1 1-1,0-1 1,1 0 0,0 1 0,0-1 0,0 1-1,1 0 1,0-1 0,0 1 0,0 1 0,1-1-1,0 0 1,0 1 0,0 0 0,1 0 0,-1 0-1,12-8 1,-2 5 170,0 0 0,1 1-1,0 0 1,0 1 0,1 1-1,0 1 1,0 0 0,24-3-1,0 3 27,0 2-1,53 3 0,-65 1-270,-1 1 0,36 8 1,-55-9-91,0 0 0,0 0 1,0 1-1,0 0 0,-1 1 1,1 0-1,-1 0 0,0 1 0,0-1 1,-1 1-1,13 12 0,-17-14-6,0-1 0,-1 0-1,1 1 1,0 0-1,-1-1 1,1 1-1,-1 0 1,0 0-1,0 0 1,0 0-1,0 0 1,-1 0-1,1 0 1,-1 0 0,0 0-1,0 0 1,0 6-1,-1-3 3,-1-1-1,1 0 0,-1 0 1,0 0-1,0 0 1,-1 0-1,1 0 1,-1-1-1,-5 8 0,-7 4 11,0 0-1,-1 0 1,-35 25-1,48-39-8,-72 53-105,-55 45 1046,126-95-832,10-7 22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15835,'-1'17'571,"-1"-1"0,-1 1 0,0 0-1,-1-1 1,-8 18 0,6-18-145,1 0 1,1 0-1,1 0 0,0 1 1,-1 18-1,5-30-21,0-8 58,0-7 315,-1 10-709,-11 39 1459,5-17-1502,1 0-1,1 1 0,1-1 0,1 1 0,1-1 0,1 1 1,3 27-1,-3-49-23,0-1 0,0 1 1,0-1-1,0 1 0,0 0 1,0-1-1,0 1 0,0-1 1,0 1-1,0 0 1,1-1-1,-1 1 0,0-1 1,0 1-1,1-1 0,-1 1 1,0-1-1,1 1 0,-1-1 1,0 1-1,1-1 0,-1 1 1,1-1-1,-1 0 0,1 1 1,-1-1-1,1 0 0,-1 1 1,1-1-1,0 1 0,0-2 2,0 1-1,0-1 1,0 1-1,0-1 1,0 1-1,0-1 1,-1 0-1,1 1 1,0-1-1,0 0 1,-1 0-1,1 0 1,-1 0-1,1 1 1,0-3-1,20-40 54,-11 15-185,0 0 1,-3-1-1,0 0 1,-2-1-1,-1 1 0,0-54 1,-5 70-17,-1 13-18,1 21 17,1-15 140,1 1 1,0-1-1,0 1 0,1-1 1,0 0-1,0 0 0,0 0 1,1 0-1,0 0 0,0 0 1,1-1-1,-1 1 1,1-1-1,0 0 0,1 0 1,-1-1-1,1 1 0,0-1 1,0 0-1,0 0 0,1 0 1,0-1-1,-1 0 1,1 0-1,0-1 0,0 1 1,0-1-1,1-1 0,-1 1 1,0-1-1,1 0 0,-1 0 1,1-1-1,-1 0 1,1 0-1,-1-1 0,1 1 1,-1-1-1,1-1 0,-1 1 1,7-4-1,-2 1 12,0-1 1,-1-1-1,11-7 0,24-13 17,-45 26-24,1 0 0,0-1-1,-1 1 1,1 0-1,0 0 1,-1 0-1,1-1 1,0 1-1,-1 0 1,1 0-1,0 0 1,-1 0 0,1 0-1,0 0 1,0 0-1,-1 0 1,1 1-1,0-1 1,-1 0-1,1 0 1,0 0-1,-1 1 1,1-1 0,-1 0-1,1 1 1,0-1-1,-1 1 1,1-1-1,-1 1 1,1-1-1,-1 1 1,1-1-1,-1 1 1,0-1 0,1 1-1,-1-1 1,0 1-1,1 0 1,-1-1-1,1 2 1,5 34 17,-4-21-13,-1-10 5,0 1 0,0-1 0,1 1 0,0-1-1,0 0 1,0 0 0,0 0 0,1 0 0,0-1 0,0 1 0,0-1 0,1 1-1,0-1 1,-1 0 0,10 6 0,-7-6 2,-1-1 1,1 0-1,0 0 1,0-1-1,0 0 0,1 0 1,-1 0-1,0-1 1,1 0-1,-1 0 0,1-1 1,0 1-1,8-2 1,-1 0-69,0-1 0,0 0 0,-1-1 1,1-1-1,-1 0 0,0-1 0,20-10 1,-24 11-167,-1-1 0,0 0 1,0 0-1,0-1 0,0 0 1,-1-1-1,0 0 0,-1 0 1,1 0-1,-2 0 0,11-17 1,-15 21 97,1-1 0,-1 0 0,1 0 0,-1 0 0,0 0 0,-1 0 0,1 0 0,-1 0 0,0 0 0,0 0 0,0 0 0,0 0 0,-1 0 0,1 0 0,-1 0 0,-2-7 0,-5-9-671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16828,'1'-9'1552,"2"5"-1104,1-1-192,5 5 432,1 0-456,4-1 32,9 0-128,2-2-288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 13291,'-5'1'300,"0"0"0,0 0 1,-1-1-1,1 1 0,0-1 1,0 0-1,0-1 0,0 1 1,0-1-1,0 0 0,-5-2 0,-17-1 1369,21 3-1532,0 1 1,0-1-1,1 2 0,-1-1 1,0 1-1,0-1 1,1 2-1,-1-1 1,0 1-1,1-1 1,-1 2-1,-6 2 1,9-3-129,0 1 0,0-1-1,0 0 1,0 1 0,1 0 0,-1 0 0,1-1 0,0 2 0,-1-1 0,1 0 0,1 0 0,-1 1 0,0-1 0,1 1 0,0-1 0,-1 1 0,2 0 0,-1-1-1,-1 8 1,1 2-12,1 0 0,0 0 0,0 0 0,4 22 0,-3-29 6,0-1 0,1 1 1,-1-1-1,1 0 1,0 1-1,0-1 0,1 0 1,-1 0-1,1 0 1,0-1-1,1 1 1,-1-1-1,7 7 0,-8-10 8,-1 0 0,1 1 0,0-1 0,0 0 0,0 0 0,0-1 0,0 1 1,0 0-1,0-1 0,0 1 0,1-1 0,-1 0 0,0 0 0,0 1 0,0-1 0,0-1 0,0 1 0,1 0 0,-1 0 0,0-1 0,0 0 0,0 1 0,0-1 0,0 0 0,0 0 0,0 0 0,2-2 0,7-3 81,-2-2 0,1 1 0,15-18 0,-2 4 116,-21 20-94,0 0 1,1-1 0,-1 1 0,1 0-1,0 0 1,-1 0 0,1 1 0,0-1-1,3 0 1,18-6 410,-1-4-405,0-2 0,-1-1 0,-1-1 0,28-24 0,-38 23 310,-9 8-305,-8 9-262,6-1 147,11 2-38,-2 0-46,-8-1 71,-1-1 1,0 1-1,0-1 1,0 1-1,0-1 1,1 1-1,-1-1 1,0 1-1,0-1 1,0 1 0,0-1-1,0 1 1,0-1-1,0 1 1,-1-1-1,1 1 1,0-1-1,0 1 1,0-1-1,0 1 1,-1-1 0,1 1-1,0-1 1,-1 1-1,-11 22-62,-10 22 22,21-43 41,0 0 1,0 1-1,0-1 1,1 1-1,-1-1 1,1 1 0,-1-1-1,1 1 1,0-1-1,0 1 1,0-1-1,1 1 1,-1-1-1,1 1 1,0 2-1,1-3-5,-1 0 0,1 0-1,0 0 1,0 0 0,0-1 0,0 1-1,0-1 1,0 1 0,0-1 0,0 0-1,0 0 1,1 0 0,-1 0 0,0 0-1,1 0 1,-1-1 0,1 1 0,2-1-1,49 6-125,-53-6 129,15 1-9,0 0-1,-1-1 1,1-1-1,0-1 1,-1 0-1,1-1 0,-1 0 1,0-2-1,0 0 1,0 0-1,18-11 1,-17 7 38,39-21 92,-49 27-95,0 1-1,0 0 1,0 0 0,0 0 0,0 1-1,0 0 1,10-1 0,-14 2-31,0 1 1,0-1-1,0 1 1,0-1 0,0 1-1,0 0 1,0 0-1,0 0 1,-1 0-1,1 0 1,0 0-1,-1 0 1,1 0 0,1 3-1,15 8-224,-6-7 4,0-1 1,0-1 0,0 0 0,1-1-1,-1 0 1,1-1 0,0 0-1,21-2 1,-17 1-49,1 0-1,-1 1 1,29 6-1,-44-7 267,1 1 0,0 0 1,0 0-1,-1 0 0,1 0 0,0 1 1,-1-1-1,1 1 0,-1 0 0,0-1 1,1 1-1,-1 0 0,0 0 0,0 1 1,0-1-1,-1 0 0,3 5 0,-1-3 39,-2 1-1,1-1 0,0 1 1,-1 0-1,0 0 0,0-1 1,-1 1-1,1 0 1,-1 8-1,-2 7 174,0 0 0,-2 0 0,0 0 0,-7 19 0,10-36-171,-2 7 60,-27 80 661,25-78-652,0 0 0,0-1 0,-1 0 1,-1-1-1,-11 14 0,18-22-85,-1-1 0,0 1-1,0-1 1,0 0 0,-1 0 0,1 1-1,0-1 1,0 0 0,-1 0 0,1 0-1,0 0 1,-1-1 0,1 1 0,-1 0-1,0-1 1,1 1 0,-1-1 0,1 1-1,-1-1 1,0 0 0,1 1 0,-1-1-1,0 0 1,1 0 0,-1 0-1,0 0 1,-2-1 0,2 0-3,0-1 1,1 1-1,-1 0 0,0-1 0,1 1 1,-1-1-1,1 0 0,-1 1 0,1-1 1,0 0-1,0 0 0,0 0 1,0 0-1,0 0 0,0 0 0,0 0 1,1 0-1,-1 0 0,1 0 0,-1-3 1,-1-9 6,1-1 0,1 0 1,0 1-1,0-1 1,2 0-1,0 1 1,0-1-1,1 1 0,1 0 1,1 0-1,8-20 1,-6 20-61,-1 0 0,2 1 0,0-1 0,1 2 0,0-1 0,1 1 0,0 0 0,1 1 0,0 1 1,22-17-1,-26 22-70,0 1 1,0 0-1,0 0 1,1 1 0,-1 0-1,1 0 1,0 1-1,0 0 1,0 0 0,0 1-1,0 0 1,0 0-1,0 1 1,0 0 0,0 0-1,16 4 1,-2 4-287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17868,'49'0'2000,"11"-3"-1368,28-11-256,15-1 881,19-2-1201,5 1 480,-2 1-304,-10 0-136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11835,'1'3'1320,"2"-3"-808,-3-2-248,1-2 928,1-2-2432,4-7 1256,4 1-120,4-3-312</inkml:trace>
  <inkml:trace contextRef="#ctx0" brushRef="#br0" timeOffset="0.49">428 36 13379,'8'-6'920,"-5"1"-1000,-1-1-272,1-1 688,1 0-296,3 2-168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18308,'4'-3'1512,"11"6"-1120,2 4-168,11-3 521,7 0-577,14-4-809,9 2 633,13-11-144,5-7-136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64 147 13691,'-11'28'723,"-3"7"-30,2 1 0,-8 40 1,17-66-497,2 1 0,-1-1 0,2 1 0,-1 0 1,2-1-1,-1 1 0,1 0 0,1-1 1,0 1-1,0-1 0,1 1 0,5 10 0,-8-21-173,0 0 0,0 0-1,0 0 1,0 0 0,0 0-1,0 0 1,0 0 0,0 0-1,0 1 1,0-1 0,0 0-1,0 0 1,0 0 0,0 0-1,0 0 1,0 0-1,0 0 1,0 0 0,0 0-1,1 0 1,-1 0 0,0 1-1,0-1 1,0 0 0,0 0-1,0 0 1,0 0 0,0 0-1,0 0 1,0 0 0,1 0-1,-1 0 1,0 0 0,0 0-1,0 0 1,0 0 0,0 0-1,0 0 1,0 0-1,0 0 1,1 0 0,-1 0-1,0 0 1,0 0 0,0 0-1,0 0 1,0 0 0,0 0-1,0 0 1,0-1 0,0 1-1,0 0 1,1 0 0,-1 0-1,0 0 1,0 0 0,0 0-1,4-9 543,3-14 30,19-104-55,11-157 0,-35 262-642,-1 29 12,3 27 33,-1-22 46,1 0-1,0 0 1,1 0-1,0-1 1,1 0 0,0 0-1,1 0 1,0-1-1,0 0 1,1 0-1,1-1 1,0 0-1,0-1 1,15 12-1,-18-16 13,0 0 0,1-1 0,-1 0 0,1 0 1,-1 0-1,1-1 0,0 1 0,0-2 0,0 1 0,0-1 0,12 1 0,-13-2 9,0-1-1,0 0 1,0 0-1,-1 0 1,1 0-1,0-1 1,0 0-1,-1 0 1,1-1-1,-1 1 1,0-1-1,0-1 1,0 1-1,0-1 1,6-6-1,-2 1 53,0-1 0,-2-1 0,1 0 0,-1 0 0,-1 0 0,0-1 0,0 0-1,-2 0 1,1 0 0,-1-1 0,-1 1 0,0-1 0,1-19 0,-4 10 115,0 22-175,0 0 0,0 0 0,0 0 0,0 0 0,0 0 0,0 0 0,0-1 0,0 1 0,0 0 0,0 0 0,0 0 0,-1 0 0,1 0 0,0 0 0,0 0 0,0-1 0,0 1 0,0 0 0,0 0 0,0 0 0,0 0 0,0 0 0,-1 0 0,1 0 0,0 0 0,0 0 0,0 0 0,0 0 0,0-1 0,0 1 0,-1 0 0,1 0 0,0 0 0,0 0 0,0 0 0,0 0 0,0 0 0,0 0 0,-1 0 0,1 0 0,0 0 0,0 0 0,0 1 0,0-1 0,0 0 0,0 0 0,-1 0 0,1 0 0,0 0 0,0 0 0,0 0 0,0 0 0,0 0 0,0 0 0,0 0 0,-1 1 0,-1 1 14,0 1-1,0 1 1,0-1 0,1 0 0,-1 0 0,1 1 0,-1-1 0,0 4 0,-7 24-61,2 0 0,1 0 1,1 1-1,1 0 0,2-1 0,1 1 0,2 0 0,5 32 0,-4-54 15,0-1 0,1 0 0,0 1 1,0-1-1,1-1 0,8 15 0,7 2-94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87 16860,'1'-1'98,"-1"0"0,1-1-1,-1 1 1,1 0 0,-1-1 0,0 1 0,0-1 0,0 1 0,0 0 0,0-1 0,0 1 0,0-1 0,0 1 0,0 0 0,-1-1 0,1 1 0,-1 0 0,1-1 0,-1 1 0,1 0 0,-1-1 0,0 1 0,0 0-1,1 0 1,-1 0 0,0 0 0,0 0 0,0 0 0,0 0 0,0 0 0,-1 0 0,1 0 0,0 1 0,0-1 0,0 0 0,-1 1 0,1-1 0,0 1 0,-1 0 0,-1-1 0,-2 0 75,0 1 1,1-1 0,-1 1-1,0 0 1,0 0 0,0 1-1,1-1 1,-1 1 0,0 0-1,0 1 1,-4 1 0,2 0-104,0 1 0,1-1 0,-1 2 0,1-1 1,0 1-1,0-1 0,0 2 0,-9 10 1,13-14-74,0 0 1,0 0-1,1 0 1,-1 0-1,1 1 1,-1-1-1,1 1 1,0-1-1,0 1 1,0-1-1,0 1 1,1 0-1,-1-1 1,1 1-1,-1 0 1,1-1 0,0 1-1,0 0 1,0 0-1,0-1 1,1 1-1,-1 0 1,1 0-1,0-1 1,0 1-1,-1-1 1,4 6-1,-2-6 4,0 0-1,0 0 1,0 0-1,0 0 1,1 0-1,-1 0 1,0 0-1,1-1 1,0 0-1,-1 1 1,1-1-1,0 0 1,0 0-1,-1 0 1,1-1-1,0 1 0,0-1 1,0 1-1,0-1 1,0 0-1,0 0 1,0-1-1,0 1 1,0 0-1,0-1 1,-1 0-1,5-1 1,2 0 34,-1-1 0,0 0 0,1-1 0,-1 1 0,0-2 0,-1 1 0,15-12 0,-15 10 34,1-2 0,-2 1 0,1-1 1,-1 0-1,0 0 0,6-12 0,-10 17-45,0-1-1,-1 1 1,1-1 0,-1 1-1,0-1 1,0 1-1,0-1 1,0 0 0,0 1-1,-1-1 1,0 0-1,0 0 1,0 1 0,0-1-1,0 0 1,-1 1 0,0-1-1,0 0 1,0 1-1,-1-5 1,2 8-32,0 0 1,0-1-1,0 1 1,-1-1-1,1 1 1,0 0-1,0-1 1,0 1-1,0-1 1,-1 1-1,1 0 1,0-1-1,0 1 1,0 0-1,-1-1 1,1 1-1,0 0 1,-1-1-1,1 1 1,0 0-1,-1 0 1,1-1-1,0 1 1,-1 0-1,1 0 1,-1 0-1,1-1 1,0 1-1,-1 0 1,1 0-1,-1 0 1,1 0-1,-1 0 1,1 0-1,0 0 1,-1 0-1,1 0 1,-1 0-1,1 0 1,-1 0-1,1 0 1,0 1-1,-1-1 1,1 0-1,-1 0 1,1 0-1,0 0 0,-1 1 1,1-1-1,0 0 1,-1 0-1,1 1 1,-2 1-99,1 0 0,0-1 0,0 1 0,0 0 0,1 0 1,-1 0-1,0 0 0,1-1 0,-1 1 0,0 4 0,1-3-65,0 0 0,0 0 0,0 1 0,0-1-1,1 0 1,-1 0 0,1 0 0,0 0 0,0 0 0,0 1 0,0-1 0,0-1 0,1 1-1,-1 0 1,1 0 0,0 0 0,0-1 0,0 1 0,0-1 0,4 3 0,-1-1-30,0 0 1,0 0 0,0-1 0,1 0-1,-1 0 1,1 0 0,0-1 0,0 0-1,11 2 1,25 2-753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8:5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141 213 13107,'-5'1'168,"1"-1"0,0 1 0,0 0 0,-1 0 0,1 0 0,0 1 0,0 0 0,0-1 1,1 1-1,-1 1 0,0-1 0,1 0 0,-1 1 0,1 0 0,0 0 0,-5 6 0,-1 1 255,0 1 1,1 0-1,-12 24 0,16-28-257,0 1 0,1 0 0,0 1 1,0-1-1,1 0 0,0 1 0,-1 11 0,3-18-133,-1 0 0,1-1 1,0 1-1,0 0 0,0 0 0,1 0 0,-1 0 0,0 0 0,1 0 1,-1-1-1,1 1 0,0 0 0,-1 0 0,1-1 0,0 1 1,0 0-1,0-1 0,0 1 0,1-1 0,-1 1 0,0-1 0,1 0 1,-1 1-1,1-1 0,-1 0 0,1 0 0,-1 0 0,1 0 1,0 0-1,-1-1 0,1 1 0,0 0 0,0-1 0,0 1 1,0-1-1,-1 0 0,1 1 0,0-1 0,4 0 0,3-1 20,0 0-1,-1 0 0,1 0 1,0-1-1,0-1 0,-1 1 1,1-2-1,-1 1 1,0-1-1,0 0 0,0 0 1,-1-1-1,9-7 0,3-3 56,-1 0 0,-1-1 0,27-33 0,-22 21 10,-1 0 0,-2-1 0,-1-2 0,-1 0 1,-1 0-1,-2-2 0,17-58 0,-39 119 84,-34 151-84,42-178-125,-9 103-78,9-94-103,0 0 0,1 0 1,0-1-1,1 1 0,0 0 1,0 0-1,1-1 0,5 12 0,-7-18 36,1 0 0,-1 0 0,1 0 0,0 0-1,0-1 1,1 1 0,-1-1 0,0 0 0,1 1-1,0-1 1,-1 0 0,1 0 0,0-1 0,0 1 0,0 0-1,0-1 1,0 0 0,0 0 0,1 0 0,-1 0-1,0 0 1,0-1 0,7 1 0,19-3-849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0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14939,'2'2'184,"-1"-1"-1,0 1 1,1 0-1,-1-1 1,1 0-1,-1 1 1,1-1-1,0 0 1,0 0-1,-1 0 1,1 0-1,0 0 1,0 0-1,0 0 1,0-1-1,0 1 1,0-1 0,0 1-1,0-1 1,1 0-1,-1 0 1,0 0-1,0 0 1,4-1-1,6 0 256,-1 0 0,1-1-1,12-4 1,-16 4-355,-1-1-1,0 1 1,0-2 0,0 1-1,0-1 1,0 0 0,-1 0 0,0-1-1,8-6 1,-12 8-77,1 1 1,-1-1-1,0 1 0,0-1 1,0 0-1,0 1 0,0-1 0,-1 0 1,1 0-1,-1-1 0,0 1 1,0 0-1,0 0 0,0-1 0,0 1 1,-1 0-1,0-1 0,0 1 1,1 0-1,-2-1 0,1 1 1,0-1-1,-2-4 0,2 7-4,-1 0 0,1 0 0,0 0 0,0 0 0,-1 0 0,1 0 0,-1 0 0,1 0 0,-1 0 0,1 0 0,-1 1 0,0-1 0,1 0 0,-1 0 0,0 1 0,0-1 0,0 0 1,1 1-1,-1-1 0,0 1 0,0-1 0,0 1 0,0-1 0,0 1 0,-2-1 0,1 1 0,0 0 0,0 0 0,0 0 0,0 1 0,-1-1 0,1 1 0,0-1 0,0 1 0,0 0 0,0-1 0,-3 3 0,-4 2 7,1 1 1,0 0 0,0 0-1,-11 11 1,5-1 13,-1 0 0,2 2 0,-13 20 0,19-28-9,2 0 0,-1 1 0,1 0 0,1 0-1,0 0 1,1 1 0,-3 16 0,5-25-10,1 0 1,0-1-1,0 1 1,0 0-1,0-1 1,0 1-1,0 0 1,1-1-1,-1 1 1,1 0-1,0-1 1,-1 1-1,1-1 1,1 1-1,-1-1 1,0 0 0,1 1-1,-1-1 1,1 0-1,2 3 1,-1-3-1,0 1 1,1-1-1,-1 0 1,1 0-1,-1 0 1,1-1-1,0 1 1,0-1-1,0 0 1,0 0-1,0 0 1,4 0-1,9 0 5,1 0 0,-1-2-1,0 0 1,0-1 0,20-4-1,-8-2-9,-1 0-1,0-2 1,-1-1-1,0-1 1,0-1-1,-2-2 1,1 0-1,33-29 1,-21 13-1,-1-3 0,-1-1 1,-2-1-1,35-50 0,-64 79 4,45-67 34,-46 66-28,0 1 1,-1-1 0,1 0-1,-2 0 1,1 0-1,-1-1 1,0 1-1,0-9 1,-2 15-7,0 1 0,0 0 0,0-1 0,0 1 1,0 0-1,0-1 0,0 1 0,0 0 0,-1 0 0,1-1 1,0 1-1,-1 0 0,1 0 0,-1 0 0,-1-3 1,2 4-2,-1-1 0,0 1 0,1-1 0,-1 1 0,0 0 0,1-1 0,-1 1 0,0 0 0,1-1 0,-1 1 0,0 0 0,0 0 0,1-1 0,-1 1 0,0 0 0,0 0 0,1 0 0,-1 0 0,0 0 0,-1 0 0,-2 1 3,0 0 1,0 0-1,0 1 1,1-1-1,-1 1 1,0 0-1,1 0 1,-1 0-1,-5 5 1,-10 10-2,1 0 1,1 0-1,1 2 1,1 0-1,0 1 1,1 0-1,2 2 1,0-1-1,1 1 1,1 1-1,1 0 1,1 0-1,1 1 1,1 0-1,-3 28 1,9-44-10,-1 1 1,1-1-1,1 0 1,-1 1-1,2-1 1,-1 1-1,1-1 1,0 0-1,6 12 1,-7-16 4,1 0-1,0 0 1,1-1-1,-1 1 1,1-1-1,0 1 1,0-1 0,0 0-1,0 0 1,0 0-1,0-1 1,1 1 0,0-1-1,-1 0 1,1 0-1,0 0 1,0 0 0,0-1-1,0 1 1,5 0-1,1-1 18,0 0-1,-1 0 0,1-1 1,0-1-1,0 1 0,0-2 1,-1 1-1,1-1 0,-1-1 1,1 0-1,9-4 1,7-5 72,-1 0 1,40-27 0,-20 8 38,-3-2 0,0-2 0,-2-1 1,-2-3-1,-1-1 0,42-60 0,-75 94-114,7-9 12,-1 0 0,8-19 1,-16 31-25,0 0 1,-1-1-1,0 1 1,1-1 0,-1 1-1,-1-1 1,1 0-1,0 1 1,-1-1-1,0 0 1,0 1-1,0-1 1,0 0 0,0 0-1,-1 1 1,-1-8-1,1 10-2,0-1-1,0 1 1,0 0 0,0-1-1,0 1 1,-1 0-1,1 0 1,0-1-1,0 1 1,-1 0-1,1 0 1,-1 1 0,1-1-1,-1 0 1,1 0-1,-1 1 1,1-1-1,-1 1 1,0-1 0,1 1-1,-1 0 1,0 0-1,0 0 1,1 0-1,-1 0 1,0 0-1,1 0 1,-1 0 0,-3 1-1,-3 1-8,-1 0 0,1 1 1,0-1-1,-11 7 0,5-2-5,1 1 0,0 1 0,0 0 1,1 1-1,0 0 0,1 1 0,0 0 0,0 1 0,-10 15 1,11-12-22,0 0 1,1 1 0,0 0 0,1 0 0,1 1-1,1 0 1,-7 30 0,11-37 1,1 0 0,0 0 0,1 0 0,0 0-1,0 0 1,1 0 0,1 0 0,-1 0 0,2 0 0,-1-1 0,1 1 0,1-1 0,0 1 0,0-1 0,1 0 0,0-1-1,0 1 1,1-1 0,0 0 0,1-1 0,0 1 0,0-1 0,0 0 0,1-1 0,0 0 0,0 0 0,1-1 0,0 0-1,0 0 1,12 3 0,40 15-180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18404,'12'1'1368,"14"1"-1072,8 2-120,16-12 592,13-3-335,13 0-369,3 0-40,1 2-88,-4 0-152,-11 4-329,-12-1-191,-23 6-240,-10 0 640,-20 4-120,-13 5-128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13163,'20'-3'1064,"12"-3"-1056,4-7-40,4 2 408,3-1-336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13067,'-1'1'81,"-1"0"0,1 0-1,0 0 1,0 0 0,0 0 0,-1 1 0,1-1 0,1 0 0,-1 1-1,0-1 1,0 1 0,0-1 0,1 1 0,-1 0 0,1-1 0,-1 1-1,1-1 1,0 1 0,-1 0 0,1-1 0,0 1 0,0 0 0,0 0-1,0-1 1,1 1 0,-1 0 0,0-1 0,1 1 0,-1-1 0,1 1 0,0 0-1,-1-1 1,2 3 0,0-2 3,1 0 1,-1 1-1,1-1 1,0 0-1,-1 0 0,1 0 1,0-1-1,0 1 0,0-1 1,1 1-1,-1-1 1,0 0-1,0 0 0,1-1 1,-1 1-1,5 0 0,13 0 193,0-1-1,0-1 0,36-5 1,66-20 479,-58 12-377,-20 3 7,2 3 0,78-3 0,-111 10-302,0 2 0,-1 0 0,1 0 0,0 1 0,-1 1 0,1 0 0,-1 1 0,0 1 0,0 0 0,0 0 0,-1 1 0,0 1 0,21 14 0,-30-19-816,-5-6 276,-8-13 73,-2-3 155,-1-7-114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17180,'25'-2'798,"0"0"0,44 3 1,-22 1-251,55-2 164,4-1-293,155 20 0,-257-19-428,4 1-27,0 1 1,0-1 0,-1 1-1,11 5 1,-16-7 23,0 1 0,-1 0 0,1 0 0,-1-1 0,0 1-1,1 0 1,-1 0 0,0 1 0,1-1 0,-1 0 0,0 0 0,0 1 0,0-1 0,0 0 0,0 1 0,0-1 0,0 1-1,-1-1 1,1 1 0,0 0 0,-1-1 0,0 1 0,1 0 0,-1-1 0,0 1 0,0 0 0,0 1 0,0 3-10,-1 0 0,-1 0 0,1 0 0,-1 0 0,0 0 0,0-1 0,-1 1 0,1-1 0,-5 6 1,-35 47-3,34-48 36,-179 199 649,120-137-718,-24 19-1661,80-81 1334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51 18380,'-19'43'1992,"-29"83"0,38-88-1885,1 0 0,1 0 0,2 1 0,-1 74 1,7-112-115,4 54-94,-3-53 77,-1 0 1,0 0-1,0 0 0,1 0 0,-1 0 1,1-1-1,0 1 0,0 0 1,-1 0-1,1 0 0,0-1 0,0 1 1,1 0-1,-1-1 0,0 1 0,1-1 1,-1 1-1,0-1 0,1 0 0,0 0 1,-1 0-1,4 2 0,-3-3-15,-1 0 0,0 0 0,0 0 0,1 0 1,-1 0-1,0-1 0,0 1 0,0 0 0,1-1 0,-1 1 0,0-1 0,0 0 0,0 1 0,0-1 1,0 0-1,0 0 0,0 1 0,0-1 0,0 0 0,0 0 0,0 0 0,-1 0 0,1 0 0,0 0 0,-1 0 1,1-1-1,-1 1 0,1 0 0,-1 0 0,1 0 0,-1-2 0,13-45-1041,-13 48 1063,6-32-774,-3 1 0,0-1 1,-2 0-1,-6-52 0,-27-126-1462,27 185 2292,5 24 14,-1 0-1,1 0 0,0 1 1,0-1-1,0 0 0,0 0 1,0 0-1,0 0 0,0 0 1,0 0-1,0 1 0,0-1 0,0 0 1,1 0-1,-1 0 0,0 0 1,1 1-1,-1-1 0,1 0 1,-1 0-1,0 1 0,1-1 1,0 0-1,-1 1 0,1-1 1,-1 0-1,1 1 0,0-1 1,-1 1-1,1-1 0,0 1 1,0-1-1,0 1 0,-1 0 1,1-1-1,0 1 0,0 0 1,0 0-1,0-1 0,1 1 1,5 0 291,-1-1 0,1 1 0,0 1 0,11 1 0,1 0 111,65-2 1519,91-12-1,-4-8-2083,-135 15-393,-34 5 338,24-3-522,-15 5 245,-10-2 426,-1 0 0,0 0 0,0 0 0,0 0 0,0 0 0,1 0 0,-1 0 0,0 1 1,0-1-1,0 0 0,0 0 0,0 0 0,1 0 0,-1 0 0,0 0 0,0 0 0,0 1 0,0-1 0,0 0 0,0 0 0,0 0 1,0 0-1,0 1 0,0-1 0,0 0 0,1 0 0,-1 0 0,0 0 0,0 1 0,0-1 0,0 0 0,0 0 0,0 0 1,0 0-1,-1 1 0,1-1 0,0 0 0,0 0 0,0 0 0,0 1 0,-8 8-736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0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 15131,'-5'-10'792,"2"6"1721,2-1-2721,1 4 1168,3-9-600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15339,'10'16'1537,"21"-9"-777,11-7-264,16-6 768,6-2-352,6-2-208,-1-2-183,-5 2-865,-7 0 512,-19 3-192,-14 3-120,-23 4-97</inkml:trace>
  <inkml:trace contextRef="#ctx0" brushRef="#br0" timeOffset="1">5 415 17132,'23'10'1608,"20"-4"-1104,6-6-184,11-3 168,4-3-504,4-10 320,-1 2-32,-7-9-344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5 13203,'9'-1'4396,"-23"-1"-2880,-25 1-973,23 4-374,0 1 1,1 1-1,0 0 1,0 1 0,0 1-1,1 0 1,0 1-1,-25 18 1,14-7 99,2 1 1,1 0 0,-36 43-1,55-59-237,-9 11 156,-16 24 0,26-35-159,0-1-1,0 1 0,0-1 0,1 1 1,-1 0-1,1 0 0,0 0 1,0-1-1,0 1 0,1 0 0,-1 0 1,1 0-1,0 7 0,1-9-20,-1 0 1,1-1-1,0 1 0,-1 0 0,1-1 1,0 1-1,0-1 0,0 1 0,0-1 0,0 0 1,1 0-1,-1 1 0,0-1 0,1 0 1,-1 0-1,0 0 0,1 0 0,-1 0 0,1-1 1,0 1-1,-1 0 0,1-1 0,0 1 0,-1-1 1,1 1-1,0-1 0,-1 0 0,1 0 1,0 0-1,2 0 0,5 0-27,1 0-1,-1-1 1,0 0-1,11-3 1,2-1-114,-1-2 0,1-1 0,-2-1 0,1 0 0,-1-2 0,23-15 0,-4-1-355,66-60 1,-95 78 373,0 0 0,0-1-1,-1 0 1,-1 0 0,0-1 0,0 0 0,10-20-1,-18 31 117,0 0 1,0 0-1,0 0 0,0 0 0,0 0 0,0 0 0,-1 0 0,1 0 0,0 0 0,0 0 1,0 0-1,0 0 0,0 0 0,0 0 0,0 0 0,0 0 0,0 0 0,0 0 1,0 0-1,0 0 0,0 0 0,0 0 0,0 0 0,-1 0 0,1 0 0,0 0 0,0 0 1,0 0-1,0 0 0,0 0 0,0 0 0,0 0 0,0 0 0,0 0 0,0 0 0,0 0 1,0-1-1,0 1 0,0 0 0,0 0 0,0 0 0,0 0 0,0 0 0,0 0 0,0 0 1,-10 9 145,-14 19 148,-20 30 187,-32 43 723,-62 112 0,132-203-1189,-19 40 39,23-47-184,1 1 0,0-1 0,0 0-1,0 1 1,1-1 0,-1 0 0,1 1 0,-1-1-1,1 1 1,0-1 0,1 1 0,0 6-1,-1-10 104,0 1 0,0-1-1,1 1 1,-1-1 0,0 1-1,0-1 1,0 1-1,1-1 1,-1 1 0,0-1-1,1 0 1,-1 1-1,0-1 1,1 1 0,-1-1-1,0 0 1,1 1 0,-1-1-1,1 0 1,-1 0-1,1 1 1,-1-1 0,1 0-1,-1 0 1,1 0 0,-1 1-1,1-1 1,-1 0-1,1 0 1,-1 0 0,2 0-1,6-2-517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 16123,'8'-8'958,"-7"10"-309,-10 21-72,8-20-557,-18 40 795,-29 75 170,43-102-930,0 1 1,0 0-1,2 0 1,-3 34-1,5-49-53,1-1 0,0 1-1,0-1 1,0 1 0,0-1 0,0 1-1,0 0 1,0-1 0,1 1-1,-1-1 1,1 0 0,-1 1 0,1-1-1,-1 1 1,1-1 0,0 0-1,0 1 1,-1-1 0,1 0 0,0 0-1,0 0 1,0 1 0,0-1-1,1 0 1,1 1 0,-1-1 1,0-1 0,0 0 0,1 1 1,-1-1-1,0 0 0,0 0 0,1 0 0,-1 0 0,0 0 1,0-1-1,0 1 0,0-1 0,1 1 0,-1-1 1,2-1-1,10-5 6,-1 0 1,0 0-1,22-19 1,12-15-28,-3-2 0,72-90 0,-56 62 45,-69 85 224,0 0 0,1 1 0,0 0 0,2 1 1,-1-1-1,-6 31 0,12-44-225,0 1 1,1-1 0,0 0 0,-1 0-1,1 0 1,0 0 0,0 1 0,0-1-1,0 0 1,1 0 0,-1 0-1,1 0 1,-1 0 0,1 0 0,0 0-1,1 4 1,-1-5-19,0 0-1,0 0 1,0 0-1,0 0 1,1 0-1,-1 0 1,0-1-1,0 1 1,0 0 0,1-1-1,-1 1 1,0-1-1,1 1 1,-1-1-1,0 0 1,1 1 0,-1-1-1,1 0 1,1 0-1,5-1-39,-1 0 0,1 0 1,-1-1-1,1 0 0,-1 0 0,0-1 0,0 1 0,7-5 0,22-14-525,61-45 0,-27 16-404,-70 49 938,1 1 0,0-1 0,-1 1 0,1 0-1,-1-1 1,1 1 0,0-1 0,-1 1 0,1 0-1,0 0 1,-1-1 0,1 1 0,0 0 0,0 0-1,-1 0 1,1 0 0,0 0 0,-1 0 0,1 0-1,1 0 1,-1 1 18,-1-1 0,0 0 0,0 1 0,1-1-1,-1 1 1,0-1 0,0 0 0,1 1 0,-1-1 0,0 1-1,0-1 1,0 1 0,0-1 0,0 1 0,0-1-1,0 1 1,0-1 0,0 1 0,0-1 0,0 1 0,0-1-1,0 2 1,-11 35 178,8-32-169,-7 21 170,1 0 21,-10 33 0,18-53-175,-1-1 1,1 1 0,0 0 0,1-1 0,0 1 0,0 0 0,0 0-1,0-1 1,1 1 0,0 0 0,0-1 0,3 8 0,-4-12-15,0 0 0,1 0-1,-1 0 1,1 0 0,0 0 0,-1 0 0,1 0 0,0 0 0,-1 0 0,1 0 0,0 0-1,0-1 1,0 1 0,0 0 0,0-1 0,1 2 0,-1-2-5,1 0 1,-1 0-1,1 0 1,-1 0 0,1 0-1,-1 0 1,1-1-1,-1 1 1,1 0-1,-1-1 1,3 0-1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17068,'-2'2'180,"1"0"1,-1 0 0,1 0 0,-1 0-1,1 0 1,0 0 0,-1 0-1,1 0 1,0 0 0,0 1 0,1-1-1,-2 4 1,-4 10 284,-75 125 2525,10-20-2144,59-97-711,-48 96 324,50-99-413,2 1 1,1 0-1,-8 39 0,14-56-44,0 1-1,0 0 0,1 0 0,0 0 1,0 0-1,1 0 0,-1-1 0,1 1 1,0 0-1,1 0 0,0-1 1,3 8-1,-4-10-6,1 0 0,0-1 0,0 1 0,0 0 1,0-1-1,0 0 0,0 1 0,1-1 0,-1 0 0,1 0 0,0 0 1,-1-1-1,1 1 0,0-1 0,0 1 0,0-1 0,0 0 0,0 0 0,1 0 1,-1-1-1,0 1 0,0-1 0,5 1 0,8-2-277,0 0-1,0-1 0,0 0 1,-1-1-1,1-1 1,-1 0-1,0-1 0,0-1 1,0-1-1,0 0 1,-1 0-1,-1-2 0,1 0 1,-1 0-1,-1-1 1,0-1-1,0 0 0,-1 0 1,0-1-1,11-17 1,-5-2-665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25 10602,'3'-1'1249,"0"-3"-393,0-4-168,0 3 1104,0-1 857,-6 9-1417,-3 11-64,-2 3-79,-2 3-281,0 2-160,-1 1-248,3 0-120,1-3-392,2-6-384,10-20 320,2-14-80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16652,'-1'0'87,"0"0"1,1 1-1,-1-1 1,0 0 0,1 1-1,-1-1 1,1 1 0,-1-1-1,0 1 1,1-1-1,-1 1 1,1-1 0,-1 1-1,1-1 1,0 1-1,-1 0 1,1-1 0,-1 1-1,1 0 1,0 0 0,-14 24 64,9-16 157,-42 71 1410,4-8-757,-54 121 0,96-188-947,-1-1 0,1 0 0,0 0 1,0 0-1,0 1 0,0-1 1,1 0-1,-1 1 0,1-1 0,1 6 1,-1-9-28,1 0 0,-1 1 1,0-1-1,1 0 1,-1 0-1,1 0 0,-1 1 1,1-1-1,0 0 0,0 0 1,-1 0-1,1 0 0,0 0 1,0 0-1,0-1 0,0 1 1,0 0-1,0 0 0,0-1 1,0 1-1,1 0 1,-1-1-1,0 1 0,0-1 1,0 0-1,1 1 0,-1-1 1,0 0-1,1 0 0,-1 0 1,0 0-1,0 0 0,1 0 1,-1 0-1,0 0 0,3-1 1,11-2-265,1 0 0,-1-1 1,0-1-1,17-8 0,-22 9 96,1-1 0,-1 1 0,1 1 0,0 0-1,-1 0 1,1 1 0,0 1 0,1 0-1,-1 0 1,14 1 0,-21 1 148,0 0 1,-1 0-1,1 0 0,0 1 0,-1-1 1,1 1-1,-1 0 0,0 0 1,1 0-1,-1 0 0,0 0 0,0 1 1,-1-1-1,1 1 0,0 0 1,-1 0-1,0 0 0,1 0 0,-1 0 1,0 1-1,-1-1 0,1 1 0,-1-1 1,1 1-1,-1 0 0,0-1 1,0 1-1,-1 0 0,1 0 0,-1 0 1,0 6-1,0-3 93,0-1 0,0 1 0,-1-1-1,0 1 1,0-1 0,-1 0 0,1 0 0,-1 0 0,-1 0 0,1 0 0,-1 0-1,0 0 1,0-1 0,-1 1 0,0-1 0,0 0 0,0 0 0,-8 7-1,4-7 137,-1 0-1,0 0 0,0 0 1,0-1-1,0-1 0,-1 1 1,0-2-1,0 1 0,1-1 0,-1-1 1,-18 1-1,22-2-163,1 1 0,-1-2-1,1 1 1,-1 0 0,0-1 0,1 0 0,-1-1-1,1 1 1,0-1 0,-1 0 0,1 0 0,0-1-1,0 0 1,0 1 0,1-2 0,-1 1 0,1 0-1,0-1 1,0 0 0,0 0 0,0 0 0,-4-7-1,6 8-90,1 0-1,-1 1 0,1-1 1,0 0-1,0 0 0,1 0 0,-1 0 1,1 0-1,-1 0 0,1 0 1,0-1-1,0 1 0,0 0 1,0 0-1,2-5 0,-1 2 6,1 1 0,0-1 0,1 1 0,-1-1 0,1 1 0,0 0 0,4-6 0,22-25-419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17212,'0'0'74,"1"1"0,-1 0 0,0-1 0,1 1 0,-1 0 0,0 0 0,0-1 0,1 1 0,-1 0 0,0 0 0,0-1 0,0 1 0,0 0 0,0 0 0,0 0 0,0-1 0,0 1 0,-1 0 0,1 0 0,0 0 0,0-1 0,-1 1 0,1 0 0,0-1 0,-1 1 0,1 0 0,0-1 0,-2 2 0,-16 23 264,11-17-12,-11 16 172,0 0 0,1 1 1,2 1-1,1 1 0,-12 29 1,25-54-502,0 0 0,0 0 0,1 0 0,-1 1-1,1-1 1,0 0 0,-1 1 0,1-1 0,0 0 0,0 0 0,1 1 0,-1-1 0,0 0 0,1 0 0,0 3 0,0-4-8,-1-1 1,0 1-1,1-1 0,-1 1 0,1-1 0,-1 1 0,1-1 0,-1 1 1,1-1-1,-1 1 0,1-1 0,-1 0 0,1 1 0,-1-1 0,1 0 1,0 0-1,-1 1 0,1-1 0,0 0 0,0 0 0,1 0-13,0 0-1,-1 0 0,1 0 0,0 0 1,0 0-1,-1-1 0,1 1 1,0-1-1,0 1 0,2-2 0,6-4-94,1-1 0,-1-1 0,0 0 0,-1 0-1,0-1 1,0 0 0,-1 0 0,9-13 0,0 1-38,1-1 4,-12 13 101,0 1-1,1-1 1,0 2-1,1-1 1,0 1-1,14-10 1,-21 17 65,0-1 0,0 1 0,0 0 0,0 0 0,0-1 1,0 1-1,0 0 0,0 0 0,0 0 0,0 0 0,0 0 0,0 0 0,1 1 1,-1-1-1,0 0 0,0 0 0,0 1 0,0-1 0,0 1 0,0-1 0,0 1 1,1 0-1,25 20 329,2 0 6,-17-17-266,0 0 0,0-1 1,1-1-1,-1 0 0,1-1 0,0 0 0,-1 0 0,18-3 1,10-2-66,51-13 1,40-19-425,17-3-537,-123 38 645,-25 1 294,1 0 0,0 0 0,-1 0 0,1 0 0,-1 0-1,1 1 1,-1-1 0,0 0 0,1 0 0,-1 1 0,1-1 0,-1 0 0,1 1 0,-1-1 0,0 1 0,1-1 0,-1 0 0,0 1 0,1-1 0,-1 1 0,0-1 0,1 1 0,-1 2 19,0-1 1,0 1-1,0 0 0,0-1 1,0 1-1,-1-1 0,1 1 1,-1-1-1,0 0 1,-2 5-1,-3 17 242,5-22-238,1-1 0,0 1 0,0-1 0,-1 0 0,1 1 0,0-1 0,1 1 1,-1-1-1,0 1 0,0-1 0,1 0 0,-1 1 0,0-1 0,1 1 0,-1-1 1,1 0-1,0 0 0,-1 1 0,1-1 0,0 0 0,0 0 0,0 0 0,0 0 1,0 0-1,0 0 0,0 0 0,0 0 0,0 0 0,1 0 0,-1-1 0,0 1 0,1 0 1,-1-1-1,0 1 0,1-1 0,-1 0 0,3 1 0,3 0 3,1 0 0,0-1 0,0 0-1,0 0 1,12-2 0,81-20-510,-81 16 281,0 1 0,1 0 0,0 2 0,0 0 0,0 2-1,37 1 1,-53 1 190,-1 0 0,1-1 0,-1 2 0,0-1 0,1 0 1,-1 1-1,0 0 0,0 0 0,0 0 0,0 1 0,0-1 0,-1 1 0,6 5 0,-4-2 113,-1-1 0,0 1 0,0 0 0,0 0 0,-1 0-1,0 1 1,4 12 0,-5-15-5,-1 0-1,1 0 0,-1 0 0,1 0 1,0-1-1,1 1 0,-1-1 0,1 1 1,-1-1-1,1 0 0,4 4 0,-6-6-78,1 0 0,0 0 0,-1-1 0,1 1 0,0-1 0,-1 1 0,1-1 0,0 1 0,0-1 0,-1 0 0,1 0 0,0 1 0,0-2 0,0 1 0,-1 0-1,1 0 1,0 0 0,0-1 0,-1 1 0,1-1 0,0 1 0,-1-1 0,1 0 0,0 0 0,-1 0 0,1 0 0,-1 0 0,3-2 0,4-4 123,0 1 1,0-2-1,-1 1 0,0-1 1,-1 0-1,1 0 1,-2-1-1,1 1 1,6-16-1,8-19 10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2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 16115,'-1'2'1337,"4"-3"-1241,-3-15-232,3-5 1688,-2-7-1496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3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19996,'0'4'1617,"4"-7"-1241,5 0-176,8-2 496,4-3-360,6 1-712,6-1-472,5-2 672,-2-2-176,-2 1-137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3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18124,'-7'4'162,"1"0"-1,-1-1 1,1 2 0,0-1-1,1 1 1,-1 0-1,1 0 1,0 0 0,0 1-1,0 0 1,1 0 0,0 0-1,0 1 1,0-1 0,1 1-1,0 0 1,1 0 0,-1 0-1,1 0 1,1 0 0,-1 1-1,0 11 1,2-16-155,0 0 0,1-1 0,-1 1 0,0 0-1,1-1 1,0 1 0,-1-1 0,1 1 0,0-1 0,0 1 0,1-1 0,-1 0 0,0 1 0,1-1-1,-1 0 1,1 0 0,0 0 0,0 0 0,0-1 0,0 1 0,0 0 0,0-1 0,0 1-1,0-1 1,1 0 0,-1 0 0,1 1 0,-1-2 0,1 1 0,-1 0 0,1 0 0,-1-1 0,1 0-1,0 1 1,3-1 0,3 0-48,0 0 0,1 0 0,-1 0-1,1-2 1,-1 1 0,0-1 0,0 0-1,17-7 1,-9 2 58,0-2-1,0 0 1,0-1-1,-1 0 1,-1-1-1,0-1 1,0-1-1,-1 0 1,-1 0-1,13-18 1,-24 26 492,-7 10-259,-9 11 24,10-10-215,1 0 0,-1 0 1,2 1-1,-1-1 0,1 1 0,0-1 0,-2 13 0,4-17-54,-1-1 0,1 1 0,0 0 0,0-1 0,0 1-1,0 0 1,1 0 0,-1-1 0,0 1 0,1 0 0,-1 0 0,1-1-1,-1 1 1,1-1 0,0 1 0,0-1 0,0 1 0,0-1 0,0 1 0,0-1-1,0 0 1,0 1 0,1-1 0,-1 0 0,0 0 0,1 0 0,-1 0-1,1 0 1,-1 0 0,1-1 0,-1 1 0,1 0 0,0-1 0,-1 1-1,3 0 1,3 0-24,0 0-1,0 0 1,-1-1-1,1 0 1,0 0-1,0 0 1,0-1-1,0 0 1,-1-1-1,12-3 1,2-2-109,0-2 0,20-11 1,-22 10-143,36-14 0,-54 24 266,0 0 1,0 0-1,0 0 0,0 0 1,0 0-1,1 0 0,-1-1 1,0 1-1,0 0 0,0 0 1,0 0-1,0 0 1,1 0-1,-1 0 0,0 0 1,0 0-1,0 0 0,0 0 1,1 0-1,-1 0 1,0 0-1,0 1 0,0-1 1,0 0-1,0 0 0,1 0 1,-1 0-1,0 0 0,0 0 1,0 0-1,0 0 1,0 0-1,0 0 0,1 1 1,-1-1-1,0 0 0,0 0 1,0 0-1,0 0 0,0 0 1,0 1-1,0-1 1,-1 9-23,-9 13 104,9-20-78,-3 6 20,-13 32 87,16-37-115,0 0 0,0-1 0,0 1 1,1 0-1,-1 0 0,1 0 0,0-1 0,0 1 0,0 0 1,0 0-1,1 0 0,0 3 0,-1-5-22,1 0-1,-1 0 1,1 0-1,0 0 1,-1 0-1,1-1 1,0 1 0,0 0-1,0 0 1,-1-1-1,1 1 1,0 0-1,0-1 1,0 1-1,0-1 1,0 1 0,0-1-1,0 0 1,0 1-1,1-1 1,-1 0-1,0 0 1,0 0-1,0 0 1,0 0-1,0 0 1,0 0 0,0 0-1,0 0 1,1 0-1,-1 0 1,0-1-1,0 1 1,0-1-1,1 0 1,8-2-102,-1-1 1,18-9-1,-21 10 91,35-19-317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11146,'15'2'372,"1"-1"-1,-1 0 0,1-1 0,-1-1 0,18-3 1,76-21 696,-79 17-1171,2 0 1,-1 3-1,37-3 0,-34 9 25,0 1-1,-1 2 1,63 16 0,-59-11 139,1-2 0,62 5 1,-35-12 477,71-9 1,-128 8-540,0 0 1,-1-1 0,1 0 0,-1 0-1,0-1 1,0 0 0,0 0 0,0 0 0,0-1-1,-1 0 1,1-1 0,-1 1 0,0-1 0,-1 0-1,1-1 1,5-7 0,1-9-8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3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25 14755,'-11'3'690,"1"0"0,-1 0 0,0 1-1,1 1 1,0-1 0,-10 8 0,16-10-526,1 1 0,-1-1-1,1 1 1,0 0 0,-1 0 0,1 1 0,1-1 0,-4 5 0,5-6-128,0-1 0,0 1 0,0 0 1,0 0-1,1 0 0,-1 0 0,1 0 1,-1 0-1,1 0 0,0 0 1,0 0-1,0 0 0,0 0 0,0 0 1,0 1-1,0-1 0,2 4 0,-1-3-46,1 1-1,0-1 1,0 1-1,0-1 1,1 0-1,-1 0 1,1 0-1,0 0 1,0-1-1,0 1 1,0-1-1,0 1 1,0-1-1,1 0 1,-1 0-1,1-1 1,-1 1-1,1-1 1,6 2-1,-5-1 18,1-1-1,-1 1 0,0-1 1,1-1-1,-1 1 0,1-1 1,-1 0-1,1 0 0,-1 0 1,1-1-1,-1 0 0,0 0 1,10-4-1,-11 3 47,0 0 0,-1-1 0,1 0 0,-1 0 0,1 0 0,-1 0 0,0 0 0,0-1 0,0 0 0,-1 1 0,0-1 0,1 0 0,-1 0 0,0 0 0,-1 0 0,1-1 0,-1 1-1,0 0 1,0-1 0,0 1 0,0-1 0,-1 1 0,0-1 0,0-7 0,-1 8-89,1 0 0,-1 0-1,1 0 1,-1 0-1,0 0 1,-1 0 0,1 0-1,-1 0 1,0 1 0,0-1-1,0 0 1,-3-3-1,4 5-181,-2 0-1,1 0 1,0 0 0,0 0-1,-1 0 1,1 0-1,-1 0 1,1 1-1,-1 0 1,0-1-1,0 1 1,1 0 0,-1 0-1,0 0 1,0 1-1,0-1 1,-5 0-1,7 1 160,1 0 0,-1 0-1,1 0 1,-1 0-1,1 0 1,-1 0 0,1 1-1,-1-1 1,1 0 0,-1 0-1,1 0 1,0 0 0,-1 1-1,1-1 1,-1 0-1,1 0 1,-1 1 0,1-1-1,0 0 1,-1 1 0,1-1-1,0 1 1,-1-1-1,1 0 1,0 1 0,-1-1-1,1 1 1,0-1 0,0 1-1,-1 0 1,3 8-1039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3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94 15603,'-8'-3'297,"0"1"-1,0 1 0,-1-1 0,1 1 0,-1 1 1,1 0-1,-1 0 0,1 0 0,-1 1 0,1 1 1,-1-1-1,1 1 0,0 1 0,0-1 1,-12 7-1,15-7-203,0 0 1,1 1-1,-1-1 0,1 1 1,0 0-1,0 1 1,0-1-1,0 1 0,0-1 1,1 1-1,-1 0 1,1 1-1,0-1 1,1 0-1,-1 1 0,1 0 1,0-1-1,0 1 1,0 0-1,0 0 0,1 0 1,0 1-1,0-1 1,1 0-1,-1 11 1,1-15-79,0 1 1,0-1 0,0 1-1,1-1 1,-1 1 0,0-1-1,1 1 1,-1-1 0,1 1 0,-1-1-1,1 1 1,-1-1 0,1 0-1,0 1 1,0-1 0,0 0 0,0 0-1,0 0 1,0 0 0,0 1-1,0-1 1,1-1 0,-1 1-1,0 0 1,3 1 0,-1-1-3,0 0-1,0-1 1,0 1 0,0-1-1,0 0 1,0 0 0,0 0-1,0 0 1,0-1 0,0 1-1,0-1 1,4-1 0,5-2 2,0-1 1,0 0-1,-1 0 1,1-2 0,11-8-1,-1-1 38,-1-1 0,-1-1 0,-1-1 0,0-1 0,-2-1 0,0 0 0,22-38 0,-38 58-43,-1 0 0,1 1 0,-1-1-1,1 0 1,-1 0 0,1 0-1,-1 0 1,0 1 0,0-1-1,1 0 1,-1 0 0,0 0 0,0 0-1,0 0 1,0 0 0,0 0-1,-1-1 1,1 1-2,0 1 0,0 0 1,-1-1-1,1 1 0,0 0 0,-1-1 0,1 1 0,0 0 1,-1 0-1,1 0 0,0-1 0,-1 1 0,1 0 1,-1 0-1,1 0 0,0 0 0,-1 0 0,1 0 0,-1 0 1,1 0-1,0 0 0,-1 0 0,1 0 0,-1 0 1,1 0-1,-1 0 0,-2 1 25,-1-1 0,1 1 0,0 0 0,0 1 0,0-1 0,0 0 0,0 1 0,-5 3 0,-2 3-11,1 1 0,0 0 1,0 1-1,0 0 0,1 0 1,1 1-1,-9 14 1,12-17-173,0 0 1,0 0-1,1 0 1,0 0 0,0 1-1,1-1 1,0 1-1,1 0 1,0-1 0,0 1-1,1 15 1,0-20 68,1-1 1,-1 0-1,1 0 0,-1 0 1,1 0-1,0 0 0,0 0 1,1 0-1,-1-1 0,1 1 1,-1 0-1,1 0 0,0-1 1,0 0-1,0 1 0,0-1 1,0 0-1,1 0 0,-1 0 1,1 0-1,-1 0 0,1-1 1,0 1-1,-1-1 0,1 1 1,5 0-1,20 1-662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3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18 156 14531,'0'0'76,"0"0"0,-1-1-1,1 1 1,-1 0 0,1 0 0,-1 0 0,1-1-1,0 1 1,-1 0 0,1 0 0,-1 0 0,1 0-1,-1 0 1,1 0 0,-1 0 0,1 0-1,-1 0 1,1 0 0,-1 0 0,1 0 0,-1 0-1,1 0 1,-1 0 0,1 0 0,-1 1-1,1-1 1,0 0 0,-1 0 0,1 1 0,-1-1-1,1 0 1,0 1-19,0 0-1,0-1 1,0 1-1,0-1 0,1 1 1,-1-1-1,0 1 1,1 0-1,-1-1 1,0 1-1,1-1 1,-1 0-1,1 1 1,-1-1-1,1 1 0,-1-1 1,1 0-1,-1 1 1,1-1-1,-1 0 1,1 1-1,-1-1 1,1 0-1,-1 0 1,2 1-1,5 1 117,0 0 1,0 0-1,1-1 0,-1 1 1,0-2-1,1 1 1,-1-1-1,1 0 0,-1 0 1,1-1-1,-1 0 0,0-1 1,10-2-1,-9 2-137,0-1 0,0 0 0,0 0 1,-1-1-1,1 0 0,-1 0 0,0-1 0,0 0 0,0 0 0,-1-1 0,9-8 1,-13 11-32,-1 1 1,1-1 0,0 1-1,-1-1 1,1 0 0,-1 0 0,0 0-1,0 1 1,0-1 0,0 0 0,0-1-1,-1 1 1,1 0 0,-1-6 0,0 8-1,0-1 0,-1 1 0,1-1 0,-1 0 1,1 1-1,-1-1 0,1 1 0,-1-1 1,0 1-1,0-1 0,1 1 0,-1 0 1,0 0-1,-1-1 0,1 1 0,0 0 0,0 0 1,0 0-1,-1 0 0,1 0 0,0 0 1,-1 0-1,1 1 0,-1-1 0,1 0 0,-1 1 1,1-1-1,-1 1 0,0 0 0,-1-1 1,-5 0 46,0 1 0,0 0 0,0 0 1,1 0-1,-1 1 0,0 0 0,1 1 1,-1 0-1,0 0 0,1 0 1,0 1-1,0 0 0,0 1 0,-12 7 1,13-7-14,0 0 0,0 0 0,0 1 0,0 0 1,1 0-1,0 0 0,0 1 0,0 0 0,1 0 0,-1 0 1,1 1-1,1-1 0,0 1 0,0 0 0,-3 10 1,5-15-37,0 1 0,1-1 0,-1 1 0,1-1 0,0 1 0,0-1 0,0 1 0,0-1 1,1 1-1,-1 0 0,1-1 0,-1 0 0,1 1 0,0-1 0,0 1 0,0-1 0,0 0 1,0 1-1,1-1 0,-1 0 0,1 0 0,-1 0 0,1 0 0,0 0 0,-1-1 0,1 1 1,0 0-1,1-1 0,-1 0 0,0 1 0,0-1 0,0 0 0,1 0 0,-1 0 0,1 0 1,3 0-1,2 1-23,0 0 0,0-1-1,1 0 1,-1 0 0,0-1 0,0 0 0,0-1 0,1 0 0,-1 0 0,11-3 0,-8 0-3,0 0 0,0-1 0,0-1 0,-1 1 0,0-2 0,0 1 1,-1-1-1,1-1 0,13-14 0,-16 15 42,-1 0 1,0 0 0,-1-1-1,0 1 1,0-1-1,-1 0 1,0-1 0,0 1-1,-1-1 1,0 0 0,0 0-1,-1 0 1,1-9 0,-2 16-8,-1 1 0,0 0 0,0-1 1,0 1-1,0-1 0,0 1 0,0 0 1,0-1-1,0 1 0,0-1 0,-1 1 1,1 0-1,0-1 0,-1 1 0,1 0 1,-1 0-1,0-1 0,1 1 0,-1 0 1,0 0-1,0 0 0,-2-2 1,2 2 0,0 1 0,0-1 0,-1 1 1,1 0-1,0-1 0,-1 1 1,1 0-1,-1 0 0,1 0 0,0 0 1,-1 0-1,1 0 0,0 0 1,-1 1-1,1-1 0,0 0 1,-1 1-1,-1 0 0,-4 2 30,0 1 0,0 0-1,0 0 1,0 0 0,1 1-1,-9 8 1,10-8-58,1-1-1,0 1 1,0 1-1,0-1 1,0 1 0,1-1-1,0 1 1,1 0-1,-1 0 1,1 0 0,0 0-1,-2 11 1,4-15 1,0 1 1,0-1 0,0 1-1,0-1 1,0 1-1,0-1 1,1 0 0,-1 1-1,1-1 1,0 1 0,0-1-1,0 0 1,0 1 0,0-1-1,0 0 1,0 0 0,1 0-1,-1 0 1,1 0-1,0 0 1,0 0 0,-1-1-1,1 1 1,0-1 0,0 1-1,0-1 1,1 0 0,-1 0-1,0 0 1,0 0-1,1 0 1,-1 0 0,1 0-1,4 0 1,4 1-7,0-1-1,0 0 1,0 0-1,0-1 1,1 0-1,-1-1 1,0-1 0,0 0-1,0 0 1,15-6-1,-9 2 30,0 0 0,-1-2 0,0 0 0,0-1 0,25-18 0,-36 23 16,-1 0 0,0 0 0,0 0-1,0-1 1,0 1 0,-1-1 0,0 0 0,0 0-1,4-7 1,-7 11-12,1 0 1,-1-1-1,0 1 0,1-1 0,-1 1 0,0 0 1,0-1-1,1 1 0,-1-1 0,0 1 0,-1-1 0,1 1 1,0 0-1,0-1 0,-1 1 0,1-1 0,-1-1 1,0 2-3,0 0 1,0-1 0,0 1 0,0 0 0,-1 0-1,1 0 1,0 0 0,0 0 0,-1 0 0,1 0-1,-1 1 1,1-1 0,-1 0 0,1 1 0,-1-1-1,1 1 1,-1 0 0,0-1 0,-1 1 0,-1-1-2,-1 1 0,1 0 0,0 0 1,0 0-1,0 0 0,-1 0 0,1 1 1,0 0-1,0 0 0,0 0 0,0 0 0,0 1 1,0 0-1,1 0 0,-1 0 0,0 0 1,1 0-1,-1 1 0,1-1 0,0 1 0,0 0 1,0 0-1,0 0 0,1 1 0,-5 5 1,3-2-100,1-1 0,-1 1 0,1 0 0,0 1 1,1-1-1,-1 0 0,2 1 0,-1 0 0,1-1 0,0 1 1,0 0-1,1 0 0,1 9 0,3 1-124,9-6-63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4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6336 611 12139,'-34'-17'876,"0"1"1,-73-21-1,73 26-769,-319-84-180,-7 22 209,68 13-108,-91-17-43,-548-57-128,652 98 62,-19 3-490,-531 12-1,-136 78 141,879-47 492,0 2-1,1 5 0,1 3 0,0 4 0,2 4 1,1 3-1,-128 69 0,148-63 8,1 2 0,3 3 1,-59 54-1,75-58-41,2 2 0,2 2 1,2 1-1,-44 71 0,62-85-16,1 0-1,1 2 0,2-1 0,2 2 0,0 0 0,2 0 1,2 1-1,-7 59 0,12-64-8,2-1 1,1 1-1,1-1 1,2 1-1,0-1 1,2 0-1,1 0 1,1-1-1,1 0 1,2 0-1,13 25 1,-6-21-9,2 0-1,0-1 1,2-2 0,1 0 0,1-1 0,2-1-1,0-2 1,1 0 0,60 36 0,-32-27-2,2-2 0,1-3 0,1-3 0,101 28 0,448 70-63,8-52 25,132-32 4,-519-44 19,290-43-1,-203-7 61,-3-13 0,-3-14 1,-4-14-1,-5-12 0,322-167 1,-188 38-13,-307 157 16,146-121 1,-245 177-3,49-50 1,-70 66-25,-1-1 1,0 1-1,0-1 1,-1 0 0,0-1-1,0 1 1,-1-1-1,-1-1 1,6-21-1,-9 27-17,-1 1 0,0 0-1,0-1 1,0 1 0,0-1-1,-1 1 1,0 0 0,0-1 0,-1 1-1,0 0 1,0 0 0,0 0-1,0 0 1,-1 0 0,1 0-1,-1 1 1,0-1 0,-1 1-1,1 0 1,-1 0 0,-5-4-1,-7-6-9,0 1-1,-1 0 0,0 2 0,-24-13 1,-41-17-39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4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3720 13475,'5'-1'85,"0"0"-1,0 0 1,0 0 0,0-1 0,0 1 0,-1-1-1,1 0 1,-1-1 0,7-3 0,11-6-25,957-429 211,1362-453-1251,-1311 522 918,-386 136 4,379-162 4,-572 218 104,757-336 451,-51 41-138,-792 364-1928,-341 104 1411,33-12 0,16-19-264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9:4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0 685 12515,'7'-3'392,"0"-1"0,0 1 1,0 0-1,0 1 1,0 0-1,0 0 1,14-1-1,5-2-85,19-8-127,0-2 1,0-1-1,42-23 1,122-77-140,-175 96-36,260-148-52,13 22-37,31 27 412,-334 118-263,14-3-419,-18 4 340,1 0 1,-1-1-1,0 1 1,1 0-1,-1 0 1,0 0-1,1 0 1,-1 0-1,0 0 1,1 0-1,-1 0 1,0 0-1,1 1 1,-1-1-1,0 0 1,1 0-1,-1 0 1,0 0-1,1 0 1,-1 0-1,0 1 1,0-1-1,1 0 1,-1 0-1,0 1 1,0-1-1,1 0 1,-1 0-1,0 1 1,0-1-1,0 0 1,1 0-1,-1 1 1,0-1 0,0 0-1,0 1 1,0-1-1,0 0 1,0 1-1,0-1 1,0 1-1,0 0-189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2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97 8922,'-8'-2'171,"-1"0"-1,1 1 1,-1 0 0,1 0 0,-1 1 0,1 0-1,-1 0 1,0 1 0,1 0 0,-1 1-1,1 0 1,0 0 0,0 1 0,0 0 0,0 0-1,0 1 1,-8 5 0,-19 14 103,1 2 0,1 1 0,2 1-1,0 2 1,2 1 0,2 2 0,-35 50 0,47-58-245,2 1 1,1 0-1,2 1 0,0 0 1,1 1-1,2 0 1,1 0-1,1 0 0,1 1 1,0 39-1,4-3 0,2-1 1,4 0-1,20 93 0,-21-129-6,2 1 1,1-1-1,1-1 0,1 1 1,1-2-1,2 1 0,0-2 0,2 0 1,1 0-1,34 38 0,-26-36 23,1-1 0,2-2 0,42 29-1,-56-43-31,1-1 0,-1 0 0,1-1 0,1-1 0,-1 0 0,1-1 0,0-1 0,0 0-1,1-1 1,18 2 0,-25-6-10,0 1-1,0-1 1,0 0-1,-1-1 1,1 0-1,0-1 1,-1 1-1,0-2 1,1 1-1,-1-1 1,-1 0-1,1-1 1,10-8 0,7-7 9,0-1 0,28-33 0,-42 42-8,42-47 10,-2-2 0,47-74 1,-66 84-2,-2-1 0,-2-2 0,29-78 0,-45 97-7,-2 0 0,-1 0 0,-2-1-1,-1-1 1,-2 1 0,-2 0-1,-2-48 1,-2 57 9,-1 1-1,-2 0 1,0 0-1,-2 0 1,0 1-1,-2 0 0,-1 0 1,-1 1-1,-1 0 1,-25-37-1,20 37 22,-2 1 0,0 1-1,-2 0 1,0 2-1,-1 0 1,-30-20 0,40 32-23,-1 0 0,1 1 1,-1 0-1,-1 1 0,1 1 0,-1 0 1,0 0-1,0 2 0,-1-1 1,1 2-1,-1 0 0,1 1 1,-1 0-1,-21 3 0,24 0-37,10-2-53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10290,'-100'3'3706,"96"-3"-3682,1 1 0,0-1 1,0 1-1,0-1 0,0 1 0,0 0 0,0 0 0,0 0 0,0 1 0,0-1 0,0 1 0,0 0 0,1-1 0,-1 1 0,1 0 0,-1 1 0,1-1 0,0 0 0,0 1 1,0-1-1,0 1 0,0 0 0,0-1 0,-1 5 0,-3 7-38,0 1 1,1 0 0,-7 28-1,6-16 34,-105 466 15,102-431-30,3 0 0,3 0 0,3 0 1,2 1-1,3-1 0,14 69 0,-1-52-5,2 0-1,56 133 1,-70-198-1,1 0 0,1-1 0,0 0 1,1 0-1,0-1 0,12 12 0,-15-17 2,0-2-1,1 1 0,0-1 1,0 1-1,1-2 0,0 1 1,-1-1-1,1-1 0,1 1 0,-1-1 1,0 0-1,10 1 0,-4-2-2,-1 0 0,1-1 0,0-1 0,0 0 0,0 0 0,0-2 0,0 0 0,-1 0 0,21-7 0,-15 2 1,-1-1-1,1 0 1,-2-1 0,1-1 0,31-24 0,-17 7 7,-1-2-1,-1-1 0,-2-2 0,-1 0 0,37-60 0,-37 49 0,-2-2 0,-2 0 0,-2-2 0,21-67 0,-31 74 10,-1-1 1,-2 1-1,-3-1 1,0-1-1,-4-75 1,-3 79 62,-1 0-1,-2 1 1,-2 0 0,-2 0-1,-21-58 1,24 78-11,-1 1 1,-1 0-1,-1 0 0,0 1 0,-1 0 1,-1 1-1,0 0 0,-1 0 0,0 2 1,-1-1-1,-1 2 0,0-1 0,0 2 1,-17-10-1,-43-17-652,-135-49 0,175 76 351,1 4-28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4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12123,'-1'0'82,"0"-1"1,0 1-1,-1 0 1,1 0-1,0 1 1,0-1-1,-1 0 1,1 0-1,0 1 1,0-1-1,-1 0 1,1 1-1,0-1 1,0 1-1,0 0 1,0-1-1,0 1 1,0 0-1,0 0 1,0 0-1,0 0 1,0-1-1,0 1 1,0 0-1,0 1 1,0 1-1,-20 37 625,13-22-463,-123 252 377,100-195-590,-39 138-1,60-169-68,1 0 1,3 0 0,1 1 0,2 74 0,5-86 23,1-1-1,2 1 1,2-1-1,0-1 1,2 0 0,2 0-1,18 40 1,1-16-105,3-1 0,44 55-1,4 7-265,-67-96 479,0 0 0,2 0 0,0-2 0,29 27 0,-34-37 64,0-6 94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12219,'7'8'238,"-1"0"0,0 0 1,8 14-1,6 9-178,126 183 32,-109-151-111,47 104-1,-67-126-12,-3 0 0,-1 1 0,14 80-1,-23-89 4,-1 0 0,-1 1 0,-3-1 0,0 1 0,-11 60-1,0-43 82,-2-1 0,-2 0 0,-2 0 0,-2-2 0,-3-1 0,-1 0-1,-2-2 1,-50 65 0,69-101 11,6-7-51,-1 1 1,1-1-1,0 0 1,-1-1 0,0 1-1,1 0 1,-1 0-1,0-1 1,0 1-1,0-1 1,0 1-1,-4 1 1,-4-2 92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15563,'-11'24'1097,"6"6"-929,1-1-80,4 8 504,-1 6-536,2 7-440,3 5-120,2 2 400,0 2-89,2 0-63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175 930 11082,'-35'-13'806,"-33"-10"-161,62 21-542,0 1 0,0 0 0,0 0 0,0 1 0,0 0 0,-1 0 0,1 0 0,0 1 0,-7 1 0,10-1 229,11 0-231,13-4-66,533-137-29,-11-44-121,96-14 26,-450 154 107,282-30 1,243 49 77,-1 55-52,-228-7-36,282-41 54,-571-3-220,360-88 0,-419 68-1019,-116 34 1066,0-2 1,-1 0-1,0-1 1,20-14 0,-35 20 30,1 0 0,-1-1 0,0 0 0,7-8-1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168 189 11266,'64'-181'3380,"-62"174"-1988,-8 19-922,-11 26-184,-47 108 163,-64 167-442,125-302-20,-1-3-16,1 1 0,1 0 0,0 0 0,-2 14 0,4-22 21,0 1-1,0 0 0,0 0 1,0 0-1,0 0 1,1-1-1,-1 1 1,0 0-1,1 0 1,0-1-1,-1 1 1,1 0-1,0-1 1,0 1-1,0-1 1,0 1-1,0-1 1,0 1-1,0-1 1,0 1-1,1-1 1,-1 0-1,1 0 1,-1 0-1,1 0 1,-1 0-1,1 0 0,1 1 1,10 2-39,0 1 1,0-2-1,1 0 0,24 3 1,60-1-77,-49-4 56,307-3-190,-205-9 223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15035,'0'0'35,"0"-1"0,0 1-1,0 0 1,0 0 0,0 0 0,0 0-1,0 0 1,0 0 0,0 0 0,0 0-1,0 0 1,0-1 0,0 1 0,0 0-1,1 0 1,-1 0 0,0 0 0,0 0-1,0 0 1,0 0 0,0 0 0,0 0-1,0 0 1,0 0 0,0 0 0,1 0-1,-1 0 1,0 0 0,0 0-1,0 0 1,0 0 0,0 0 0,0 0-1,0 0 1,0 0 0,1 0 0,-1 0-1,0 0 1,0 0 0,0 0 0,0 0-1,0 0 1,0 0 0,0 0 0,0 0-1,0 0 1,0 0 0,1 1 0,-1-1-1,0 0 1,0 0 0,0 0 0,0 0-1,3 9 419,1 12-224,-1 3 343,20 132 1108,-19-139-1629,0 0 1,2 0-1,0-1 0,1 1 1,1-1-1,17 27 0,-22-38-44,1 0 0,-1-1 0,1 0 0,0 0 0,0 0 0,0 0 0,1 0 0,0-1 0,-1 0 0,1 0 0,0 0 0,0-1 0,1 0 0,-1 0 0,0 0 0,1 0 0,0-1 0,-1 0 0,1 0 0,0 0 0,-1-1 0,1 0 0,0 0 0,-1-1 0,1 1 0,0-1 0,-1 0 0,1-1 0,-1 1 0,1-1 0,-1 0 0,9-5 0,-3 0-7,1-1 1,-1 0-1,0 0 0,-1-2 1,0 1-1,0-1 0,-1 0 1,-1-1-1,0 0 0,0 0 1,-1-1-1,0 0 1,-1-1-1,-1 1 0,5-15 1,-3 7-81,-1-1 0,-1-1 0,-1 1 1,-1-1-1,-1 1 0,-1-1 0,0 0 1,-6-39-1,5 52 12,0 8 49,0-1 0,0 0-1,0 1 1,-1-1 0,1 0 0,0 1-1,0-1 1,-1 0 0,1 1 0,-1-1-1,0 1 1,0-1 0,1 1 0,-1-1-1,0 1 1,0-1 0,0 1 0,-2-2-1,3 3 16,-1 0 0,1-1-1,0 1 1,0 0 0,0 0-1,-1 0 1,1 0 0,0 0-1,0 0 1,0 0 0,-1 0-1,1 0 1,0 0 0,0 0-1,-1 0 1,1 1 0,0-1-1,0 0 1,0 0 0,0 0-1,-1 0 1,1 0 0,0 0-1,0 0 1,0 0-1,0 1 1,-1-1 0,1 0-1,0 0 1,0 0 0,0 0-1,0 1 1,0-1 0,0 0-1,-1 0 1,1 0 0,0 0-1,0 1 1,0-1 0,-5 15-46,1 14 51,1 71 532,14 163 0,-2-122-291,-7-52-241,7 77-2987,-6-151 2503,-3-14 462,0-1-1,0 0 1,0 0 0,0 1-1,0-1 1,0 0 0,0 1-1,0-1 1,0 0 0,0 0-1,0 1 1,1-1 0,-1 0-1,0 1 1,0-1 0,0 0-1,0 0 1,0 1 0,1-1-1,-1 0 1,0 0 0,0 0 0,0 1-1,1-1 1,-1 0 0,0 0-1,0 0 1,0 0 0,1 1-1,-1-1 1,0 0 0,0 0-1,1 0 1,-1 0 0,0 0-1,1 0 1,-1 0 0,1 0-1,4-8-786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16011,'3'43'1665,"0"3"-1209,0-5-216,3 4 760,8-11-680,2-4-200,7-18-448,3-12-272,-1-15 440,0-12-152,-10-16-120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0 555 10866,'4'1'147,"-1"0"1,0 0-1,1 0 0,-1-1 0,1 1 0,-1-1 0,1 0 0,-1 0 0,1 0 0,-1-1 0,1 1 0,-1-1 0,1 0 1,-1 0-1,0 0 0,1 0 0,-1 0 0,0-1 0,0 0 0,0 1 0,0-1 0,0 0 0,0-1 0,-1 1 1,1 0-1,-1-1 0,4-4 0,4-5 336,0-1 0,-1 0 1,0-1-1,11-25 0,-12 23-4,11-34 0,-17 45-400,-1 0 0,0 0 0,0 0-1,0-1 1,-1 1 0,0 0-1,0 0 1,0 0 0,0-1 0,-1 1-1,-2-8 1,3 12-63,0 0-1,0 1 1,0-1 0,-1 0-1,1 0 1,0 0 0,0 1-1,-1-1 1,1 0-1,-1 1 1,1-1 0,-1 0-1,1 1 1,-1-1 0,1 0-1,-1 1 1,1-1 0,-1 1-1,0-1 1,1 1-1,-1 0 1,0-1 0,1 1-1,-1-1 1,0 1 0,0 0-1,0 0 1,1-1-1,-1 1 1,0 0 0,0 0-1,0 0 1,1 0 0,-1 0-1,0 0 1,0 0 0,0 0-1,1 1 1,-1-1-1,0 0 1,0 0 0,1 1-1,-1-1 1,0 0 0,-1 1-1,-1 1 27,0 0 0,1 0 0,-1 1 0,0-1-1,1 0 1,0 1 0,-1 0 0,1-1 0,-3 7 0,-1 3-12,1 1 0,1 0 0,0 0 0,1 0 0,0 0-1,1 1 1,0-1 0,1 1 0,1-1 0,0 1 0,1 0 0,0-1 0,1 1 0,8 24 0,-9-33-28,0-1 0,1 0 0,0-1-1,0 1 1,0 0 0,0 0 0,0-1 0,1 1-1,0-1 1,0 0 0,0 0 0,0 0 0,0 0-1,0 0 1,1-1 0,-1 0 0,1 1 0,0-1-1,0 0 1,0-1 0,0 1 0,0-1 0,4 1-1,-1-1 2,0 0 0,0-1 0,0 0 0,0-1 0,-1 1 0,1-1 0,0 0 0,0-1 0,-1 0 0,1 0 0,-1 0 0,1-1 0,9-6 0,5-3 22,-1-2-1,0-1 0,-1-1 0,-1 0 1,0-1-1,-2-1 0,0 0 0,0-2 0,-2 0 1,-1 0-1,0-1 0,-1-1 0,-2 0 0,0-1 1,-1 0-1,-2 0 0,0 0 0,-1-1 0,4-41 1,-10 52 24,0 0 0,0-1 0,-5-25 0,4 34-29,0 0 0,0 0 1,0 0-1,-1 1 0,0-1 1,0 0-1,-1 1 1,1-1-1,-1 1 0,0-1 1,0 1-1,0 0 1,-4-3-1,5 6-12,1 0 0,0 0 0,0 0 0,-1 0-1,1 0 1,0 0 0,-1 1 0,1-1 0,-1 1 0,1-1 0,-1 1 0,1 0-1,-1-1 1,1 1 0,-1 0 0,1 0 0,-1 0 0,0 0 0,1 0 0,-1 0-1,-1 1 1,0 0 3,0 0-1,0 0 1,1 1-1,-1-1 1,0 1-1,1 0 1,-1 0-1,1 0 1,0 0-1,-3 3 1,-1 2 0,0 0-1,0 0 1,1 1 0,1 0 0,-1 0-1,-5 14 1,6-9-13,1 0-1,0 0 1,1 0 0,0 0-1,1 0 1,1 0 0,0 1-1,1-1 1,0 0-1,1 0 1,0 0 0,1 0-1,1 0 1,5 14 0,-5-16-24,0-1 1,1-1 0,0 1-1,1-1 1,0 0-1,0 0 1,1-1 0,0 1-1,0-1 1,1-1 0,0 0-1,1 0 1,-1 0-1,1-1 1,1-1 0,-1 1-1,19 6 1,-22-10-141,0 0-1,0-1 1,0 1-1,0-1 1,11 0 0,-16-1 117,0 0 1,1 0-1,-1 0 1,1 0-1,-1-1 1,0 1-1,0 0 1,1 0-1,-1-1 1,0 1-1,1-1 1,-1 1-1,0-1 1,0 0-1,0 1 1,0-1-1,0 0 1,0 0-1,0 0 1,0 0-1,0 0 1,0 0-1,0 0 1,0 0-1,-1 0 1,1 0-1,0 0 1,-1-1-1,1 1 1,0-2-1,-1 2 20,0 0 0,1-1 0,-1 1 0,0 0 0,0 0 0,0 0 0,0 0 0,-1 0 0,1 0 0,0 0 0,0 0 0,-1 0 0,1 0 0,0 0 0,-1-1 0,-17-20-583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15795,'-9'8'1241,"9"9"-1065,16 3-416,10 1 272,11 8-8,8 3-96,23-1-48</inkml:trace>
  <inkml:trace contextRef="#ctx0" brushRef="#br0" timeOffset="1">790 271 14219,'-24'59'5728,"24"-58"-5714,0 0 0,0-1 0,-1 1 0,1 0 0,0 0 0,0 0 0,0 0 0,0 0 0,0 0 0,0-1 0,0 1 0,0 0 0,1 0-1,-1 0 1,0 0 0,0 0 0,1-1 0,-1 1 0,0 0 0,1 0 0,-1 0 0,1-1 0,-1 1 0,1 0 0,0-1 0,-1 1 0,1 0 0,0-1 0,-1 1 0,1-1 0,0 1 0,-1-1 0,1 1 0,0-1 0,0 0 0,0 1 0,0-1 0,-1 0 0,1 0 0,0 0 0,0 1 0,0-1 0,0 0 0,0 0 0,0 0-1,-1 0 1,1 0 0,0-1 0,0 1 0,1 0 0,3-1 5,0-1 0,0 1 0,0-1 0,0 0-1,0 0 1,-1 0 0,8-5 0,-4 0 28,1 0 0,-1 0 0,0-1 0,-1-1 0,0 1 0,0-1 1,-1 0-1,0-1 0,-1 1 0,0-1 0,0 0 0,4-15 0,-3 8 61,-2 0 0,0 1 0,-1-1 0,0-1 0,-2 1 0,0 0 0,-1-23 0,-1 35-59,0 0-1,0 0 1,-1 1-1,1-1 1,-1 0-1,-4-7 1,6 11-41,0 1 0,-1-1 0,1 1 0,0-1 0,-1 1 0,1-1 1,0 1-1,-1-1 0,1 1 0,-1-1 0,1 1 0,-1 0 0,1-1 0,-1 1 1,1 0-1,-1-1 0,1 1 0,-1 0 0,1 0 0,-1-1 0,0 1 0,1 0 1,-2 0-1,1 0-2,1 1 0,-1-1 0,0 1 0,0-1 0,1 1 1,-1 0-1,0-1 0,1 1 0,-1 0 0,0 0 0,1-1 0,-1 1 0,1 0 1,-1 0-1,1 0 0,0-1 0,-1 1 0,1 0 0,0 0 0,-1 0 0,1 1 1,-2 6-29,0-1 1,0 1 0,1 0-1,0 0 1,1 0 0,0 0-1,0 0 1,0-1 0,1 1-1,0 0 1,1 0 0,0 0-1,0-1 1,1 1 0,-1-1-1,2 0 1,-1 0 0,7 11-1,-4-9-68,1 0 0,0-1 0,0 1 0,1-1 0,0 0 0,0-1 0,1 0 0,0 0 0,0-1 1,1 0-1,0-1 0,17 7 0,25 4-230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49 149 15587,'-1'0'117,"0"0"0,-1 0-1,1 0 1,0 0 0,0 0-1,0 1 1,-1-1 0,1 0 0,0 0-1,0 1 1,0-1 0,0 1-1,0-1 1,-1 1 0,1 0-1,0-1 1,0 1 0,0 0-1,-1 1 1,0 0 1,0 0 0,-1 1-1,1 0 1,0 0 0,0 0-1,1 0 1,-1 0 0,0 0 0,1 0-1,0 0 1,0 0 0,0 1-1,0-1 1,0 1 0,1-1-1,0 0 1,-1 5 0,1-5-92,0-1-1,0 1 1,0 0 0,1 0-1,-1 0 1,1-1 0,0 1 0,-1 0-1,1-1 1,0 1 0,1-1 0,-1 1-1,0-1 1,1 1 0,-1-1-1,1 0 1,0 0 0,0 1 0,0-1-1,0-1 1,3 4 0,0-3 0,1 1 1,-1-1 0,1 0 0,-1-1-1,1 1 1,-1-1 0,1 0 0,0 0-1,0-1 1,0 0 0,-1 0 0,1 0-1,0-1 1,0 0 0,0 0 0,7-3-1,1 0 24,0 0 0,-1-2 0,1 0 0,-1 0-1,17-13 1,-16 10-13,-1-1 1,-1-1-1,0 0 0,0 0 0,-1-1 0,12-17 0,-18 22-30,0 0-1,0-1 1,-1 0-1,0 0 1,0-1-1,-1 1 1,0-1-1,-1 1 1,1-1-1,-2 0 0,1 0 1,-1-16-1,0 25-6,-1-1 0,0 0 0,0 1 0,0-1 1,0 0-1,0 1 0,0-1 0,0 0 0,0 1 0,0-1 0,0 0 0,0 1 0,-1-1 0,1 0 0,0 1 0,0-1 0,-1 1 0,1-1 0,0 1 0,-1-1 0,1 0 0,0 1 0,-1-1 0,1 1 0,-1 0 0,1-1 1,-1 1-1,1-1 0,-1 1 0,0 0 0,1-1 0,-1 1 0,1 0 0,-1 0 0,0-1 0,1 1 0,-1 0 0,0 0 0,0 0-1,0 1 0,0-1 0,-1 1 0,1-1 0,0 1 0,0-1 0,1 1 0,-1 0 0,0-1 0,0 1 0,0 0-1,0 0 1,1 0 0,-1 0 0,0 0 0,1 0 0,-1 0 0,0 0 0,1 0 0,0 0 0,-1 2 0,-1 0 0,1 1 1,0 0-1,0-1 1,0 1-1,1 0 1,-1 0-1,1 0 0,0-1 1,0 1-1,1 0 1,-1 0-1,1 0 1,-1-1-1,1 1 0,1 0 1,1 4-1,-2-6 3,0-1 0,0 1-1,0 0 1,0 0 0,1-1-1,-1 1 1,1-1 0,0 1-1,-1-1 1,1 1 0,0-1-1,0 0 1,0 0-1,-1 0 1,1 0 0,0 0-1,1-1 1,-1 1 0,0-1-1,0 1 1,0-1 0,0 1-1,0-1 1,0 0 0,1 0-1,-1 0 1,0-1 0,0 1-1,3-1 1,4-1 10,-1-1-1,0 0 1,-1-1-1,1 1 1,-1-1-1,1-1 1,-1 1-1,0-1 1,-1-1-1,1 1 1,-1-1 0,9-10-1,22-19 22,-37 35-34,0 0-1,0-1 1,1 1 0,-1 0 0,0 0 0,0 0-1,0 0 1,0 0 0,1 0 0,-1 0 0,0-1 0,0 1-1,0 0 1,1 0 0,-1 0 0,0 0 0,0 0-1,0 0 1,1 0 0,-1 0 0,0 0 0,0 0 0,0 0-1,1 0 1,-1 0 0,0 0 0,0 1 0,0-1-1,1 0 1,-1 0 0,0 0 0,0 0 0,0 0 0,0 0-1,1 0 1,-1 1 0,0-1 0,0 0 0,0 0 0,0 0-1,0 0 1,1 1 0,-1-1 0,0 0 0,0 0-1,0 0 1,0 1 0,0-1 0,0 0 0,0 0 0,0 0-1,0 1 1,0-1 0,0 0 0,0 0 0,0 0-1,0 1 1,0-1 0,0 0 0,0 0 0,0 16-18,-6 81-9,4 1-1,4-1 1,4 0 0,35 177 0,-38-261 32,-2-10 28,0 1 0,1 0 0,-2 0 0,1 0 1,0 0-1,-1 0 0,0 0 0,0 0 0,0 0 0,0 0 0,-1 4 0,0-8-21,1 1 0,0-1 0,0 0-1,0 0 1,0 0 0,0 0 0,-1 0 0,1 1 0,0-1-1,0 0 1,0 0 0,0 0 0,-1 0 0,1 0 0,0 0-1,0 0 1,0 0 0,-1 0 0,1 0 0,0 0 0,0 0-1,0 0 1,-1 0 0,1 0 0,0 0 0,0 0 0,0 0-1,0 0 1,-1 0 0,1 0 0,0 0 0,0 0 0,0 0-1,-1 0 1,1 0 0,0-1 0,0 1 0,0 0 0,-10-8 252,-6-11 59,3-1-214,1-1 0,0 0 0,2 0 0,0-1 0,1-1 0,2 0 0,0 0 0,1 0 0,2-1 0,0 1 1,2-1-1,0-28 0,2 46-188,0 0 0,0 0 0,1 0 0,-1 0 0,1 0 1,1 0-1,-1 0 0,1 1 0,0-1 0,1 0 1,-1 1-1,1 0 0,0 0 0,0 0 0,1 0 0,0 0 1,-1 0-1,1 1 0,1 0 0,-1 0 0,1 0 1,0 0-1,0 1 0,0 0 0,0 0 0,10-4 0,5-1-130,1 2 0,0 0 0,31-3 0,18-1-337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13459,'1'0'2431,"-1"-1"-2326,4 20 963,4 31 97,1 70 579,33 239 315,-40-348-2017,1 1-1,0-1 0,1 1 0,1-1 1,5 12-1,-9-22-32,0 1-1,0-1 0,0 0 1,0 1-1,0-1 1,0 0-1,0 1 1,0-1-1,0 0 1,1 0-1,-1 0 1,0 0-1,1 0 1,-1 0-1,1-1 1,-1 1-1,1 0 1,3 0-1,-4-1 0,1 0 0,0-1-1,0 1 1,0-1-1,-1 1 1,1-1 0,0 0-1,0 0 1,-1 1-1,1-1 1,-1 0 0,1-1-1,-1 1 1,1 0-1,-1 0 1,0-1 0,1 1-1,-1 0 1,0-1-1,0 0 1,2-2-1,4-8 32,0 1 0,-1-2 0,0 1-1,-1-1 1,4-15 0,16-71 147,-20 76-150,3-17-16,-2 0-1,3-69 1,-8 116-51,1 0 0,-1 0 0,1 0 1,0-1-1,1 1 0,0 0 0,0-1 0,0 0 0,1 0 0,0 0 1,5 6-1,-5-6 27,0-1 0,0-1 1,1 1-1,-1-1 0,1 1 1,0-1-1,0 0 0,0-1 0,1 0 1,-1 1-1,1-2 0,0 1 1,0-1-1,0 0 0,11 3 1,-10-5 2,1 0 0,-1 0 0,1-1 1,-1 0-1,1 0 0,-1 0 1,0-1-1,1-1 0,-1 1 1,0-1-1,-1 0 0,1-1 1,0 1-1,-1-1 0,0-1 1,0 1-1,9-9 0,-7 5-3,0 0 0,-1 0 0,0-1 0,0 0 0,-1 0 0,0 0 0,-1-1 0,0 0-1,0 0 1,-1 0 0,4-16 0,-7 26 2,-1-1 1,0 1-1,0 0 0,0-1 0,1 1 0,-1 0 1,0-1-1,0 1 0,0 0 0,0-1 0,0 1 1,0-1-1,1 1 0,-1 0 0,0-1 0,0 1 1,0 0-1,0-1 0,-1 1 0,1-1 0,0 1 1,0 0-1,0-1 0,0 1 0,0 0 0,0-1 0,-1 1 1,1-1-1,0 1 0,0 0 0,0 0 0,-1-1 1,1 1-1,0 0 0,0-1 0,-1 1 0,1 0 1,0 0-1,-1-1 0,1 1 0,-2 1-2,1-1 0,0 1 0,0-1-1,0 1 1,0 0 0,0-1 0,0 1-1,0 0 1,0 0 0,0 0 0,0 0 0,1 0-1,-1 0 1,-1 1 0,-6 12 9,0 0 0,1 1-1,0 0 1,1 0 0,1 0 0,0 1 0,1 0 0,1 0-1,0 0 1,0 21 0,3-32 8,0 0 0,0 0-1,0-1 1,1 1 0,0 0-1,0 0 1,0 0 0,0 0-1,5 8 1,-5-11-6,0 0 0,0 0 1,1 0-1,-1 0 0,1 0 0,0-1 0,0 1 0,-1 0 0,1-1 1,0 1-1,0-1 0,1 0 0,-1 1 0,0-1 0,0 0 0,1-1 0,-1 1 1,0 0-1,1 0 0,-1-1 0,4 1 0,1-1 2,0 0 0,0 0 0,0-1-1,0 0 1,0 0 0,0-1 0,0 0-1,0 0 1,-1 0 0,1-1 0,-1 0 0,0 0-1,8-6 1,-5 3-6,0 0 0,-1-1 0,0 0 0,0-1 0,-1 1 0,1-2 0,10-16 0,-12 14-23,-8 8 0,1 4 17,0-1 1,0 1 0,0 0-1,0 0 1,0 0 0,1 0 0,-1 0-1,0 0 1,1 0 0,-1 0-1,1 0 1,-1 0 0,1 0 0,-1 2-1,-1 2-29,1 1 0,0-1 0,0 0 0,0 1 0,1-1-1,0 1 1,0-1 0,0 1 0,1-1 0,-1 1 0,1-1 0,1 0-1,-1 0 1,1 1 0,0-1 0,0 0 0,0 0 0,1-1 0,4 7-1,22 9-69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16388,'-1'17'1545,"1"10"-879,0 0 0,2 0 0,1-1-1,6 30 1,-6-46-612,0-1-1,0 1 1,1-1 0,1 0 0,-1 0 0,1 0-1,1-1 1,-1 0 0,1 0 0,9 9-1,-12-14-38,1 0-1,0 0 0,0-1 0,0 1 1,0-1-1,0 0 0,0 0 0,1 0 1,-1 0-1,1-1 0,-1 0 0,1 0 1,-1 0-1,1 0 0,0-1 0,-1 0 1,1 0-1,0 0 0,0 0 0,-1-1 1,1 0-1,0 0 0,7-3 0,-1 0 7,0-1 0,1 0-1,-2 0 1,1-1 0,-1-1-1,0 0 1,10-8 0,59-64 135,-25 23-132,-54 56-26,0-1 0,1 1 0,-1 0-1,0 0 1,0-1 0,0 1 0,1 0 0,-1 0 0,0 0 0,1-1 0,-1 1 0,0 0-1,0 0 1,1 0 0,-1 0 0,0 0 0,1-1 0,-1 1 0,0 0 0,1 0 0,-1 0-1,0 0 1,1 0 0,-1 0 0,0 0 0,1 0 0,-1 0 0,0 0 0,1 1 0,-1-1 0,0 0-1,1 0 1,3 11-41,-3 32 3,-2-19 18,2-21 24,-1-1 0,0 0 0,0 0 0,1 0 0,0-1 0,-1 1 0,1 0 0,0 0 0,0 0 0,0 0 0,0-1 0,0 1 0,0 0 0,0-1 0,1 1-1,-1-1 1,1 1 0,-1-1 0,1 0 0,1 2 0,0-2 5,-1 0-1,1 0 1,0-1-1,-1 1 0,1-1 1,-1 1-1,1-1 1,0 0-1,-1 0 1,1 0-1,0 0 1,-1 0-1,5-2 0,4-1 0,1 0-1,-1-2 1,0 1-1,0-1 1,17-11-1,112-86-601,-138 101 560,0-1 1,-1 1-1,2-1 1,-1 1-1,0 0 1,0 0-1,0 0 0,0 0 1,4-1-1,1 6-241,-5 11 147,-4 10 156,0-16-68,1-1 0,1 0 0,0 1 0,0-1-1,2 17 1,-2-24 63,1 1-1,-1-1 1,1 1-1,-1-1 0,1 1 1,0-1-1,0 0 1,0 1-1,-1-1 0,1 0 1,1 1-1,-1-1 1,0 0-1,0 0 0,0 0 1,0 0-1,1 0 1,-1 0-1,1 0 0,-1-1 1,0 1-1,1 0 1,0-1-1,-1 1 0,1-1 1,-1 0-1,1 1 1,-1-1-1,1 0 0,0 0 1,-1 0-1,1 0 1,-1 0-1,1-1 0,0 1 1,2-1-1,7-2 79,1 0-1,-1 0 0,14-7 1,-21 8-71,35-14 128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78 430 16155,'-8'8'424,"0"-1"0,1 1 0,0 1 0,0-1 0,1 1 0,0 1 0,0-1 0,1 1 0,0 0 0,1 0 0,-3 12 0,6-20-446,1-1-1,0 1 1,-1-1-1,1 1 1,0-1-1,0 1 1,0-1-1,0 1 1,0-1 0,1 0-1,-1 1 1,0-1-1,1 1 1,-1-1-1,1 1 1,-1-1-1,1 0 1,0 1-1,0-1 1,-1 0-1,1 0 1,0 0 0,0 0-1,0 1 1,0-1-1,1 0 1,-1-1-1,0 1 1,0 0-1,0 0 1,1 0-1,-1-1 1,0 1-1,1-1 1,-1 1-1,1-1 1,-1 1 0,3-1-1,0 1-61,-1-1 1,1 0-1,-1 0 1,1 0-1,-1 0 0,1 0 1,-1-1-1,1 1 1,-1-1-1,0 0 0,0 0 1,1-1-1,-1 1 1,0-1-1,6-3 0,-4 0-21,1 0 0,-1 0-1,-1 0 1,1-1 0,-1 0-1,0 0 1,0 0 0,-1 0-1,1 0 1,-2-1-1,1 0 1,-1 0 0,0 1-1,0-1 1,0 0 0,-1-1-1,-1 1 1,1-8 0,-1 14 125,-1-1-1,1 0 1,-1 0 0,1 1 0,-1-1 0,0 1 0,1-1 0,-1 1 0,0-1 0,0 1-1,0-1 1,0 1 0,0 0 0,-1-1 0,-1 0 0,3 1 6,-1 1 0,1-1 0,-1 1-1,1 0 1,-1-1 0,0 1 0,1 0 0,-1-1 0,0 1 0,1 0-1,-1 0 1,0-1 0,1 1 0,-1 0 0,0 0 0,1 0 0,-1 0 0,0 0-1,0 0 1,1 0 0,-1 0 0,0 0 0,1 0 0,-1 1 0,0-1-1,1 0 1,-1 0 0,0 1 0,1-1 0,-1 0 0,1 1 0,-1-1-1,0 1 1,1-1 0,-1 1 0,1-1 0,-1 1 0,0 0 0,1-1-10,0 1 0,-1-1 1,1 0-1,0 1 0,-1-1 1,1 1-1,0-1 0,0 0 1,0 1-1,-1-1 1,1 1-1,0-1 0,0 1 1,0-1-1,0 0 0,0 1 1,0-1-1,0 1 0,0-1 1,0 1-1,0-1 1,0 1-1,0-1 0,0 1 1,0-1-1,0 0 0,1 1 1,-1-1-1,0 1 0,0-1 1,0 0-1,1 1 0,-1-1 1,0 1-1,1-1 1,-1 0-1,0 1 0,1-1 1,-1 0-1,0 0 0,1 1 1,-1-1-1,0 0 0,1 0 1,-1 1-1,1-1 1,-1 0-1,1 0 0,-1 0 1,0 0-1,1 0 0,0 0 1,25 4 222,-17-5-225,0-1-1,-1 0 0,1 0 1,-1-1-1,0 0 0,0 0 1,0-1-1,0 0 0,0 0 1,-1-1-1,0 0 0,0 0 0,7-8 1,-1 1-37,0-1-1,-1-1 1,-1 0 0,0-1-1,12-21 1,-8 10-268,-2-1 0,18-54 0,-27 68 114,0 1-1,-1-1 1,-1 0-1,0 0 1,-1 0 0,0 0-1,-1-1 1,0 1-1,-3-14 1,-3 14-100,6 12 271,-1 1 0,1 0 0,0 0 0,0 0 0,-1 0 0,1 0 0,0 0-1,0 0 1,-1 0 0,1 0 0,0 0 0,0 0 0,-1 0 0,1 0 0,0 0-1,0 0 1,-1 0 0,1 0 0,0 0 0,0 0 0,-1 0 0,1 0 0,0 0 0,0 0-1,-1 1 1,1-1 0,0 0 0,0 0 0,-1 0 0,1 1 0,-2 1 4,0 1 1,0-1 0,0 1 0,0 0 0,0 0-1,1 0 1,-2 3 0,-13 30 344,2 0 0,2 1 0,2 0 0,1 1 1,1 0-1,3 0 0,1 1 0,1 0 0,4 44 0,0-75-283,0 0 0,0 0 0,0 0 0,1 0 0,1 0 0,-1-1 0,1 1 0,7 11 0,-9-17-8,0 0-1,1 0 0,-1 0 0,1 0 0,0 0 0,0 0 0,0 0 1,0-1-1,0 1 0,0-1 0,0 1 0,1-1 0,-1 0 0,0 0 1,1 0-1,-1 0 0,1 0 0,-1-1 0,1 1 0,-1-1 1,1 1-1,-1-1 0,1 0 0,0 0 0,-1 0 0,1-1 0,-1 1 1,1-1-1,-1 1 0,4-2 0,9-3 154,-1-1-1,0 0 1,0-1 0,0-1-1,-1 0 1,0-1 0,-1 0 0,17-16-1,4-8 99,43-55 1,-70 81-332,5-5-160,0-1 0,-1-1 0,-1 0 0,0 0 0,-1-1-1,8-20 1,-15 32 66,0 0-1,-1 0 0,1 0 0,-1 0 1,1 1-1,-1-1 0,-1-4 1,1 6 102,0 1 1,0 0 0,0-1 0,0 1-1,0-1 1,0 1 0,0-1-1,0 1 1,-1 0 0,1-1 0,0 1-1,0 0 1,0-1 0,-1 1 0,1 0-1,0-1 1,-1 1 0,1 0-1,0-1 1,-1 1 0,1 0 0,-1-1-1,1 1-2,-1 0 1,0 0-1,0 0 0,1 0 0,-1 0 0,0 0 0,1 0 0,-1 0 0,0 1 0,1-1 0,-1 0 0,0 0 1,1 1-1,-1-1 0,0 0 0,1 1 0,-1-1 0,1 0 0,-1 1 0,-20 19-605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12851,'-9'67'1288,"0"1"-944,2-3-160,3 3 432,1-8-360,3-4-192,1-9-344,1-5-760,-1-11 856,1-2-184,2-5-144</inkml:trace>
  <inkml:trace contextRef="#ctx0" brushRef="#br0" timeOffset="1">14 1560 11114,'-10'45'144,"7"-15"-1264,3-5 1248,7 1-368,-1-1-136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0 545 13667,'12'1'167,"-1"-1"1,1 0-1,-1-1 1,0 0-1,0-1 1,1 0-1,-1-1 0,-1 0 1,1-1-1,0 0 1,10-6-1,14-8-394,57-42 0,-82 54 162,-4 2 70,0 0 1,0 0 0,0-1-1,-1 0 1,0 0 0,8-9 0,-13 14 2,0 0 0,0 0 0,0 0 0,0 0 1,0 0-1,1 0 0,-1-1 0,0 1 0,0 0 1,0 0-1,0 0 0,0 0 0,0 0 0,0 0 1,0 0-1,0 0 0,0 0 0,0 0 0,0-1 1,0 1-1,0 0 0,0 0 0,0 0 0,0 0 1,0 0-1,0 0 0,0 0 0,0 0 0,0-1 1,0 1-1,0 0 0,0 0 0,0 0 0,0 0 1,0 0-1,0 0 0,0 0 0,0 0 0,0 0 1,0-1-1,0 1 0,0 0 0,0 0 1,0 0-1,-1 0 0,1 0 0,0 0 0,0 0 1,0 0-1,0 0 0,0 0 0,0 0 0,0 0 1,0 0-1,0 0 0,-1 0 0,1 0 0,0 0 1,0 0-1,0 0 0,0 0 0,0 0 0,-7 1 368,-1 4-154,0 0 1,0 1 0,0-1 0,1 2-1,0-1 1,1 1 0,-1 0-1,1 0 1,0 1 0,1-1 0,0 1-1,0 1 1,1-1 0,0 1-1,-5 13 1,9-20-205,0-1 0,-1 0 0,1 1 0,0-1 0,0 1 0,0-1 0,0 0 0,0 1 0,0-1 0,0 0 0,1 1 0,-1-1 0,0 0 0,1 1 0,-1-1 0,1 0 0,-1 1-1,1-1 1,0 0 0,0 0 0,-1 0 0,1 0 0,0 0 0,0 0 0,0 0 0,0 0 0,0 0 0,0 0 0,1 0 0,-1-1 0,0 1 0,0 0 0,0-1 0,1 1 0,-1-1 0,0 1 0,1-1 0,-1 0 0,0 0 0,1 0 0,-1 1 0,1-1-1,-1 0 1,3-1 0,5 1-10,0-1-1,1 0 0,-1 0 1,0-1-1,11-4 0,2-1-63,-1-2 0,0-1-1,0-1 1,-1 0-1,-1-2 1,0 0 0,-1-1-1,0-1 1,-1 0-1,29-36 1,-21 20 136,-1-2-1,-2 0 1,-1-1-1,-2-1 1,22-55 0,-37 80 8,13-41 279,-16 47-303,0 0 1,0-1 0,0 1 0,-1 0 0,0-1 0,0 1 0,0 0 0,0 0 0,-2-8 0,2 12-54,0 0 0,0-1 0,0 1-1,0-1 1,0 1 0,-1 0 0,1-1 0,0 1 0,0 0 0,0-1 0,-1 1-1,1 0 1,0-1 0,0 1 0,-1 0 0,1 0 0,0-1 0,-1 1 0,1 0 0,0 0-1,-1-1 1,1 1 0,0 0 0,-1 0 0,1 0 0,0 0 0,-1 0 0,1-1-1,-1 1 1,1 0 0,0 0 0,-1 0 0,1 0 0,-1 0 0,1 0 0,0 0 0,-1 0-1,1 1 1,-1-1 0,1 0 0,0 0 0,-1 0 0,1 0 0,0 0 0,-1 1-1,1-1 1,0 0 0,-1 0 0,1 1 0,0-1 0,-1 0 0,1 0 0,0 1-1,0-1 1,-1 0 0,1 1 0,0-1 0,0 0 0,-1 1 0,-17 24 296,8-5-289,1 0 1,1 0-1,1 1 0,0 1 0,2-1 0,0 1 0,2 0 1,-1 34-1,3-24-25,1 1 0,3-1 0,0 0 0,2 0 0,11 41-1,9-4 72,-22-61-358,0-1 0,1 0-1,0 0 1,0 0 0,8 10 0,-26-28-519,-1 2 1,0 0 0,0 0-1,-20-7 1,-4-3 42,35 17 711,-14-8-59,-34-23 0,48 30 211,1 1 0,-1-1 0,1 0 0,0 0 1,0-1-1,0 1 0,0-1 0,0 1 0,1-1 0,0 0 0,0 0 0,0 0 1,0 0-1,0 0 0,-1-8 0,3 10-28,0 0 0,0 0 0,0 0 0,1 0 0,-1-1 0,0 1 0,1 0 0,0 0 0,-1 0 0,1 0 0,0 0 0,0 0 0,0 0-1,0 0 1,1 1 0,-1-1 0,0 0 0,1 1 0,-1-1 0,1 1 0,0-1 0,-1 1 0,1 0 0,0 0 0,3-2 0,4-2 95,1 1 1,-1 0-1,1 0 1,11-2-1,4 1-94,-1 1-1,0 1 1,1 1 0,25 2-1,2 1-57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11658,'1'0'111,"1"-1"-1,-1 1 0,1 0 1,0 0-1,-1 0 0,1 1 0,0-1 1,-1 0-1,1 0 0,-1 1 1,1-1-1,-1 1 0,1 0 0,-1-1 1,1 1-1,-1 0 0,0 0 0,1 0 1,1 2-1,-1-1 65,0 0-1,0 1 1,-1-1-1,1 1 1,-1-1 0,1 1-1,-1 0 1,0-1 0,0 1-1,0 4 1,2 7 536,-1 1 0,0-1 0,-2 25 0,0-31-479,-16 226 2917,0-20-1637,18-183-1233,-2-31-271,0 0-1,0-1 1,0 1-1,0 0 1,1-1-1,-1 1 1,0 0-1,0 0 1,0-1-1,1 1 1,-1 0-1,0-1 1,0 1-1,0 0 1,1 0-1,-1 0 1,0-1-1,1 1 1,-1 0-1,0 0 1,0 0-1,1 0 1,-1-1-1,0 1 1,1 0-1,-1 0 1,0 0-1,1 0 1,-1 0-1,0 0 1,1 0-1,-1 0 1,0 0-1,1 0 1,-1 0-1,0 0 1,1 0-1,-1 0 1,0 1-1,1-1 1,-1 0-1,0 0 1,1 0-1,-1 0 1,0 1-1,0-1 1,1 0-1,-1 0 1,0 0-1,0 1 1,1-1-1,-1 0 1,0 0-1,0 1 1,0-1-1,0 0 1,1 1-1,-1-1 1,0 0-1,0 1 1,0-1-1,0 0 1,0 1-1,0-1 1,0 0-1,0 1 1,7-15 85,-2 0 0,0-1 0,0 0 0,2-19 0,3-7 10,12-41-123,3 0 1,41-88-1,-61 160-39,1 0 1,0 0-1,0 0 0,1 1 0,0 0 0,1 1 1,10-10-1,-16 16 22,1-1 1,0 0 0,1 1-1,-1 0 1,0 0-1,1 0 1,-1 0 0,1 1-1,0-1 1,-1 1-1,1 0 1,0 0 0,0 0-1,0 1 1,0-1-1,-1 1 1,1 0 0,0 0-1,0 0 1,0 1 0,0-1-1,0 1 1,0 0-1,4 2 1,-6-3 20,-1 1 0,1 0 1,0 0-1,0 0 0,0 0 0,-1 0 1,1 0-1,-1 0 0,1 1 0,-1-1 1,1 1-1,-1-1 0,0 1 0,1-1 1,-1 1-1,0 0 0,0 0 0,0-1 1,-1 1-1,1 0 0,0 0 0,-1 0 1,1 0-1,-1 0 0,0 0 0,1 0 1,-1 0-1,0 0 0,0 0 0,0 0 1,-1 0-1,1 0 0,0 0 0,-1 0 0,1 0 1,-1 0-1,-1 2 0,-1 4 35,-1 0-1,0-1 0,0 1 1,0-1-1,-1 0 0,0-1 1,-11 11-1,7-7 24,-1-1 1,0-1-1,0 0 0,-1 0 1,0-1-1,0 0 0,-1-1 1,0 0-1,0-1 0,0-1 1,-26 7-1,37-11-75,0 0-1,0 0 0,0 0 1,0 0-1,0 0 1,0 0-1,0 0 1,0 0-1,0 0 1,0 0-1,0 0 1,0-1-1,0 1 1,-2-1-1,3 1 10,0-1 0,0 1 0,0 0 0,-1 0-1,1-1 1,0 1 0,0 0 0,0 0 0,0-1 0,0 1-1,0 0 1,0 0 0,0-1 0,0 1 0,0 0 0,0-1 0,0 1-1,0 0 1,0 0 0,0-1 0,0 1 0,0 0 0,0-1-1,0 1 1,0 0 0,1 0 0,-1-1 0,0 1 0,0 0 0,0 0-1,1-1 1,1-2-62,0 1-1,1-1 1,-1 0 0,1 1-1,0 0 1,0 0-1,4-3 1,20-10-359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0:5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41 15291,'0'0'44,"0"0"1,1 0-1,-1 0 0,0 0 0,1 0 0,-1 0 1,0 0-1,0 0 0,1 0 0,-1 0 0,0 0 1,0 0-1,1 1 0,-1-1 0,0 0 0,0 0 1,1 0-1,-1 0 0,0 0 0,0 1 0,0-1 1,1 0-1,-1 0 0,0 0 0,0 1 0,0-1 1,0 0-1,1 0 0,-1 1 0,0-1 1,0 0-1,0 0 0,0 1 0,0-1 0,0 0 1,0 0-1,0 1 0,0-1 0,0 0 0,0 1 1,0-1-1,0 0 0,0 0 0,0 1 0,0-1 1,0 0-1,0 0 0,0 1 0,0-1 0,0 0 1,-1 0-1,1 1 0,0-1 0,0 0 0,0 0 1,0 1-1,-1-1 0,1 0 0,0 0 0,-16 28 1199,2-4-499,10-14-586,1 0 0,0 0 0,1 1 0,-2 16 1,4-23-151,0 1 1,0 0-1,0 0 1,0 0-1,1-1 1,-1 1-1,1 0 1,1-1-1,-1 1 1,1-1-1,-1 1 1,4 5-1,-5-10-8,0 0 0,1 1-1,-1-1 1,0 0 0,0 1 0,1-1-1,-1 0 1,0 1 0,1-1 0,-1 0-1,0 0 1,1 1 0,-1-1 0,0 0-1,1 0 1,-1 0 0,1 1-1,-1-1 1,0 0 0,1 0 0,-1 0-1,1 0 1,-1 0 0,0 0 0,1 0-1,-1 0 1,1 0 0,-1 0 0,1 0-1,-1 0 1,0 0 0,1 0 0,-1 0-1,1-1 1,-1 1 0,0 0 0,1 0-1,-1 0 1,0-1 0,1 1 0,-1 0-1,0 0 1,1-1 0,-1 1 0,0 0-1,1-1 1,-1 1 0,0 0-1,0-1 1,0 1 0,1-1 0,-1 1-1,0 0 1,0-1 0,0 1 0,0-1-1,13-27-202,-12 25 166,2-7-51,0 0 0,-1 0-1,0 0 1,-1 0 0,0-1-1,0 1 1,-1 0 0,-1-1-1,1 1 1,-4-14 0,3 19 83,-1 0 0,1 0 0,-1 1 0,0-1 0,0 0 0,0 1 0,-1 0 0,1 0 0,-1-1 0,-4-4 0,4 7 38,1 0-1,-1 0 1,1 0 0,-1 0-1,0 0 1,0 1 0,1-1-1,-1 1 1,0 0-1,0 0 1,-1 0 0,1 0-1,0 0 1,0 1 0,0-1-1,-1 1 1,-2 0 0,4 0-4,0-1 0,0 1 0,0 0-1,0 1 1,0-1 0,0 0 0,0 0 0,0 1 0,0-1 0,0 1 0,0 0 0,1-1 0,-1 1 0,0 0 0,0 0 0,1 0 0,-1 1 0,1-1 0,-1 0 0,1 0 0,-1 1 0,1-1 0,0 1 0,0-1 0,-1 1 0,1 0 0,0-1 0,1 1 0,-1 0-1,0 0 1,0 0 0,1 0 0,-1 0 0,1-1 0,0 1 0,-1 0 0,1 0 0,0 2 0,0 0-5,1 0 0,-1 0-1,1-1 1,-1 1 0,1 0 0,1-1-1,-1 1 1,0-1 0,1 1 0,0-1-1,-1 1 1,2-1 0,-1 0 0,0 0-1,0 0 1,1 0 0,0-1-1,-1 1 1,5 2 0,-3-2-20,0-1 0,-1 0 1,1 1-1,1-2 0,-1 1 0,5 1 1,-8-2-28,1-1 1,-1 0 0,0 0-1,0 0 1,1 1 0,-1-1-1,0 0 1,0-1 0,1 1-1,-1 0 1,0 0 0,0 0-1,1-1 1,-1 1 0,0-1-1,0 1 1,0-1 0,0 1-1,0-1 1,0 0 0,1 1-1,-1-1 1,-1 0 0,1 0 0,1-1-1,-1-1-116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0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8 291 16460,'-3'10'608,"2"-1"0,-1 1 0,1 0 0,1 20 0,0-13 132,-1-3-437,3 83 920,-1-88-1176,0 0 0,0 0 0,1 0 0,0-1 0,1 1 0,0-1 0,1 1 0,5 10 0,-8-18-44,-1 1 0,1-1 0,0 0-1,0 0 1,0 1 0,0-1 0,0 0 0,0 0 0,0 0 0,1 0 0,-1 0 0,0-1 0,3 2 0,-4-2-1,1 1 0,-1-1 0,1 0 0,-1 0 0,1 0 1,-1 0-1,1 0 0,-1 0 0,0-1 0,1 1 0,-1 0 1,1 0-1,-1 0 0,1 0 0,-1 0 0,1-1 0,-1 1 1,1 0-1,-1 0 0,0-1 0,1 1 0,-1 0 0,0-1 1,1 1-1,-1 0 0,1-2 0,1 0 4,-1-1 0,0 0 0,1 0 1,-1 0-1,0 0 0,0 0 0,-1 0 0,1-1 0,-1 1 0,1-4 0,-1-15 1,-1 1-1,-2-1 0,-8-39 1,5 28-55,6 33 46,0-1 0,0 1 0,0 0 0,0 0 1,0-1-1,0 1 0,0 0 0,0 0 0,0 0 0,0-1 0,0 1 1,0 0-1,0 0 0,0 0 0,1-1 0,-1 1 0,0 0 1,0 0-1,0 0 0,0 0 0,0-1 0,1 1 0,-1 0 0,0 0 1,0 0-1,0 0 0,0 0 0,1-1 0,-1 1 0,0 0 0,0 0 1,0 0-1,1 0 0,-1 0 0,0 0 0,0 0 0,1 0 1,-1 0-1,0 0 0,0 0 0,0 0 0,1 0 0,-1 0 0,0 0 1,0 0-1,1 0 0,-1 0 0,0 0 0,0 0 0,0 1 1,1-1-1,-1 0 0,0 0 0,0 0 0,0 0 0,0 0 0,1 1 1,-1-1-1,0 0 0,22 11-12,-7-3-32,-7-6-104,-1 1-1,1-1 1,0 0 0,0 0 0,-1-1-1,1 0 1,0-1 0,0 0-1,0 0 1,0 0 0,0-1-1,0 0 1,0-1 0,-1 0-1,1 0 1,0-1 0,-1 1-1,0-2 1,0 1 0,0-1 0,0 0-1,0-1 1,-1 1 0,0-1-1,0-1 1,0 1 0,0-1-1,-1 0 1,0 0 0,5-9-1,5-9-558,-1-1 0,-2 0 0,13-35 0,20-82-328,-28 85 1655,-26 89 583,2 0 1,1 1-1,1 0 0,0 45 1,5-56-1211,1 0 1,0-1 0,2 1 0,0-1 0,1 0 0,2 0 0,0 0 0,1-1-1,10 20 1,-8-21-178,23 30 0,-27-43 129,-1 0 0,1 0 1,1-1-1,-1 1 0,1-1 1,0-1-1,0 1 0,9 4 0,-10-9 77,-6-7 15,-5-8 29,-11-13 115,-2 1-1,-1 1 1,0 0 0,-43-39-1,9 10 667,53 54-813,1 0 1,-1 1-1,0-1 1,1 0-1,-1 0 0,0 1 1,1-1-1,-1 0 1,1 0-1,-1 0 1,1 0-1,-1 0 0,1 0 1,0 0-1,-1 0 1,1 0-1,0-1 1,0 2-28,0 0 0,1-1 0,-1 1 1,0 0-1,1 0 0,-1-1 1,1 1-1,-1 0 0,0 0 0,1 0 1,-1-1-1,1 1 0,-1 0 1,0 0-1,1 0 0,-1 0 0,1 0 1,-1 0-1,1 0 0,-1 0 1,0 0-1,1 0 0,-1 0 0,1 0 1,-1 0-1,1 1 0,45 13-521,-34-9 191,32 7-447,64 10 0,-53-16 233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15427,'0'0'44,"0"-1"-1,0 0 0,0 0 0,0 1 0,0-1 1,-1 0-1,1 1 0,0-1 0,0 0 1,-1 1-1,1-1 0,0 0 0,-1 1 0,1-1 1,0 1-1,-1-1 0,1 1 0,-1-1 1,1 1-1,-1-1 0,1 1 0,-1-1 0,1 1 1,-1-1-1,0 1 0,1 0 0,-1-1 1,0 1-1,1 0 0,-1 0 0,0 0 0,1-1 1,-1 1-1,0 0 0,0 0 0,1 0 1,-1 0-1,0 0 0,1 0 0,-1 0 1,0 1-1,1-1 0,-1 0 0,0 0 0,0 0 1,1 1-1,-1-1 0,1 0 0,-1 1 1,0-1-1,0 1 0,-2 2 101,0 0-1,0 0 1,0 0 0,0 0-1,1 0 1,-1 1 0,1-1-1,-3 7 1,-1 5 85,1-1 1,0 1-1,1 1 1,1-1-1,0 0 1,1 1-1,1 17 0,0-7-116,2 0 0,2 0 0,7 39 0,5-9-118,3-1 0,45 95 0,-50-121-66,-3-13 34,-9-29-1,-10-32-9,9 43 46,-9-34 138,-1 0 0,-2 1 0,-2 1 0,-30-58 0,39 77 345,5 15-475,1 0-1,-1 0 0,0 0 0,0-1 1,0 1-1,0 0 0,1 0 1,-1 0-1,0-1 0,0 1 0,1 0 1,-1 0-1,0 0 0,0 0 1,1 0-1,-1 0 0,0 0 0,0-1 1,1 1-1,-1 0 0,0 0 1,0 0-1,1 0 0,-1 0 0,0 0 1,0 0-1,1 0 0,-1 0 1,0 1-1,1-1 0,-1 0 0,32 13-255,-20-8-90,13 4-171,0-2 0,46 8 0,-22-8 10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0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141 240 15299,'-5'-1'193,"0"1"-1,1 0 0,-1 1 0,0-1 0,1 1 1,-1 0-1,0 0 0,1 0 0,-1 1 1,1 0-1,0 0 0,0 0 0,0 0 1,0 0-1,0 1 0,0 0 0,0 0 1,1 0-1,-6 5 0,4-2-9,0-1-1,0 1 1,1 0 0,0 0-1,0 1 1,0-1-1,0 1 1,1 0-1,0 0 1,1 0 0,-3 11-1,5-16-157,-1 0-1,1 0 0,0 0 1,-1 0-1,1 1 0,0-1 1,1 0-1,-1 0 0,0 0 1,1 1-1,-1-1 0,1 0 1,0 0-1,-1 0 1,1 0-1,0 0 0,0 0 1,0 0-1,1 0 0,1 2 1,0-2-30,-1 0 1,0-1 0,1 1-1,-1-1 1,1 1-1,-1-1 1,1 0 0,0 0-1,-1 0 1,1-1-1,0 1 1,0 0 0,5-1-1,1 0-67,-1 0 0,0 0 0,1-1-1,-1 0 1,0-1 0,0 0 0,0 0 0,0-1-1,15-7 1,-15 5 7,0-1 0,-1 0 0,0-1-1,1 1 1,-2-1 0,1-1 0,-1 1 0,0-1-1,-1 0 1,0 0 0,0-1 0,-1 0 0,4-11-1,5-15 8,-2 0 0,6-40 0,-12 54 152,-2 2 24,-3 16-77,0-1 0,0 0 0,1 0 1,0 1-1,0-1 0,0 0 0,0 1 0,0-1 0,1 1 0,-1 0 1,4-6-1,-5 9-29,1 0 0,-1 0 1,0 0-1,1 0 0,-1 1 1,0-1-1,1 0 0,-1 0 1,0 0-1,1 0 0,-1 0 0,0 0 1,1 0-1,-1 1 0,0-1 1,0 0-1,1 0 0,-1 0 1,0 1-1,0-1 0,1 0 0,-1 0 1,0 1-1,0-1 0,0 0 1,1 0-1,-1 1 0,0-1 1,0 0-1,0 1 0,0-1 1,0 0-1,1 1 0,7 17 165,-5-12-81,-1-1-108,0-1 0,1 1 0,0-1 0,0 0 0,0 0 0,0-1-1,1 1 1,-1 0 0,7 4 0,-8-7-8,-1 0 0,1-1 0,0 1 0,-1 0-1,1-1 1,-1 1 0,1-1 0,0 0 0,-1 1-1,1-1 1,0 0 0,0 0 0,-1 0 0,1 0-1,0 0 1,-1-1 0,1 1 0,0 0 0,-1-1-1,1 1 1,0-1 0,-1 0 0,1 1 0,-1-1-1,1 0 1,-1 0 0,0 0 0,1 0 0,-1 0-1,0 0 1,0-1 0,2-1 0,2-2-61,-1 0 0,1-1 0,-1 0 0,0 0 0,-1 0 0,1-1 0,-1 1 0,-1-1 0,1 0 0,-1 0 0,0 1 0,-1-1 0,1-1-1,-1 1 1,-1-12 0,1 18 79,-1 1-1,0 0 0,0 0 0,0-1 0,-1 1 1,1 0-1,0-1 0,0 1 0,0 0 0,0-1 0,0 1 1,0 0-1,0-1 0,0 1 0,-1 0 0,1 0 0,0-1 1,0 1-1,0 0 0,-1 0 0,1-1 0,0 1 1,0 0-1,-1 0 0,1 0 0,0-1 0,0 1 0,-1 0 1,1 0-1,0 0 0,-1 0 0,1 0 0,0 0 1,-1 0-1,1-1 0,0 1 0,-1 0 0,1 0 0,0 0 1,-1 0-1,1 0 0,0 1 0,-1-1 0,1 0 0,0 0 1,0 0-1,-1 0 0,1 0 0,0 0 0,-1 0 1,1 1-1,0-1 0,0 0 0,-1 0 0,1 0 0,0 1 1,0-1-1,-1 0 0,1 0 0,0 1 0,0-1 0,0 0 1,-1 0-1,1 1 0,-17 20 62,9-5 37,0 0 0,1 1 0,0 0 0,1 0 0,2 1-1,-5 25 1,7-31-22,0 0 0,1 0-1,1 0 1,0 0 0,1 0 0,0 1-1,1-1 1,0-1 0,1 1-1,6 18 1,-7-24-67,1-1 0,0 0 0,0 0 0,0 0 1,0-1-1,1 1 0,0-1 0,0 1 0,0-1 0,0-1 0,1 1 0,-1-1 0,1 1 1,0-1-1,0 0 0,0-1 0,1 1 0,-1-1 0,1 0 0,-1-1 0,1 1 0,-1-1 0,1 0 1,0-1-1,0 1 0,-1-1 0,1 0 0,0-1 0,8-1 0,-3 1-49,0-1-1,0-1 0,-1 0 1,1-1-1,-1 0 1,1-1-1,-1 0 1,-1 0-1,1-1 0,-1 0 1,0-1-1,0 0 1,-1 0-1,11-13 1,-12 12 52,-1-1 0,1 1 0,-1-1 0,-1-1 0,0 1 0,0-1 0,-1 0 0,0 0 0,4-19 0,-8 18 344,-3 14 92,-3 18 171,5-16-570,1-1-1,0 1 1,0-1-1,1 0 1,-1 1-1,1-1 1,0 1-1,0-1 0,0 0 1,1 0-1,-1 0 1,1 0-1,0 0 1,0 0-1,1 0 1,-1 0-1,1-1 1,0 0-1,0 1 1,0-1-1,0 0 0,0 0 1,1 0-1,4 2 1,-2-2-103,0 0 0,0 0 1,1-1-1,-1 0 0,1 0 1,0 0-1,0-1 0,-1 0 1,1 0-1,0-1 0,0 0 1,0 0-1,0-1 0,0 0 1,8-1-1,-10 0-40,1 1-1,-1-1 0,1 0 1,-1-1-1,0 1 1,0-1-1,0 0 1,0 0-1,0-1 1,-1 0-1,1 1 1,-1-1-1,0-1 1,0 1-1,-1-1 1,1 1-1,-1-1 0,0 0 1,0 0-1,-1 0 1,1-1-1,-1 1 1,0-1-1,-1 1 1,1-1-1,-1 0 1,0 1-1,-1-1 1,1 0-1,-1 0 1,0 0-1,-1 1 1,-1-10-1,-9-37-435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0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16404,'0'22'1192,"6"-2"-1080,9-2-376,-4-8 640,0-2-136,5-8-216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0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24 14275,'-2'-2'75,"-1"-1"-1,0 1 1,0 0 0,0 0 0,0 0-1,0 1 1,0-1 0,0 1-1,0-1 1,-1 1 0,1 0 0,0 0-1,-1 1 1,1-1 0,-5 1-1,1 0-12,1 0-1,-1 0 0,0 1 0,0 0 0,0 1 0,1 0 0,-9 3 0,-5 4 22,0 0 0,1 2-1,-33 24 1,15-8-83,2 3-1,1 1 0,2 1 1,1 2-1,1 1 0,2 2 1,2 0-1,-23 44 0,31-48-6,1 1-1,2 1 0,2 1 1,1 0-1,2 0 0,1 1 0,2 0 1,1 0-1,3 1 0,0 45 0,3-69 9,2 1-1,-1-1 1,2 0-1,0 0 1,0 0-1,1 0 0,1-1 1,8 17-1,-9-23 0,1 1 0,-1 0 0,2-1 0,-1 0 0,1 0 0,0-1 0,1 0 0,-1 0 0,1 0 0,1-1 0,-1 0 0,1 0 0,-1 0 0,13 4 0,-4-3 4,0-1-1,1 0 0,0-1 1,0-1-1,0 0 0,0-1 1,0-1-1,0-1 0,23-2 1,-16-1 10,0-2 1,-1 0 0,1-1-1,-1-2 1,-1 0 0,26-13-1,-15 3 61,-1-1 0,0-2 0,-1-1 0,-2-1 0,0-1-1,-2-2 1,0-1 0,34-46 0,-41 44 94,0-1 0,-2 0 0,-2-2 0,23-57 0,-32 67-47,0 0 1,-1 0-1,-1-1 1,-1 0-1,-2 0 1,0 0-1,-1 0 1,-3-28-1,1 41-89,0 1 0,-1 0-1,-1 0 1,1 0 0,-1 0 0,-1 1 0,0-1-1,0 1 1,0 0 0,-1 0 0,-1 0 0,1 1-1,-1 0 1,0 0 0,-1 0 0,0 1-1,0 0 1,0 0 0,-11-6 0,8 7-99,0-1 0,0 2 0,-1-1 0,0 1-1,0 1 1,0 0 0,0 1 0,0 0 0,0 1 0,-1 0 0,1 0 0,-1 1 0,1 1 0,0 0 0,-15 3 0,20-2 22,0-1 0,0 1 0,0 0 1,0 0-1,1 0 0,-1 1 0,1 0 1,-1 0-1,1 0 0,-5 6 0,-13 13-285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4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43 17404,'1'-1'120,"-1"0"-1,1-1 1,-1 1 0,1 0 0,-1-1-1,0 1 1,0-1 0,0 1 0,0 0 0,0-1-1,0 1 1,0-1 0,-1 1 0,1 0 0,0-1-1,-1 1 1,1 0 0,-1-1 0,1 1-1,-1 0 1,0 0 0,0-1 0,1 1 0,-1 0-1,0 0 1,0 0 0,0 0 0,0 0 0,0 0-1,0 0 1,-2-1 0,0 2-26,0-1 1,1 1 0,-1 0-1,1 0 1,-1 0-1,0 0 1,1 0 0,-1 1-1,1-1 1,-1 1-1,0-1 1,1 1 0,-1 0-1,1 0 1,0 0-1,-4 2 1,-20 13 4,1 1 1,1 0-1,1 2 0,1 1 1,0 1-1,2 0 0,-36 49 1,55-69-99,-5 7-27,1 0 1,0 0-1,0 0 0,0 1 1,-4 13-1,8-21 9,1 1 0,0-1 1,-1 1-1,1-1 0,0 1 0,0-1 1,0 1-1,0 0 0,0-1 1,0 1-1,0 0 0,0-1 0,1 1 1,-1-1-1,1 1 0,-1-1 0,1 1 1,-1-1-1,1 1 0,0-1 0,0 0 1,0 1-1,0-1 0,0 0 1,0 0-1,0 1 0,0-1 0,1 0 1,-1 0-1,0 0 0,1-1 0,-1 1 1,0 0-1,1 0 0,-1-1 1,1 1-1,-1-1 0,1 1 0,-1-1 1,4 1-1,17 3-187,0-1 0,1-1 0,-1-1 0,39-3 0,-33 1 48,-1 1 1,44 5 0,-63-4 139,1 1-1,-1 0 1,0 0-1,13 6 1,-19-7 23,-1 0 1,0-1-1,0 1 0,1-1 1,-1 1-1,0 0 0,0 0 1,0 0-1,1 0 0,-1 0 1,0 0-1,-1 0 0,1 0 1,0 0-1,0 0 0,0 1 1,-1-1-1,1 0 0,0 1 1,-1-1-1,1 0 0,-1 1 1,0-1-1,1 1 1,-1-1-1,0 0 0,0 1 1,0-1-1,0 1 0,0-1 1,0 1-1,-1-1 0,1 1 1,-1 1-1,-1 1 53,0 1 0,-1-1 0,0 1 1,0-1-1,0 0 0,0 0 0,0-1 0,-1 1 0,0-1 0,0 1 1,0-1-1,-7 4 0,-7 4 337,-33 13 0,27-13-143,-1-1-1,0-2 0,0 0 1,-1-2-1,0-1 1,-40 4-1,43-12-805,17-3-356,6 5 848,0 1 1,0-1-1,0 1 1,1-1 0,-1 0-1,0 1 1,0-1-1,1 1 1,-1-1-1,1 1 1,-1-1-1,0 1 1,1-1-1,-1 1 1,1-1-1,-1 1 1,1-1 0,0 0-1,61-34-1121,-18 5 348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4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56 18348,'-5'19'724,"-2"0"-1,0-1 1,-1 0-1,-19 31 1,-12 26 454,31-56-1043,0-1 0,2 2 0,0-1 0,1 1 0,-3 23 0,8-40-133,0-1 0,0 0 0,0 1 0,0-1 0,0 0-1,1 1 1,-1-1 0,1 0 0,0 1 0,-1-1-1,1 0 1,2 4 0,-2-5-4,-1 0 0,1 0 0,0 0 0,0-1 0,0 1 0,-1 0 0,1 0 0,0 0 0,0-1 1,0 1-1,1 0 0,-1-1 0,0 1 0,0-1 0,0 0 0,0 1 0,0-1 0,2 0 0,0 1-2,0-2-1,-1 1 1,1 0 0,0 0-1,-1-1 1,1 0 0,-1 1-1,1-1 1,-1 0 0,1 0-1,-1-1 1,1 1 0,-1 0-1,0-1 1,0 1 0,0-1-1,0 0 1,0 0 0,3-3-1,3-6 6,0 0-1,-1-1 1,0 0-1,-1 0 1,-1 0-1,0-1 1,-1 1 0,5-19-1,-2-1 89,-2 0-1,3-42 1,-8 67-66,1 1 10,-1 0 1,0 0 0,0 1 0,-1-1 0,-1-10 0,2 16-32,0 0 0,0 0 1,0 0-1,0 0 1,0 0-1,0 0 0,0 0 1,0 0-1,0 0 1,0 0-1,-1 0 1,1 1-1,0-1 0,0 0 1,0 0-1,0 0 1,0 0-1,0 0 0,0 0 1,0 0-1,0 0 1,0 0-1,0 0 0,0-1 1,0 1-1,0 0 1,-1 0-1,1 0 1,0 0-1,0 0 0,0 0 1,0 0-1,0 0 1,0 0-1,0 0 0,0 0 1,0 0-1,0 0 1,0 0-1,0 0 1,0 0-1,0 0 0,0 0 1,0 0-1,0 0 1,0 0-1,0 0 0,0-1 1,0 1-1,0 0 1,0 0-1,0 0 0,0 0 1,0 0-1,0 0 1,0 0-1,0 0 1,0 0-1,-2 9 78,1 15 11,1-20-89,1 1 1,-1-1-1,1 1 0,0-1 1,0 1-1,1-1 0,-1 0 1,1 0-1,0 1 0,0-1 1,0 0-1,1-1 0,0 1 1,-1 0-1,1-1 0,0 1 1,1-1-1,-1 0 0,6 4 1,-5-5-6,0 0 1,0 0 0,0-1-1,1 1 1,-1-1 0,0 0-1,1 0 1,-1 0-1,1-1 1,-1 0 0,1 0-1,-1 0 1,1 0 0,-1-1-1,1 1 1,-1-1 0,1 0-1,-1-1 1,0 1 0,5-3-1,6-3-6,-1 0 0,1-1 0,-2-1-1,1 0 1,-2-1 0,23-22 0,60-76-18,-87 97 26,8-4-39,-16 14 39,0 1 0,0 0 0,0 0 1,0 0-1,0 0 0,0 0 0,0 0 0,0 0 0,1 0 0,-1 0 0,0 0 0,0 0 0,0 0 0,0-1 0,0 1 1,0 0-1,0 0 0,1 0 0,-1 0 0,0 0 0,0 0 0,0 0 0,0 0 0,0 0 0,0 0 0,1 0 1,-1 0-1,0 1 0,0-1 0,0 0 0,0 0 0,0 0 0,0 0 0,1 0 0,-1 0 0,0 0 0,0 0 0,0 0 1,0 0-1,0 0 0,0 0 0,0 1 0,0-1 0,0 0 0,1 0 0,-1 0 0,0 0 0,0 0 0,0 0 0,0 0 1,0 1-1,0-1 0,0 0 0,0 0 0,0 0 0,0 0 0,0 0 0,-7 36-44,-25 125 105,29-140-49,1 1 0,1 0 0,1 0 0,1 0 0,6 33 0,-6-50-200,0 1 0,0-1 0,1 1 0,0-1-1,0 1 1,1-1 0,-1 0 0,1 0 0,0 0 0,0-1-1,1 1 1,-1-1 0,1 0 0,0 0 0,0 0-1,1 0 1,-1-1 0,1 1 0,7 3 0,3 3-1465,-14-5 618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3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11594,'-4'43'395,"-9"173"1169,13-169-1458,2-1-1,13 78 1,0-20-799,3 150 1,-7-53 936,-9-173 262,-1-36-426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1:4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 19572,'0'0'50,"0"-1"0,0 1 0,0 0 0,0-1 0,0 1 0,0 0 0,0 0 0,0-1 0,0 1 1,0 0-1,0 0 0,-1-1 0,1 1 0,0 0 0,0 0 0,0-1 0,0 1 0,0 0 0,0 0 0,-1 0 0,1-1 0,0 1 0,0 0 0,0 0 0,-1 0 0,1 0 0,0-1 0,0 1 0,-1 0 0,1 0 0,0 0 0,0 0 0,-1 0 0,1 0 0,0 0 0,0 0 0,-1 0 0,1 0 0,0 0 1,0 0-1,-1 0 0,1 0 0,0 0 0,0 0 0,-1 0 0,1 0 0,0 0 0,0 0 0,-1 0 0,1 0 0,0 0 0,0 0 0,-1 1 0,1-1 0,0 0 0,0 0 0,0 0 0,-1 0 0,1 1 0,0-1 0,0 0 0,0 0 0,0 1 0,0-1 0,-1 0 0,1 0 0,0 1 0,-11 21 941,10-21-788,-24 56 284,3 1 1,2 1 0,3 0-1,-11 66 1,27-117-489,0-1 1,1 1 0,-1 0 0,2-1-1,-1 1 1,2 7 0,-2-13-1,1 1 1,0-1-1,-1 0 0,1 0 1,0 0-1,0 0 1,0 0-1,0 0 0,1 0 1,-1 0-1,0 0 1,1-1-1,-1 1 1,1-1-1,0 1 0,0-1 1,-1 1-1,1-1 1,0 0-1,0 0 0,0 0 1,0 0-1,4 1 1,4 0-8,-1 0 0,0-1 0,1 0 0,-1 0 0,1-1 0,-1 0 0,10-2 0,66-14-315,-78 15 143,-1 0 1,1-1-1,0 0 1,-1 0-1,1-1 1,-1 1-1,0-1 0,0-1 1,0 1-1,0-1 1,-1 0-1,0 0 0,1-1 1,-2 0-1,1 0 1,0 0-1,-1 0 1,0-1-1,4-6 1,10-25-540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2:0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1770 59 7842,'-60'-3'270,"1"3"1,-1 2-1,1 3 1,0 2-1,-108 28 1,82-6 210,-139 67-1,-71 62-234,210-111-221,-60 42 425,124-74-303,2 0 1,0 2-1,1 0 0,-29 37 1,-2 17 96,2 1-1,4 3 1,3 2 0,-37 102 0,56-123-208,2 1 0,-21 109 1,35-129-33,1 1 0,2 0 0,1-1 0,2 1 0,10 63 0,102 343-19,-41-193-9,-25-53 5,26 95-78,-51-218 34,58 130 1,-58-165 61,1-1 1,1-1-1,2-1 0,2-1 1,2-2-1,1-1 0,1-1 1,43 32-1,42 24 110,152 84-1,-113-75-71,-59-33-17,128 77-30,-184-119-22,1-1 1,2-2 0,71 21-1,-92-34 12,0-1 0,1-2 1,0 0-1,0-2 0,0 0 0,47-6 0,-39 0 3,0-1 0,0-2-1,-1-2 1,47-19-1,-18-1 27,-1-2 0,-2-3 0,-1-2 0,73-64 0,-71 49 58,-1-2 0,91-116 0,65-146 45,45-163 18,-220 394-105,-5-1 0,-3-2 1,33-171-1,-48 166-52,-5 0 1,-4 0 0,-6-111-1,-5 136-80,-3 1-1,-3 1 1,-2 0-1,-4 0 1,-29-74-1,-78-126-214,-23 10 225,32 57 208,85 145-51,-23-43 17,-73-99 0,104 167-75,0 1 0,-2 2 0,-1 0 0,-1 1 0,-1 2-1,-1 1 1,-49-30 0,-12 8-28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2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700 142 12379,'-9'-5'96,"-1"1"1,0 0 0,0 0-1,-1 1 1,1 0 0,-1 1 0,0 1-1,1-1 1,-1 1 0,0 1-1,0 0 1,0 1 0,1 0 0,-1 1-1,0 0 1,1 0 0,-1 1-1,1 0 1,0 1 0,-11 6 0,-4 3-27,1 1-1,0 1 1,1 1 0,0 1 0,2 1 0,-32 33 0,24-19 24,1 2 0,2 1 0,2 0-1,1 2 1,1 1 0,3 0 0,1 2 0,1 0 0,-15 63-1,20-56-16,3 1 1,1 1-1,3-1 0,2 1 0,2 0 0,2 0 0,2 0 0,12 58 1,-7-71-74,1-1 0,2 0 0,1 0 1,2-1-1,1-1 0,2-1 1,1 0-1,2-1 0,33 40 0,-33-46-62,2-2-1,0-1 0,2 0 0,0-2 0,1-1 1,1 0-1,1-2 0,0-2 0,2 0 0,-1-2 1,37 12-1,-42-18 7,-1-2 0,1 0 1,0-2-1,0 0 0,0-2 1,0 0-1,1-2 0,-1 0 1,0-2-1,0-1 0,-1 0 1,1-2-1,-1 0 0,0-2 1,0 0-1,-1-2 0,0 0 1,-1-1-1,29-21 0,-12 3 40,-1 0 0,-2-3 0,-1-1-1,-2-1 1,-1-1 0,-2-2 0,-1-1 0,-2-1-1,29-63 1,-18 23 98,-4-2 0,-3-2-1,-4 0 1,16-97 0,-26 99 76,7-142 0,-21 187-132,-2-1 1,-1 0-1,-2 1 1,-2 0-1,-1 0 1,-15-45-1,17 66-40,-1 1 0,-1 0 0,0 0 0,-1 0 0,0 1 0,-1 0 0,-17-19 0,17 23-12,0 1-1,0 0 0,-1 0 0,0 1 0,0 1 0,-1-1 0,1 2 0,-1-1 0,-1 2 0,-14-5 0,3 3-49,-1 1-1,0 2 0,-1 0 1,-45 1-1,-101 16-339,112-8 266,48-5 125,-139 10-173,77-11 146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3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 16948,'0'-1'54,"0"1"1,1 0-1,-1-1 1,1 1-1,-1 0 1,1 0-1,-1-1 1,1 1-1,-1 0 1,1 0-1,-1 0 1,1-1-1,-1 1 1,1 0-1,-1 0 1,1 0-1,0 0 1,-1 0-1,1 0 1,-1 0-1,1 0 1,-1 0-1,1 0 1,-1 1-1,1-1 1,-1 0-1,1 0 1,0 1-1,0 0-15,-1 0 0,1-1 0,-1 1 0,1 0-1,-1 0 1,1 0 0,-1 0 0,0 0 0,0 0 0,1 0 0,-1 0-1,0 0 1,0-1 0,0 3 0,0 4 94,0-1 1,-1 1-1,0-1 0,-2 8 1,-19 69 215,4 0 1,3 2 0,-5 132 0,20-198-354,0-1 1,1 1 0,1-1 0,0 0 0,7 24 0,-8-38-17,0 0 0,0 0 0,1 0 0,-1-1 0,1 1 0,0 0 0,0-1 0,0 0-1,0 1 1,1-1 0,-1 0 0,1 0 0,0 0 0,0-1 0,0 1 0,0-1 0,0 0 0,1 1 0,-1-1 0,1-1 0,-1 1 0,1 0 0,0-1 0,0 0 0,0 0 0,0 0 0,-1 0 0,1-1 0,0 0-1,7 0 1,-1-1-155,0 0 0,-1-1 0,1-1 0,-1 0 0,0 0 0,0 0 0,0-1 0,0-1 0,0 0 0,9-7 0,6-5-544,-1-1 0,25-26 0,-27 22-232,37-46 0,-52 60 1025,0 0 0,-1 0 0,0-1 0,-1 0 0,0 0 0,0 0 0,-1 0 0,0 0 0,-1-1 0,2-11 0,-3 20-18,-1 0 1,0 0-1,0 1 0,0-1 1,0 0-1,0 0 1,0 0-1,0 0 0,0 1 1,0-1-1,0 0 1,0 0-1,-1 0 0,1 0 1,0 1-1,-1-1 0,1 0 1,0 0-1,-1 1 1,1-1-1,-1 0 0,1 1 1,-1-1-1,1 0 1,-1 1-1,0-1 0,0 0 1,0 1 18,-1 0 0,1 0 1,0 0-1,0 0 0,0 0 1,-1 0-1,1 0 0,0 0 1,0 0-1,0 0 1,-1 1-1,1-1 0,0 1 1,0-1-1,0 1 0,-1 0 1,-5 3 171,1-1 1,1 1 0,-1 1 0,0-1-1,-6 8 1,3-1-53,1-1 1,1 1-1,0 1 0,0-1 0,-4 14 0,8-21-162,1 1 0,0 0-1,1 0 1,-1 0-1,1 0 1,0 0-1,1 1 1,-1-1 0,1 0-1,0 0 1,0 0-1,0 1 1,1-1-1,0 0 1,2 8 0,-2-11-18,1 1-1,0 0 1,-1-1 0,1 0 0,0 1 0,0-1 0,0 0 0,0 0 0,0 0 0,1 0 0,-1 0 0,1-1 0,-1 1-1,1-1 1,0 1 0,-1-1 0,1 0 0,0 0 0,0 0 0,0-1 0,0 1 0,0-1 0,0 1 0,0-1 0,0 0-1,0 0 1,4-1 0,4 0 33,0-1 0,0 0 0,0 0 0,0-1 0,-1-1 0,13-5 0,-4 0 132,-1-1 0,31-21 0,-42 27-85,-1-2-1,1 1 0,-1 0 1,0-1-1,-1 0 0,0-1 1,0 1-1,0-1 0,0 0 0,3-8 1,-8 15-82,0-1 0,1 1 0,-1-1-1,0 1 1,1-1 0,-1 1 0,0-1 0,0 1 0,1-1 0,-1 1 0,0-1 0,0 0 0,0 1 0,0-1 0,0 1 0,0-1 0,0 0 0,0 1 0,0-1-1,0 1 1,0-1 0,0 1 0,0-1 0,0 0 0,-1 1 0,1-1 0,0 1 0,0-1 0,-1 1 0,1-1 0,0 1 0,-1-1 0,1 1 0,0-1 0,-1 1-1,1 0 1,-1-1 0,1 1 0,-1 0 0,1-1 0,-1 1 0,1 0 0,-1-1 0,1 1 0,-1 0 0,1 0 0,-1 0 0,0 0 0,1-1 0,-1 1 0,1 0-1,-2 0 1,-1 0 25,-1 1-1,1-1 0,0 1 1,-1-1-1,1 1 0,-1 0 1,1 0-1,-4 2 0,-1 1-10,0 1 0,1 0 1,-1 0-1,1 1 0,0-1 0,-7 9 0,11-11-80,-1 0 1,1 1-1,0 0 0,0-1 1,1 1-1,-1 1 0,1-1 1,0 0-1,0 0 0,0 1 1,1-1-1,-3 10 1,4-13 3,0 0 0,0 0 0,0 0 0,0 0 0,0-1 0,0 1 0,0 0 0,1 0 0,-1 0 0,0 0 0,1 0 0,-1 0 0,0-1 0,1 1 0,-1 0 0,1 0 0,-1 0 0,1-1 0,-1 1 0,1 0 0,0-1 0,-1 1 0,2 0 0,0 0-9,-1 0 1,1 0-1,0 0 1,0 0-1,0-1 1,0 1-1,0-1 0,0 1 1,0-1-1,3 0 1,4 0-101,1 0 0,0-1 1,14-3-1,-22 4 112,39-9-550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3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92 14507,'-1'-1'139,"0"-1"-1,0 1 1,0-1-1,-1 1 1,1 0 0,0 0-1,0-1 1,-1 1-1,1 0 1,-1 0-1,1 0 1,-1 0 0,1 0-1,-1 1 1,1-1-1,-1 0 1,0 1-1,0 0 1,1-1 0,-1 1-1,0 0 1,0-1-1,1 1 1,-1 0-1,0 1 1,0-1 0,1 0-1,-3 1 1,-4 1 340,0 0 1,1 1-1,-1 0 1,-13 9-1,7-5 57,11-7 228,5-4-258,8-10-172,0-1-928,-10 13 486,1 0 1,0-1-1,-1 1 0,0 0 1,1 0-1,-1 0 0,0-1 1,0 1-1,-1-4 1,-1 4 143,-2 7 6,-1 6 38,-22 65 360,15-47-312,2 1 0,0 0 0,-8 57 0,18-87-112,0 1 0,-1-1 0,1 1 0,0-1 0,0 1 0,0-1 0,0 1 0,0-1 0,0 1 0,0-1 0,0 1-1,0-1 1,0 1 0,0-1 0,0 1 0,0-1 0,0 1 0,1-1 0,-1 1 0,0-1 0,0 1 0,0-1-1,1 1 1,-1-1 0,0 0 0,1 1 0,0 0 0,9-9 355,9-24 177,-1-4-156,-2 0 0,17-64 0,-32 100-398,0 0 1,-1 0-1,1 0 1,0 0-1,-1 0 0,1 0 1,-1 0-1,1 0 0,0 0 1,-1 0-1,1 1 1,0-1-1,-1 0 0,1 0 1,-1 1-1,1-1 1,-1 0-1,1 1 0,0-1 1,-1 0-1,1 1 0,-1-1 1,0 1-1,1-1 1,-1 1-1,1 0 0,9 6-90,-1-5-65,0 0-1,0 0 1,0-1 0,1 0-1,-1-1 1,0 0-1,1-1 1,-1 0 0,0 0-1,0-1 1,0 0 0,12-4-1,1-2-1097,0 0 0,0-2-1,33-20 1,-41 19 348,-13 9 763,1 1 1,0-1-1,0 0 1,0 1 0,0-1-1,0 1 1,0-1-1,1 1 1,-1 0-1,0 0 1,1 0 0,-1 0-1,6 0 1,-8 1 257,1 0 1,-1 1-1,1-1 0,-1 1 1,1-1-1,-1 1 0,0-1 1,1 1-1,-1-1 1,0 1-1,1-1 0,-1 1 1,0-1-1,0 1 1,1-1-1,-1 1 0,0 0 1,0-1-1,0 1 0,0-1 1,0 1-1,0 0 1,0-1-1,0 1 0,0-1 1,0 1-1,0 0 1,0-1-1,0 1 0,0 0 1,-1-1-1,1 1 0,-1 0 1,-6 20 207,3-14-256,1-1-1,1 1 0,0 0 0,0 0 1,0 1-1,1-1 0,0 0 0,0 1 1,1-1-1,0 0 0,0 1 0,1-1 0,2 13 1,3 7 0,1 1 0,14 31 0,-10-29-40,3 9 143,-1 0 0,-3 1 1,8 50-1,-17-75-51,0 0 1,0 0 0,-2-1-1,1 1 1,-2 0-1,0-1 1,-1 1-1,0-1 1,-1 0-1,-1 0 1,0 0-1,-12 21 1,14-30-63,-1 1 1,0 0 0,-1-1-1,1 0 1,-1 0 0,0 0-1,0 0 1,-1-1 0,-5 4-1,9-6-39,1-1-1,-1 0 0,0 0 0,1-1 0,-1 1 0,0 0 1,0 0-1,1-1 0,-1 1 0,0-1 0,0 0 1,0 0-1,0 1 0,0-1 0,1 0 0,-1 0 0,0-1 1,0 1-1,0 0 0,0-1 0,0 1 0,1-1 1,-1 1-1,0-1 0,0 0 0,1 0 0,-1 0 0,1 0 1,-1 0-1,1 0 0,-1 0 0,1-1 0,-1 1 1,1 0-1,0-1 0,0 1 0,-2-4 0,0-1 5,0 0 0,0-1 0,1 1-1,0-1 1,0 0 0,0 0 0,1 1-1,0-1 1,1 0 0,-1 0 0,1 0 0,1 0-1,-1 0 1,3-12 0,2-1-2,0 1 0,1-1 0,15-33 0,-10 30-12,2 0 0,0 1-1,1 0 1,2 1-1,33-34 1,102-81 15,-42 43 11,-95 80-1,-1-1 0,15-18 1,-25 28-12,0 0 1,0 0 0,-1-1 0,1 1 0,-1 0-1,0-1 1,0 0 0,-1 1 0,1-1-1,-1 0 1,0 0 0,-1 0 0,1-9-1,-1 12-9,0 1 0,0-1 0,0 1 0,0-1 0,0 1 0,-1-1 0,1 1 0,-1-1 0,1 1 0,-1 0 0,1-1 0,-1 1 0,0 0 0,0-1 0,0 1 0,0 0-1,0 0 1,0 0 0,0 0 0,0 0 0,0 0 0,0 0 0,-1 0 0,1 0 0,0 0 0,0 1 0,-1-1 0,1 0 0,-1 1 0,1 0 0,-1-1 0,1 1 0,-1 0 0,1-1 0,-1 1-1,1 0 1,-1 0 0,1 0 0,-1 1 0,1-1 0,-1 0 0,-1 1 0,-5 1 21,1-1 0,0 2 0,0-1-1,0 1 1,0 0 0,0 0 0,-10 7 0,9-4-20,1 0 1,0 1 0,0 0-1,0 0 1,1 0 0,0 1 0,0 0-1,1 0 1,0 0 0,0 1-1,-4 11 1,8-17-21,-1 0-1,1 0 1,0 0-1,1 0 1,-1 0-1,0 1 1,1-1-1,0 0 1,0 1-1,0-1 1,0 0-1,0 1 1,1-1-1,-1 0 1,1 0-1,0 1 1,0-1-1,0 0 1,1 0-1,-1 0 1,1 0-1,-1 0 1,1-1-1,0 1 1,0 0-1,0-1 1,1 0-1,-1 1 1,0-1-1,1 0 1,0 0-1,-1 0 1,1 0-1,0-1 1,6 3-1,5 1-91,0 0 0,0-2-1,0 0 1,0 0 0,1-1 0,21 0-1,-28-2 67,37 1-175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33 13891,'-2'-3'299,"0"1"-1,-1-1 1,0 1 0,1 0 0,-1 0 0,0 0-1,0 0 1,-1 0 0,1 1 0,0-1-1,0 1 1,-1 0 0,1 0 0,-1 0-1,-4-1 1,-6 0 664,0 1 0,-19 0-1,15 1-647,0 1 1,1 1-1,-1 0 0,1 2 0,0 0 0,0 0 1,0 2-1,-20 9 0,35-14-306,-1 0 0,1 0 0,0 1 0,0-1 1,-1 1-1,1 0 0,0-1 0,1 1 0,-3 2 0,3-3-10,1 0 0,-1 0 0,1 0 0,-1 0 0,1 0 0,0 0 0,-1 0 0,1 0 0,0 0 0,-1 0 0,1 0 0,0 0 0,0 0 1,0 0-1,0 0 0,0 0 0,1 1 0,-1 1-11,2-1 1,-1 0 0,0 0 0,0 0 0,1 0 0,-1 0 0,1 0 0,-1 0 0,1 0-1,0-1 1,0 1 0,0-1 0,0 1 0,0-1 0,0 0 0,0 1 0,0-1 0,3 0 0,70 32-299,38 18-5,-100-44 280,-1 0-1,1 2 0,-1-1 1,-1 1-1,0 1 1,11 12-1,-19-19 34,0-1-1,-1 2 1,1-1 0,-1 0-1,0 0 1,0 1 0,0-1 0,0 1-1,-1 0 1,0-1 0,1 1-1,-1 0 1,-1 0 0,1 0-1,-1 0 1,1 0 0,-1 0-1,0 0 1,0 0 0,-1 0 0,0 6-1,-1-6 23,0 0 0,0 1 1,0-1-1,-1 0 0,1 0 0,-1 0 0,0-1 0,0 1 0,0-1 0,0 1 0,-1-1 0,1 0 0,-1 0 0,0-1 0,0 1 1,0-1-1,-8 4 0,2-2 88,-1 0 0,0 0 0,0-1 0,0-1 0,0 1 0,0-2 0,-1 0 1,-12 0-1,19-1-113,1 0 0,0 0 1,-1 0-1,1-1 1,-1 0-1,1 0 1,0 0-1,0 0 0,-1-1 1,1 0-1,0 1 1,0-1-1,1-1 0,-1 1 1,0-1-1,1 1 1,-1-1-1,1 0 0,0 0 1,0-1-1,0 1 1,1-1-1,-5-6 1,6 7-4,0 0 0,0 0 0,0 0 1,0-1-1,1 1 0,0 0 1,-1-1-1,1 1 0,0 0 1,0-1-1,1 1 0,-1 0 0,1-1 1,0 1-1,0 0 0,0 0 1,0 0-1,0-1 0,1 1 1,-1 1-1,1-1 0,0 0 0,0 0 1,0 1-1,0-1 0,1 1 1,-1-1-1,1 1 0,-1 0 1,5-3-1,20-11-291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44 13699,'0'-4'509,"-7"-26"1485,6 30-1934,1-1 0,0 1-1,0-1 1,0 1 0,0 0-1,0-1 1,0 1 0,0 0-1,0-1 1,-1 1 0,1-1 0,0 1-1,0 0 1,0-1 0,-1 1-1,1 0 1,0 0 0,-1-1-1,1 1 1,0 0 0,0 0-1,-1-1 1,1 1 0,0 0-1,-1 0 1,1 0 0,-1-1 0,1 1-1,0 0 1,-1 0 0,1 0-1,-1 0 1,1 0 0,0 0-1,-1 0 1,1 0 0,-1 0-1,1 0 1,0 0 0,-1 0-1,1 0 1,-1 0 0,1 0 0,0 1-1,-1-1 1,1 0 0,0 0-1,-1 0 1,1 1 0,0-1-1,-1 0 1,1 0 0,0 1-1,-1-1 1,1 0 0,0 1-1,0-1 1,-1 0 0,1 1 0,0-1-1,0 1 1,-4 6 200,0-1 0,1 1 0,0 1 0,0-1 0,1 0 0,0 1 0,0-1 0,1 1 0,0 0 0,0 9 0,0-3-19,-5 45 125,2 2 0,7 88 1,1-108-291,2 0 0,1 0 0,2-1 1,22 61-1,-121-353 1210,77 207-1369,13 45 70,0 0 1,0 0-1,0 0 0,0-1 1,0 1-1,0 0 1,1 0-1,-1 0 0,0-1 1,0 1-1,0 0 1,0 0-1,0 0 0,0 0 1,0-1-1,0 1 1,1 0-1,-1 0 0,0 0 1,0 0-1,0-1 1,0 1-1,1 0 0,-1 0 1,0 0-1,0 0 1,0 0-1,1 0 0,-1 0 1,0 0-1,0 0 1,0 0-1,1 0 0,-1 0 1,0 0-1,0 0 1,0 0-1,1 0 0,-1 0 1,0 0-1,0 0 0,0 0 1,1 0-1,-1 0 1,0 0-1,0 0 0,0 0 1,1 0-1,-1 0 1,0 0-1,0 1 0,0-1 1,0 0-1,1 0 1,-1 0-1,0 0 0,0 0 1,0 1-1,0-1 1,14 9-523,-13-8 398,14 8-344,0 0 1,1-1 0,26 9 0,-4-4-117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33 17020,'-3'5'430,"0"0"0,0 0 0,0 0 0,-1 0 0,1 0 0,-1-1 0,-9 8 0,-5 7 771,11-11-833,1 1 1,-1 0 0,2 0-1,-1 1 1,1-1-1,-5 14 1,9-21-352,1 0 1,-1 0-1,0 0 0,0 0 1,1 1-1,-1-1 0,1 0 1,0 0-1,0 0 0,0 1 1,0-1-1,0 0 0,0 0 1,1 1-1,-1-1 0,1 0 1,-1 0-1,1 0 1,0 0-1,0 0 0,0 0 1,0 0-1,0 0 0,0 0 1,1 0-1,-1 0 0,1-1 1,-1 1-1,1-1 0,-1 1 1,1-1-1,0 1 0,0-1 1,0 0-1,0 0 0,0 0 1,2 1-1,4 0-10,1 1 0,-1-2 0,1 1 0,0-1 0,-1 0 0,1-1-1,0 0 1,0 0 0,16-3 0,-21 2 10,1 1 1,-1-1-1,1 0 0,-1-1 0,0 1 0,1-1 0,-1 0 0,0 0 1,0 0-1,0 0 0,0-1 0,0 0 0,-1 0 0,1 0 1,-1 0-1,0 0 0,0-1 0,0 1 0,0-1 0,3-5 0,-5 5 15,0 0 0,-1 0 0,1 0 0,-1 0 0,0 1 0,0-1 0,0 0 0,0 0 0,-1 0 0,1 0 0,-1 0 0,0 0 0,0 1 0,-1-1 0,1 0 0,-1 1 0,0-1 0,0 1 0,0-1 0,0 1 0,-5-5 0,-6-8 132,0 1 1,-27-23-1,39 37-159,-12-9 28,10 7-70,-1 1 0,1-1-1,0 1 1,0-1 0,0 0-1,0 0 1,-3-6 0,7 8-40,1 1 1,-1-1-1,0 1 1,1-1-1,-1 1 1,1-1 0,-1 1-1,1 0 1,-1-1-1,0 1 1,1 0-1,1 0 1,42 1-2204,44 7-1,9 0 675,-34-7 481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205 387 15019,'0'-2'112,"-1"0"1,1 0-1,-1 1 0,0-1 0,1 1 0,-1-1 1,0 0-1,0 1 0,0 0 0,0-1 0,0 1 0,0-1 1,0 1-1,-1 0 0,1 0 0,0 0 0,-1 0 1,1 0-1,-1 0 0,1 0 0,-1 0 0,1 1 1,-1-1-1,0 0 0,1 1 0,-1 0 0,0-1 1,0 1-1,1 0 0,-1 0 0,-2 0 0,-3-1 160,1 1 0,-1 0 0,1 1 0,-1 0 0,1 0 0,-1 0 0,-7 3-1,8-2-160,0 1 0,-1 0 0,1 0 0,0 1 0,1 0 0,-1 0-1,1 0 1,0 1 0,0 0 0,0 0 0,0 0 0,1 0 0,0 1 0,0-1-1,1 1 1,-1 0 0,1 1 0,0-1 0,-2 9 0,3-10-102,1 0 1,0 0 0,0 0-1,1 1 1,-1-1-1,1 0 1,0 0 0,1 0-1,-1 0 1,1 1-1,0-1 1,0 0 0,0 0-1,1 0 1,0-1-1,0 1 1,0 0 0,1-1-1,-1 1 1,1-1-1,0 0 1,0 0 0,1 0-1,-1 0 1,1 0-1,6 4 1,-5-4-8,0 0 1,0-1 0,1 0-1,0 1 1,-1-2-1,1 1 1,0-1-1,0 0 1,1 0-1,-1-1 1,0 1-1,1-1 1,-1-1-1,13 1 1,-10-2 14,0-1 1,0 1-1,-1-2 1,1 1-1,-1-1 1,1 0-1,-1-1 1,0 0-1,13-9 0,-4 1 51,0-1-1,-1-1 0,-1 0 0,-1-1 1,0-1-1,-1 0 0,0-1 0,15-27 0,-18 24 18,0-1-1,-1 1 0,-1-1 0,-1-1 0,-1 0 0,0 1 0,2-28 1,-7 39-55,0 1 1,-1-1 0,0 1-1,0-1 1,-1 1 0,0-1-1,-1 1 1,0 0 0,0 0 0,-1-1-1,0 1 1,-1 1 0,0-1-1,0 0 1,-1 1 0,0 0-1,0 0 1,-1 1 0,-10-11-1,9 12-9,0 1 0,-1 0 0,0 0 0,0 1 0,0 0 0,0 1 0,-1-1 0,1 2-1,-1-1 1,0 1 0,0 0 0,-17 0 0,20 1-16,0 1 0,0-1 0,0 2 0,1-1 1,-1 1-1,0-1 0,0 2 0,0-1 0,0 1 0,1 0 0,-1 0 0,1 0 0,-1 1 0,1 0 1,0 0-1,0 0 0,0 1 0,0-1 0,1 1 0,-6 6 0,9-8-24,-1 0 0,1 1 0,0-1 1,-1 0-1,1 1 0,0-1 0,0 1 0,1-1 0,-1 1 0,1-1 0,-1 1 0,1 0 1,0-1-1,0 1 0,0 0 0,0-1 0,0 1 0,1-1 0,-1 1 0,1-1 0,-1 1 1,1 0-1,0-1 0,0 0 0,0 1 0,1-1 0,-1 0 0,1 0 0,-1 1 0,1-1 1,2 2-1,5 6-202,1 0 0,0-1 0,1 0 1,17 11-1,35 19-727,-40-26 526,0 1-1,-1 1 0,29 25 1,-46-35 404,0 0 1,0 0 0,-1 1-1,1-1 1,-1 1-1,-1 0 1,1 0 0,-1 0-1,0 1 1,0-1-1,-1 1 1,0 0 0,0-1-1,0 1 1,-1 0-1,0 0 1,0 12 0,-7 26 118,-1 10-548,7-51 433,0-1-1,0 0 1,0 0 0,0 1 0,1-1 0,0 0 0,0 0-1,-1 0 1,2 0 0,-1 0 0,0 0 0,1 0 0,1 4-1,17 10-217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19900,'-3'11'1785,"16"-3"-1169,14-7-280,24-1 1104,5-1-696,11-5-872,5-1-488,4-9 608,-3-6-120,-15-8-208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4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16 605 13419,'-12'17'1605,"8"-13"-590,10-12-100,117-136 1402,31-42-1749,-120 138-526,-5 11-83,-2-2 0,-2 0 0,34-72 1,-54 98-180,-11 29 94,-5 20 27,1 1-1,2 0 1,1 0-1,-2 66 1,9-101 93,0 0 0,0 0 0,0 0 1,0 0-1,0 0 0,1 0 1,-1 0-1,1 0 0,-1 0 0,1 0 1,0 0-1,0 0 0,0 0 0,0 0 1,0-1-1,0 1 0,0 0 0,1-1 1,1 3-1,-1-4 0,-1 1 0,1-1 0,-1 1 0,1-1 0,-1 0 0,1 1 0,-1-1 0,1 0 0,0 0-1,-1 0 1,1 0 0,0 0 0,-1-1 0,1 1 0,-1 0 0,1-1 0,-1 1 0,1-1 0,-1 0 0,1 1 0,-1-1 0,1 0 0,-1 0 0,0 0 0,2-2 0,11-6-32,-1-2 0,-1 0 1,0 0-1,-1-1 0,11-15 1,46-71-108,-37 51 77,-31 47 68,0-1 1,0 1-1,0 0 1,0 0 0,0-1-1,0 1 1,0 0-1,0-1 1,0 1-1,1 0 1,-1 0-1,0-1 1,0 1-1,0 0 1,1 0-1,-1-1 1,0 1-1,0 0 1,0 0-1,1 0 1,-1-1-1,0 1 1,0 0-1,1 0 1,-1 0 0,0 0-1,1 0 1,-1-1-1,0 1 1,0 0-1,1 0 1,-1 0-1,0 0 1,1 0-1,-1 0 1,0 0-1,1 0 1,-1 0-1,0 0 1,1 0-1,-1 0 1,1 1-1,1 15 51,-8 32 52,5-44-95,-3 27 42,-1-5-96,2-1 0,0 1-1,2 28 1,1-53 77,0 1 0,0 0 0,0 0 0,0 0 0,1 0 0,-1 0 0,1-1 0,-1 1 0,1 0 0,-1 0 0,1-1 1,0 1-1,0 0 0,0-1 0,0 1 0,0-1 0,0 1 0,3 1 0,3 3-14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16147,'-1'104'2806,"-1"-19"-1793,14 132 0,-12-213-977,2 6 50,-1-1 0,1 0 0,4 13 0,-5-21-64,-1 1-1,0-1 0,1 0 0,-1 1 0,1-1 1,0 0-1,-1 1 0,1-1 0,0 0 0,0 0 1,0 0-1,0 0 0,0 0 0,0 0 0,0 0 1,0 0-1,1 0 0,-1 0 0,0 0 0,0-1 1,1 1-1,-1 0 0,0-1 0,1 0 0,-1 1 1,1-1-1,-1 0 0,1 1 0,-1-1 0,3 0 1,0-1 17,0-1 1,1 1 0,-1-1-1,0 0 1,0 0 0,0 0-1,0-1 1,-1 1 0,1-1-1,-1 0 1,1 0 0,4-6-1,38-49 260,-36 44-221,94-141 528,9-11-377,-109 161-235,-1 0 0,1 0 0,0 1 1,1 0-1,6-6 0,-11 10 5,0 0 0,0 0 0,1 0 0,-1-1 0,0 1 0,1 0 0,-1 0 0,0 0 0,1 0 0,-1 0 0,0 0 0,1-1 0,-1 1 0,1 0 0,-1 0 0,0 0 0,1 0 0,-1 0 0,0 0-1,1 1 1,-1-1 0,0 0 0,1 0 0,-1 0 0,0 0 0,1 0 0,-1 0 0,0 1 0,1-1 0,-1 0 0,1 1 0,-1 0-2,1 0 1,0 0-1,-1 1 0,1-1 1,-1 0-1,1 1 0,-1-1 1,0 1-1,0-1 0,1 0 0,-1 1 1,0-1-1,-1 2 0,0 38-11,-7 47-1,4-61 78,1 0-1,1-1 1,1 1 0,2 0-1,6 45 1,-7-68-49,1-1 1,0 1-1,0-1 1,0 0-1,1 0 0,-1 1 1,1-1-1,0 0 0,0 0 1,0 0-1,0-1 0,0 1 1,3 2-1,-3-3-2,1-1-1,-1 0 1,0 0-1,0 1 1,0-1-1,1-1 1,-1 1-1,1 0 1,-1-1 0,0 1-1,1-1 1,-1 0-1,1 0 1,-1 1-1,1-2 1,-1 1 0,1 0-1,-1-1 1,5 0-1,4-3 7,0 0 0,-1-1 0,0 0 1,0 0-1,0-1 0,0-1 0,-1 0 0,0 0 0,0 0 0,-1-1 0,0 0 0,7-11 0,1-1-24,0-2-1,-2 0 0,0-1 0,12-27 1,-24 46-10,0-1 0,0 0 1,0 0-1,-1 0 1,1 0-1,-1 0 1,-1 0-1,2-7 1,-3 12 12,1-1 1,0 1 0,0 0 0,0 0-1,0 0 1,0 0 0,0 0 0,0-1 0,0 1-1,-1 0 1,1 0 0,0 0 0,0 0-1,0 0 1,0 0 0,0 0 0,-1 0 0,1 0-1,0 0 1,0 0 0,0 0 0,0-1-1,-1 1 1,1 0 0,0 0 0,0 0 0,0 0-1,0 0 1,-1 0 0,1 1 0,0-1-1,0 0 1,0 0 0,0 0 0,0 0 0,-1 0-1,1 0 1,0 0 0,0 0 0,0 0-1,0 0 1,0 0 0,-1 1 0,1-1 0,0 0-1,0 0 1,0 0 0,0 0 0,0 0-1,0 0 1,0 1 0,0-1 0,0 0 0,-1 0-1,1 0 1,0 0 0,0 1 0,0-1-1,-8 11-43,0 6 43,2-1-1,0 1 1,0 0-1,2 1 0,0-1 1,1 1-1,1 0 1,0 25-1,2-40-18,0 0 0,0 0-1,1 0 1,-1 0 0,1 0 0,-1 0-1,1 0 1,0 0 0,0 0 0,1-1-1,-1 1 1,1 0 0,-1-1 0,1 1-1,0-1 1,2 3 0,-3-4-35,1 0 0,0 0 1,-1 0-1,1 0 1,0 0-1,0 0 0,0 0 1,0-1-1,0 1 0,0-1 1,0 1-1,0-1 0,0 0 1,0 0-1,0 1 1,0-2-1,0 1 0,0 0 1,0 0-1,0-1 0,0 1 1,0-1-1,-1 1 0,1-1 1,3-1-1,18-12-255,0-5-101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50 417 16820,'1'-1'91,"0"1"0,-1 0-1,1-1 1,0 1 0,0 0 0,0 0 0,0 0 0,-1 0 0,1 0 0,0 0 0,0 0 0,0 0 0,0 0 0,0 0 0,-1 0 0,1 0 0,0 1 0,0-1 0,0 0 0,-1 0 0,1 1 0,0-1 0,0 1 0,-1-1 0,1 1 0,1 0 0,0 2-32,0-1 0,1 1 0,-1-1 0,0 1 0,0 0 0,-1 0 0,3 4 1,0 2-159,-1 0 1,1 1 0,-2-1 0,3 15-1,-4-19 93,-1-1-1,-1 1 1,1 0-1,-1 0 1,1-1-1,-2 1 0,1 0 1,0-1-1,-1 1 1,0-1-1,-3 8 1,4-10 38,0 0 1,0 0-1,-1-1 1,1 1-1,0 0 0,-1 0 1,1-1-1,-1 1 1,1-1-1,-1 1 1,0-1-1,1 0 1,-1 0-1,0 0 1,0 0-1,0 0 1,0 0-1,0 0 1,0 0-1,0-1 1,0 1-1,0-1 1,-1 0-1,1 1 1,0-1-1,0 0 1,-4-1-1,4 0-1,0 1-1,0-1 0,0 0 0,1 0 0,-1-1 1,1 1-1,-1 0 0,0 0 0,1-1 0,0 1 1,-1-1-1,1 1 0,0-1 0,0 0 1,0 1-1,0-1 0,0 0 0,0 0 0,0 0 1,1 0-1,-1 0 0,0-2 0,-7-48 136,7 49-155,1 2-8,-1-10-19,0 1 0,1-1 0,0 1 0,2-15 1,-2 24 7,0-1 1,1 1 0,-1-1-1,0 1 1,0-1 0,1 1-1,-1-1 1,1 1 0,-1 0 0,1-1-1,0 1 1,0 0 0,0-1-1,-1 1 1,1 0 0,0 0 0,0 0-1,0 0 1,1 0 0,-1 0-1,0 0 1,0 0 0,1 0-1,-1 0 1,0 1 0,1-1 0,-1 1-1,1-1 1,-1 1 0,0-1-1,1 1 1,-1 0 0,1 0-1,-1-1 1,1 1 0,0 0 0,-1 1-1,1-1 1,-1 0 0,2 1-1,49 16-124,-42-12 75,1-2 0,-1 1 1,1-1-1,19 3 0,-20-5-15,0-1-1,0 0 1,0-1-1,0 0 1,0 0 0,0-1-1,-1-1 1,1 1-1,-1-2 1,0 1-1,17-10 1,-14 6-34,0-1 0,-1 0 0,0-1 0,-1 0 0,0-1 0,0 0 0,16-22 0,-16 17 52,0-1 1,-1 0-1,0 0 1,-1-1-1,-1 0 1,-1-1 0,-1 1-1,0-1 1,-1 0-1,-1-1 1,-1 1-1,0-1 1,-1-19-1,-9-3 204,8 40-134,-1-1 0,1 1 0,-1-1 1,0 1-1,1 0 0,-1-1 0,0 1 0,0 0 0,0 0 0,-2-3 0,3 4-5,-1 0 0,1 0 0,-1-1 0,1 1 0,-1 0 0,1 0-1,-1-1 1,1 1 0,-1 0 0,0 0 0,1 0 0,-1 0 0,1 0 0,-1 0 0,1 0 0,-1 0-1,0 0 1,1 0 0,-1 0 0,1 0 0,-1 1 0,1-1 0,-1 0 0,0 0 0,1 0 0,-1 1-1,1-1 1,-1 1 0,-1 0 26,0 1-1,1-1 0,-1 1 1,0 0-1,1 0 1,0 0-1,-1 0 1,1 0-1,0 0 0,0 0 1,0 0-1,0 0 1,-1 4-1,-6 34 327,6-31-264,-6 42 446,-3 89 0,11-119-418,1 1 0,1-1 1,0 1-1,2-1 0,0 0 1,14 38-1,-17-57-88,0 0-1,0 1 1,0-1 0,0 0-1,0 1 1,0-1 0,1 0 0,-1 0-1,1 0 1,0 0 0,0 0-1,-1-1 1,1 1 0,0 0-1,1-1 1,-1 1 0,0-1 0,0 0-1,0 0 1,1 0 0,-1 0-1,4 1 1,-3-2 27,1 0-1,-1 0 0,0 0 1,0-1-1,1 1 1,-1-1-1,0 0 1,0 0-1,0 0 1,0 0-1,0 0 1,0-1-1,0 0 1,0 1-1,-1-1 0,1 0 1,2-3-1,16-14 264,0 0 0,-1-2-1,-2-1 1,28-39 0,51-103-355,-96 162 13,5-8-104,-5 9 65,0-1 0,1 0 0,-1 0 0,0 0 0,0 0 0,0-1 0,-1 1 0,1 0 0,0 0 0,-1 0 0,1-4 1,-1 6 38,0 0 0,0 0 1,0 0-1,0-1 1,0 1-1,0 0 1,0 0-1,0 0 1,0-1-1,0 1 1,0 0-1,0 0 1,0 0-1,0-1 1,0 1-1,-1 0 1,1 0-1,0 0 1,0 0-1,0 0 1,0-1-1,0 1 1,0 0-1,0 0 1,-1 0-1,1 0 1,0 0-1,0 0 1,0-1-1,0 1 1,-1 0-1,1 0 1,0 0-1,0 0 1,0 0-1,0 0 1,-1 0-1,1 0 0,0 0 1,0 0-1,0 0 1,-1 0-1,1 0 1,0 0-1,0 0 1,0 0-1,0 0 1,-1 0-1,1 0 1,0 0-1,0 0 1,0 0-1,0 0 1,-1 1-1,1-1 1,0 0-1,0 0 1,0 0-1,0 0 1,-1 0-1,1 0 1,0 1-1,0-1 1,0 0-1,0 0 1,0 0-1,0 0 1,0 1-1,0-1 1,-11 13-613,3 5-101,1 0-1,1 1 0,1 0 1,1 0-1,0 0 0,-1 31 1,2-19-10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 9770,'3'-2'218,"0"0"0,-1 0 0,0 0-1,1-1 1,-1 1 0,0 0 0,3-5 0,0-1 257,-3 8-367,0-1 0,0 1 0,0-1 0,0 1-1,1 0 1,-1 0 0,0 0 0,0 0 0,0 0 0,0 0 0,0 0 0,0 1 0,0-1 0,0 1-1,0 0 1,3 1 0,11 2-462,-5-4-481,-1 0 1,21-2-1,-23 1 1400,0 0 0,0-1 0,0 0 0,13-6 1,-18 7-289,0 0 1,0-1 0,-1 1 0,1-1 0,0 1 0,-1-1 0,1 0 0,-1 0 0,0 0 0,0 0 0,1 0 0,-1-1 0,0 1 0,-1-1 0,1 1 0,0-1 0,-1 0 0,0 1 0,1-1 0,-1 0 0,0 0 0,-1 0 0,1 0 0,0 0 0,-1 0 0,0 0 0,1 0 0,-1 0 0,-1-1 0,1 1 0,-1-5 0,0 6-238,1 0 0,0 0 0,-1 0-1,0 0 1,1 0 0,-1 0 0,0 1 0,0-1 0,0 0 0,0 0 0,0 1-1,-1-1 1,1 0 0,0 1 0,-1 0 0,1-1 0,-1 1 0,0 0 0,1 0 0,-1 0-1,0 0 1,0 0 0,1 0 0,-1 0 0,0 0 0,0 1 0,0-1 0,0 1-1,0 0 1,0-1 0,0 1 0,0 0 0,0 0 0,0 0 0,0 0 0,0 1 0,0-1-1,0 1 1,0-1 0,0 1 0,0 0 0,0-1 0,0 1 0,0 0 0,1 0-1,-1 0 1,0 1 0,1-1 0,-1 0 0,1 1 0,-1-1 0,-2 4 0,-1 2-45,1 0 1,-1 1-1,1-1 1,1 1 0,-1 0-1,1 0 1,0 0-1,1 1 1,0-1 0,1 1-1,-1-1 1,1 10-1,1-12 3,0-1 0,0 1 0,1-1-1,-1 1 1,1-1 0,1 0-1,-1 1 1,1-1 0,2 5-1,-3-7 2,1 0-1,-1 0 1,1-1-1,0 1 1,0-1-1,0 0 1,0 1-1,0-1 0,1 0 1,-1 0-1,0-1 1,1 1-1,0 0 1,-1-1-1,1 1 0,5 1 1,-3-2 0,1 0 0,-1 0-1,1-1 1,-1 1 0,1-1 0,0 0 0,-1-1-1,1 1 1,-1-1 0,1 0 0,-1-1-1,0 1 1,0-1 0,1 0 0,-1-1 0,8-4-1,7-5 1,0-1-1,27-24 0,-42 33 3,31-26-16,-1-3 1,-1-1-1,-2-1 1,-2-2-1,-1-1 0,-2-1 1,-1-1-1,24-55 1,-46 88-4,-3 4 8,1 0 0,0 0 0,-1 0-1,0 0 1,0 0 0,0 0 0,0 0 0,0-1 0,0 1-1,-1 0 1,0-1 0,0 1 0,0 0 0,0-1 0,0 1-1,-1-4 1,0 6 7,1 0 0,0 1 0,-1-1 0,1 0 0,-1 1 0,1-1 0,-1 1 0,0-1 0,1 1 0,-1-1-1,0 1 1,1-1 0,-1 1 0,0 0 0,1-1 0,-1 1 0,0 0 0,0 0 0,1-1 0,-1 1 0,0 0 0,0 0 0,1 0 0,-1 0 0,0 0-1,0 0 1,1 0 0,-1 0 0,0 1 0,0-1 0,0 0 0,1 0 0,-1 0 0,0 1 0,1-1 0,-1 1 0,0-1 0,1 0 0,-1 1-1,0-1 1,0 2 0,-3 1-5,0 0 0,0 0 0,0 0 0,0 1 0,-5 6 0,1 2 17,1 0 0,0 1 0,0-1 0,2 1 0,0 0 0,0 1 0,1-1 0,1 1 0,0 0 0,1 0 0,0 0 0,1 0 0,1 0 1,0 0-1,3 17 0,-1-11-116,2-1 0,0 1 0,1-1 0,1 0 0,1-1 0,0 1 0,2-2 1,0 1-1,0-1 0,17 22 0,-20-32-98,1 0-1,-1 0 1,1-1 0,0 1-1,11 6 1,-16-12 129,0 0 0,-1 1 0,1-2 1,0 1-1,1 0 0,-1 0 0,0 0 0,0-1 1,0 1-1,0-1 0,0 0 0,3 0 0,-3 0 18,-1 0 0,0 0 0,0-1 1,0 1-1,0 0 0,0-1 0,0 1 0,0-1 0,0 0 0,0 1 0,0-1 0,0 0 0,0 0 0,0 1 0,0-1 0,0 0 0,-1 0 0,1 0 0,0 0 1,-1 0-1,1 0 0,-1 0 0,1 0 0,0-2 0,0-1-78,0-1-1,0 1 1,0-1 0,0 0 0,-1 1 0,0-1-1,0 0 1,0 0 0,-1 1 0,1-1 0,-1 0 0,0 1-1,0-1 1,-1 1 0,1-1 0,-3-3 0,-3-7-112,0 2-1,-1-1 1,-16-21 0,10 17 405,-1 1-1,0 1 1,-1 0-1,-1 0 1,-1 2-1,0 0 1,-1 1-1,0 1 0,-1 1 1,0 1-1,-1 0 1,-22-6-1,24 11 1205,27 10-422,33 8-98,29 0-1137,114 7 0,-110-18 66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15083,'-3'7'449,"-1"0"-1,1 1 0,0 0 1,1-1-1,0 1 0,0 0 1,0 0-1,1 1 1,1-1-1,-1 10 0,1-14-250,1 0 0,-1 0 1,1 0-1,0 1 0,0-1 0,0 0 0,0 0 0,1-1 0,3 8 0,-4-9-119,1 0 1,-1 0-1,1 0 0,-1 0 0,1-1 1,0 1-1,0-1 0,-1 1 1,1-1-1,0 0 0,0 0 0,1 1 1,-1-1-1,0-1 0,0 1 0,0 0 1,1-1-1,2 1 0,2 0-133,0-1-1,0 0 1,0 0-1,0-1 1,0 0-1,0 0 1,0-1-1,-1 0 1,1 0-1,-1 0 0,1-1 1,-1 0-1,10-6 1,8-7-679,43-37 0,-41 31 392,-8 7 80,-12 10 184,0-1 0,0 1-1,0 1 1,1-1 0,-1 1 0,10-3 0,-16 6 102,1 1 1,-1 0-1,1 0 1,-1 0-1,1 0 1,-1 0 0,1-1-1,-1 1 1,1 0-1,-1 0 1,1 0-1,-1 1 1,1-1-1,-1 0 1,1 0-1,-1 0 1,1 0-1,-1 0 1,1 0-1,-1 1 1,0-1-1,1 0 1,-1 0-1,1 1 1,-1-1-1,0 0 1,1 1-1,-1-1 1,0 0-1,1 1 1,-1-1-1,0 1 1,1-1-1,-1 0 1,0 1-1,0-1 1,0 1-1,1-1 1,-1 1-1,0-1 1,0 1-1,0-1 1,0 1-1,0-1 1,0 2-1,1 31 1053,-1-18-688,0-11-322,1-1 1,-1 1-1,1-1 1,0 1-1,0-1 1,0 0-1,1 1 1,-1-1-1,1 0 1,0 0 0,0 0-1,0 0 1,0 0-1,0 0 1,1-1-1,-1 1 1,5 3-1,-2-3-77,1 0 0,0 1 0,-1-2-1,1 1 1,0-1 0,0 1 0,1-2-1,-1 1 1,7 0 0,7 0-335,0 0 1,0-2-1,0 0 1,-1-2-1,29-5 0,-27 4-63,40-10-799,-58 13 1119,1-1 0,-1-1 1,0 1-1,0 0 0,0-1 0,0 1 0,0-1 1,0 0-1,0 0 0,-1 0 0,1-1 0,-1 1 1,1-1-1,2-3 0,-4 3 52,0-1 0,0 1 0,0 0 0,-1 0 0,1 0 0,-1-1 0,0 1 0,0 0-1,0-1 1,0 1 0,-1-4 0,0 2 21,0-11-19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17524,'-1'2'1248,"4"6"-1296,5-2-368,17 4 848,5 4-288,10 5-256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147 254 15651,'-9'2'410,"0"0"0,0 0 0,0 1 0,1 0-1,-1 0 1,1 1 0,0 0 0,0 0 0,-14 11 0,18-12-259,0 0 1,1 0-1,-1 1 1,1-1-1,0 1 1,-1 0-1,2 0 1,-1 0-1,0 0 1,1 1-1,0-1 1,0 1-1,0-1 1,0 1-1,1 0 1,0-1-1,0 1 1,0 0-1,0 8 1,1-11-124,0 0 1,0 0 0,1 1 0,-1-1 0,1 0 0,-1 0 0,1 0 0,0 0 0,-1 0 0,1 0-1,0 0 1,0 0 0,1 0 0,-1 0 0,0-1 0,0 1 0,1 0 0,0-1 0,-1 1 0,1-1-1,0 0 1,-1 1 0,1-1 0,0 0 0,0 0 0,0 0 0,0 0 0,0 0 0,0-1 0,0 1-1,0-1 1,1 1 0,2-1 0,1 1-35,0-1-1,1 0 1,-1 0 0,1-1-1,-1 1 1,0-2-1,1 1 1,-1 0 0,0-1-1,8-4 1,1-2-32,-1 0 0,0-2 0,0 1 1,-1-2-1,0 0 0,0 0 0,-2-1 1,1-1-1,-2 0 0,0 0 0,15-25 1,-15 20 59,-1 0 1,-1 0 0,0-1 0,-1 0-1,-1 0 1,-1-1 0,0 1 0,-2-1 0,2-30-1,-5 48 1,1 0 0,-1 0 0,-1 0 0,1 0 0,0-1 0,0 1 0,-1 0 0,1 0 0,-1 0-1,0 0 1,1 0 0,-1 0 0,0 0 0,0 0 0,0 0 0,0 1 0,-1-1 0,1 0 0,-1 1-1,1-1 1,-1 1 0,-2-3 0,2 4 3,1-1-1,-1 0 1,0 1-1,1 0 0,-1-1 1,0 1-1,0 0 1,1 0-1,-1 0 1,0 0-1,0 0 0,1 1 1,-1-1-1,0 0 1,0 1-1,1 0 1,-1-1-1,0 1 0,1 0 1,-1-1-1,1 1 1,-1 0-1,1 0 1,0 1-1,-1-1 0,1 0 1,-2 2-1,-3 3 36,1 1-1,-1 0 0,1 0 0,1 0 1,-1 0-1,1 1 0,0-1 0,1 1 1,0 0-1,0 0 0,1 1 1,0-1-1,0 1 0,0 8 0,1-8-54,0 1 0,1 0-1,0-1 1,1 1 0,0 0-1,0-1 1,1 1 0,0-1-1,1 0 1,0 0 0,0 0-1,7 11 1,-5-12-89,0 1 0,1-1 0,0-1 1,1 1-1,0-1 0,0 0 0,1-1 0,-1 0 1,1 0-1,1 0 0,-1-1 0,1-1 0,0 1 0,0-1 1,0-1-1,1 0 0,16 4 0,-18-6 27,0 0-1,0 0 1,1-1 0,-1 0-1,0 0 1,0-1-1,0 0 1,0-1 0,0 0-1,0 0 1,0 0 0,0-1-1,-1-1 1,1 1-1,-1-1 1,0 0 0,0-1-1,0 1 1,-1-1-1,0-1 1,10-10 0,-10 9 121,-1 0 0,0-1 0,0 1 0,-1-1 0,0-1 0,0 1 0,-1 0 0,0-1 0,-1 0 0,2-9 0,-3 14-17,-1 1 0,1 0 1,-1-1-1,0 1 0,0-1 0,-1 1 0,1-1 0,-1 1 0,0 0 1,0-1-1,0 1 0,-2-6 0,1 7-18,1 0 1,-1 0-1,1 0 0,-1 0 1,0 0-1,1 1 0,-1-1 1,0 1-1,0-1 1,0 1-1,-1 0 0,1 0 1,0-1-1,0 2 0,-1-1 1,1 0-1,-1 0 0,1 1 1,-5-1-1,4 0-24,1 1 0,-1 0 1,0 0-1,1 0 0,-1 0 0,0 0 0,0 1 1,1-1-1,-1 1 0,1 0 0,-1 0 0,0 0 1,1 0-1,0 0 0,-1 0 0,1 1 0,0-1 1,-1 1-1,1-1 0,0 1 0,0 0 1,0 0-1,1 0 0,-1 0 0,0 0 0,1 1 1,-1-1-1,1 0 0,0 1 0,0-1 0,0 1 1,0-1-1,0 1 0,0 5 0,-2 1-14,2 1 1,-1-1-1,2 1 0,-1 0 0,1-1 0,1 1 0,-1 0 1,5 14-1,-3-15-45,1 0 1,0 0-1,1-1 1,0 1-1,0-1 1,1 0-1,0 0 1,1-1 0,-1 0-1,1 0 1,1 0-1,-1 0 1,1-1-1,1 0 1,8 5-1,-12-8 1,1 0 0,0 0-1,0 0 1,1-1 0,-1 0 0,0 0-1,1 0 1,-1-1 0,1 0-1,-1 0 1,1 0 0,0-1-1,-1 0 1,1 0 0,0 0 0,-1-1-1,1 0 1,0 0 0,-1 0-1,1-1 1,-1 1 0,0-1-1,1-1 1,-1 1 0,7-5 0,-3 0 9,-1 1 0,0-1 0,0-1 0,-1 1 0,10-14 0,8-11-166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4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15019,'1'13'1360,"-2"5"-975,-2 1-169,-7 5 576,4 4-200,-8 3-272,1 2-104,0 0-120,2 0-64,-2-3-8,3-3-88,0-8-400,0-9-144,1-13 504,0-7-120,1-14-80</inkml:trace>
  <inkml:trace contextRef="#ctx0" brushRef="#br0" timeOffset="1">0 18 17948,'10'9'1848,"10"9"-1088,9 5-336,7 7 857,4 3-321,12 5-808,1-3-544,4-9 448,-1-3-176,-9-10-240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51 17764,'0'-2'90,"0"0"1,0 0 0,0 0-1,0 0 1,0 0 0,-1 1-1,1-1 1,-1 0-1,0 0 1,1 0 0,-1 0-1,0 1 1,0-1 0,0 0-1,0 1 1,0-1-1,0 1 1,-1-1 0,1 1-1,-1-1 1,-1-1 0,0 2-1,0-1 1,0 1-1,0 0 1,0 0-1,0 0 1,0 0-1,-1 0 1,1 1 0,0-1-1,-1 1 1,-4 0-1,-6 1 79,1 0 1,-1 1-1,1 1 0,-1 0 0,-13 6 0,6-1-146,0 1-1,1 1 1,-22 13-1,33-17-67,0 0 0,0 1 0,1 0 0,0 0 0,0 1 0,1 0 1,0 0-1,-9 13 0,15-20 25,0 1-1,0-1 1,1 0 0,-1 1 0,0-1 0,1 1 0,-1-1 0,1 1 0,0-1 0,-1 1 0,1-1 0,0 1 0,0-1 0,0 1 0,0-1 0,0 1 0,0-1 0,0 1-1,1-1 1,-1 1 0,0-1 0,1 1 0,-1-1 0,1 1 0,0-1 0,0 1 0,-1-1 0,1 0 0,0 0 0,0 1 0,0-1 0,0 0 0,0 0 0,0 0 0,1 0 0,-1 0-1,0 0 1,1-1 0,-1 1 0,0 0 0,1 0 0,1 0 0,7 3-160,0-1-1,0 1 1,0-2 0,18 4-1,-25-6 147,55 7-612,17 2-53,-67-7 600,0 0 0,0 0 0,0 0 0,0 1 0,-1 1 0,11 5 0,-17-9 90,1 1 1,-1 0-1,1 0 1,-1 0-1,0 1 1,1-1-1,-1 0 1,0 0-1,0 1 1,0-1-1,0 1 1,0-1-1,0 1 1,0-1-1,-1 1 1,1 0-1,0-1 1,-1 1-1,1 0 1,-1 2-1,0-1 20,0 0-1,0-1 1,-1 1-1,1 0 0,-1-1 1,0 1-1,1-1 1,-1 1-1,0-1 0,-1 1 1,1-1-1,-2 3 1,-4 4 118,0 0 0,-1 0 0,1-1 0,-2 0 1,-9 7-1,4-5 163,0 0 0,-1 0 0,0-2 0,-1 1 0,0-2 0,0 0 0,-1-2 0,0 1 1,0-2-1,0 0 0,-20 1 0,35-5-315,-1 1 0,0-1 0,1 0 0,-1-1 1,0 1-1,1 0 0,-1-1 0,1 0 0,-1 1 1,1-1-1,-5-2 0,6 2 12,1 1 0,-1 0-1,1-1 1,-1 1 0,1 0 0,0-1-1,-1 1 1,1-1 0,0 1 0,-1-1 0,1 1-1,0-1 1,0 1 0,-1-1 0,1 1 0,0-1-1,0 1 1,0-1 0,0 1 0,-1-1-1,1 1 1,0-2 0,1 1 4,-1 0-1,0-1 1,1 1 0,-1 0-1,1 0 1,-1 0 0,1 0-1,-1 0 1,1-1 0,0 1-1,0 0 1,0 0 0,-1 1 0,3-2-1,20-17-283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390 105 9138,'2'7'465,"-1"0"0,0 0 0,0 0 0,-1 0 1,0 0-1,0 0 0,0 0 0,-1 0 0,0 0 0,0 0 0,-1 0 1,0 0-1,-5 12 0,-5 7 352,-1-1 0,-16 25 0,21-38-493,-29 48 428,-3-3-1,-60 66 0,96-118-712,0-1 1,-1 0-1,0 0 1,0 0-1,0-1 0,0 1 1,0-1-1,-1-1 1,0 1-1,1-1 0,-8 3 1,11-5-31,0 1-1,0-1 1,0 0-1,-1 0 1,1 1 0,0-1-1,0-1 1,0 1 0,0 0-1,0 0 1,0-1-1,0 1 1,0-1 0,0 0-1,0 1 1,0-1 0,0 0-1,1 0 1,-1 0 0,0 0-1,0-1 1,1 1-1,-1 0 1,1-1 0,-1 1-1,1-1 1,0 0 0,0 1-1,-1-1 1,1 0-1,0 0 1,1 0 0,-1 0-1,0 1 1,0-1 0,0-3-1,0 1-14,0 0 0,1-1 0,-1 1 0,1 0 0,0 0 1,0 0-1,0-1 0,1 1 0,-1 0 0,1 0 0,0 0 0,0 0 0,2-5 0,4-7-117,17-29 0,-12 23 48,-4 7 6,16-28-74,30-82-1,-50 112 171,0-1 1,0 1-1,-1-1 0,-1 0 0,0 0 1,-1 0-1,-1-1 0,0 1 1,-1 0-1,-4-26 0,4 36-18,0 0-1,-1 0 1,1 0-1,-1 0 1,0 0-1,0 1 1,0-1-1,0 1 1,0-1-1,-1 1 1,0 0 0,0 0-1,0 0 1,-4-3-1,5 4-10,0 1 0,0 0-1,0 0 1,0 0 0,0 0 0,0 1-1,-1-1 1,1 0 0,0 1 0,0 0 0,-1 0-1,1-1 1,0 1 0,0 0 0,-1 1-1,1-1 1,0 0 0,0 1 0,-1-1-1,1 1 1,0 0 0,0 0 0,0-1-1,0 1 1,0 1 0,0-1 0,-3 2 0,0 2-5,0-1 0,0 1 1,1 0-1,0 0 1,-1 0-1,2 0 1,-1 1-1,1 0 1,0-1-1,0 1 1,0 0-1,1 1 0,0-1 1,0 0-1,-1 8 1,2-5 9,-1 1 1,1 0 0,1-1-1,-1 1 1,2 0 0,-1-1-1,1 1 1,1-1 0,4 17-1,-2-16 4,0-1-1,0 0 1,1 0-1,0 0 1,1-1-1,0 0 1,0 0-1,1 0 0,0-1 1,0 1-1,0-2 1,12 8-1,6 3 27,2-1 1,47 20-1,-37-19 5,-30-14-19,-1 0-1,1 1 1,-1-1 0,0 2 0,0-1 0,-1 0-1,1 1 1,-1 0 0,9 11 0,-11-11 6,0 0 1,-1 0-1,1 0 0,-1 0 1,0 1-1,-1-1 0,1 1 1,-1-1-1,0 1 0,0 0 1,-1 0-1,0 10 0,0-3-65,-1-1 0,0 0 0,-1 0 0,0 0 0,-1 0 0,0-1 0,-1 1 0,-1-1 0,-10 22 0,8-27-533,3-11 286,4-17-46,6-4-41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15651,'4'11'1809,"5"13"-945,-2 2-312,-1 7 960,-2 2-383,2 3-321,-2 4-224,0-3-768,-1-2-456,0-11-224,-1-6 631,-2-9-207,0-8-152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13475,'1'0'37,"-1"-1"-1,1 1 1,-1 0 0,1-1 0,-1 1 0,1 0 0,0-1-1,-1 1 1,1 0 0,0 0 0,-1 0 0,1-1-1,-1 1 1,1 0 0,0 0 0,-1 0 0,1 0-1,0 0 1,-1 0 0,1 0 0,0 0 0,0 1 0,20 3-175,-17-3 185,95 17-115,1-4 0,191 1 0,486-27-112,-117 1-3,644-22-534,-12 20-793,-982 13 1509,194 18 8,1 21 236,-500-38-238,1151 37 923,-695-71-478,-205 9-340,-220 21-27,0-1-1,0-2 1,53-15 0,-78 18-366,0 0 0,0 0 0,13 0 1,-17 3 90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4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 15035,'5'-2'189,"1"0"-1,-1 0 0,1 1 1,-1 0-1,1 0 0,0 0 1,-1 1-1,1 0 1,9 0-1,-13 1-162,0-1 0,0 0 1,0 1-1,0 0 0,0-1 0,0 1 0,0 0 1,0 0-1,0 0 0,-1 1 0,1-1 0,0 0 1,-1 1-1,1-1 0,-1 1 0,1-1 0,-1 1 1,0 0-1,1-1 0,-1 1 0,0 0 0,0 0 1,0 0-1,-1 0 0,1 0 0,0 0 1,-1 0-1,1 0 0,-1 3 0,1 2 0,-1 1 1,1-1-1,-2 1 1,1 0-1,-1-1 0,0 1 1,-1-1-1,0 0 0,0 1 1,-1-1-1,-4 10 0,-6 9 212,-26 39-1,35-59-196,-46 65 416,27-40-106,-38 67-1,61-97-359,-1 0 1,1 0 0,-1 0-1,1 0 1,-1 0-1,1 0 1,-1 0-1,1 0 1,0 0-1,0 0 1,0 0-1,-1 0 1,1 1 0,0-1-1,0 0 1,0 0-1,1 0 1,-1 0-1,0 0 1,0 0-1,1 0 1,-1 0-1,0 0 1,1 0 0,0 2-1,0-2-14,1 0 0,-1 0 0,0 0 0,1-1 0,-1 1 0,1 0 0,-1-1 0,0 1 0,1-1 0,0 1 0,-1-1 0,1 0 0,-1 0 0,1 0-1,2 0 1,9 0-38,0-2-1,0 1 0,17-6 1,-24 6 153,23-7-189,45-18 1,-20 3 29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16211,'-1'-4'119,"1"0"-1,0 0 0,1 0 0,-1 0 0,1 0 0,-1-1 0,1 1 1,1 0-1,-1 0 0,0 1 0,1-1 0,0 0 0,0 0 0,0 1 0,0-1 1,1 1-1,-1 0 0,1-1 0,0 1 0,0 1 0,0-1 0,0 0 1,1 1-1,-1-1 0,1 1 0,-1 0 0,1 0 0,0 1 0,0-1 0,5-1 1,11-3 151,-1 1 0,2 1 1,-1 1-1,0 1 0,1 1 1,-1 0-1,22 3 1,-14 0-185,0 2 0,1 1 1,-2 2-1,42 14 1,-57-17-72,-1 1 1,1 0-1,-1 1 1,0 1-1,0 0 1,12 10-1,-21-15-11,0 0 1,0-1-1,0 1 0,0 0 1,0 0-1,-1 0 0,1 0 1,-1 0-1,1 1 0,-1-1 1,0 0-1,0 1 0,0-1 0,0 1 1,0-1-1,-1 1 0,1-1 1,-1 1-1,0-1 0,1 1 1,-1 0-1,-1-1 0,1 1 1,0 0-1,0-1 0,-1 1 0,0-1 1,1 1-1,-1-1 0,0 1 1,0-1-1,0 0 0,-1 1 1,1-1-1,-1 0 0,1 0 1,-4 4-1,-4 3 18,0-1 0,0 0 1,-1 0-1,0 0 0,0-1 1,0-1-1,-1 0 0,-1-1 0,-14 6 1,-2-1-370,1-1 1,-54 8 0,77-16 289,3-1 37,-1 1 1,0-1-1,1 1 1,-1-1-1,0 0 1,1 0-1,-1 0 0,0 0 1,1 0-1,-1 0 1,0 0-1,1 0 0,-1-1 1,1 1-1,-1 0 1,0-1-1,1 0 0,-1 1 1,1-1-1,-2-1 1,-1-14-281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18204,'0'7'379,"0"1"0,0-1 0,-1 0 0,0 0 0,0 0 0,-1 0 0,-4 12 0,-24 47 948,1-5-428,28-58-879,-2 5 25,0-1 0,0 1 1,1 1-1,0-1 0,0 11 1,2-17-58,0 0 1,0 0 0,0 0 0,0 0 0,0-1-1,1 1 1,-1 0 0,1 0 0,-1-1 0,1 1-1,0 0 1,-1-1 0,1 1 0,0-1 0,0 1-1,0-1 1,0 1 0,1-1 0,-1 1 0,0-1-1,1 0 1,-1 0 0,1 0 0,-1 0 0,1 0-1,-1 0 1,1 0 0,0-1 0,-1 1 0,4 1-1,4 0-134,0 0 1,0-1-1,0 0 0,1 0 0,-1-1 0,12 0 0,58-11-861,-55 6 432,44-1-1,-66 6 555,0-1 0,1 1 0,-1 1 0,1-1 0,-1 0 0,0 0 0,1 1 0,-1 0 0,0-1 0,0 1 0,1 0 0,-1 0 0,0 0 0,0 0 0,0 1 0,0-1 0,0 0 0,0 1 0,-1-1 0,3 3 0,-3-2 51,-1 0 0,1-1 0,0 1 0,-1 0 0,1 0 0,-1 0 0,0-1 0,0 1 0,0 0 0,1 0 0,-2 0 1,1 0-1,0 0 0,0 0 0,-1-1 0,1 1 0,-1 0 0,1 0 0,-1-1 0,0 1 0,0 0 0,0-1 0,0 1 0,0 0 0,-2 1 0,-3 5 134,0 0-1,-1-1 1,0 0 0,0 0-1,-1 0 1,0-1-1,0 0 1,0-1 0,-17 8-1,9-5 50,1-2 0,-1 0 0,0-1 0,-1-1 0,-17 3 0,27-6-229,0 0 0,0-1 0,0 1 0,0-2 0,0 1-1,0-1 1,1 0 0,-1 0 0,0-1 0,-13-4 0,16 4-14,0-1 0,0 1 0,0-1 0,1 1 0,-1-1 0,0 0 0,1-1 0,0 1 0,0-1 0,0 1 1,0-1-1,0 0 0,1 0 0,0 0 0,0 0 0,0-1 0,-2-7 0,-9-46-218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14955,'15'15'2209,"3"-4"-1321,5-4-408,6-2 1768,7-4-2248,4-4-1280,3-7 1296,1-1-360,11-4-408</inkml:trace>
  <inkml:trace contextRef="#ctx0" brushRef="#br0" timeOffset="1">528 15 13211,'-31'38'1368,"-58"77"2379,79-100-3316,1 0 1,0 1-1,2 0 0,-1 0 0,-8 32 1,15-44-432,0-1 0,0 1-1,1 0 1,-1-1 0,1 1 0,0-1 0,0 1 0,1 0 0,-1-1 0,1 1 0,-1 0 0,1-1-1,0 1 1,0-1 0,1 0 0,-1 1 0,1-1 0,0 0 0,2 4 0,0-3-65,-1 0-1,1-1 1,0 1 0,0-1 0,1 0 0,-1 0-1,1 0 1,-1 0 0,1-1 0,0 0 0,0 0-1,7 2 1,1-1-64,1 0 0,0-1 0,0 0 0,-1-1 0,1-1 0,0 0 0,0-1 0,0 0-1,0-1 1,-1-1 0,17-5 0,-23 6 208,1 0-1,-1-1 0,0 0 1,0 0-1,0-1 1,-1 0-1,1 0 0,-1 0 1,0-1-1,0 0 1,0 0-1,-1-1 1,0 1-1,0-1 0,0 0 1,-1-1-1,0 1 1,0-1-1,0 0 0,-1 0 1,3-10-1,-4 12 25,-1 0-1,-1 1 0,1-1 0,-1 0 0,0 0 1,0 0-1,0 1 0,-1-1 0,1 0 1,-1 1-1,0-1 0,-1 0 0,1 1 1,-1-1-1,0 1 0,0 0 0,0-1 0,-1 1 1,1 0-1,-1 0 0,0 1 0,0-1 1,-1 1-1,1-1 0,-1 1 0,1 0 0,-1 0 1,-7-3-1,4 1-69,0 2 1,0-1 0,-1 1-1,1 0 1,-1 1-1,0 0 1,0 0 0,0 0-1,0 1 1,0 0-1,0 1 1,0 0-1,0 0 1,0 1 0,0 0-1,-11 3 1,16-3-116,0 0 1,1 0 0,-1 0-1,0 1 1,1-1 0,-1 1-1,-2 2 1,5-4 49,-1 0 0,1 1-1,0-1 1,-1 0 0,1 1 0,-1-1 0,1 0 0,0 1 0,0-1 0,-1 1-1,1-1 1,0 1 0,0-1 0,-1 0 0,1 1 0,0-1 0,0 1 0,0-1-1,0 1 1,0-1 0,0 1 0,0-1 0,0 1 0,0-1 0,0 1-1,0-1 1,0 1 0,0-1 0,0 1 0,0-1 0,0 1 0,1-1 0,-1 1-1,0-1 1,0 1 0,1-1 0,-1 0 0,0 1 0,1-1 0,-1 1 0,0-1-1,1 0 1,-1 1 0,0-1 0,1 0 0,-1 0 0,1 1 0,-1-1-1,1 0 1,-1 0 0,1 1 0,0-1 0,5 2-105,1 1 1,0-2-1,1 1 0,-1-1 0,0 0 1,0 0-1,12-1 0,32-2-547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18 17124,'-31'14'1323,"1"2"1,-53 37 0,73-46-1177,1 1 1,-1 0-1,1 0 1,1 1 0,0 1-1,0-1 1,1 1 0,0 0-1,1 1 1,0 0 0,-5 13-1,9-20-150,1 0 0,0 0-1,0-1 1,0 1 0,0 0 0,1 0-1,0 0 1,0 0 0,0 0 0,0 0-1,0 0 1,1 0 0,0 0 0,0-1-1,0 1 1,0 0 0,1 0-1,-1-1 1,1 1 0,0-1 0,0 1-1,0-1 1,0 0 0,1 0 0,-1 0-1,1 0 1,0 0 0,0-1 0,0 1-1,5 3 1,2 0-83,0-1-1,1 1 1,0-2-1,-1 1 1,1-2-1,0 1 1,1-2 0,-1 1-1,16 0 1,-9-2 20,-1-1 1,1-1 0,-1 0 0,1-1-1,-1-1 1,0-1 0,0-1-1,0 0 1,-1-1 0,0 0 0,0-2-1,17-10 1,-22 11 116,0 0 0,0-1 0,-1-1 0,0 1 0,-1-2-1,1 0 1,8-13 0,-12 15 41,-1 0-1,0 0 1,-1 0-1,0-1 1,-1 0-1,1 0 1,-2 0 0,1 0-1,-1 0 1,1-18-1,-2 23-45,-1-1-1,0 1 0,-1-1 1,1 1-1,-1-1 0,0 1 1,0 0-1,0-1 1,-1 1-1,1 0 0,-1 0 1,0 0-1,0 0 0,-1 0 1,1 0-1,-1 0 1,-4-4-1,2 3-5,0 1 0,0 0 0,0 0 0,-1 0 0,0 1 0,1 0 0,-1 0 0,0 0 0,0 1 0,-1 0 0,-8-2 0,7 2-26,-1 1 0,0 0 0,1 0 1,-1 1-1,0 0 0,0 1 0,0 0 0,-12 2 0,15-1-32,0 0 0,0-1-1,1 2 1,-1-1-1,1 1 1,0-1-1,-1 2 1,1-1-1,0 0 1,1 1-1,-1 0 1,-5 7-1,8-10-34,1 1 1,0-1-1,0 1 0,0-1 0,-1 1 0,2-1 0,-1 1 0,0 0 0,0-1 0,0 1 0,1 0 0,-1 0 0,1 0 0,0 0 0,-1-1 0,1 1 0,0 0 1,0 0-1,0 0 0,1 2 0,-1-3 24,1 1 1,0-1 0,-1 0-1,1 0 1,0 0 0,0 0-1,0 0 1,0 0 0,0 0 0,0 0-1,0 0 1,1 0 0,-1 0-1,0-1 1,0 1 0,1-1-1,-1 1 1,0-1 0,1 1-1,-1-1 1,1 0 0,-1 1-1,0-1 1,1 0 0,-1 0-1,3 0 1,25-2-357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38 213 13235,'-9'34'558,"0"1"0,2 0 0,2 0 0,1 1 0,2-1 0,1 1-1,6 51 1,-5-82-445,1 0-1,0 0 0,0 0 0,1-1 0,0 1 1,-1 0-1,2-1 0,-1 1 0,0-1 0,5 6 1,-6-9-67,0 0 0,0 0 1,0 0-1,0-1 0,0 1 1,0 0-1,0 0 1,0-1-1,0 1 0,0 0 1,1-1-1,-1 0 0,0 1 1,1-1-1,-1 0 1,0 1-1,2-1 0,-1 0 2,0 0 1,0-1-1,0 1 0,0-1 0,0 1 0,1-1 0,-2 0 1,1 0-1,0 0 0,0 0 0,0 0 0,0 0 0,-1 0 1,3-2-1,3-4 96,1 0 0,-1-1 0,-1 0 0,1 0 0,-1-1 0,6-12 0,28-60 611,-39 79-741,13-31 80,-1 0-1,-1-2 1,-2 1 0,-2-1-1,-1-1 1,-2 1-1,2-66 1,-7 99-99,-4-41-57,4 42 54,0-1 1,-1 1-1,1-1 1,-1 1 0,1-1-1,-1 1 1,1-1-1,-1 1 1,0-1-1,0 1 1,0 0-1,1-1 1,-1 1-1,0 0 1,-1 0 0,1 0-1,0 0 1,0 0-1,0 0 1,-1 0-1,-2-1 1,4 2 2,-1-1 0,1 1 0,-1 0 1,1 0-1,0 0 0,-1 0 0,1 0 0,-1 0 1,1 0-1,-1 0 0,1 0 0,-1 0 0,1 0 1,-1 0-1,1 0 0,-1 0 0,1 0 0,-1 0 1,1 1-1,0-1 0,-1 0 0,1 0 0,-1 1 1,1-1-1,0 0 0,-1 0 0,1 1 0,0-1 1,-1 1-1,-3 15-88,9 18-1,-3-30 105,0 0 1,0 0-1,0 0 0,0 0 0,1 0 0,0-1 1,0 1-1,0-1 0,0 0 0,0 0 0,1 0 1,-1 0-1,1 0 0,0-1 0,-1 0 1,1 0-1,1 0 0,-1 0 0,0 0 0,0-1 1,1 0-1,-1 0 0,0 0 0,5 0 0,6 1 53,-1-1 0,0-1 0,1 0 0,-1-1-1,0-1 1,20-4 0,-17 1 16,0 0 0,0-1 0,0-1 0,-1 0-1,27-17 1,69-57 169,-106 76-253,-6 4 1,1 1 0,-1-1 0,0 1-1,1 0 1,-1-1 0,0 1 0,1-1 0,-1 1 0,1 0-1,-1-1 1,1 1 0,-1 0 0,1 0 0,-1-1 0,1 1-1,-1 0 1,1 0 0,-1 0 0,1 0 0,-1 0 0,1 0-1,-1 0 1,1 0 0,0 0 0,-1 0 0,1 0-1,0 0 1,-2 19-95,-7 25 0,-11 77-54,17-99 154,1-1 0,1 1 0,4 35 0,-3-51-38,0 1 0,1 0 1,0-1-1,0 0 0,0 1 1,1-1-1,5 8 0,-8-13 7,1 1 0,0-1 1,0 0-1,0 1 0,0-1 0,0 0 0,0 0 0,0 0 0,1 0 1,-1 0-1,0 0 0,0 0 0,1 0 0,-1 0 0,1-1 0,-1 1 1,1-1-1,-1 1 0,1-1 0,-1 1 0,1-1 0,-1 0 1,1 0-1,-1 0 0,1 0 0,0 0 0,-1 0 0,1 0 0,-1 0 1,1-1-1,-1 1 0,1 0 0,-1-1 0,1 0 0,2 0 0,20-20-189,2-8-86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 19436,'-4'-1'188,"-1"1"0,1 0 0,0-1 0,-1 2 0,1-1 1,0 0-1,-1 1 0,1 0 0,0 0 0,0 0 0,-1 0 0,1 1 0,-6 2 0,-4 4 196,0 0 1,-16 11-1,23-14-370,0 0 0,0 0 1,1 1-1,-1 0 0,1 0 0,-8 12 0,13-17-43,0 1 0,0-1 0,0 1 1,1 0-1,-1-1 0,0 1 0,1 0 0,0-1 1,-1 1-1,1 0 0,0-1 0,0 1 1,0 0-1,0 0 0,0-1 0,0 3 0,1-2-21,0 0 0,0 0 0,0 0 0,0 0 0,0 0 0,0-1 0,1 1 0,-1 0 0,1-1 0,-1 1 0,1-1 0,-1 1 0,1-1 0,0 0 0,0 0 0,3 2 0,25 12-829,1-2 0,57 17 0,-28-11 222,-32-9 451,0 0 0,-1 1 0,41 25-1,-67-35 232,1 0-1,-1 0 0,0-1 0,0 1 0,1 0 0,-1 0 0,0 0 0,0 1 0,0-1 0,0 0 0,0 0 0,-1 0 0,1 1 0,0-1 0,0 1 1,-1-1-1,1 3 0,-1-3 16,0 0 0,0 0 1,0 0-1,0 0 1,0 0-1,0-1 0,-1 1 1,1 0-1,0 0 1,-1 0-1,1 0 0,-1 0 1,1-1-1,-1 1 1,1 0-1,-1 0 0,0-1 1,1 1-1,-1 0 0,-1 0 1,-3 3 152,0-1-1,0-1 1,-1 1 0,1-1 0,-1 1-1,1-2 1,-10 3 0,-6 0 269,0-1 0,0-1 0,-23 0-1,32-2-359,-1-1 0,1 0-1,0-1 1,0 0 0,0-1-1,-20-7 1,28 8-169,1 0 0,-1 0-1,1 0 1,0 0 0,0 0 0,-5-5 0,7 7 54,1-1 1,-1 1 0,0-1-1,1 0 1,-1 1 0,1-1-1,-1 0 1,1 0-1,-1 0 1,1 1 0,-1-1-1,1 0 1,0 0 0,0 0-1,-1 0 1,1 0-1,0 0 1,0 0 0,0 0-1,0 0 1,0 1 0,0-1-1,0 0 1,0 0-1,0 0 1,1 0 0,-1 0-1,0 0 1,0 0 0,1 0-1,-1 1 1,1-1-1,0-1 1,18-13-369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16556,'-8'0'1968,"1"8"-1032,-4 9-384,2 5 1729,2 4-1049,1 4-688,2 3-352,7-2-920,7-2 776,10-13-224,7-5-112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16564,'0'6'1520,"10"1"-1056,10-2-176,13-5 312,11-2-600,16-2 264,6-3-56,3-2-280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 15931,'-4'3'129,"1"0"-1,1 0 0,-1 0 1,0 0-1,1 1 0,0-1 0,0 1 1,0-1-1,0 1 0,0 0 1,1 0-1,-1-1 0,1 1 0,0 0 1,1 0-1,-1 1 0,0-1 1,1 0-1,0 0 0,0 0 0,1 0 1,-1 0-1,1 0 0,-1 0 1,1 0-1,1 0 0,-1 0 0,1 0 1,-1 0-1,1-1 0,0 1 1,3 3-1,-1 0-79,0-1 0,1 0 0,0-1 0,0 1 1,1-1-1,-1 0 0,1 0 0,0-1 0,1 0 1,-1 0-1,1 0 0,0-1 0,0 0 0,0 0 0,0-1 1,0 0-1,8 2 0,-9-3-64,-1-1-1,1 0 1,0 0 0,0 0-1,-1 0 1,1-1 0,0 0 0,-1 0-1,1 0 1,0-1 0,-1 0-1,0 0 1,1 0 0,-1-1 0,0 0-1,0 0 1,-1 0 0,1 0-1,-1-1 1,1 0 0,-1 0 0,0 0-1,0 0 1,-1-1 0,0 0-1,1 1 1,-1-1 0,-1 0 0,1-1-1,-1 1 1,0 0 0,0-1 0,-1 1-1,1-1 1,-1 0 0,0-7-1,0 9 18,-1 1 0,0 0-1,0-1 1,0 1 0,-1 0-1,1 0 1,-1-1-1,0 1 1,0 0 0,0 0-1,-2-5 1,2 7-1,1 1 0,0-1 0,-1 0-1,1 1 1,-1-1 0,1 0 0,-1 1 0,0-1 0,1 1 0,-1-1 0,0 1 0,1-1 0,-1 1 0,0 0-1,1-1 1,-1 1 0,0 0 0,0-1 0,0 1 0,0 0 0,0 0-2,-1 0 0,1 0 0,0 0 0,-1 1 0,1-1 0,0 0 0,0 1 0,0-1 0,-1 1 0,1 0 0,0-1 0,0 1 0,0 0-1,0-1 1,0 1 0,0 0 0,-1 1 0,-1 2-1,-1 0 0,1 0 0,0 1 0,0-1 0,0 1 0,1-1 0,0 1 0,0 0 0,0 0 0,0 0 0,1 0 0,-1 0 0,1 0 0,1 0 0,-1 1 0,1-1 0,0 0 0,0 0 0,0 1 0,1-1-1,0 0 1,2 8 0,-1-7 12,-1-1 0,1 1 0,1 0 0,-1-1-1,1 1 1,0-1 0,0 0 0,0 0 0,1 0 0,0 0-1,0-1 1,0 0 0,0 1 0,1-2 0,0 1-1,0 0 1,0-1 0,0 0 0,8 4 0,-6-5 2,-1 0-1,1-1 1,0 1 0,0-1 0,0 0-1,0-1 1,0 0 0,-1 0 0,1 0 0,0-1-1,0 0 1,0-1 0,0 1 0,7-4 0,-5 2 18,-1-1 1,0 0-1,1 0 1,-1-1-1,-1 0 1,1 0-1,-1-1 1,0 0-1,0-1 0,7-7 1,-10 8-20,0 1 0,0-1 0,0 0 0,0 0 0,-1 0-1,0 0 1,-1-1 0,1 1 0,-1-1 0,0 0 0,-1 1 0,0-1 0,1-9 0,-2 10-31,0 0 1,-1 1-1,0-1 0,0 1 1,0-1-1,-1 1 1,1-1-1,-1 1 1,-1 0-1,1 0 1,-1 0-1,0 0 0,0 0 1,0 1-1,-1-1 1,1 1-1,-1 0 1,-5-4-1,4 3-44,-1 2-1,1-1 1,-1 1-1,0 0 0,0 0 1,0 0-1,-10-2 1,14 4 98,0 1 0,0-1 0,0 1 0,-1 0 0,1 0 0,0 0 0,0 0 0,0 0 0,-1 0 0,1 1 0,-3 0 0,4-1-27,0 1 0,0-1 0,0 1 0,0-1 1,0 1-1,0 0 0,1-1 0,-1 1 0,0 0 0,0 0 0,1-1 0,-1 1 0,1 0 0,-1 0 1,0 0-1,1 0 0,0 0 0,-1 0 0,1 0 0,0 0 0,-1 0 0,1 0 0,0 0 0,0 2 1,-1 19 19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149 331 18372,'-10'1'360,"0"1"-1,1 0 1,-1 0 0,1 1 0,0 0-1,-1 1 1,2 0 0,-1 1-1,0-1 1,1 2 0,0-1 0,0 1-1,0 0 1,-9 11 0,16-17-341,1 1 1,-1 0-1,1-1 0,-1 1 1,1 0-1,-1 0 1,1-1-1,-1 1 1,1 0-1,0 0 0,0-1 1,-1 1-1,1 0 1,0 0-1,0 0 0,0 0 1,0-1-1,0 1 1,0 0-1,0 0 1,0 0-1,0 0 0,1-1 1,-1 1-1,1 1 1,-1 0-17,1-1 0,0 0 0,0 0 1,0 0-1,0 0 0,1 0 0,-1 0 1,0 0-1,0-1 0,1 1 0,-1 0 1,0-1-1,3 2 0,4 0-83,1 0 0,0 0-1,15 1 1,8 0-249,43-3-1,-62-1 327,0 0 1,0-1-1,0 0 1,0-1-1,0-1 0,14-5 1,-25 8 37,0 0 0,0 0 0,0 0 0,0 0 0,-1-1 1,1 1-1,0 0 0,-1-1 0,1 1 0,-1-1 0,1 0 1,-1 1-1,0-1 0,0 0 0,0 0 0,0 0 0,0 0 1,0 0-1,0 0 0,0 0 0,-1 0 0,1 0 0,-1 0 1,0 0-1,0-1 0,0 1 0,0 0 0,0 0 0,0 0 1,-1-5-1,-2-3-68,0 0 1,0-1 0,-1 1 0,-9-18-1,10 23-66,24 14-629,-4-2 588,0 0 0,1-1 0,0-1 0,0-1 0,0 0 0,0-1 0,1-1-1,-1-1 1,37-2 0,-44 0 81,0 0 0,-1-1-1,1 0 1,-1-1 0,0 0 0,0-1-1,0 0 1,0-1 0,-1 0-1,0 0 1,0-1 0,0 0 0,-1 0-1,0-1 1,0-1 0,0 1-1,-1-1 1,10-15 0,-13 18-38,-1-1 1,0 1-1,0-1 0,2-9 1,-4-4-201,-1 19 285,0-1 0,-1 1 0,1-1 0,0 1 0,0-1 0,-1 1 0,1-1 0,0 1 0,-1-1 0,1 1 0,-1 0 0,1-1 0,-1 1 0,1 0 0,-1-1 0,1 1 0,-1 0 0,1 0 0,-1-1 0,1 1 0,-1 0 0,1 0 0,-1 0 0,1 0 0,-1-1 0,0 1 0,0 0 0,-47 6 37,48-7-33,0-1 1,-1 1 0,1 0-1,0-1 1,0 1-1,0 0 1,-1-1-1,2 1 1,-1 0 0,0-1-1,0 1 1,0-1-1,1-1 1,2-8-97,-1 0 1,0 0-1,-1 0 0,0-19 0,-1 26 94,0-1 0,0 1-1,-1 0 1,0-1-1,0 1 1,0 0-1,0 0 1,-1 0-1,1 0 1,-1 0 0,0 0-1,0 0 1,-1 0-1,1 1 1,-4-4-1,5 6 34,-1-1 0,1 1 0,0 0-1,-1 0 1,1 0 0,-1 1 0,1-1-1,-1 0 1,0 1 0,1-1 0,-1 1-1,0-1 1,1 1 0,-1 0 0,0-1-1,1 1 1,-1 0 0,0 0 0,0 0-1,1 1 1,-1-1 0,0 0 0,1 1-1,-1-1 1,0 1 0,1-1 0,-1 1-1,1 0 1,-1 0 0,1-1 0,-1 1-1,1 0 1,-1 0 0,1 1 0,0-1-1,-2 2 1,-3 3 159,0 1-1,0-1 1,0 1-1,1 0 1,-7 15-1,4-6 94,0 0 0,2 1-1,0 0 1,1 0-1,-4 29 1,7-38-235,1-1 0,0 1 1,1-1-1,0 1 1,0 0-1,1-1 1,-1 1-1,2-1 0,-1 1 1,1-1-1,0 1 1,1-1-1,0 0 0,0 0 1,6 11-1,-4-14-162,0 1 0,-1 0 0,2-1 0,-1 0-1,0 0 1,1 0 0,-1-1 0,1 0 0,0 0 0,0 0-1,1-1 1,-1 0 0,0 0 0,1-1 0,0 1 0,-1-2 0,9 2-1,6-2-603,-1 0-1,1-1 1,-1 0-1,27-7 0,-2-3-181,-6-2-91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4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 14131,'-11'-9'1100,"-13"-11"655,47 21 830,-9 2-2526,0 1 0,0 0 0,0 1-1,0 0 1,-1 1 0,0 1 0,16 11 0,-25-16-78,0 1-1,-1 0 1,1 0 0,-1 0 0,0 1-1,0-1 1,0 1 0,0 0-1,-1 0 1,1 0 0,-1 0 0,0 0-1,0 0 1,0 1 0,-1-1 0,0 1-1,0-1 1,0 1 0,0 0-1,-1-1 1,1 1 0,-1 0 0,0-1-1,-1 1 1,1 0 0,-3 8 0,-5 10-59,0-1 0,-2 0 0,-1 0 0,-21 32 1,3-3 21,6-10 18,-27 52 20,44-80 11,1-1 0,1 1 0,0-1 0,0 1 0,-2 22 0,6-33 2,-1 0 1,1 0-1,0 0 1,0 0-1,0 0 1,1 0-1,-1 0 1,0 1 0,1-1-1,-1 0 1,1 0-1,0-1 1,-1 1-1,1 0 1,0 0-1,0 0 1,0 0-1,1-1 1,-1 1-1,0 0 1,3 1-1,-2-1-1,1-1 0,0 1-1,-1-1 1,1 0 0,0 0 0,0 0-1,0 0 1,0 0 0,0-1-1,0 1 1,0-1 0,0 0-1,6 0 1,14-2 5,0-1 0,-1-2 0,1 0 0,-1-1 0,0-1 0,0-2 0,22-11 0,-42 19 29,0 0 0,1 0 0,-1 0-1,0-1 1,0 1 0,0 0 0,0-1 0,0 0 0,-1 1 0,1-1 0,2-3-1,-4 4-3,0 0-1,1 0 1,-1 1-1,0-1 1,0 0-1,0 0 1,0 0-1,0 1 1,0-1-1,0 0 1,0 0-1,0 0 0,0 1 1,0-1-1,-1 0 1,1 0-1,0 0 1,-1 1-1,1-1 1,0 0-1,-1 1 1,1-1-1,-1 0 1,1 1-1,-1-1 1,1 0-1,-1 1 1,0-1-1,1 1 0,-1-1 1,0 1-1,1-1 1,-1 1-1,0 0 1,1-1-1,-1 1 1,0 0-1,-1-1 1,-7-3 53,0 0 0,-1 0 0,0 1 0,0 0 0,1 1 0,-2 0 0,-15-1 0,1 2-703,-48 4-1,60-4 274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56 111 13107,'0'0'61,"0"0"0,-1-1 0,1 1 0,0 0 0,0-1 0,0 1 0,0 0 0,-1 0 0,1-1 0,0 1 0,0 0 0,0 0 0,-1-1 0,1 1-1,0 0 1,0 0 0,-1 0 0,1-1 0,0 1 0,-1 0 0,1 0 0,0 0 0,-1 0 0,1 0 0,0 0 0,-1 0 0,1 0 0,0 0 0,-1 0 0,1 0 0,0 0 0,-1 0 0,1 0 0,0 0 0,-1 0 0,1 0 0,0 0 0,0 0 0,-1 0 0,1 0 0,0 1 0,-1-1 0,1 0 0,0 0 0,0 0 0,-1 1 0,1-1 0,-1 0 0,-15 11 1368,13-9-1271,1 0 0,0 0 1,0 0-1,0 0 0,1 0 1,-1 1-1,0-1 0,1 1 0,0-1 1,-1 1-1,1 0 0,0-1 1,0 1-1,1 0 0,-1 0 1,0 0-1,1-1 0,0 1 0,0 0 1,0 0-1,0 0 0,0 0 1,1 4-1,0-3-117,1-1-1,-1 0 1,1 0 0,0 0 0,-1 0 0,1 0-1,0 0 1,1-1 0,-1 1 0,0-1 0,1 1-1,0-1 1,-1 0 0,1 0 0,0 0-1,0 0 1,0-1 0,0 1 0,0-1 0,4 1-1,7 2 4,-1 0-1,1-1 1,0-1-1,0 0 1,0-1-1,0-1 1,0 0-1,0-1 1,0 0-1,28-7 1,-32 6-25,1-1 1,-1-1 0,0 1-1,0-1 1,-1-1 0,1 0 0,-1 0-1,0-1 1,0 0 0,0-1-1,-1 0 1,0 0 0,-1-1-1,0 0 1,7-9 0,-12 13-3,1-1 1,-1 0-1,0 1 0,-1-1 1,1 0-1,-1 0 0,0 0 1,0 0-1,-1-1 0,0 1 1,1 0-1,-2 0 0,1 0 1,0 0-1,-1 0 0,0-1 1,-3-6-1,3 9-8,1 1 1,-1-1-1,0 1 0,0-1 1,-1 1-1,1-1 1,0 1-1,-1 0 0,0 0 1,1 0-1,-1 0 0,0 0 1,0 0-1,0 0 1,0 0-1,0 1 0,-1-1 1,1 1-1,0 0 0,-1 0 1,1 0-1,-1 0 1,1 0-1,-1 0 0,0 1 1,1-1-1,-1 1 0,0-1 1,1 1-1,-1 0 1,0 0-1,1 1 0,-1-1 1,-3 1-1,4 0-6,-1-1 0,1 1 1,-1 0-1,1-1 0,0 1 0,0 0 0,-1 1 0,1-1 1,0 0-1,0 1 0,0-1 0,0 1 0,1-1 0,-1 1 1,0 0-1,1 0 0,-1 0 0,1 0 0,0 0 0,-1 0 1,1 0-1,0 1 0,0-1 0,1 0 0,-1 1 0,0-1 1,1 0-1,-1 1 0,1-1 0,0 1 0,0 4 0,0-2-63,1 0 1,-1 0-1,1 0 0,0 0 0,0 0 0,1 0 0,0 0 0,0-1 0,0 1 0,0 0 0,1-1 0,0 0 0,-1 0 0,6 6 1,1-2-68,0 0 0,1-1 0,0 0 0,0-1 0,0 0 0,1 0 0,0-1 0,0-1 0,12 4 0,26 6-294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8282,'288'-35'3621,"-39"3"-2461,458 1-389,-378 16-647,365-64 0,228-12 705,-586 85-1604,58-2-548,-2-32 1265,-300 24 296,223-29 1187,-313 45-1442,-1 0 0,1 0 1,-1 0-1,1 0 0,0 1 0,-1-1 1,1 1-1,-1-1 0,1 1 0,-1-1 1,2 2-1,13 4-218,-4-6 96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9994,'-3'105'1097,"4"78"-281,16-1 62,12 298 693,-47 3-183,1-80-430,15-308-818,4 252 86,6-283-193,-9-76-299,0 1 0,-2 0 0,1-1 1,-8-19-1,3 9 145,-6-22-151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23 342 13803,'-13'2'783,"3"-1"-225,19 0-188,129 13 416,-22-2-713,-9-6-54,1-5 0,0-4 0,-1-6 1,202-41-1,-5-26-33,241-51 15,-452 114-154,0 3 0,0 5 0,167 13 1,-130-4 197,1-6 0,167-23 1,-248 19 86,152-16 343,-150 19-363,97 7 0,-128-1-101,-1 1 0,28 9 0,14 3-12,-57-15-37,0 0 0,0-1 0,0 1 0,0-1 0,0-1 0,0 1 0,0-1 0,0 0 0,0 0 0,0 0 0,0-1 0,-1 1 0,1-1 0,0 0 1,-1-1-1,0 1 0,1-1 0,-1 0 0,0 0 0,-1 0 0,1 0 0,0-1 0,-1 0 0,0 0 0,0 0 0,0 0 0,0 0 0,2-6 0,-1-6-150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13451,'0'-2'195,"-1"1"-67,1-1 0,-1 0 0,1 1 0,-1-1 0,1 1 0,-1-1 0,0 1 0,0-1 0,0 1 0,0-1 0,0 1 0,0 0 0,0-1 0,0 1 0,-2-2 0,20 10 350,0-1 0,1-1-1,22 4 1,0 0-429,8 3-109,67 18-114,-99-25 127,1 2-1,-1-1 0,-1 2 0,24 14 0,-36-20 47,-1-1 0,0 1 0,0 0-1,0-1 1,0 1 0,0 0 0,-1 0 0,1 0 0,0 1 0,-1-1-1,1 0 1,-1 0 0,0 1 0,0-1 0,0 1 0,0-1-1,-1 1 1,1 0 0,0-1 0,-1 1 0,0 0 0,0-1 0,0 1-1,0 0 1,0-1 0,0 1 0,-1 0 0,1-1 0,-1 1 0,0-1-1,0 1 1,0-1 0,0 1 0,-2 3 0,-4 7 74,-2-1 1,1 0 0,-1 0-1,-20 20 1,24-27-34,-3 3 354,0 0-1,0 0 0,-1 0 1,-18 11-1,20-17-33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83 644 12235,'-20'10'722,"14"-7"-593,0 0 1,1 0-1,-1 0 1,1 1-1,0 0 1,0 0 0,0 0-1,0 0 1,-7 10-1,12-14-113,0 0-1,-1 0 0,1 1 0,0-1 1,0 0-1,-1 1 0,1-1 0,0 0 1,0 1-1,0-1 0,0 0 0,0 1 1,0-1-1,-1 0 0,1 1 0,0-1 0,0 0 1,0 1-1,0-1 0,0 0 0,0 1 1,0-1-1,0 1 0,1-1 0,-1 0 1,0 1-1,0-1 0,0 0 0,0 1 1,0-1-1,1 0 0,-1 1 0,0-1 1,0 0-1,0 0 0,1 1 0,-1-1 1,0 0-1,0 0 0,1 1 0,-1-1 0,0 0 1,1 0-1,-1 0 0,0 0 0,1 1 1,-1-1-1,0 0 0,1 0 0,-1 0 1,0 0-1,1 0 0,25-2 424,-13-3-314,1 0 0,-1 0 0,0-1 0,-1-1 0,1 0 0,13-12-1,6-6 131,32-32 1,4-13 136,74-96 0,45-89-208,-178 241-196,-1 1-20,1 1 1,0 0-1,17-16 0,-26 27 30,1 1-1,-1 0 1,0-1-1,0 1 1,1 0-1,-1 0 1,0-1-1,1 1 1,-1 0-1,0-1 1,1 1 0,-1 0-1,0 0 1,1 0-1,-1 0 1,0-1-1,1 1 1,-1 0-1,1 0 1,-1 0-1,0 0 1,1 0-1,-1 0 1,1 0 0,-1 0-1,1 0 1,-1 0-1,0 0 1,1 0-1,-1 0 1,1 1-1,-1-1 1,0 0-1,1 0 1,-1 0-1,0 0 1,1 1 0,-1-1-1,0 0 1,1 0-1,-1 1 1,1 0-1,4 17-75,5 57-74,-4-26 47,16 63-1,-13-80-50,1 1-1,20 38 0,-22-54 109,1-1 0,1 0-1,0-1 1,1 0 0,24 24-1,7-3-90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1279 11106,'6'-9'4028,"23"-18"-2759,-5 5-674,5-8-490,-2-2 0,-2-1 0,0 0 0,-3-2 0,0-1 0,22-54 0,-35 75-327,-7 29 137,2 19 74,-4-32 11,0 0-1,0-1 0,1 1 0,-1-1 0,0 1 1,0 0-1,1-1 0,-1 1 0,1-1 0,-1 1 1,0-1-1,1 1 0,-1-1 0,1 1 0,-1-1 0,1 0 1,-1 1-1,1-1 0,0 0 0,-1 1 0,1-1 1,-1 0-1,1 0 0,0 1 0,-1-1 0,1 0 1,0 0-1,-1 0 0,1 0 0,0 0 0,-1 0 0,1 0 1,0 0-1,-1 0 0,1 0 0,0 0 0,-1-1 1,1 1-1,0 0 0,-1 0 0,1-1 0,-1 1 1,2-1-1,3-2-1,0 0 1,-1 0 0,1 0-1,-1-1 1,1 0 0,-1 0 0,0 0-1,4-5 1,29-44-17,-23 31 16,17-25-7,-16 22-5,0 2 0,30-34 0,-44 56 14,-1 0 0,1 0 0,0 0 0,0 0 0,0 1 0,0-1 0,0 0 0,0 0 0,0 1 0,0-1 0,0 1 0,1-1 0,-1 1 0,0-1 0,0 1 0,0 0 0,1-1 0,1 1 0,-2 0 2,0 1-1,0-1 1,-1 0 0,1 1-1,0-1 1,0 0-1,-1 1 1,1-1-1,0 1 1,-1-1 0,1 1-1,0 0 1,-1-1-1,1 1 1,-1 0-1,1-1 1,-1 1 0,1 0-1,-1 0 1,1 0-1,2 7 14,-1-1-1,0 1 1,0-1 0,1 14-1,-1-11-11,-1-3 17,0 1-1,1 0 1,0 0-1,1-1 0,-1 1 1,8 13-1,-9-20-11,0 1 0,1-1-1,-1 1 1,0-1 0,1 1-1,-1-1 1,1 0 0,-1 1-1,1-1 1,-1 0-1,1 0 1,0 0 0,0 0-1,0-1 1,-1 1 0,1 0-1,0-1 1,0 1 0,0-1-1,0 0 1,0 0 0,0 0-1,0 0 1,0 0 0,0 0-1,0 0 1,0 0 0,0-1-1,0 1 1,0-1-1,-1 0 1,1 1 0,3-3-1,5-1 18,0-1-1,-1-1 1,1 0-1,-1 0 1,-1-1-1,13-11 0,46-55 142,-13 14-52,-51 56-110,0 1-1,0-1 1,0 0-1,0 1 1,0 0 0,1 0-1,5-3 1,-8 5-4,0 0 0,0-1 1,0 1-1,0 0 0,-1 0 1,1 0-1,0 0 0,0 0 1,0 0-1,0 0 0,0 0 1,0 1-1,0-1 0,0 0 1,0 0-1,0 1 0,0-1 1,-1 1-1,1-1 0,0 1 1,0-1-1,0 1 0,-1-1 1,1 1-1,0 0 0,-1-1 1,1 1-1,-1 0 0,1 0 1,0-1-1,-1 1 0,0 0 1,1 0-1,0 1 0,6 12 3,-5-9-8,1 0 0,-1 0 0,1 0 0,0 0 0,1-1 0,6 9 0,-8-12 2,-1 0 1,1 0 0,-1 0-1,1 0 1,0-1-1,-1 1 1,1 0 0,0-1-1,0 1 1,-1-1-1,1 1 1,0-1 0,0 0-1,0 0 1,-1 0-1,1 0 1,0 0 0,0 0-1,0-1 1,-1 1-1,1-1 1,0 1-1,0-1 1,-1 1 0,1-1-1,2-2 1,7-3-6,0-2 1,0 1-1,-1-1 0,-1-1 1,15-15-1,-16 16 0,0-1 1,0 2-1,0-1 0,1 1 0,0 1 0,1-1 1,16-7-1,-25 13 13,0 1 1,0 0-1,0-1 1,1 1-1,-1 0 0,0-1 1,0 1-1,0 0 1,1 0-1,-1 0 1,0 0-1,0 0 1,1 1-1,-1-1 0,0 0 1,0 0-1,0 1 1,0-1-1,1 1 1,-1-1-1,0 1 0,0-1 1,0 1-1,0 0 1,0 0-1,0-1 1,0 1-1,0 0 0,-1 0 1,1 0-1,0 0 1,0 0-1,0 1 1,2 5 40,0-1 1,0 1 0,0 0 0,2 13 0,-4-15-9,1 0-1,-1-1 1,1 1 0,0 0 0,3 5-1,-4-9-20,0 1 1,0-1-1,1 0 0,-1 1 0,0-1 0,1 0 0,-1 0 0,1 0 0,-1 0 1,1 0-1,-1 0 0,1-1 0,0 1 0,-1-1 0,1 1 0,0-1 0,0 1 1,-1-1-1,3 0 0,0 0 1,-1 0 0,1 0 1,-1-1-1,1 0 0,-1 1 1,1-1-1,-1-1 0,1 1 1,3-2-1,5-4 24,1-1 1,-1-1-1,18-15 1,-28 22-32,96-91 78,-31 28-185,-43 46 15,-23 19 79,0 0 0,-1-1 0,1 1 0,0 0 0,0-1 0,-1 1-1,1 0 1,0 0 0,0 0 0,0 0 0,0-1 0,-1 1 0,1 0 0,0 0 0,0 1-1,0-1 1,0 0 0,-1 0 0,1 0 0,0 1 0,0-1 0,0 0 0,-1 1 0,1-1-1,0 0 1,-1 1 0,1-1 0,0 1 0,-1-1 0,2 2 0,-1-2 7,-1 1 0,1-1 0,-1 1 1,1-1-1,-1 0 0,1 1 0,0-1 0,-1 0 1,1 0-1,0 1 0,-1-1 0,1 0 0,0 0 1,-1 0-1,1 0 0,0 0 0,-1 0 0,1 0 0,0 0 1,-1 0-1,1 0 0,0-1 0,-1 1 0,1 0 1,0 0-1,-1-1 0,1 1 0,0 0 0,-1-1 1,1 1-1,-1 0 0,1-1 0,-1 1 0,1-1 1,21-20 102,-19 18-93,45-55-113,-2-2-1,55-95 1,-31 46-536,-90 167 647,17-51 37,-8 23 76,11-29-110,-1 1-1,1-1 0,0 0 0,-1 1 1,1-1-1,0 0 0,0 1 0,0-1 1,0 0-1,0 1 0,0-1 0,0 1 1,1-1-1,-1 0 0,0 1 0,1-1 1,0 2-1,0-3-9,0 1 0,0-1 1,0 0-1,0 1 0,0-1 0,0 0 1,0 0-1,0 0 0,0 0 0,0 0 1,0 0-1,0 0 0,0 0 1,0 0-1,0 0 0,0 0 0,0-1 1,0 1-1,0 0 0,0-1 0,0 1 1,0-1-1,0 1 0,0-1 1,-1 1-1,1-1 0,0 0 0,1-1 1,2 0 1,15-11-101,0-2 0,-1 1 0,20-23 0,-22 20-125,1 2-1,1 0 1,24-16 0,-41 30 213,-1 1 1,1-1-1,-1 1 1,1-1-1,-1 1 0,1 0 1,-1-1-1,1 1 1,0 0-1,-1-1 1,1 1-1,0 0 1,-1 0-1,1-1 0,-1 1 1,1 0-1,0 0 1,0 0-1,-1 0 1,1 0-1,0 0 1,-1 0-1,1 0 0,0 0 1,-1 1-1,1-1 1,0 0-1,-1 0 1,1 0-1,-1 1 0,1-1 1,0 0-1,-1 1 1,1-1-1,-1 1 1,1-1-1,-1 0 1,1 1-1,-1-1 0,1 1 1,-1 0-1,1-1 1,-1 1-1,0-1 1,1 1-1,-1 0 1,0-1-1,0 1 0,0-1 1,1 1-1,-1 0 1,0-1-1,0 1 1,0 0-1,0-1 0,0 1 1,0 0-1,0 1 1,0 7 81,0 1 1,-1 0 0,-2 14-1,1-11 10,0-4-8,1-1 30,0 1 1,1-1-1,0 16 0,0-23-90,0 0-1,0 0 1,0 0-1,0 1 1,0-1-1,1 0 1,-1 0-1,0 0 1,1 0-1,-1 0 1,1 0-1,-1 0 1,1 0-1,-1 0 1,1 0 0,-1 0-1,1 0 1,0-1-1,0 1 1,0 0-1,-1 0 1,1-1-1,0 1 1,0 0-1,0-1 1,0 1-1,0-1 1,0 1-1,0-1 1,0 1-1,0-1 1,0 0-1,0 0 1,1 0-1,-1 1 1,2-1-1,2-1 5,1 0 0,-1-1-1,0 1 1,0-1-1,0 0 1,0 0 0,0 0-1,0-1 1,-1 0-1,6-4 1,46-41 26,-33 27-44,6-4-37,-20 15-7,1 1 0,0 1 1,0 0-1,1 0 1,13-7-1,-23 15 35,0-1 0,0 1-1,0-1 1,0 1 0,0 0-1,-1-1 1,1 1 0,0 0-1,0 0 1,0 0 0,0 0 0,0 0-1,0 0 1,0 0 0,0 0-1,0 0 1,0 0 0,0 0-1,0 0 1,0 1 0,0-1 0,0 0-1,2 2 1,-2-1 2,0 0 0,0 0 0,0 0 0,0 0 0,0 1 1,-1-1-1,1 0 0,0 1 0,0-1 0,-1 1 0,1-1 0,-1 1 0,0-1 0,1 2 0,1 9 23,-1-1-1,-1 1 0,0 17 0,-1-15 20,1-2-6,0-1 42,0 0 0,0 1 0,1-1 1,1 0-1,3 13 0,-5-21-59,1-1 0,0 1 0,0-1 1,1 0-1,-1 1 0,0-1 0,1 0 1,-1 0-1,1 1 0,0-1 0,0 0 0,0-1 1,0 1-1,0 0 0,0-1 0,0 1 0,1-1 1,-1 1-1,0-1 0,1 0 0,-1 0 0,1 0 1,0-1-1,-1 1 0,1 0 0,0-1 0,2 0 1,7 0-7,0 0 0,-1-1 1,1-1-1,-1 0 1,0 0-1,21-8 0,-19 6-76,0 0 0,0 1 0,0 0-1,17-1 1,-28 4 55,0 0 1,0 0-1,0 0 1,0 1-1,0-1 0,0 1 1,0-1-1,0 1 1,0-1-1,0 1 0,0 0 1,0 0-1,-1 0 1,1 0-1,0 0 1,-1 1-1,1-1 0,0 0 1,-1 1-1,0-1 1,1 1-1,-1 0 0,0-1 1,0 1-1,0 0 1,0 0-1,0-1 0,0 1 1,-1 0-1,1 0 1,0 2-1,2 8 43,-2-1-1,1 0 1,-1 1-1,-1 17 1,0-3 132,0-21-105,1 0-1,-1 0 0,1-1 0,0 1 0,0 0 1,1-1-1,-1 1 0,4 6 0,-4-9-35,0-1-1,0 1 0,0-1 0,1 0 1,-1 1-1,0-1 0,1 0 1,-1 0-1,1 0 0,-1 0 0,1 0 1,-1 0-1,1-1 0,0 1 0,-1 0 1,1-1-1,0 1 0,0-1 1,-1 0-1,1 1 0,0-1 0,0 0 1,0 0-1,-1 0 0,1 0 1,2-1-1,9-2-10,-1 0 0,1-1 0,0 0-1,-1-1 1,0-1 0,0 0 0,21-14 0,-17 10-207,1 0 1,26-10-1,-43 20 187,1-1-1,0 1 0,-1 0 0,1-1 0,0 1 0,0 0 1,-1 0-1,1 0 0,0 0 0,-1-1 0,1 1 0,0 0 1,0 0-1,-1 0 0,1 0 0,0 1 0,0-1 0,-1 0 1,1 0-1,0 0 0,-1 1 0,1-1 0,0 0 0,-1 1 1,1-1-1,0 0 0,-1 1 0,1-1 0,-1 1 0,1-1 0,-1 1 1,1-1-1,-1 1 0,1-1 0,-1 1 0,1 0 0,-1-1 1,0 1-1,1 0 0,-1-1 0,0 1 0,0 0 0,1-1 1,-1 1-1,0 0 0,0 0 0,0-1 0,0 1 0,0 0 1,0 0-1,0-1 0,0 1 0,0 1 0,-1 6 58,0 0 1,0 0-1,-5 14 0,5-17 4,0 1-18,-2 3 92,1 0-1,0 0 1,1 0-1,0 0 1,0 15 0,1-22-104,0 0 0,1 0 0,-1 0 0,0 0 0,1 0 0,0 0 0,-1 0 0,1 0 0,0-1 0,0 1 0,0 0 0,0-1 0,1 1 0,-1 0 0,0-1 0,1 1 0,-1-1 0,1 0 0,-1 0 0,1 1 0,-1-1 0,1 0 0,0 0 0,0 0 0,-1-1 0,1 1 0,0 0 0,0-1 0,0 1 0,0-1 0,3 1 0,4-1 16,1 1 0,-1-1 0,0-1 0,12-1 0,-13 0-44,0 2 0,0-1 0,0 1 0,0 0 0,14 2 0,-20-2-2,0 1-1,0 0 1,-1-1-1,1 1 1,0 0-1,-1 0 1,1 0-1,-1 0 1,1 0-1,-1 1 1,0-1-1,0 0 1,1 0-1,-1 1 1,0-1-1,0 1 1,0-1-1,0 1 1,0 0-1,0 1 1,10 40-82,-8-27 67,2 4 27,0 0 1,1-1 0,1 1 0,17 33-1,-22-48-15,1 0-1,1 0 1,-1 0 0,0-1-1,1 0 1,0 1-1,0-2 1,0 1 0,1 0-1,-1-1 1,1 0-1,0 0 1,0 0 0,0 0-1,0-1 1,0 0-1,1 0 1,-1 0 0,1-1-1,-1 0 1,1 0-1,10 0 1,-11-1-37,1 0 0,-1-1 0,0 0 0,1 0 1,-1-1-1,0 1 0,1-1 0,-1 0 0,0-1 0,0 1 0,-1-1 0,1 0 0,0 0 1,-1-1-1,0 1 0,6-7 0,8-16-148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49 17436,'-1'0'67,"0"0"0,1 0 1,-1 1-1,0-1 0,0 0 1,0 0-1,0 1 0,0-1 1,0 1-1,1-1 0,-1 0 1,0 1-1,0 0 0,1-1 1,-1 1-1,0-1 0,1 1 1,-1 0-1,0 0 0,1-1 1,-1 1-1,1 0 0,-1 0 1,1 0-1,0-1 0,-1 1 1,1 0-1,0 0 0,0 0 1,-1 0-1,1 0 0,0 0 0,0 0 1,0 0-1,0 1 0,3 40 346,-2-35-110,37 257 1103,7 50-1329,-32-194 487,-20-214-336,5-1 1,3 1-1,4-1 0,20-100 1,-2 87-603,-18 92 273,0 0 0,1 1 0,1 0 0,14-23 0,-20 35 80,0 1-1,1-1 1,0 1 0,-1-1 0,1 1-1,0 0 1,0 0 0,0 0-1,0 0 1,1 0 0,-1 0 0,0 1-1,1-1 1,-1 1 0,1 0-1,0 0 1,-1 0 0,1 0 0,0 0-1,0 0 1,0 1 0,-1-1-1,1 1 1,0 0 0,0 0 0,0 0-1,0 0 1,0 0 0,0 1 0,-1-1-1,1 1 1,0 0 0,0 0-1,-1 0 1,1 0 0,0 0 0,-1 1-1,1-1 1,-1 1 0,0 0-1,1-1 1,-1 1 0,0 0 0,3 4-1,-1-2 16,0 1 0,0 0 0,0 0-1,0 1 1,-1-1 0,0 1 0,0-1 0,0 1-1,-1 0 1,0 0 0,0 1 0,0-1-1,-1 0 1,0 0 0,0 1 0,0-1 0,-1 1-1,0-1 1,-1 1 0,1-1 0,-1 1 0,-1-1-1,1 0 1,-5 11 0,3-8 65,-1 0-1,-1 0 1,0-1 0,0 0-1,0 0 1,-1 0 0,0-1 0,-1 1-1,0-1 1,0-1 0,0 0 0,-1 0-1,0 0 1,0-1 0,-17 8 0,19-10-172,-1 0 0,1 0 1,-1-1-1,0 0 1,0-1-1,-10 2 0,15-3 87,0 0-1,0 0 0,0 0 0,0 0 0,0-1 1,0 1-1,0 0 0,0-1 0,1 0 0,-1 1 0,0-1 1,0 0-1,1 0 0,-1 0 0,0 0 0,1 0 1,-1 0-1,1-1 0,0 1 0,-1 0 0,1-1 0,0 1 1,0-1-1,0 0 0,0 1 0,0-1 0,-2-3 1,-3-20-375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18028,'1'0'51,"0"0"0,0 0 0,0 0 0,-1 0 0,1-1 0,0 1 0,0 0 0,0 1 0,0-1 0,0 0 0,0 0 0,-1 0 0,1 0 0,0 1 0,0-1 0,0 0 0,-1 1 0,1-1 0,0 0 0,0 1 0,-1-1 0,1 1 0,0 0 0,-1-1 0,1 1 0,0-1 0,-1 1 0,1 0 0,-1-1 0,1 2 0,0 2 1,-1-1 0,0 0 0,0 0 0,0 0 0,-1 0 1,1 0-1,-1 0 0,1 0 0,-3 5 0,-56 233 1526,45-170-1426,-7 107-1,20-163-134,1 1 0,0 0 0,1 0-1,5 24 1,-5-37-9,-1 0 0,1-1 0,0 1 0,0 0 0,1 0 1,-1 0-1,1-1 0,-1 1 0,1-1 0,0 1 0,0-1 0,0 1 0,3 2 0,-3-4 3,0 0-1,0 0 1,0 0-1,0-1 0,0 1 1,0 0-1,0-1 1,0 1-1,0-1 1,0 0-1,1 0 1,-1 0-1,0 0 1,0 0-1,0 0 0,0 0 1,1-1-1,-1 1 1,0-1-1,0 0 1,3-1-1,6-3 21,1 0 0,-1-1 1,0-1-1,0 0 0,15-13 0,-3-1-450,25-26 0,-45 43 236,0 1 1,0-1-1,0 0 0,-1 0 0,1 1 0,-1-2 1,0 1-1,0 0 0,0 0 0,1-7 0,-3 8 50,1 1-1,-1-1 1,0 0 0,0 0-1,0 0 1,0 0 0,-1 0-1,1 0 1,-1 0 0,0 0-1,0 1 1,0-1 0,0 0-1,0 1 1,-1-1-1,1 0 1,-4-3 0,-14-17-647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0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87 14987,'-31'-20'1553,"6"5"-937,8 7-264,20 2 600,15 3-136,25 0-168,12-1-144,18 0-776,7-5 312,8 3-80,-2-2-24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4:4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15795,'2'-4'168,"-1"-1"0,1 1 0,-1 0 0,1 0 0,0 0 0,1 0-1,-1 0 1,1 0 0,0 1 0,0-1 0,0 1 0,6-5 0,45-35 853,-52 42-941,2-2-32,0 0 1,0 0-1,1 1 1,-1 0-1,1 0 0,-1 0 1,6-1-1,-9 3-44,0 0-1,1 0 0,-1-1 0,0 1 0,0 0 0,0 0 1,0 0-1,0 0 0,0 0 0,0 1 0,0-1 0,0 0 1,0 0-1,1 1 0,-1-1 0,0 1 0,0-1 0,-1 1 1,1-1-1,0 1 0,0-1 0,0 1 0,0 0 0,0 0 1,-1-1-1,1 1 0,0 0 0,0 0 0,-1 0 0,1 0 1,-1 0-1,1 0 0,-1 0 0,1 0 0,-1 0 1,0 0-1,1 2 0,0 3-5,0 1 0,-1 0 0,0 0 0,0-1 0,0 1 0,-1 0 0,0 0 1,0-1-1,-1 1 0,0-1 0,-5 13 0,-4 6 178,-22 36 0,24-45 56,-1-1-1,0 1 0,-2-2 0,1 0 1,-2 0-1,-27 23 0,44-37-378,-1 1 0,0 0 0,0 0 0,0 0 0,0 0 0,0 1-1,0-1 1,0 1 0,0 0 0,-1 0 0,6 4 0,-2-1 44,0-1 1,1 0-1,0 0 1,0 0-1,15 5 1,-20-9 82,0 0 0,0 0 1,1-1-1,-1 1 0,0-1 1,0 1-1,0-1 0,1 0 1,-1 1-1,0-1 0,0 0 1,0 0-1,-1-1 0,1 1 0,0 0 1,0-1-1,-1 1 0,1-1 1,0 1-1,-1-1 0,0 0 1,1 0-1,-1 0 0,2-3 1,3-7-228,1 0 1,8-23-1,-13 29 118,3-6-107,16-46-1005,-19 52 1091,-1 1-1,1-1 1,-1 0 0,0 0-1,-1 0 1,1 0-1,-1-8 1,-4 11-409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1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1072 12547,'16'-2'3305,"59"-18"-2160,-43 9-957,0-1 0,0-1 1,57-35-1,82-68-74,-22 14-68,-21 29 20,257-104-1,-297 138-59,-1-3 0,-3-4 0,-2-3 1,-1-4-1,-4-4 0,80-74 0,-135 109-6,-16 15 1,0 0 0,1 1-1,0 0 1,0 0 0,0 0-1,0 1 1,1 0 0,11-5 0,-12 10-59,-7 4-223,-9 5-38,0-6 204,0-4-31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0:1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62 925 7882,'-3'4'275,"-5"4"362,0 2-1,1-1 1,0 1-1,0 0 1,1 0-1,1 0 1,-5 14-1,15-25 265,2-4-673,0 0 1,-1 0 0,0 0-1,1-1 1,5-9-1,17-14 257,13-6-28,1 2 0,48-28-1,102-48 41,-22 21-369,136-76-74,-66 6-31,15-10-114,-212 145-111,64-25 1,6-4 1150,-101 43-413,-24 10-313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0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43 122 11795,'-4'0'324,"1"0"1,-1 0 0,0-1-1,1 1 1,-1-1 0,-4-1 0,7 1-239,0 1 1,0 0-1,1-1 1,-1 1-1,0 0 1,1-1 0,-1 1-1,0-1 1,1 1-1,-1-1 1,1 0-1,-1 1 1,1-1 0,-1 0-1,1 1 1,-1-1-1,1 0 1,0 1-1,-1-1 1,1 0-1,0 0 1,0 1 0,0-1-1,-1 0 1,1 0-1,0 1 1,0-1-1,0 0 1,0 0 0,0 0-1,1 1 1,-1-1-1,0 0 1,0 0-1,0 0 1,1 1-1,0-2 1,-1 0-6,1 1-1,0-1 0,0 1 1,0 0-1,0 0 1,0-1-1,0 1 1,0 0-1,0 0 1,1 0-1,-1 0 1,0 0-1,1 0 1,-1 1-1,1-1 1,-1 0-1,1 1 1,-1-1-1,1 1 1,-1-1-1,1 1 1,0 0-1,1 0 1,44-2 293,-39 2-261,208 12 223,9 1-358,-93-16-76,-1-6 0,228-44 0,-215 24-83,-165 40-70,-52 13 1831,48-15-1319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0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15643,'8'4'281,"0"0"0,1-1-1,-1 0 1,1 0-1,0-1 1,0 0 0,0-1-1,10 1 1,9 2 175,49 10-124,-1 4 0,-1 4-1,-1 2 1,-2 4 0,0 3-1,90 53 1,-105-51-353,-20-13-5,0 1 0,-2 2-1,-1 2 1,38 34 0,-45-23-108,-7-9-1000,-20-27 1126,0 1 1,1-1-1,-1 0 1,0 0 0,0 0-1,0 1 1,0-1-1,0 0 1,0 0-1,0 0 1,1 0-1,-1 1 1,0-1 0,0 0-1,0 0 1,0 0-1,1 0 1,-1 0-1,0 0 1,0 0-1,0 1 1,1-1-1,-1 0 1,0 0 0,0 0-1,0 0 1,1 0-1,-1 0 1,0 0-1,0 0 1,1 0-1,-1 0 1,0 0-1,0 0 1,0 0 0,1 0-1,-1 0 1,0-1-1,0 1 1,0 0-1,1 0 1,-1 0-1,0 0 1,0 0-1,0 0 1,0 0 0,1-1-1,-1 1 1,0 0-1,0 0 1,0 0-1,0 0 1,0-1-1,0 1 1,1 0-1,-1 0 1,0 0 0,0-1-1,0 1 1,0 0-1,0 0 1,0 0-1,0-1 1,0 1-1,0 0 1,0 0-1,0-1 1,2-20-313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19772,'3'26'1777,"-3"7"-1441,-8 11-176,-3 5 1368,6 5-1768,-1 1-184,5-5-464,1-4-225,0-15 825,-2-5-224,-4-13-216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3 171 15571,'-1'-5'230,"0"-1"0,1 0 0,0 1 0,0-1 0,0 1 0,1-1 0,-1 1 0,1-1 0,1 1-1,-1 0 1,4-8 0,-3 8-101,1 1 0,0 0 0,0 1 0,0-1-1,0 0 1,0 1 0,1 0 0,0 0 0,-1 0-1,1 0 1,0 0 0,0 1 0,9-4 0,12-4-49,1 1 1,0 2 0,0 0-1,1 2 1,0 1 0,0 1-1,0 1 1,0 2 0,1 0-1,-1 2 1,28 5 0,-42-5-106,0 1-1,-1 1 1,1-1 0,-1 2 0,0 0-1,0 0 1,0 1 0,-1 1-1,0 0 1,0 0 0,0 1 0,12 13-1,-16-13-5,0 0-1,0 0 1,-1 1-1,0 0 1,-1 0 0,0 1-1,0 0 1,-1 0-1,0 0 1,-1 0-1,0 0 1,0 1-1,-1-1 1,-1 1-1,1 15 1,-2-18 69,0-1-1,0 0 1,-1 0 0,0 1 0,-1-1 0,1 0 0,-1 0 0,-1 0 0,1 0-1,-1-1 1,0 1 0,-1-1 0,-4 7 0,2-5 74,0-1 1,-1 0-1,0 0 0,0 0 1,-1-1-1,0 0 1,0 0-1,-15 8 0,2-5 133,0 0-1,-1-2 0,0 0 1,0-1-1,0-2 1,-1 0-1,-36 1 0,31-4-162,-49-5 0,66 3-280,-1-1 1,0-1-1,1 0 0,-1 0 0,1-1 0,-16-8 0,25 11 157,0 0 1,0 0-1,1 0 0,-1 0 1,0 0-1,1-1 1,-1 1-1,1-1 0,0 1 1,-1-1-1,1 1 1,0-1-1,0 0 0,0 0 1,0 1-1,0-1 1,-1-4-1,6-2-488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8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17356,'-9'10'1936,"-7"7"-1328,-13 15-288,-2 8 993,-9 16-505,-5 3-280,-2 4-360,1-2-144,5-5-200,2-3-152,9-14-272,4-10-160,15-24-369,6-7 41,12-24 632,9-13-200,14-17-80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 17004,'16'-6'1376,"-11"11"-1008,-3 8-168,-5 10 632,-1 7-168,-1 11-344,2 7-112,2 5-55,1 2-73,3 1-281,3-3-159,1-7-360,1-4-160,-3-15 616,-1-4-200,-3-10-168</inkml:trace>
  <inkml:trace contextRef="#ctx0" brushRef="#br0" timeOffset="1">15 279 17964,'-10'-21'2016,"6"6"-1408,11 10-296,10 5 977,13 6-577,3 3-280,12-1-832,6 1-360,8 0 1632,4-4-1000,-4-9-48,1-5-80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17684,'-7'12'1608,"-5"11"-1072,-4 7-224,-5 11 600,-5 8-231,-4 6-209,3-1-56,-2 1-328,0-7-168,1-3-304,2-8-264,1-15 1136,3-12-600,3-18-56,-1-9-64</inkml:trace>
  <inkml:trace contextRef="#ctx0" brushRef="#br0" timeOffset="1">38 88 15403,'16'-7'1929,"0"12"-1057,1 10-368,1 9 1504,3 5-759,7 7-785,-1 1-648,6-4 256,5-5-96,-2-9-128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16932,'-9'43'1904,"-2"3"-1312,-7 8-280,0 4 1297,4 3-1433,2-1-352,6-11-553,3-7-327,6-19 744,2-13-256,3-23-240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15275,'-3'-5'2241,"-1"2"-1361,-3 11-424,-2 14 2049,-1 15-1601,1 9-256,2 10-336,0 4-200,7 6-384,0 0-128,9-10-144,2-9-8,2-14-81,0-9-119,-2-15-336,-1-8 608,-7-9 32,-1-5 48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13363,'2'91'1449,"-2"-52"-774,1 0 1,12 70-1,-10-97-564,0-1 0,0 0 0,1 0 0,0-1 0,1 1 0,0-1 0,1 0 0,0 0 0,1-1 0,-1 1 0,2-2 0,0 1 0,0-1 0,9 8 0,-12-12-50,0-1 0,0 1 1,0-1-1,0 0 1,1-1-1,-1 1 0,1-1 1,0 0-1,-1 0 0,1-1 1,0 0-1,0 0 1,0 0-1,0-1 0,0 1 1,0-2-1,0 1 1,0-1-1,0 1 0,0-2 1,0 1-1,0-1 0,0 0 1,-1 0-1,1 0 1,-1-1-1,0 0 0,1 0 1,-1 0-1,0-1 1,-1 0-1,1 0 0,-1 0 1,5-6-1,0-1 141,0 0-1,-2-1 1,1-1-1,-2 1 1,1-1 0,-2 0-1,0 0 1,0-1-1,-1 1 1,2-17-1,-2 2 228,-1-1-1,-1 1 0,-1-1 0,-4-31 0,3 56-383,0 0 2,0-1 1,0 0-1,-1 1 0,0-1 1,0 0-1,0 1 0,0-1 1,-1 1-1,0-1 0,0 1 1,0 0-1,-3-5 0,5 9-59,0 0-1,0 0 0,0 0 1,0-1-1,-1 1 0,1 0 1,0 0-1,0 0 0,0 0 0,-1 0 1,1 0-1,0-1 0,0 1 1,-1 0-1,1 0 0,0 0 1,0 0-1,-1 0 0,1 0 0,0 0 1,0 0-1,-1 0 0,1 0 1,0 0-1,0 0 0,-1 0 0,1 0 1,0 0-1,0 0 0,0 0 1,-1 1-1,1-1 0,0 0 1,0 0-1,-1 0 0,1 0 0,0 0 1,0 1-1,0-1 0,-1 0 1,1 0-1,0 0 0,0 0 0,0 1 1,0-1-1,0 0 0,0 0 1,-1 1-1,1-1 0,0 0 1,0 0-1,0 0 0,0 1 0,0-1 1,0 0-1,0 0 0,0 1 1,0-1-1,0 0 0,0 0 0,0 1 1,0-1-1,0 0 0,0 0 1,0 1-1,1-1 0,-2 21-1313,1-21 1195,1 5-122,-1-1 0,0 1 0,1-1 1,0 1-1,0-1 0,1 1 0,-1-1 0,1 0 0,2 4 0,5 7-599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4 508 19260,'0'20'1600,"-2"-3"-1247,1 0-329,4-4 224,4-1-536,2-8 320,-1-4-257,1-6-231</inkml:trace>
  <inkml:trace contextRef="#ctx0" brushRef="#br0" timeOffset="1">114 8 19300,'4'-8'1536,"-2"8"-1223,-2 3-169,3 2-2177,0-4 1793,-2-1-392,6-4-248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88 17148,'-5'23'543,"-32"165"2336,31-147-2189,1 1-1,3 63 0,2-100-679,0-1-1,1 1 0,0 0 1,0 0-1,0 0 1,4 7-1,-5-11-12,1 0 0,-1 0 0,0 0 0,1 0 0,-1-1-1,1 1 1,-1 0 0,1 0 0,0 0 0,-1-1 0,1 1 0,0 0 0,-1-1 0,1 1-1,0-1 1,0 1 0,0-1 0,-1 1 0,1-1 0,0 1 0,0-1 0,0 0-1,0 0 1,0 1 0,0-1 0,0 0 0,0 0 0,0 0 0,0 0 0,0 0 0,-1 0-1,1 0 1,0 0 0,0-1 0,0 1 0,0 0 0,0-1 0,0 1 0,1-1-1,2-2 10,0 1 0,0-1-1,0 0 1,0-1-1,-1 1 1,1 0-1,-1-1 1,0 0-1,3-5 1,25-44 231,-14 22-61,179-269 588,-159 247-1332,-33 47 364,12-20-420,-15 25 595,-1 0 0,1 0 0,-1 0 0,1 0 0,-1-1 0,0 1 0,1 0 0,-1 0 0,0 0 0,0 0 0,0 0 0,0 0 0,0-1 0,0 1 0,0 0 0,0 0 0,-1 0 0,1 0 0,0 0 0,-1 0 0,1 0 0,-1-2 0,-9-4-459</inkml:trace>
  <inkml:trace contextRef="#ctx0" brushRef="#br0" timeOffset="0.07">200 432 15507,'0'34'1385,"10"-10"-1081,2-5-304,9-12 1056,0-7-560,5-11-152,0-4-136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13595,'-42'215'4218,"26"-147"-2432,-14 120 0,30-181-1671,-1-1 0,1 0 0,1 0 1,-1 0-1,1 0 0,0 0 1,0 0-1,3 6 0,-3-10-76,-1-1-1,1 0 1,-1 0-1,1 0 1,0 1-1,0-1 1,0 0-1,0 0 1,0 0-1,0 0 1,0-1-1,0 1 0,0 0 1,0 0-1,0 0 1,1-1-1,-1 1 1,0-1-1,0 1 1,1-1-1,-1 0 1,0 1-1,1-1 1,-1 0-1,0 0 1,1 0-1,-1 0 1,1 0-1,-1 0 1,0 0-1,1 0 1,-1-1-1,0 1 0,1 0 1,-1-1-1,0 0 1,0 1-1,1-1 1,-1 1-1,1-2 1,6-2 140,0-1-1,0 0 1,-1 0 0,0-1 0,0 0 0,11-12-1,34-46 521,-42 51-590,41-58 53,-3-2 0,46-93-1,-91 161-249,2-5-262,-1-1-1,7-16 1,-11 25 307,1 1 0,0-1 0,-1 1 0,0-1 0,1 1 0,-1-1 0,0 1 0,0-1 0,0 1 0,0-1 0,0 1 1,0-1-1,0 1 0,0-1 0,-1 1 0,1-1 0,-1 1 0,1-1 0,-1 1 0,1-1 0,-1 1 0,0 0 0,0-1 0,0 1 0,0 0 0,0 0 0,-1-2 1,-7-1-460</inkml:trace>
  <inkml:trace contextRef="#ctx0" brushRef="#br0" timeOffset="1">205 448 16756,'-4'31'1456,"7"-6"-1168,7-5-288,6-9 120,2-5 328,7-6-296,0-1-176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11 250 15531,'6'2'334,"1"0"0,-1-1-1,0 0 1,1 0 0,0 0-1,-1-1 1,1 0 0,-1 0 0,1 0-1,-1-1 1,1 0 0,-1 0-1,1-1 1,-1 0 0,0 0-1,0 0 1,6-4 0,-6 3-202,0 0 1,0 0-1,0 0 0,-1-1 1,0 0-1,0 0 1,0 0-1,0-1 1,0 0-1,-1 0 0,0 0 1,0 0-1,0-1 1,-1 1-1,0-1 1,5-11-1,-7 14-116,-1 1 1,1-1-1,-1 1 0,1-1 0,-1 0 0,0 1 1,0-1-1,0 0 0,0 1 0,-1-1 1,1 0-1,-1 1 0,0-1 0,1 1 0,-1-1 1,0 1-1,0-1 0,-1 1 0,1 0 1,-1 0-1,1-1 0,-1 1 0,1 0 0,-1 0 1,0 0-1,0 1 0,0-1 0,0 0 1,-3-1-1,1 1-14,1 0 0,-1 1 0,1-1 1,-1 1-1,0 0 0,0-1 0,0 2 0,0-1 0,1 0 1,-1 1-1,0 0 0,0 0 0,0 0 0,0 0 0,0 1 1,0 0-1,0-1 0,-7 4 0,3-1-14,1 1-1,-1 1 1,1-1 0,0 1-1,0 0 1,1 1-1,-1-1 1,1 1 0,1 1-1,-8 9 1,10-12 8,0 0-1,0 1 1,0-1 0,1 1 0,-1-1-1,1 1 1,1 0 0,-1 0-1,1 0 1,-1 0 0,1 1 0,1-1-1,-1 0 1,1 0 0,0 1-1,0-1 1,2 10 0,-1-13 4,-1 1 0,1-1 0,0 0 0,0 0 0,0 0 0,0 0 0,1 0 0,-1 0 0,1 0 0,-1 0 0,1 0-1,-1-1 1,1 1 0,0 0 0,0-1 0,4 3 0,-2-2-9,0 0-1,1 0 1,0-1 0,0 1-1,-1-1 1,1 0-1,9 1 1,0-1-61,0-1 1,1-1 0,-1 0-1,25-6 1,-12 0-104,0-1 0,-1-2-1,0-1 1,-1-1 0,0-1 0,-1-1-1,-1-1 1,30-25 0,-66 69 302,9-19-51,0 0 0,1 0 0,0 0 0,0 0 0,1 1-1,0-1 1,0 21 0,2-28-54,0 0 0,1-1 0,-1 1 0,0 0 1,1-1-1,0 1 0,0 0 0,0-1 0,0 0 0,0 1 0,0-1 0,0 1 0,1-1 0,0 0 1,1 3-1,0-4-11,-1 1 0,0-1 0,0 1 0,1-1 0,-1 0 0,1 0 0,-1 0 0,1 0 0,0 0-1,-1 0 1,1-1 0,0 0 0,-1 1 0,1-1 0,0 0 0,-1 0 0,1 0 0,3-1 0,3 0-45,-1-1 0,0 0 0,0 0-1,0-1 1,0 0 0,0 0 0,-1-1-1,1 0 1,-1 0 0,0-1 0,0 0-1,-1 0 1,1-1 0,-1 0 0,0 0-1,7-10 1,-9 11-181,0-1 1,0 0-1,0 0 1,-1 0-1,0 0 1,0-1-1,-1 1 1,0-1-1,0 0 1,0 1-1,-1-1 1,0 0-1,-1 0 0,1 0 1,-1 0-1,0 0 1,-1 0-1,0 0 1,0 0-1,-3-8 1,-26-59-1373,11 35 614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19908,'-3'3'1673,"3"1"-1193,-1-1-360,1-2 592,2 2-40,1-3-336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16684,'10'38'1672,"-3"8"-1224,-4 8-216,0 3 736,2 1-968,-3-4-360,-2-14-1616,0-2 1768,-8-13-368,-7-9-257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16476,'11'-8'302,"-1"1"1,1 0 0,0 1-1,1 0 1,0 1 0,0 0 0,0 0-1,16-3 1,12 0 430,52-6 0,-68 11-538,1 1 0,0 1-1,0 1 1,0 2 0,41 6 0,-58-6-181,0 0 0,0 0 0,0 1 0,0 0 1,-1 0-1,1 1 0,-1 0 0,0 1 0,0-1 0,0 1 0,-1 0 0,0 1 0,0 0 1,0 0-1,-1 0 0,1 0 0,-2 1 0,1 0 0,-1 0 0,7 14 0,-6-5-5,1 1 0,-2 0-1,-1-1 1,0 1-1,-1 0 1,0 0 0,-1 1-1,-2-1 1,1 0 0,-6 24-1,4-26 75,-1 0-1,-1-1 1,0 1 0,-1-1-1,-1 0 1,0-1-1,-1 1 1,0-1-1,-1 0 1,0-1 0,-1 0-1,-13 13 1,13-17-3,0-1-1,-1 1 1,0-2 0,-1 1 0,0-1 0,1-1 0,-2 0 0,1 0-1,-1-2 1,1 1 0,-1-1 0,-19 2 0,21-4-96,0 0 1,-1 0-1,1-1 0,0-1 0,0 1 1,0-2-1,-1 1 0,1-2 0,1 1 1,-1-1-1,0-1 0,1 0 1,-1 0-1,1-1 0,-11-6 0,17 8 5,0 1 0,0-1 0,0 0-1,1 0 1,-1 0 0,0 0-1,1 0 1,0 0 0,0-1 0,0 1-1,0-1 1,-1-4 0,4-13-300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188 154 19380,'0'-3'66,"0"1"0,0-1 0,-1 1 0,1-1 0,-1 1 0,1-1 0,-1 1 0,0 0-1,0-1 1,0 1 0,0 0 0,0 0 0,-1 0 0,1 0 0,-1 0 0,1 0 0,-1 0 0,0 0 0,1 1 0,-1-1 0,0 0-1,0 1 1,0 0 0,-1-1 0,1 1 0,0 0 0,0 0 0,-1 0 0,1 1 0,0-1 0,-1 0 0,1 1 0,-6-1 0,4 1-42,-1 0 0,0 0 1,1 1-1,-1 0 1,0-1-1,1 2 1,-1-1-1,0 0 1,1 1-1,0 0 1,-1 0-1,1 0 1,0 0-1,0 1 1,0 0-1,1 0 1,-6 4-1,3 1-50,1-1 1,0 1-1,0 0 0,0 1 0,1-1 1,1 1-1,-1-1 0,1 1 0,1 0 1,0 1-1,0-1 0,1 0 1,0 0-1,0 1 0,2 15 0,-1-20 38,1 1-1,0-1 0,0 0 0,0 0 1,1 0-1,-1 0 0,1 0 0,0 0 1,1 0-1,-1 0 0,1-1 1,6 8-1,-7-9 30,1 0 0,1-1 0,-1 1 0,0-1 0,1 0 0,-1 0 0,1 0 0,-1 0 0,1 0 0,0-1 0,0 0 0,0 0 0,0 0 1,0 0-1,0 0 0,0-1 0,0 0 0,6 0 0,-3-1 44,0 0 0,1 0 0,-1 0 0,0-1 0,0-1 0,0 1 0,0-1 0,0 0 1,-1-1-1,1 1 0,-1-1 0,0-1 0,0 1 0,0-1 0,-1 0 0,0 0 0,0-1 0,0 1 0,0-1 0,-1 0 1,0-1-1,0 1 0,4-12 0,-4 9-104,1-1 1,-2 1-1,0-1 0,0 0 1,0-1-1,-1 1 1,-1 0-1,0-1 0,0 1 1,-1 0-1,-1-1 1,1 1-1,-2-1 0,1 1 1,-2 0-1,-3-14 1,4 20-241,0 0 1,0 0 0,-1 0 0,1 1 0,-5-6 0,7 8 197,-1 1-1,1-1 1,-1 0 0,0 1 0,1-1-1,-1 0 1,0 1 0,1-1-1,-1 1 1,0-1 0,0 1-1,0-1 1,1 1 0,-1-1 0,0 1-1,0 0 1,0 0 0,0-1-1,0 1 1,0 0 0,1 0-1,-1 0 1,0 0 0,0 0 0,0 0-1,0 0 1,0 0 0,0 1-1,0-1 1,-1 1 0,-3 6-717</inkml:trace>
  <inkml:trace contextRef="#ctx0" brushRef="#br0" timeOffset="1">496 29 12771,'6'-1'438,"0"0"-103,1 1 0,0 0 0,-1 0 0,1 0 0,10 2 0,-16-1-238,1-1 0,0 1 0,-1-1 1,1 1-1,-1 0 0,1 0 0,0-1 0,-1 1 1,0 0-1,1 1 0,-1-1 0,0 0 1,1 0-1,-1 1 0,0-1 0,0 0 1,0 1-1,0-1 0,0 1 0,0-1 0,-1 1 1,1 0-1,0-1 0,-1 1 0,0 0 1,1 2-1,0 9 291,-1 1 0,0-1-1,-1 1 1,-1-1 0,0 1 0,-1-1 0,-7 22 0,-4 23 92,14-55-459,-2 4 42,1 0 0,0 0-1,1 0 1,0 9 0,0-15-58,0 0-1,0-1 1,0 1-1,0 0 1,0 0 0,0-1-1,0 1 1,0 0-1,1-1 1,-1 1-1,0 0 1,1-1 0,-1 1-1,0 0 1,1-1-1,-1 1 1,1-1 0,-1 1-1,1-1 1,-1 1-1,1-1 1,-1 1 0,1-1-1,-1 0 1,1 1-1,0-1 1,-1 0 0,1 1-1,0-1 1,-1 0-1,1 0 1,0 1 0,-1-1-1,1 0 1,0 0-1,0 0 1,-1 0-1,1 0 1,0 0 0,-1 0-1,1 0 1,0-1-1,-1 1 1,1 0 0,0 0-1,0 0 1,-1-1-1,1 1 1,-1 0 0,1-1-1,0 1 1,-1-1-1,2 0 1,8-5 12,0 0 0,-1-1-1,1 0 1,-1 0 0,-1-1 0,1-1-1,7-9 1,49-69 128,-63 84-136,73-111 230,-73 148-128,-2-21-104,0 0 0,1 0 0,1 0 0,0-1 0,0 1 0,1 0 0,1-1 0,9 23 0,-11-31 23,0 0 0,1 0 0,-1 0 0,1 0-1,0 0 1,0 0 0,0 0 0,0-1-1,1 0 1,-1 0 0,1 0 0,0 0 0,0 0-1,0-1 1,1 1 0,-1-1 0,0 0 0,1-1-1,-1 1 1,1-1 0,0 0 0,-1 0 0,1 0-1,0-1 1,0 0 0,8 0 0,-7-1 28,1 0-1,-1 0 1,1-1 0,-1 0 0,0 0 0,1 0 0,-1-1 0,0 0 0,-1-1-1,1 1 1,-1-1 0,1 0 0,-1 0 0,0 0 0,0-1 0,-1 0 0,0 0-1,0 0 1,0-1 0,4-6 0,-5 7-125,0 0 0,-1 0 1,0 0-1,0-1 0,0 1 0,0 0 0,-1-1 0,0 1 0,0-1 0,-1 0 1,1 1-1,-1-1 0,0 1 0,-1-1 0,1 0 0,-1 1 0,-1-1 1,1 1-1,-1 0 0,1-1 0,-1 1 0,-1 0 0,1 0 0,-5-6 1,3 5-41,0 1 0,-1-1 0,0 1 0,0 0 0,0 0 0,-11-7 0,-12-2-415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17868,'3'-3'284,"1"0"1,0 0-1,-1 1 0,1 0 1,0-1-1,0 2 0,5-3 1,12-6 43,17-13-9,-1-2 1,0-2-1,-2-1 0,-1-2 1,-2-1-1,36-45 0,-47 53-527,-21 23 199,0-1 0,0 1-1,0 0 1,0 0 0,0-1-1,1 1 1,-1 0 0,0 0 0,0 0-1,1 0 1,-1-1 0,0 1-1,0 0 1,0 0 0,1 0 0,-1 0-1,0 0 1,0 0 0,1 0-1,-1 0 1,0-1 0,1 1 0,-1 0-1,0 0 1,0 0 0,1 0-1,-1 0 1,0 0 0,0 1 0,1-1-1,-1 0 1,0 0 0,0 0-1,1 0 1,-1 0 0,0 0 0,1 1-1,1 10-170,-4 18 22,1-27 130,-2 20-83,-36 296-644,32-230 745,8 145-1,28 11 58,-29-242-19,0 0-1,0 0 1,0 0 0,0 0-1,0 0 1,0 0-1,0 0 1,-1 0-1,1 0 1,-1 0 0,1 0-1,-1 0 1,0-1-1,0 1 1,0 0 0,0 0-1,0-1 1,0 1-1,-2 1 1,2-2 14,0 0 0,0 0 1,-1-1-1,1 1 0,-1-1 0,1 1 0,-1-1 1,1 0-1,-1 1 0,1-1 0,-1 0 0,1 0 1,-1 0-1,1 0 0,-1 0 0,1 0 0,-1-1 0,1 1 1,-1 0-1,1-1 0,-1 1 0,1-1 0,0 0 1,-1 1-1,1-1 0,-2-1 0,-5-3 76,1 0 0,0 0 0,0-1 0,1 0 0,-1 0 0,1-1 0,1 0 0,-1 0 0,1 0 0,-6-12 0,-1-4-147,1 0 1,-11-33-1,14 30-398,1 1 0,0-2-1,-2-31 1,8 46 222,0-1 1,0 1-1,2-1 0,-1 0 1,2 1-1,0 0 0,0-1 1,8-22-1,10 1-490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74 15523,'-8'-3'1553,"10"3"-1153,16 1-80,5-1 648,14-1-368,7-3-40,16-3-152,8-2-120,2-3-248,-3 1-240,-8-2-384,-7 2 520,-21 8-152,-12 3-56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186 100 17020,'0'-1'62,"0"0"1,0 0-1,0 1 0,1-1 1,-1 0-1,0 0 1,0 0-1,0 0 1,0 1-1,-1-1 0,1 0 1,0 0-1,0 0 1,0 1-1,-1-1 1,1 0-1,0 0 1,-1 1-1,1-1 0,0 0 1,-1 0-1,1 1 1,-1-1-1,1 1 1,-1-1-1,0 0 1,1 1-1,-1-1 0,0 1 1,1-1-1,-1 1 1,0 0-1,1-1 1,-1 1-1,0 0 0,0-1 1,1 1-1,-1 0 1,0 0-1,-1 0 1,-2-1 97,1 0 0,-1 1-1,0-1 1,0 1 0,1 0 0,-1 0 0,0 1 0,-6 0 0,4 2-81,-1 0 1,1 0-1,0 0 0,-1 0 0,1 1 0,1 0 1,-1 1-1,1-1 0,-1 1 0,1 0 0,1 0 1,-1 1-1,1-1 0,0 1 0,-5 9 0,3-5-112,1 0 1,0 0-1,1 0 0,0 1 0,1-1 0,0 1 0,0 0 0,-1 23 0,3-31 31,1 1 1,0-1-1,1 1 0,-1-1 0,1 1 0,-1-1 1,1 1-1,0-1 0,0 1 0,1-1 1,-1 0-1,1 0 0,-1 1 0,1-1 1,0 0-1,0-1 0,0 1 0,1 0 1,-1-1-1,1 1 0,-1-1 0,7 5 0,-5-5 12,0 0-1,0-1 0,1 1 0,-1-1 1,0 1-1,1-1 0,0 0 0,-1-1 0,1 1 1,-1-1-1,1 0 0,-1 0 0,1-1 1,0 1-1,-1-1 0,1 0 0,7-3 0,3-2 65,-1 0-1,0-1 0,0-1 1,-1 0-1,0-1 0,0-1 0,-1 0 1,0 0-1,-1-1 0,0-1 1,-1 0-1,0 0 0,-1-1 0,-1 0 1,0-1-1,0 0 0,-1 0 1,-1 0-1,-1-1 0,0 0 1,-1 0-1,5-29 0,-9 41-39,0 0 1,0 1-1,0-1 1,-1 0-1,1 0 1,0 1-1,-1-1 0,0 0 1,0 1-1,0-1 1,0 0-1,0 1 0,0 0 1,-1-1-1,1 1 1,-1 0-1,-2-4 0,3 5-28,-1 0 1,1 0-1,0 0 0,0 1 0,0-1 0,0 0 0,0 1 0,-1-1 0,1 1 0,0-1 0,-1 1 0,1-1 0,0 1 0,-1 0 0,1 0 0,0 0 0,-1 0 1,1 0-1,-1 0 0,1 0 0,0 0 0,-1 0 0,1 1 0,0-1 0,-1 0 0,1 1 0,0-1 0,0 1 0,-1 0 0,1-1 0,0 1 0,0 0 0,0 0 0,0 0 1,-2 1-1,-1 2-104,0 0 1,0 0-1,0 0 0,1 1 1,-6 7-1,9-11 46,-1 0 0,1 0 1,-1-1-1,1 1 0,0 0 0,0 0 0,-1 0 0,1-1 0,0 1 0,0 0 0,0 0 0,0 0 0,0 0 0,0 0 0,0 0 0,0-1 1,0 1-1,0 0 0,1 1 0,0-1-37,-1-1 0,1 1 1,0 0-1,-1 0 0,1-1 0,0 1 1,0 0-1,0-1 0,0 1 0,0-1 1,-1 1-1,1-1 0,0 0 0,0 1 1,0-1-1,0 0 0,0 0 0,0 1 1,0-1-1,2 0 0,6 0-265,1 0 1,-1-1-1,0 0 0,0-1 0,0 0 1,9-3-1,-10 3 139,30-7-705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14339,'6'5'642,"0"0"0,0 0 0,0 1 0,-1-1 0,0 1 0,8 11 0,-11-12-414,1 0 1,1-1-1,-1 0 0,0 1 1,1-1-1,0-1 0,0 1 1,0-1-1,1 1 0,-1-1 1,1 0-1,0-1 0,0 1 1,0-1-1,8 3 0,-1-3-97,0 0 0,1-1 0,-1 0 0,0-1 0,20-2 0,63-15 63,-21 3-100,-59 12-87,0 1 1,0 0-1,0 1 1,1 0-1,-1 1 1,16 4 0,-23-3 15,1 0-1,0 1 1,-1 0 0,0 1 0,0 0 0,0 0 0,0 1 0,-1 0 0,1 0 0,-1 1 0,9 9 0,-13-12-8,0 1 1,1-1 0,0 0-1,0 0 1,0 0 0,0 0 0,0-1-1,0 0 1,1 1 0,-1-2-1,1 1 1,0 0 0,-1-1-1,1 0 1,0 0 0,0-1-1,0 1 1,0-1 0,0 0-1,-1 0 1,1-1 0,0 1-1,0-1 1,0 0 0,0 0-1,-1-1 1,1 1 0,6-5 0,50-21 26,-29 10-62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19380,'4'22'1648,"10"-8"-1519,9-14 759,4-6-168,2-5-408,1-4 40</inkml:trace>
  <inkml:trace contextRef="#ctx0" brushRef="#br0" timeOffset="1">227 312 14907,'-3'43'1657,"-1"-20"-985,-2-5-280,8-10 672,5-3-672,7-8 64,2-2-32,1 4-416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18796,'3'0'193,"0"1"0,-1-1 1,1 1-1,0-1 0,0 0 0,-1 0 0,1 0 1,0 0-1,-1-1 0,1 1 0,0-1 0,4-1 1,35-16 236,-26 11 103,26-11 340,61-36 0,-86 44-804,-1-1-1,0 0 1,-1-1-1,-1-1 0,0-1 1,15-18-1,-26 29-67,-1 0 1,0 0-1,0 0 0,-1 0 0,1 0 1,-1-1-1,1 1 0,-1-1 1,0 1-1,0-1 0,0-6 1,-1 9-5,0 0 0,0 0 0,0 0 0,0-1 0,-1 1 0,1 0 0,0 0 0,-1 0 0,1 0 0,-1 0 0,1 0 0,-1 0 0,1 0 1,-1 0-1,0 0 0,1 0 0,-1 0 0,0 1 0,0-1 0,0 0 0,0 0 0,0 1 0,0-1 0,0 0 0,0 1 0,0-1 0,0 1 0,0 0 1,0-1-1,0 1 0,0 0 0,0-1 0,-1 1 0,1 0 0,0 0 0,0 0 0,0 0 0,-2 1 0,-7-1-16,1 1 0,-1 0-1,1 1 1,0 0 0,0 1 0,0 0-1,0 0 1,0 1 0,-15 9 0,4-1-9,1 1 0,1 0 0,-18 17 0,27-23-1,1 1 0,0 0 0,0 0 0,1 1 0,0 0 1,1 0-1,0 1 0,0 0 0,-6 14 0,12-23 0,-1 0 1,1 0 0,-1 0 0,1 0-1,-1 0 1,1 1 0,0-1-1,0 0 1,0 0 0,-1 0-1,1 0 1,0 0 0,0 1 0,0-1-1,1 0 1,-1 0 0,0 0-1,0 0 1,1 0 0,-1 0-1,1 0 1,-1 1 0,1-1 0,-1 0-1,1 0 1,-1-1 0,1 1-1,0 0 1,0 0 0,-1 0 0,1 0-1,0-1 1,0 1 0,0 0-1,0-1 1,0 1 0,0 0-1,0-1 1,0 0 0,0 1 0,0-1-1,2 1 1,3 0-36,0 0 0,0-1 1,0 0-1,1 0 0,-1 0 0,11-3 1,29-8-281,7-8-120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0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20428,'-26'12'1020,"-7"2"-459,1 1 0,0 1 0,-46 33 0,75-47-566,1-1 1,0 1-1,0 0 0,0 1 1,0-1-1,0 0 0,0 0 1,0 1-1,1-1 1,-1 1-1,-1 3 0,3-5-16,0 1 0,-1-1-1,1 0 1,0 0-1,0 1 1,0-1 0,0 0-1,1 0 1,-1 1-1,0-1 1,0 0 0,1 0-1,-1 0 1,1 1-1,-1-1 1,1 0-1,-1 0 1,1 0 0,0 0-1,0 0 1,-1 0-1,1 0 1,0 0 0,0 0-1,0-1 1,0 1-1,0 0 1,1 0 0,12 8-349,0-1 0,0 0 0,1-1 1,-1-1-1,21 6 0,-18-7 62,-1 1 0,-1 0 0,1 2-1,22 14 1,-37-22 305,1 1 0,-1-1-1,0 1 1,0-1 0,0 1 0,0 0 0,0 0-1,0 0 1,-1-1 0,1 1 0,0 0-1,0 0 1,-1 0 0,1 0 0,0 0-1,-1 0 1,1 1 0,-1-1 0,1 0 0,-1 0-1,0 0 1,0 0 0,1 1 0,-1-1-1,0 0 1,0 0 0,0 0 0,0 1-1,0-1 1,-1 0 0,1 0 0,0 0 0,0 1-1,-1-1 1,1 0 0,-1 0 0,1 0-1,-1 0 1,1 0 0,-1 0 0,0 0 0,0 0-1,1 0 1,-1 0 0,0 0 0,0 0-1,0 0 1,0-1 0,0 1 0,-2 1-1,-6 4 99,0-1-1,0 0 0,-1 0 1,-16 6-1,-9 1-27,0 0 0,-1-2 0,0-2 0,0-2 0,-48 3 1,43-8-54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9218,'-10'40'1000,"-3"5"-672,9 11-208,7 7 1353,9 3-1497,2-1-24,6-3-16,0-3 8,0-10-8,-1-4-24,-5-12-65,-3-2-55,-2-11-872,-2-5 960,-2-6-96,0-3-128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9:4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5 499 8378,'0'0'25,"0"0"0,0 0 0,-1 0 0,1 0 0,0 0 0,0 0 0,0 0 0,-1 0 0,1 0 0,0 0 0,0 0 0,0 0 0,-1 1 0,1-1 0,0 0 0,0 0 0,0 0 0,0 0 0,0 0 0,-1 1 0,1-1 0,0 0 0,0 0 0,0 0 0,0 1 0,0-1 0,0 0 0,0 0 0,0 0 0,-1 1 0,1-1 0,0 0 0,0 0 0,0 0 0,0 1 1,0-1-1,0 0 0,0 0 0,0 0 0,1 1 0,7 5 620,17 3 535,7-4-823,0-1-1,59-2 1,64-12 57,-153 10-407,338-48 439,-2-22 46,169-29 369,-101 61-445,1 23-400,6 0-132,623-37 166,-823 41-84,314-59 1,-342 20-707,-82 20 756,-63 22 103,1 1 1,-1 3-1,1 1 1,68 4-1,-102-1-119,0 0 0,0 1 0,0 0 0,-1 1-1,1-1 1,0 1 0,0 1 0,-1-1 0,12 7 0,-14-6 0,-1-1 1,1 1-1,0 0 0,-1 0 1,0 1-1,1-1 1,-2 1-1,1-1 1,0 1-1,-1 0 0,1 0 1,-1 0-1,0 1 1,0-1-1,1 8 0,7 35 19,-3-1 0,-2 1 0,-1 78 0,-3-48-11,22 303-296,-19-190 312,-10-155 59,1-19-39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1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1849 95 3673,'-196'-19'1629,"-485"-23"2671,619 43-4241,-596-15-314,493-1-29,78 10 116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1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82 675 2369,'-11'17'181,"0"0"0,1 1 0,1 1 0,1-1 0,0 1 0,2 0 0,-9 36 0,14-44 19,-1 1 1,1-1-1,1 0 1,0 1-1,1-1 1,0 0-1,1 0 1,0 1-1,0-1 0,1-1 1,1 1-1,0 0 1,0-1-1,1 1 1,10 14-1,-4-10-147,2 1-1,0-2 0,0 1 1,1-2-1,1 0 0,0-1 1,1 0-1,0-1 0,26 13 1,18 4-357,91 31 1,-76-32-117,33 12 1096,3-4 0,0-6 0,119 16 0,-5-9 1082,67 10-3683,3-23-673,-113-22 4133,332-42 0,17-77-821,-141 25 454,243-73 169,-503 120-1314,-2-6-1,196-111 1,211-184 388,-505 326-347,-11 10-21,-1-2 1,0 0-1,-1-2 1,-1 0-1,0 0 1,15-20-1,-29 31-38,0 1 1,0-1-1,0 0 0,0 0 0,0 0 1,-1 0-1,0 0 0,0 0 0,0 0 1,0 0-1,-1 0 0,1-1 0,-1 1 1,-1-8-1,0 5-6,-1 1 0,1 0 0,-1 0 0,0-1 0,-1 2 0,0-1 0,0 0 0,-7-10-1,-3-1-18,-1 1-1,-1 1 0,0 0 0,-33-24 1,23 21-20,-1 1 1,-1 1 0,0 2 0,-1 0 0,-40-13-1,24 14-67,-1 1 0,-90-11 0,10 15-631,-210 14-1,333-6 731,-69 2-167,6-1 16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7:3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1112 11739,'-1'1'54,"1"-1"0,0 0 0,0 1 0,0-1 0,0 0 0,0 1 0,0-1 0,0 1 0,0-1 0,0 0 0,0 1 0,0-1 0,0 0 0,0 1 1,0-1-1,1 0 0,-1 1 0,0-1 0,0 0 0,0 0 0,0 1 0,1-1 0,-1 0 0,0 1 0,0-1 0,0 0 0,1 0 0,-1 1 0,0-1 1,1 0-1,-1 0 0,0 0 0,1 1 0,9-9 1111,16-27 59,-18 23-789,40-58 1219,66-127 1,18-85-638,-120 256-920,115-296 560,-83 206-320,-39 102-268,-2 8-6,-1 0 1,0 0 0,0-1-1,1-8 1,-6 15 180,-5 8-141,-10 15-9,-2 15-80,2 0-1,1 1 1,3 1 0,0 1-1,3 0 1,1 1 0,3 0-1,-3 46 1,9-81-21,1 1-1,0-1 1,1 1 0,0-1-1,0 1 1,1-1 0,3 13 0,-4-18 4,0 0 0,0-1 1,0 1-1,-1-1 1,1 1-1,1 0 1,-1-1-1,0 0 1,0 1-1,1-1 0,-1 0 1,0 1-1,1-1 1,-1 0-1,1 0 1,0 0-1,-1-1 0,1 1 1,0 0-1,-1 0 1,1-1-1,0 1 1,0-1-1,0 0 0,0 0 1,-1 1-1,1-1 1,0 0-1,0 0 1,0-1-1,0 1 0,0 0 1,-1-1-1,1 1 1,3-2-1,4-1-1,0-1 0,0 0 0,0-1 0,0 0 0,-1 0 0,0-1 0,0 0 0,14-14 0,1-5 44,26-34 0,29-54 232,-70 99-171,-1 1-1,0-1 0,-1-1 1,0 1-1,-1-1 1,5-25-1,-10 40-95,0 0 1,-1 0-1,1 0 0,0 0 1,0 0-1,0 0 0,0 0 1,0 1-1,0-1 0,0 0 1,-1 0-1,1 0 0,0 0 1,0 0-1,0 0 0,0 0 1,0 0-1,0 0 0,0 0 1,-1 0-1,1 0 0,0 0 1,0 0-1,0 0 0,0 0 1,0-1-1,0 1 0,0 0 1,-1 0-1,1 0 0,0 0 1,0 0-1,0 0 0,0 0 1,0 0-1,0 0 0,0 0 1,0 0-1,0 0 0,0-1 1,-1 1-1,1 0 0,0 0 1,0 0-1,0 0 0,0 0 1,0 0-1,0 0 0,0-1 1,-4 8 11,0 0 1,1 1-1,-1-1 0,2 1 1,-1-1-1,1 1 1,-2 11-1,0-2-10,4-16-9,-25 112-287,23-100 88,1 0-1,0 0 0,0 0 1,2 0-1,0-1 0,5 26 0,-6-35 150,0-1-1,1 1 0,0-1 1,-1 0-1,1 0 0,0 1 1,0-1-1,0 0 1,1 0-1,-1 0 0,0 0 1,1 0-1,-1 0 0,1-1 1,0 1-1,0 0 0,-1-1 1,1 1-1,0-1 0,0 0 1,1 0-1,-1 0 0,0 0 1,0 0-1,0 0 0,1 0 1,-1-1-1,0 1 0,1-1 1,-1 0-1,1 1 0,-1-1 1,0 0-1,5-1 0,27-8-519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13987,'0'11'1568,"6"-4"-1040,8-7-183,4-1 1055,9-5-800,0 1-72,5-1-528,5 2-368,-3-7 400,1-3-80,-5-2-136</inkml:trace>
  <inkml:trace contextRef="#ctx0" brushRef="#br0" timeOffset="1">516 40 14155,'0'35'846,"-1"3"-39,8 69 1,-5-96-752,0-1-1,0 0 1,1 0-1,0 0 1,0-1-1,1 1 1,1-1-1,0 0 1,0 0-1,1 0 1,10 13-1,-16-22-26,1 1 0,-1-1-1,0 0 1,1 1 0,-1-1-1,0 1 1,1-1-1,-1 0 1,1 1 0,-1-1-1,1 0 1,-1 0 0,1 1-1,-1-1 1,1 0-1,-1 0 1,1 0 0,-1 1-1,1-1 1,-1 0 0,1 0-1,0 0 1,4-8 897,-4-18 390,-7-4-206,-10-29 0,10 38-1025,0 0 0,1-1-1,-2-35 1,6 55-147,2-1 0,-1 1 1,0 0-1,0-1 0,1 1 0,0 0 0,-1-1 0,1 1 0,0 0 0,0 0 1,0-1-1,0 1 0,0 0 0,1 0 0,-1 0 0,1 1 0,-1-1 0,1 0 0,0 0 1,0 1-1,0-1 0,3-1 0,5-3-357,0 1 0,0 0 0,21-5-1,7-5 77,0-4-136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7:3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16452,'1'0'49,"-1"0"0,0 1 1,1-1-1,-1 0 0,0 0 1,1 1-1,-1-1 0,0 0 1,0 1-1,1-1 0,-1 0 1,0 1-1,0-1 0,0 0 1,1 1-1,-1-1 0,0 0 1,0 1-1,0-1 0,0 1 1,0-1-1,0 0 0,0 1 1,0-1-1,0 1 0,0-1 1,0 0-1,0 1 0,0-1 1,0 1-1,0-1 0,0 0 1,0 1-1,-1-1 0,1 1 1,-4 22 82,4-22-88,-29 111 726,-44 110 1,44-141-692,29-81-76,0 1 1,-1 0-1,1-1 0,0 1 0,0 0 0,-1 0 1,1-1-1,0 1 0,0 0 0,0 0 0,0-1 1,0 1-1,0 0 0,0 0 0,0 0 0,0-1 1,0 1-1,1 1 0,8-6 132,14-22 41,3-20 27,-2-1-1,-3-2 0,25-76 1,-36 97-19,-2 0 1,0-1-1,5-44 0,-28 182 291,15-108-475,-1 10-11,1 0 1,0 1-1,1-1 0,3 18 1,-3-27 6,-1 0 0,0 0 1,1 0-1,-1 0 1,1-1-1,0 1 0,0 0 1,0 0-1,0-1 0,0 1 1,0-1-1,0 1 1,0-1-1,0 1 0,1-1 1,-1 0-1,1 1 0,-1-1 1,1 0-1,-1 0 1,1 0-1,0 0 0,0-1 1,-1 1-1,1 0 0,0-1 1,0 1-1,0-1 1,0 0-1,-1 1 0,1-1 1,0 0-1,0 0 0,0 0 1,4-1-1,1-1-5,1 0 1,-1 0-1,1-1 0,-1 0 0,0 0 0,0-1 1,0 1-1,0-2 0,6-4 0,10-10-2,23-24-1,6-4 20,-52 46-8,1 0 0,0 0 0,0 0 0,0 1-1,1-1 1,-1 0 0,0 1 0,0-1 0,0 0-1,0 1 1,1-1 0,-1 1 0,0 0 0,0-1-1,1 1 1,1 0 0,-3 0 0,1 1-1,-1-1 1,1 0 0,-1 0-1,0 1 1,1-1 0,-1 1 0,0-1-1,0 0 1,1 1 0,-1-1-1,0 1 1,0-1 0,0 0-1,1 1 1,-1-1 0,0 1-1,0-1 1,0 1 0,0-1-1,0 1 1,0-1 0,0 1-1,0-1 1,0 1 0,0-1-1,0 1 1,0 0 0,-2 8-2,0 0 1,-1 0 0,-4 10 0,7-17 2,-21 53-33,-6 15-261,-22 95 0,48-160 175,-6 37-376,7-40 472,0-1 0,0 1 0,-1 0 0,1-1 1,0 1-1,1-1 0,-1 1 0,0 0 0,0-1 0,1 1 1,-1-1-1,1 1 0,-1-1 0,1 1 0,0-1 0,0 0 1,-1 1-1,1-1 0,0 0 0,0 1 0,3 1 0,11-1-314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7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16163,'9'6'1969,"6"1"-1265,20-1-280,14 0 1537,11-5-1249,4-1-152,6-1-184,2-4-208,-3-2-320,-5-1-192,-18-1-488,-13 2-225,-18 1 753,-13 6-216,4-1-128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7:3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15419,'25'17'1857,"19"-14"-1017,9-10-320,10-8 1128,6-5-575,0-4-313,-3-1-248,-10 3-1048,-10 1 1568,-19 6-1008,-9 3-8,-12 2-32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7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1 541 18004,'0'1'70,"1"0"0,-1 0 0,1-1 0,0 1 0,-1 0 1,1 0-1,0-1 0,0 1 0,-1 0 0,1-1 0,0 1 0,0-1 1,0 1-1,0-1 0,0 1 0,0-1 0,0 0 0,0 1 0,0-1 0,0 0 1,0 0-1,0 0 0,0 0 0,0 0 0,0 0 0,0 0 0,0 0 0,0 0 1,0 0-1,1-1 0,37-10 338,-13 0-27,-1-2 1,-1-1 0,0 0-1,41-35 1,-23 13-105,58-64 1,-77 74-305,-1 0 0,-1-2-1,-1 0 1,-2-2 0,-1 0 0,-1 0 0,21-58 0,-34 70-141,-9 34 61,1 17 17,1 0-1,2 0 1,1 0 0,2 0 0,9 62-1,-6-70-490,14 46 0,-14-60 457,0-1 1,0 0-1,1-1 0,0 1 0,0-1 0,13 16 0,2-7-298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4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1914 42 10954,'-221'-20'1352,"106"8"-751,-178 3-1,255 11-582,0 1 0,0 2-1,1 2 1,0 2-1,0 1 1,1 2-1,0 1 1,-58 31 0,44-14-21,2 2 1,2 2 0,0 2 0,3 2-1,-42 48 1,18-11 10,5 4-1,-58 92 1,56-67 22,-65 139 0,100-177-25,3 1-1,2 1 1,-21 106 0,41-146-10,1 0 1,1 1-1,1-1 1,2 0-1,1 0 1,1 0-1,1 0 1,1 0-1,2-1 1,1 0-1,13 30 1,-7-24-6,2 0 0,1-1 0,2-1 0,1-1 0,1 0 1,2-2-1,1 0 0,33 29 0,-5-13-1,3-2 1,1-2 0,1-3-1,3-2 1,0-3-1,2-3 1,2-2-1,0-3 1,115 26-1,-93-32-34,0-5-1,0-3 0,1-4 0,0-4 0,0-4 1,0-3-1,109-22 0,-117 11-2,-1-4 0,-1-3 0,132-59 0,-113 35 59,-2-5 1,116-85 0,-112 66 50,-3-4 1,-3-5 0,123-137-1,-175 170-23,-1-2-1,-3-2 1,31-58-1,-51 78-16,-1-1-1,-2-1 1,-1 1 0,-2-2-1,-1 0 1,9-67 0,-15 71-3,-1-1 0,-2 0 0,-1-1 0,-8-50 0,6 65-14,-1 0 0,-1 1 0,0 0 0,-1 0 0,-1 0 0,-1 1 0,0 0 0,-1 1 0,0 0 1,-12-15-1,-3 5-24,0 0 1,-2 1-1,0 2 1,-2 1 0,0 0-1,-1 3 1,-39-18 0,-227-83-716,261 107 560,-215-83-278,131 48 192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1:5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10418,'0'-1'99,"0"1"0,0-1 0,1 0 0,-1 1 0,0-1-1,0 0 1,1 1 0,-1-1 0,0 1 0,1-1 0,-1 1 0,1-1-1,-1 0 1,1 1 0,-1 0 0,1-1 0,-1 1 0,1-1 0,0 1-1,-1 0 1,1-1 0,-1 1 0,1 0 0,0 0 0,-1-1 0,1 1-1,0 0 1,0 0 0,26-8 445,-25 8-603,17-4 49,-1 1 0,1 1 1,0 0-1,0 2 1,0 0-1,25 5 1,115 26-191,-81-14 104,7-2 65,1-5 0,106 0 0,174-18 202,-291 4-150,1011-93 85,321-16 466,-1321 110-527,1477-26 222,-1127 30-262,260-4 28,-641 2-16,0 3 0,59 9-1,-97-8-13,-17-3-3,0-1 0,0 1 0,0 0 0,0 0 0,0 0 0,0 0 0,0 0 0,0-1 0,0 1 0,0 0 0,0 0 0,0 0 0,0 0 0,0 0 0,0-1 0,0 1 0,0 0 0,0 0 0,0 0 0,0 0 0,0 0 0,0-1 0,0 1 0,0 0 0,0 0 0,0 0 0,0 0 0,0 0 0,0 0 0,0-1 0,-1 1 0,1 0 0,0 0 0,0 0 0,0 0 0,0 0 0,0 0 0,0 0 0,-1 0 0,1 0 0,0 0 0,0 0 0,0-1 0,0 1 0,-1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25 582 13939,'-5'23'1037,"-2"8"225,-4 36 0,11-67-1223,-1 1-1,1-1 1,0 1 0,0-1 0,0 1-1,0 0 1,0-1 0,0 1 0,0-1-1,0 1 1,0-1 0,0 1 0,0-1 0,0 1-1,0-1 1,0 1 0,0-1 0,1 1-1,-1-1 1,0 1 0,0-1 0,1 1 0,-1-1-1,0 1 1,0-1 0,1 0 0,-1 1-1,1-1 1,-1 1 0,0-1 0,1 0 0,-1 0-1,1 1 1,-1-1 0,1 0 0,-1 0-1,1 1 1,-1-1 0,1 0 0,-1 0-1,1 0 1,-1 0 0,1 0 0,-1 0 0,1 0-1,-1 0 1,1 0 0,-1 0 0,2 0-1,0-1 57,1 1 0,-1-1 0,0 0 0,0 0 0,0-1-1,1 1 1,-1 0 0,0-1 0,0 1 0,2-3 0,22-25 336,0-1-1,-2-1 1,-1-1 0,20-39 0,65-147 88,-84 167-453,4-9-22,34-112 0,-61 162-48,-6 21-1,-6 22-6,3 0 0,0 0 0,2 0 0,-3 55 0,9-83 5,0 0 0,0 0 0,0 0 0,1 0 0,0 0 0,0 0 1,0 0-1,2 6 0,-2-10 3,-1 0 1,1 0-1,0 0 1,0 0-1,-1 0 1,1 0-1,0 0 1,0 0-1,0 0 1,0 0-1,0 0 1,0 0-1,0-1 1,0 1-1,0 0 1,0-1-1,1 1 1,-1-1-1,0 1 1,0-1-1,1 0 1,-1 1-1,0-1 1,1 0 0,-1 0-1,0 0 1,0 0-1,1 0 1,-1 0-1,0 0 1,1-1-1,-1 1 1,0 0-1,0-1 1,1 1-1,0-1 1,10-4-10,-1-1 0,0 1 0,0-2 1,-1 1-1,0-2 0,0 1 1,12-13-1,59-68-10,-64 70 133,-2-1-1,0-1 1,-1 0 0,16-31 0,-40 65 367,3 8-373,0 0 1,-2 25 0,7-38-118,1-1 1,0 1 0,1 0-1,0 0 1,0 0 0,1 0-1,0-1 1,4 14 0,-4-20-29,-1 0 0,1 0 0,0-1 0,-1 1 0,1 0 1,0 0-1,0-1 0,0 1 0,0-1 0,1 1 0,-1-1 1,0 1-1,1-1 0,-1 0 0,1 0 0,-1 0 1,1 0-1,-1 0 0,1 0 0,0 0 0,-1 0 0,1 0 1,0-1-1,0 1 0,0-1 0,0 0 0,0 1 1,-1-1-1,1 0 0,0 0 0,0 0 0,2 0 0,4-2-88,0 0-1,1 0 0,-2 0 0,1-1 0,0 0 0,8-5 0,19-10-280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16 366 16668,'-1'2'133,"-12"22"1975,12-19-960,11-16-135,39-56 379,78-140 0,-62 95-859,-69 156-420,-3 4 145,1-19-12,2 0 0,0 48 0,8-57-329,-4-20 61,0 0-1,0 0 1,0 1 0,0-1-1,0 0 1,0 0 0,1 0 0,-1 1-1,0-1 1,0 0 0,0 0-1,0 0 1,1 1 0,-1-1-1,0 0 1,0 0 0,0 0 0,1 0-1,-1 0 1,0 0 0,0 1-1,1-1 1,-1 0 0,0 0 0,0 0-1,1 0 1,-1 0 0,0 0-1,0 0 1,1 0 0,-1 0 0,0 0-1,1 0 1,0-1-39,0 0-1,0 0 1,0 0 0,0 0-1,0-1 1,0 1-1,0 0 1,-1 0 0,1-1-1,0 1 1,-1 0 0,1-1-1,-1 1 1,1 0-1,-1-1 1,0 1 0,1-1-1,-1-1 1,3-23-296,-2-5-130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18180,'-3'-16'2000,"2"9"-1176,-2 3-319,0 7 959,2 7-200,-2 0-400,1 3-223,2-2-297,0 2-224,2-7-456,2-8-673,0-16 913,1-14-176,-1-14-128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16620,'0'5'1584,"12"2"-952,8-3-208,17-1 720,8-3-223,12 0-241,6-1-120,3-4-224,0 2-96,-9-1-304,-5 3-208,-19 1-384,-7 4-168,-21 2 600,-5 2-161,-7 1-151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24 14643,'0'-1'116,"1"0"0,-1 0 0,1 0 0,-1 1 0,0-1 1,1 0-1,-1 0 0,0 0 0,1 0 0,-1 0 0,0 0 0,0 0 0,0 0 0,0 0 0,0 0 0,0-1 0,-1 1-70,1 1 1,0-1-1,0 1 0,-1 0 0,1-1 0,0 1 0,0-1 0,-1 1 0,1 0 0,0 0 1,-1-1-1,1 1 0,0 0 0,-1-1 0,1 1 0,-1 0 0,1 0 0,-1 0 1,1 0-1,0-1 0,-1 1 0,1 0 0,-1 0 0,0 0 0,-1 0 42,0 0-1,0 0 1,1 1-1,-1-1 0,0 0 1,0 1-1,0-1 1,0 1-1,1 0 0,-1-1 1,0 1-1,1 0 1,-1 0-1,1 0 1,-1 0-1,1 1 0,-2 0 1,-8 11 61,1-1 1,1 1 0,0 1-1,1 0 1,0 0-1,-8 20 1,7-9-181,1 0 0,0 0 1,-4 30-1,12-51 28,-2 4-1,1 0 0,0 0-1,1 0 1,0 0 0,0 9-1,1-16 7,-1 0 0,0 0-1,0 1 1,0-1-1,1 0 1,-1 0 0,1 1-1,-1-1 1,1 0 0,-1 0-1,1 0 1,0 0-1,0 0 1,-1 0 0,1 0-1,0 0 1,0 0-1,0 0 1,0 0 0,0 0-1,0-1 1,0 1 0,0 0-1,1-1 1,-1 1-1,0-1 1,0 1 0,0-1-1,1 0 1,-1 1-1,0-1 1,1 0 0,-1 0-1,0 0 1,0 0 0,1 0-1,-1 0 1,0 0-1,2-1 1,4-1 4,0 1-1,0-2 1,0 1 0,0-1 0,0 0-1,-1 0 1,10-7 0,46-35 13,-32 22-15,12-10 3,-27 20-25,1 0 0,1 2-1,35-20 1,-51 30 16,0 1 0,0-1 1,0 1-1,0-1 1,0 1-1,0 0 0,0-1 1,0 1-1,0 0 0,0 0 1,1-1-1,-1 1 1,0 0-1,0 0 0,0 1 1,0-1-1,0 0 0,0 0 1,1 0-1,-1 1 1,0-1-1,0 0 0,0 1 1,0-1-1,0 1 0,0 0 1,0-1-1,0 1 1,-1 0-1,2 0 0,1 3 1,-1-1 0,-1 1-1,1-1 1,0 1 0,-1 0-1,0 0 1,1 5 0,-1-6 6,0 1 0,-1-1 0,1 0 1,1 1-1,-1-1 0,0 0 0,1 0 0,0 0 0,0 0 1,-1 0-1,5 3 0,-2-3 3,0-1-1,0 0 1,1 0 0,-1 0 0,1 0-1,-1-1 1,1 0 0,0 0 0,0 0-1,0 0 1,-1-1 0,1 0-1,0 0 1,0 0 0,6-1 0,11-3-183,41-10 0,-60 13 134,8-2-220,1 0 1,-1-1-1,0-1 0,16-8 0,-22 10 153,-1 0 0,1 0 1,-1-1-1,0 1 0,0-1 0,0 0 0,0-1 1,-1 1-1,1 0 0,-1-1 0,5-10 0,3-15-450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16275,'6'20'1657,"13"-7"-905,5-4-240,15-7 952,5-2-471,6-5-281,2-2-72,-3-5-472,-1 1-352,-12-4 712,-4-2-520,-11-3-72,-4 1-48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14339,'0'0'109,"0"1"1,0-1-1,0 0 0,0 1 1,0-1-1,0 0 0,0 0 1,1 1-1,-1-1 0,0 0 1,0 0-1,0 1 0,0-1 1,0 0-1,1 0 0,-1 1 1,0-1-1,0 0 0,0 0 1,1 0-1,-1 1 0,0-1 1,0 0-1,1 0 0,-1 0 1,0 0-1,0 0 0,1 1 1,-1-1-1,0 0 0,1 0 1,-1 0-1,0 0 0,0 0 1,1 0-1,-1 0 0,0 0 1,1 0-1,-1 0 0,1 0 1,18-5 1971,23-15-786,1-7-892,-1-2 1,-1-1-1,66-64 1,-107 93-404,2 0 0,-1 0 0,0 0 0,0 0 0,0 0 0,0 0 0,1 0 0,-1 1 0,0-1 0,0 0 0,3 0 0,-4 1 0,1 0-1,-1 0 1,0 0 0,1 0 0,-1 0 0,0 0-1,1 0 1,-1 1 0,1-1 0,-1 0-1,0 0 1,1 0 0,-1 0 0,0 0 0,1 1-1,-1-1 1,0 0 0,0 0 0,1 0 0,-1 1-1,0-1 1,0 0 0,1 1 0,-1-1 0,0 0-1,0 0 1,1 1 0,-1 0 0,1 2-2,0 1 0,0 0 0,0 0 0,-1 0 1,1 0-1,-1 8 0,6 94-429,-5-92 185,1 0-1,1-1 1,0 1-1,1-1 1,7 18-1,-10-30 230,-1 0-1,1 1 0,-1-1 0,1 0 1,0 0-1,-1 0 0,1 0 0,0-1 1,0 1-1,0 0 0,0 0 0,0 0 1,0-1-1,0 1 0,2 0 0,13 2-376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16203,'0'10'1545,"0"3"-1017,0 5-256,-1 15 976,-1 12-512,2 6-496,-1 5-112,1-1-232,0-5-144,0-7-232,0-5-136,-2-9-216,-3-7 544,-4-12-160,2-6-48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15275,'1'-6'263,"1"0"0,-1 1 0,1-1 0,0 1 0,0-1 0,1 1-1,-1 0 1,1 0 0,0 0 0,1 0 0,-1 1 0,8-8 0,-5 7 2,0 0 1,1 0-1,-1 1 1,1 0-1,0 0 0,0 0 1,0 1-1,16-4 1,1 0-49,1 1 1,0 1-1,0 1 1,0 1-1,0 2 1,1 0-1,-1 2 1,1 0-1,30 7 1,-53-8-218,0 1 0,-1 0 1,0-1-1,1 1 0,-1 0 0,1 0 0,-1 0 1,0 0-1,0 1 0,0-1 0,0 1 0,0-1 1,0 1-1,0 0 0,0 0 0,1 2 1,-2-3-3,0 1 1,-1 0-1,1-1 1,-1 1 0,0 0-1,0-1 1,1 1 0,-1 0-1,0-1 1,0 1-1,-1 0 1,1-1 0,0 1-1,-1 0 1,1-1 0,-1 1-1,1 0 1,-1-1 0,0 1-1,1-1 1,-1 1-1,0-1 1,0 0 0,0 1-1,-2 1 1,-16 20-16,-2 0 0,-28 24 0,-6 7 9,29-27 10,-54 62 11,73-79-20,-1 0 0,1 1 1,1 0-1,-1 0 1,2 0-1,-9 25 0,14-34 2,-1 1 0,1-1 0,-1 1 0,1-1 0,0 1 0,0-1 0,0 1 0,0-1 0,0 1 0,1-1 0,-1 1 0,1-1 0,-1 0 0,1 1 0,0-1 0,0 0 0,0 1 0,0-1 0,1 0 0,-1 0 0,0 0 0,1 0-1,0 0 1,-1 0 0,1-1 0,0 1 0,0 0 0,0-1 0,3 2 0,6 3-15,0 0 0,0-1-1,0-1 1,23 6-1,-9-2 2,28 12-514,-1 3 0,65 37 0,-113-58 467,2 2-45,1 0 1,-1-1-1,1 0 1,7 2-1,4-3-289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 17868,'0'-1'69,"-1"1"0,1-1-1,-1 1 1,1-1 0,0 1 0,-1 0 0,1-1 0,-1 1 0,1 0 0,-1-1-1,1 1 1,-1 0 0,1-1 0,-1 1 0,1 0 0,-1 0 0,0 0 0,1 0-1,-1 0 1,1 0 0,-1-1 0,0 1 0,1 0 0,-1 1 0,1-1 0,-2 0-1,-13 11 578,-8 22 188,14-16-552,1 1-1,0 0 1,2 1-1,-7 25 1,11-31-275,-1 0 1,2 0 0,-1 0 0,2 1 0,0-1-1,1 1 1,2 16 0,-3-28-11,1 0 1,-1 0 0,1 0-1,-1-1 1,1 1-1,0 0 1,0 0 0,-1 0-1,1-1 1,0 1-1,1 0 1,-1-1 0,0 1-1,0-1 1,1 1-1,-1-1 1,1 0 0,-1 0-1,1 0 1,0 0-1,-1 0 1,3 1 0,-2-1 2,1 0 0,-1-1 0,1 0 0,0 1 0,-1-1 0,1 0 0,-1 0 0,1 0 1,-1-1-1,1 1 0,-1-1 0,1 1 0,-1-1 0,1 0 0,-1 0 0,0 0 0,3-1 0,4-4 19,1 0-1,-1-1 1,-1 0-1,0 0 1,0-1-1,0 0 1,-1 0-1,10-15 1,-3 4 95,-2-2 0,19-41 0,-28 55-80,0-1 0,0 0 1,-1 1-1,0-1 0,-1 0 1,0-1-1,0 1 0,-1 0 1,0-12-1,0 19-41,-1-1 0,1 0 1,0 0-1,-1 0 0,0 0 1,1 0-1,-1 0 0,0 1 1,0-1-1,0 0 0,0 0 0,0 1 1,0-1-1,-1 1 0,1-1 1,0 1-1,-3-2 0,1 2-42,1 0-1,0 0 1,-1 0-1,1 0 1,-1 1-1,1-1 1,0 1-1,-1-1 1,0 1-1,1 0 1,-1 0-1,1 0 1,-1 1-1,1-1 1,-1 1-1,1-1 1,-4 2-1,-1 1-113,-1 0-1,1 1 0,0 0 0,0 0 0,0 0 1,1 1-1,-1 0 0,-7 8 0,13-12 135,-16 14-495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15755,'-3'-2'2185,"7"4"-1889,8-1 800,14 1-320,8-1-88,13-1-263,8 0-81,8 0-80,1 0-16,-3-1-176,-6 1-160,-10 0-472,-11 4-249,-17 5 641,-5-2-168,-11 1-144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15883,'20'19'1889,"6"-7"-1177,11-11-224,6-1 888,9-9-519,1 2-81,0-9-320,-3 1-312,-8 0-864,-8-3 712,-9-5-192,-5-2-104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1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16347,'3'5'306,"-1"1"-1,1-1 0,-1 1 0,1-1 0,1 0 0,6 8 0,-8-11-242,0 0 0,0 0 1,0-1-1,0 1 1,0-1-1,1 0 0,-1 0 1,0 0-1,1 0 1,-1 0-1,1 0 1,0-1-1,-1 1 0,1-1 1,-1 1-1,1-1 1,0 0-1,-1 0 0,4-1 1,5-1 55,0 0 0,0-1 0,0 0 1,0-1-1,-1 0 0,1-1 0,-1 0 0,0-1 0,0 0 0,-1-1 1,13-10-1,8-9 303,51-58 1,-57 55-101,27-43-1,-43 61-107,-2 0 0,1-1 0,-1 1 0,-1-1 0,7-23 0,-17 81-503,2-1 0,2 1 0,6 50 0,-4-86 463,-1-1-95,0 1 0,1 0-1,1-1 1,0 1 0,0-1 0,5 13-1,0-9-59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11346,'-10'-1'120,"-1"2"0,1-1 0,0 1 0,-1 1-1,1 0 1,0 1 0,0-1 0,0 2 0,0 0 0,1 0-1,-1 0 1,1 1 0,0 1 0,1 0 0,-1 0-1,1 0 1,0 1 0,1 0 0,0 1 0,0 0-1,0 0 1,1 0 0,0 1 0,-6 13 0,3-5-47,2 2 0,0-1 0,1 1 0,1-1 0,1 2 0,0-1 0,1 0 0,2 1 0,0-1 0,2 31 0,3-8-53,1 0 1,3-1-1,23 78 0,-1-33-37,3-1 1,4-2-1,4-2 0,3-2 1,72 99-1,-87-140 5,2-1 1,2-2 0,1-1-1,1-1 1,63 43-1,-74-59-23,1-2-1,0-1 1,1 0-1,1-2 0,0-2 1,0 0-1,1-1 1,0-2-1,1-1 0,42 3 1,-57-8 6,0-2 0,0 1 0,0-2 0,0 0 0,0-1 0,0 0 0,0-1 0,-1 0 0,0-1 0,0-1 1,0 0-1,-1 0 0,1-2 0,-2 0 0,1 0 0,-1-1 0,0 0 0,-1 0 0,0-2 0,-1 1 0,0-1 0,0 0 0,-1-1 0,-1 0 0,0-1 0,-1 1 1,0-1-1,-1 0 0,0-1 0,-1 1 0,0-1 0,2-20 0,-3 2 18,-1 1 0,-1-1 0,-2 0 0,-1 0 0,-8-37 0,-45-155 34,25 128 0,-5 1-1,-3 2 0,-66-114 1,92 187-6,0 0 1,-1 1 0,-2 1-1,-28-30 1,36 41-4,-1 1 0,0 0 0,0 0 0,0 1 0,-1 0 0,0 0 0,0 1 0,0 0 0,0 1 0,-1 0 0,0 0 0,1 1 0,-19-2 0,-3 4 6,0 1 0,-57 8 0,-18 2-210,92-11 165,-1 0 0,1-1 1,-1-1-1,1 0 0,-19-5 0,-8-9-87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1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1091 12875,'-2'1'318,"-23"12"720,25-13-1021,-1 0-1,1 0 1,-1 1 0,1-1-1,0 0 1,-1 0 0,1 1-1,0-1 1,-1 0 0,1 1-1,0-1 1,0 0 0,-1 1-1,1-1 1,0 0 0,0 1-1,0-1 1,-1 1 0,1-1-1,0 0 1,0 1 0,0-1-1,0 1 1,0-1 0,0 1-1,0-1 1,0 0 0,0 1-1,0-1 1,0 1 0,0-1-1,0 1 1,0-1 0,0 0-1,1 1 1,-1-1 0,0 1-1,0-1 1,0 0 0,1 1-1,-1-1 1,0 0 0,0 1-1,1-1 1,-1 0 0,0 1 0,1-1-1,-1 0 1,0 0 0,1 1-1,-1-1 1,1 0 0,-1 0-1,0 0 1,1 1 0,12 4 178,-1 0-1,1-1 1,0 0 0,0-1 0,26 2 0,-7 0-25,36 6 48,-1-4 1,83-2-1,138-21-271,110 7-84,-31 2 429,-307 2-315,-1-2 0,0-4 0,0-2 0,65-23 0,-57 10-51,51-17 2,-101 38 100,0 1 0,0 1 0,0 0 1,1 1-1,17 1 0,-20 2 14,0 1 1,0 1-1,19 5 1,-23-4-35,-1-1 0,1-1 0,0 0 0,1 0 0,-1-1 0,0-1 1,14-1-1,-24 1-2,1 0 0,-1-1 0,0 1 0,1-1 0,-1 0 0,0 0 0,0 1-1,1-1 1,-1 0 0,0 0 0,0 0 0,0 0 0,0 0 0,0 0 0,0-1 0,0 1 0,-1 0 0,1 0 0,0-1 0,-1 1 0,1 0 0,0-1 0,-1 1 0,0-1 0,1 1 0,-1 0 0,0-3 0,2-7-39,-1 0 1,-1-20 0,1 11-21,11-388-1197,-4 102 1471,-6 275-142,-1 17 29,0-1 0,-1 0 0,0 0 0,-5-26-1,3 38-71,1 1 0,-1 0 0,0 0 0,0-1 0,0 1 0,-1 1 0,1-1-1,0 0 1,-1 0 0,1 1 0,-1 0 0,0-1 0,1 1 0,-5-1 0,-2-2-49,-6-3-26,-1 2 1,1 0-1,-1 0 1,0 2-1,0 0 1,0 1 0,0 0-1,0 1 1,-21 2-1,-13 3 95,-83 16-1,101-13-2,-90 17 391,-197 16 1,-236-60-88,110-1-1122,170 8 126,251 10 647,0 1-1,-1 1 1,1 1-1,0 1 1,0 1-1,0 1 1,0 2-1,-40 12 1,59-15-14,0 0 1,0 1-1,0 0 0,1 0 0,-1 0 1,1 1-1,0-1 0,0 1 1,0 0-1,1 0 0,-1 0 0,1 1 1,0-1-1,0 1 0,0 0 1,1 0-1,0 0 0,0 0 1,0 0-1,1 0 0,-2 8 0,-2 12-17,1 1-1,1 1 1,1 29-1,2-42 21,0 49-2,3 1 0,2-1 0,3 0 0,3-1 0,3 0 0,2-1 0,3 0 0,2-2 0,30 57 0,-48-109-167,1 0 0,-1 0 0,1 0-1,0-1 1,0 0 0,1 0 0,0 0 0,0 0 0,11 8 0,-16-14 158,0 0-1,1 1 0,-1-1 0,1 0 1,-1 0-1,0 0 0,1 1 1,-1-1-1,1 0 0,-1 0 1,0 0-1,1 0 0,-1 0 1,1 0-1,-1 0 0,1 0 0,-1 0 1,1 0-1,-1 0 0,0 0 1,1 0-1,-1 0 0,1-1 1,-1 1-1,1 0 0,-1 0 0,0 0 1,1-1-1,-1 1 0,0 0 1,1 0-1,-1-1 0,0 1 1,1 0-1,-1-1 0,0 1 1,0 0-1,1-1 0,-1 1 0,0 0 1,0-1-1,1 1 0,-1-1 1,0 1-1,0-1 0,0 1 1,0 0-1,0-1 0,0 1 1,0-1-1,0 1 0,0-1 0,-1-23-482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14547,'-16'83'2130,"8"-48"-1393,-3 41 0,8-30-52,5 76 0,1-96-549,0 0-1,2 0 0,1 0 0,11 32 1,-17-57-127,1 0 0,-1 0 0,0 0 0,0-1-1,1 1 1,-1 0 0,0 0 0,1 0 0,-1-1 0,1 1 0,-1 0 0,1-1 0,-1 1 0,1 0 0,-1-1 0,1 1 0,0-1 0,-1 1 0,1-1 0,0 1 0,1 0 0,-1-1 1,-1-1-1,1 1 1,-1 0 0,1 0-1,-1-1 1,1 1 0,-1-1-1,1 1 1,-1 0 0,1-1-1,-1 1 1,1-1 0,-1 1-1,0-1 1,1 1 0,-1-1-1,0 1 1,1-1 0,-1 1-1,0-1 1,1-1 0,11-44 299,-10 39-287,14-109 363,-12 76-389,11-44 1,-15 84 0,0 0 0,0 0 1,0-1-1,0 1 0,0 0 1,0 0-1,0 0 0,0 0 1,0 0-1,0-1 0,1 1 1,-1 0-1,0 0 1,0 0-1,0 0 0,0 0 1,0-1-1,0 1 0,0 0 1,0 0-1,1 0 0,-1 0 1,0 0-1,0 0 0,0 0 1,0 0-1,0 0 0,1 0 1,-1 0-1,0-1 1,0 1-1,0 0 0,0 0 1,1 0-1,-1 0 0,0 0 1,0 0-1,0 0 0,0 0 1,1 1-1,6 4-40,7 12 20,-11-14 2,2 4 15,1-1 1,0 0 0,1 0-1,-1-1 1,1 0 0,0 0-1,0-1 1,1 0 0,-1 0-1,1 0 1,0-1 0,0 0 0,0-1-1,1 0 1,-1 0 0,1-1-1,-1 0 1,1 0 0,-1-1-1,1 0 1,10-2 0,-9 1 5,-1-1 0,1 0 0,-1 0 0,0-1 0,0-1 0,0 1 1,0-1-1,-1-1 0,1 0 0,-1 0 0,0 0 0,-1-1 0,0 0 0,1-1 0,-2 0 1,1 0-1,-1 0 0,9-14 0,-13 19 0,-1 0 1,0 0-1,0 0 1,0 0-1,0 0 1,0 0-1,0 0 1,0 0-1,-1 0 1,1 0-1,-1-1 1,1 1-1,-1 0 1,0 0-1,0-1 1,0 1-1,0 0 1,-1-4-1,1 6 1,0 0 0,0 0 0,-1-1 1,1 1-1,0 0 0,0 0 0,0-1 0,0 1 0,0 0 0,-1 0 0,1 0 0,0 0 1,0-1-1,0 1 0,-1 0 0,1 0 0,0 0 0,0 0 0,-1 0 0,1-1 0,0 1 0,0 0 1,-1 0-1,1 0 0,0 0 0,0 0 0,-1 0 0,1 0 0,0 0 0,0 0 0,-1 0 0,1 0 1,0 0-1,0 0 0,-1 0 0,1 1 0,-9 7 29,-3 16 22,11-21-45,0 0 1,0 0-1,1 1 1,-1-1-1,1 1 1,0-1 0,0 0-1,0 1 1,0-1-1,1 1 1,-1-1-1,1 0 1,0 1-1,0-1 1,0 0-1,0 0 1,3 4-1,-2-4-10,-1-1 0,1 0-1,0 0 1,0 0-1,1 0 1,-1 0 0,0 0-1,1-1 1,-1 1-1,1-1 1,-1 1 0,1-1-1,0 0 1,-1 0-1,1 0 1,0-1-1,0 1 1,0-1 0,0 1-1,4-1 1,3 0-69,0-1 0,0 1 0,-1-2 0,1 0 0,0 0 0,-1 0 0,1-1 1,-1-1-1,0 0 0,12-6 0,-7 2-67,-1 0 0,0-2 0,0 1 0,0-2 0,16-18 1,-27 28 144,-1-1 0,1 0 1,-1 0-1,0 0 1,1 0-1,-1 0 0,0 0 1,0 0-1,1-3 1,-2 4 3,0 1 0,0-1 0,0 1 0,0 0 0,0-1 0,0 1 0,0-1 0,-1 1 0,1 0 1,0-1-1,0 1 0,0 0 0,0-1 0,0 1 0,-1-1 0,1 1 0,0 0 0,0-1 0,0 1 1,-1 0-1,1 0 0,0-1 0,-1 1 0,1 0 0,0-1 0,0 1 0,-1 0 0,1 0 0,-1 0 1,1 0-1,0-1 0,-1 1 0,1 0 0,0 0 0,-1 0 0,1 0 0,-1 0 0,1 0 0,0 0 1,-1 0-1,1 0 0,-1 0 0,1 0 0,0 0 0,-1 0 0,1 0 0,-1 0 0,1 0 0,0 1 1,-1-1-1,1 0 0,0 0 0,-1 1 0,-5 1 81,0 0 0,0 1 0,1-1-1,-1 1 1,1 1 0,0-1 0,-1 1 0,2 0 0,-1 0 0,0 0-1,1 1 1,0 0 0,0 0 0,-5 8 0,8-12-86,1-1 0,0 1-1,-1 0 1,1-1 0,0 1 0,0-1 0,-1 1 0,1 0-1,0 0 1,0-1 0,0 1 0,0 0 0,0-1 0,0 1 0,0 0-1,0-1 1,0 1 0,0 0 0,0-1 0,1 1 0,-1 0-1,0-1 1,0 1 0,1 0 0,-1-1 0,1 2 0,0-1-2,0 0 1,0 0 0,0 0-1,0-1 1,1 1 0,-1 0 0,0 0-1,0-1 1,1 1 0,-1-1 0,1 1-1,1-1 1,5 2-10,1-1 1,0 0-1,12 0 0,-19-1 3,150-4-300,34 0 20,-169 6 251,-15-1 61,-1-1-1,0 1 0,0-1 0,1 0 0,-1 0 0,0 0 0,1 1 0,-1-1 0,0 0 0,1-1 0,-1 1 0,0 0 0,1 0 0,-1-1 0,0 1 0,1 0 0,-1-1 0,0 1 1,0-1-1,1 0 0,-1 1 0,0-1 0,0 0 0,0 0 0,0 0 0,0 0 0,0 0 0,0 0 0,0 0 0,-1 0 0,1 0 0,0 0 0,0-2 0,6-8-10,3-5-268,-1 0-1,0 0 1,-1-1 0,-1-1-1,-1 1 1,6-24-1,-16 26-885,4 12 1004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198 134 17836,'-12'1'438,"1"-1"1,0 1-1,0 1 1,0 0-1,0 1 0,0 0 1,0 0-1,-18 9 1,23-9-365,1 1 1,-1-1 0,1 1-1,0 0 1,0 0-1,0 0 1,0 0 0,1 1-1,0 0 1,0 0 0,0 0-1,0 1 1,1-1-1,0 1 1,0 0 0,-3 10-1,6-15-74,-1 1-1,0-1 1,1 1-1,0 0 1,-1-1-1,1 1 1,0 0-1,0-1 1,0 1-1,0 0 1,0-1-1,0 1 0,1 0 1,-1-1-1,1 1 1,-1-1-1,2 3 1,-2-3 0,1 0 0,0 0-1,0 0 1,0-1 0,-1 1 0,1 0 0,0 0-1,0-1 1,0 1 0,0-1 0,0 1 0,0-1 0,1 1-1,-1-1 1,0 0 0,0 1 0,0-1 0,0 0 0,2 0-1,3 0 1,0 0 0,1-1 0,-1 0-1,0 0 1,0 0 0,0-1 0,10-3 0,19-9-13,-2 1 2,-1 1-1,1 2 0,68-13 1,-97 23 13,0-1 1,0 1-1,0 0 1,1 0-1,-1 0 0,0 0 1,0 1-1,0 0 1,0 0-1,0 0 0,0 0 1,0 1-1,0-1 1,0 1-1,0 0 1,-1 0-1,1 1 0,-1-1 1,0 1-1,1-1 1,-1 1-1,0 0 0,-1 0 1,1 1-1,0-1 1,-1 0-1,0 1 1,0 0-1,0-1 0,0 1 1,-1 0-1,1 0 1,-1 0-1,0 0 0,0 0 1,0 5-1,-1-8 15,0 0 1,0 0-1,0 0 0,0 0 0,1 0 0,-1 0 0,0 0 0,0-1 0,1 1 1,-1 0-1,0 0 0,1 0 0,-1 0 0,1-1 0,-1 1 0,1 0 0,-1-1 1,1 1-1,0 0 0,-1-1 0,1 1 0,1 1 0,-1-3 2,0 1-1,-1 0 1,1 0-1,0 0 1,-1-1-1,1 1 1,0 0-1,-1-1 1,1 1-1,0 0 1,-1-1-1,1 1 1,-1-1-1,1 1 1,-1-1-1,1 0 1,-1 1-1,1-1 1,-1 1-1,0-1 1,1 0-1,4-7 104,-1-1 1,0 1-1,4-12 0,-3 4-41,-1 0 1,-1-1-1,0 1 0,-1-1 1,0-18-1,-8-84-1642,4 98 731,5 18-928,3 7 1022,6 6 282,-11-10 402,14 14-642,4-2-85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55 15843,'-3'3'185,"-93"84"2859,85-76-2785,1 1-1,0 0 1,1 1-1,0 0 1,1 0-1,-8 17 1,15-26-215,-1 0 0,1 0 1,-1 0-1,1 0 0,0 1 0,1-1 1,-1 0-1,1 1 0,0 7 1,0-11-42,0 1 0,1-1 0,-1 0 0,0 0 0,1 0 0,-1 0 0,1 0 0,-1 1 0,1-1 0,0 0 0,0 0 0,-1 0 0,1-1 0,0 1 0,0 0 0,0 0 1,0 0-1,0-1 0,0 1 0,0 0 0,0-1 0,0 1 0,0-1 0,0 1 0,1-1 0,-1 0 0,0 1 0,0-1 0,0 0 0,1 0 0,-1 0 0,0 0 0,0 0 0,0 0 0,1 0 1,-1 0-1,2-1 0,4-1-12,0 1 1,0-1 0,0 0-1,0-1 1,-1 0 0,0 0-1,1-1 1,-1 1 0,0-1-1,0 0 1,-1-1 0,1 0-1,6-7 1,3-5 37,-1 0 0,0 0 0,11-21 1,-14 20 71,0 0 1,-2 0-1,0-1 1,-1 0-1,-1-1 1,0 1-1,4-29 1,-30 80 343,11-11-472,2 1-1,0 0 1,1 0-1,1 0 1,2 1-1,0-1 1,2 40-1,0-58-7,0 0-1,1-1 1,0 1 0,0 0-1,0-1 1,0 1-1,0-1 1,1 1 0,0-1-1,-1 1 1,5 4-1,-5-7 14,1 1 0,-1-1 0,0 0 0,0 0 0,1 0 0,-1 0-1,0-1 1,1 1 0,-1 0 0,1 0 0,-1-1 0,1 1 0,0-1-1,-1 0 1,1 1 0,0-1 0,-1 0 0,1 0 0,-1 0 0,1 0-1,0 0 1,-1 0 0,1-1 0,0 1 0,-1 0 0,1-1 0,-1 1-1,3-2 1,2-1-60,-1 0 0,0 0 0,1-1 0,-1 1 0,-1-1 0,1-1 0,-1 1 0,1 0 0,-1-1 0,6-9 0,-2 2-94,-1 0 1,0-1-1,8-20 1,-14 31 139,0 0 0,-1 1 0,1-1-1,-1 0 1,1 0 0,-1 1 0,0-1 0,1 0 0,-1 0 0,0 0 0,-1-2 0,1 4 30,0 0 1,0 0 0,0 0 0,0 0-1,0 0 1,0 0 0,0-1-1,0 1 1,0 0 0,0 0 0,0 0-1,-1 0 1,1 0 0,0 0 0,0 0-1,0 0 1,0 0 0,0 0 0,0 0-1,0 0 1,0 0 0,0 0 0,-1-1-1,1 1 1,0 0 0,0 0-1,0 0 1,0 0 0,0 0 0,0 0-1,0 0 1,-1 0 0,1 0 0,0 0-1,0 0 1,0 1 0,0-1 0,0 0-1,0 0 1,0 0 0,0 0 0,-1 0-1,1 0 1,0 0 0,0 0-1,0 0 1,0 0 0,0 0 0,-9 11-79,6-4 75,-1 0 0,1-1 0,0 1 0,1 0 0,0 1 0,0-1 0,0 0 0,1 0 0,0 1 0,1 11 0,0-16 3,0 0 1,0 0 0,0-1-1,1 1 1,-1 0 0,1-1-1,0 1 1,0 0 0,0-1 0,0 1-1,1-1 1,-1 0 0,0 1-1,1-1 1,0 0 0,-1 0-1,1 0 1,0 0 0,0 0-1,0 0 1,1-1 0,-1 1-1,0-1 1,1 1 0,-1-1 0,0 0-1,1 0 1,0 0 0,-1 0-1,1 0 1,4 0 0,6 0-126,1 0 1,-1 0 0,0-2-1,1 1 1,-1-2 0,21-4-1,-12 0 11,0 0-1,0-1 0,21-11 1,-42 18 141,1-1 0,-1 0 0,1 1 0,-1-1 0,0 0 1,1 0-1,-1 0 0,0 0 0,0 0 0,1-1 0,-1 1 1,0 0-1,0 0 0,1-3 0,-2 3 12,1 0 0,-1 1-1,0-1 1,0 0 0,0 0-1,0 0 1,0 0 0,0 1 0,0-1-1,0 0 1,0 0 0,0 0-1,-1 1 1,1-1 0,0 0 0,0 0-1,-1 0 1,1 1 0,0-1-1,-2-1 1,-2-3 216,0 1 0,0-1 0,-1 1-1,0 0 1,0 0 0,-6-3 0,-4-4 307,-1-1 37,8 6-323,0 0 0,0 0-1,1-1 1,-12-13-1,19 19-264,0 1 0,-1 0 0,1 0 0,0 0 0,0-1 0,0 1 0,0 0 0,0 0 0,0 0-1,0-1 1,0 1 0,0 0 0,0 0 0,0 0 0,0-1 0,0 1 0,0 0 0,0 0 0,0-1-1,0 1 1,0 0 0,0 0 0,0 0 0,0-1 0,0 1 0,1 0 0,-1 0 0,0 0 0,0-1-1,0 1 1,0 0 0,0 0 0,1 0 0,-1 0 0,0 0 0,0-1 0,0 1 0,1 0 0,-1 0-1,0 0 1,0 0 0,0 0 0,1 0 0,-1 0 0,0 0 0,0 0 0,0 0 0,1 0 0,-1 0-1,0 0 1,0 0 0,1 0 0,-1 0 0,0 0 0,0 0 0,0 0 0,1 0 0,-1 0-1,18 1 643,-15-1-506,13 1-12,-1-1 0,30-3 1,6-5-1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23 18796,'3'-23'1559,"-5"27"-334,-6 43-125,7-37-1050,-20 124-375,-3 180-1,24-324-73,-2 0 0,1 0 0,-1 0 0,-1 1 0,0-1-1,-5-12 1,-30-56-947,12 34 1774,29 46-261,1 1 1,-1-1-1,1-1 0,0 1 1,0 0-1,7 1 1,-3-1-43,2 2-325,-1-1 0,1 0 0,0-1 0,0 0 0,0-1 0,0 0 0,1 0 0,-1-1 0,0 0 0,0-1 0,0-1 0,0 1 0,0-1 0,0-1 0,0 0 0,-1 0-1,14-7 1,21-14-484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 15923,'-14'16'679,"0"0"-285,1 0 1,0 1-1,-10 19 0,21-33-337,0 1 0,0 0 0,0 0 0,0 0 0,1 0 0,0 0-1,0 0 1,0 0 0,0 0 0,0 0 0,1 1 0,0-1 0,0 0 0,0 0 0,0 1-1,1-1 1,0 0 0,0 0 0,0 0 0,0 0 0,2 5 0,0-6-44,0 1 1,0 0-1,0-1 0,0 0 1,1 0-1,-1 0 1,1 0-1,0 0 0,0-1 1,0 1-1,0-1 0,0 0 1,0 0-1,1-1 1,-1 1-1,0-1 0,1 0 1,0 0-1,-1-1 1,8 1-1,-2 0 85,0-1 0,-1 0 0,1-1 0,-1 0 0,1 0-1,-1-1 1,1-1 0,-1 1 0,10-5 0,-12 4 99,-1-1-1,0 1 1,0-1-1,0 0 1,0 0-1,-1-1 1,0 1-1,1-1 1,-2-1-1,1 1 0,3-6 1,-6 8-107,-1 0 1,1 1-1,-1-1 0,0 0 0,0 0 1,0 0-1,0 0 0,-1 0 1,1 0-1,-1 0 0,0 0 1,0 0-1,0 0 0,0 0 1,0 0-1,-1 0 0,1 0 0,-1 0 1,0 0-1,0 0 0,0 0 1,0 1-1,0-1 0,-1 0 1,0 1-1,1-1 0,-4-3 0,-26-23-351,26 26 201,0-1 0,1 1 0,0-1 1,0 0-1,0 0 0,0-1 0,-4-6 0,1-12-276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16404,'2'16'857,"-2"0"0,0 19 0,-1-26-734,0-1 0,1 1 0,0-1 0,0 1 0,1-1 0,0 1 0,1-1 0,0 0 1,0 0-1,1 1 0,0-1 0,4 8 0,-5-14-109,-1 0 0,1 0 0,-1 0 0,1 0 0,0 0 0,0-1 0,0 1 0,0-1 0,0 1 0,0-1 0,0 0 0,0 0 0,1 0 0,-1 0 0,0 0 0,5 1 1,-2-2 1,0 1 0,0-1 0,0 0 1,0 0-1,0 0 0,0-1 0,10-2 1,2-3 23,1 0 1,-1-1 0,23-14 0,14-10 59,-35 19-38,0 0-1,0 2 1,1 0 0,33-10-1,-51 19-53,0 1 0,0-1 0,1 1-1,-1-1 1,0 1 0,0 0 0,0 0 0,0 0-1,1 0 1,-1 1 0,0-1 0,0 0 0,0 1-1,0 0 1,0-1 0,0 1 0,0 0 0,0 0-1,0 0 1,0 0 0,0 0 0,-1 1 0,1-1-1,0 0 1,-1 1 0,1 0 0,-1-1-1,0 1 1,1 0 0,-1 0 0,0-1 0,0 1-1,0 0 1,0 0 0,0 3 0,3 7 33,-1 0 0,0 0-1,-1 0 1,1 26 0,-1-18-16,-2-10-10,1-4 7,-1 0 0,1 0 0,0 0 0,4 12 0,-5-17-15,0 0 0,1 0 1,-1 0-1,1-1 0,-1 1 0,1 0 0,0 0 0,-1 0 0,1 0 0,0 0 0,-1-1 0,1 1 0,0 0 0,0-1 0,0 1 1,0-1-1,0 1 0,-1-1 0,1 1 0,0-1 0,0 1 0,0-1 0,0 0 0,0 0 0,1 1 0,-1-1 0,0 0 1,0 0-1,0 0 0,0 0 0,0 0 0,0 0 0,0-1 0,1 1 0,7-3 19,-1 0 1,0-1-1,0 0 0,0-1 0,0 1 1,0-1-1,-1-1 0,0 1 0,9-11 1,-8 9-74,0 0 1,0 0 0,1 1 0,0 0-1,0 0 1,13-5 0,-21 11 20,1-1 1,-1 0-1,1 1 1,-1 0-1,1-1 0,-1 1 1,1 0-1,-1 0 1,1 0-1,-1 0 1,1 0-1,-1 0 0,1 0 1,-1 0-1,1 1 1,-1-1-1,1 1 1,-1-1-1,1 1 0,-1 0 1,1-1-1,-1 1 1,0 0-1,0 0 1,1 0-1,-1 0 1,0 0-1,0 0 0,0 0 1,0 0-1,0 0 1,0 1-1,0-1 1,-1 0-1,1 1 0,0-1 1,-1 1-1,1-1 1,-1 1-1,1-1 1,-1 3-1,3 7-196,-1 1 1,-1 0-1,1-1 0,-2 17 1,0-15-119,0 4-1361,-2-16 271,-3-11 1004,-2-12-373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18116,'0'3'1584,"-4"10"-1168,-2 1-440,-1-4 1241,-2 1-505,4-2-680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14979,'6'-9'504,"1"-1"-1,0 1 1,0 1-1,1 0 1,0 0-1,0 0 1,11-7-1,-15 12-368,0 0-1,0 1 1,0-1-1,0 1 1,1 0-1,-1 0 1,0 0 0,1 1-1,0-1 1,-1 1-1,1 0 1,0 1-1,0-1 1,-1 1-1,1 0 1,0 0-1,0 0 1,0 1-1,4 1 1,-7-2-109,0 1-1,0 0 1,0 0-1,-1-1 1,1 2-1,0-1 1,-1 0 0,1 0-1,-1 0 1,1 1-1,-1-1 1,0 0-1,0 1 1,1 0 0,-1-1-1,0 1 1,1 2-1,-1 0-7,1 0 0,-1 0-1,0 0 1,0 1 0,0-1 0,-1 0-1,1 8 1,-2 2-13,-1 1 1,0 0 0,-5 22-1,-8 11 3,10-36 4,1 1 1,0 0-1,1-1 0,-3 28 0,6-39-10,0 0-1,0 0 1,0 0-1,0 0 0,0 0 1,1 0-1,-1 0 1,0 0-1,0 0 0,1 0 1,-1-1-1,1 1 1,-1 0-1,0 0 0,1 0 1,0 0-1,-1-1 1,1 1-1,-1 0 0,1 0 1,0-1-1,0 1 1,1 0-1,-1 0 1,1 0 0,0-1-1,0 1 1,-1-1 0,1 1 0,0-1-1,0 0 1,-1 0 0,1 0 0,0 0 0,0 0-1,2 0 1,4-2 4,1 0 0,-1 0 0,1-1 0,10-5 0,18-11 4,-1-2-1,-1-2 1,-1-1-1,0-1 1,57-60-1,-91 85-10,0 0-1,0 1 0,0-1 0,0 0 1,0 0-1,0 0 0,0 1 0,0-1 0,0 0 1,0 0-1,0 0 0,0 0 0,0 1 0,0-1 1,0 0-1,0 0 0,0 0 0,0 0 0,0 1 1,0-1-1,0 0 0,1 0 0,-1 0 1,0 0-1,0 1 0,0-1 0,0 0 0,0 0 1,0 0-1,1 0 0,-1 0 0,0 0 0,0 0 1,0 0-1,0 1 0,0-1 0,1 0 1,-1 0-1,0 0 0,0 0 0,0 0 0,0 0 1,1 0-1,-1 0 0,0 0 0,0 0 0,0 0 1,1 0-1,-1 0 0,0 0 0,0 0 0,0 0 1,0 0-1,1 0 0,-1 0 0,0-1 1,0 1-1,0 0 0,0 0 0,1 0 0,-1 0 1,-3 16-33,-1 1 4,1 0-1,1 0 1,0 0-1,1 33 1,2-45 35,-1-1 0,1 0 1,-1 0-1,2 1 0,-1-1 1,0 0-1,1 0 0,-1 0 1,1 0-1,0 0 0,4 4 1,-5-6 9,1 0 1,0-1 0,0 1 0,0-1 0,0 1-1,0-1 1,0 1 0,1-1 0,-1 0-1,0 0 1,1 0 0,-1 0 0,0-1 0,1 1-1,-1-1 1,1 1 0,-1-1 0,1 0 0,0 0-1,4 0 1,-2-1 39,0 0-1,0 0 1,0 0-1,0-1 0,0 0 1,0 0-1,0 0 1,0-1-1,-1 1 1,1-1-1,-1 0 1,0-1-1,0 1 0,0-1 1,0 1-1,0-1 1,-1 0-1,0-1 1,3-4-1,-2 4 3,-1 0-1,0 0 0,-1 0 1,1-1-1,-1 1 1,0-1-1,-1 1 0,1-1 1,-1 0-1,0 0 1,-1 1-1,1-1 1,-1 0-1,0 0 0,-1 0 1,1 0-1,-2-5 1,2 9-53,-1 1 1,1 0 0,0 0 0,-1-1 0,1 1 0,-1 0 0,1 0-1,-1 0 1,0 0 0,1 0 0,-1 0 0,0 0 0,0 0 0,0 0-1,0 0 1,0 0 0,-1-1 0,1 2-7,1 0 0,-1 0 0,0 0 0,1 0 0,-1-1 1,0 1-1,1 0 0,-1 0 0,0 0 0,1 1 0,-1-1 0,0 0 0,1 0 0,-1 0 0,0 0 0,1 0 0,-1 1 0,1-1 1,-1 0-1,0 1 0,1-1 0,-1 0 0,0 1 0,-1 1-14,1 0-1,-1-1 1,1 1 0,-1 0-1,1 0 1,-1 0 0,1 0-1,0 0 1,0 0 0,0 0-1,0 1 1,1-1 0,-1 0 0,0 0-1,1 1 1,-1 3 0,1-5 8,0 0 0,0 0 1,0 0-1,0 0 0,0 0 1,0-1-1,1 1 0,-1 0 1,0 0-1,0 0 1,1 0-1,-1 0 0,0 0 1,1-1-1,-1 1 0,1 0 1,-1 0-1,1-1 0,-1 1 1,1 0-1,0-1 1,-1 1-1,1-1 0,0 1 1,0-1-1,-1 1 0,1-1 1,0 1-1,1 0 0,0-1-4,1 1 0,-1-1 0,1 0 0,-1 0 0,1 0 0,0 0 0,-1 0 0,1-1 0,-1 1 0,4-2 0,6-2-27,0 0-1,-1-1 1,16-9 0,12-16-89,-6 4-330,-5 52-139,-25-25 589,0-1 1,0 0-1,0 1 1,0-1-1,0 0 0,0 0 1,0 0-1,0-1 1,0 1-1,0-1 1,0 0-1,0 0 1,-1 0-1,1 0 0,0 0 1,0 0-1,-1-1 1,1 0-1,-1 1 1,4-4-1,-3 3 28,-1 0 0,1 0 0,-1-1-1,1 0 1,-1 1 0,0-1 0,1 0 0,-2 0 0,1 0 0,0 0-1,-1-1 1,1 1 0,-1 0 0,0-1 0,0 1 0,1-6 0,-2 8-10,0 0 0,0 1 1,0-1-1,1 0 0,-1 1 1,0-1-1,0 0 0,0 1 1,-1-1-1,1 0 0,0 1 1,0-1-1,0 0 0,0 1 1,-1-1-1,1 1 0,0-1 1,-1 0-1,1 1 0,0-1 1,-1 1-1,1-1 0,-1 1 1,1-1-1,-1 1 0,1-1 1,-1 1-1,0-1 0,0 1 3,0 0-1,0 0 0,-1 0 0,1 0 0,0 0 0,0 0 0,0 0 0,0 0 0,0 1 1,0-1-1,0 0 0,0 1 0,0-1 0,0 1 0,-1 0 0,-5 3 43,1 0 1,0 0-1,-10 10 0,10-7-39,0 0 0,1 0 0,-1 0 0,2 1 0,-1 0 0,1 0 0,-4 10 0,6-12-74,-1 0 0,2 0 0,-1 0 0,1 0 0,-1 1 0,2-1 0,-1 1 0,1-1 0,0 1 0,1 9 0,0-14 21,-1 0 1,1 0 0,-1 0-1,1 0 1,0 0 0,0 0 0,0-1-1,0 1 1,0 0 0,0-1-1,0 1 1,1 0 0,-1-1 0,1 0-1,-1 1 1,1-1 0,-1 0-1,1 0 1,0 0 0,2 2 0,2-1-2,-1 0 1,0-1 0,1 1 0,-1-1-1,1 0 1,6 0 0,36 1-263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16596,'0'0'44,"0"0"0,1 0 0,-1 0 0,0 0 0,0 0 0,1 0 0,-1 0 0,0 0 0,0 0 0,1 0 0,-1 0 1,0 0-1,0 0 0,0 0 0,1 0 0,-1 0 0,0 0 0,0 0 0,1 0 0,-1 0 0,0 1 0,0-1 0,0 0 1,1 0-1,-1 0 0,0 0 0,0 1 0,0-1 0,0 0 0,1 0 0,-1 0 0,0 1 0,0-1 0,0 0 1,0 0-1,0 0 0,0 1 0,0-1 0,0 0 0,0 0 0,0 1 0,0-1 0,0 0 0,0 0 0,0 1 0,0-1 1,0 0-1,0 0 0,0 1 0,0-1 0,0 0 0,0 0 0,0 1 0,0-1 0,0 0 0,0 0 0,-1 1 0,-4 21 337,3-16-59,-29 151 3073,26-108-3367,1 0 1,7 95 0,-3-143-31,6 46-55,-5-43 36,0 0-1,0 0 1,0-1 0,0 1-1,1 0 1,-1-1 0,1 0-1,0 1 1,4 5 0,-5-9 10,-1 0 0,0 0 0,0 0 0,0 1 0,0-1 0,0 0 0,0 0 0,0 0 0,1 0 0,-1 0 0,0 1 0,0-1 0,0 0 0,0 0 0,0 0 0,1 0 0,-1 0 0,0 0 0,0 0 0,0 0 0,1 0 0,-1 0 0,0 1 0,0-1 0,0 0 1,1 0-1,-1 0 0,0 0 0,0 0 0,0 0 0,1 0 0,-1-1 0,0 1 0,0 0 0,0 0 0,1 0 0,-1 0 0,0 0 0,2-8-344,-3-11-131,-6-9 109,-2 2-1,-2-1 0,0 1 0,-1 1 0,-2 0 1,-25-36-1,32 50 748,14 18 21,11 8-129,-6-8-290,0-1 1,1 0 0,0-1 0,1-1-1,-1 0 1,1 0 0,-1-1-1,1-1 1,0-1 0,18 1 0,24-6-107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153 297 16980,'-53'54'2367,"-5"6"-773,53-53-1439,-1 0 0,2 0 0,-1 0 0,1 1 1,0-1-1,1 1 0,-5 13 0,8-20-140,-1 0-1,1 1 1,-1-1-1,1 1 1,0-1-1,0 1 1,0-1 0,0 1-1,0-1 1,0 1-1,0-1 1,0 1-1,0-1 1,1 0 0,-1 1-1,1-1 1,-1 1-1,1-1 1,0 2-1,0-2-9,0 0-1,0-1 1,0 1-1,0 0 0,0-1 1,0 1-1,0 0 0,0-1 1,0 0-1,0 1 1,0-1-1,0 1 0,0-1 1,0 0-1,0 0 0,1 0 1,-1 0-1,2 0 0,3 0-18,0-1 1,0 0-1,0 0 0,0-1 0,0 0 0,0 0 0,8-4 0,5-6-49,0 0 0,-1-1 0,0-1-1,24-25 1,-3 3-356,-46 58-320,-1-8 562,1 1 0,0 0 0,1 0 0,1 0-1,-4 21 1,9-35 163,-1-1-1,1 1 1,0 0 0,0 0-1,0-1 1,-1 1-1,1 0 1,0 0-1,0-1 1,0 1 0,0 0-1,0 0 1,1 0-1,-1-1 1,0 1-1,0 0 1,0 0 0,1-1-1,-1 1 1,0 0-1,1-1 1,-1 1-1,1 0 1,-1-1 0,1 1-1,-1-1 1,1 1-1,-1 0 1,1-1-1,-1 1 1,1-1 0,0 0-1,-1 1 1,1-1-1,0 1 1,-1-1-1,1 0 1,0 0 0,0 1-1,-1-1 1,1 0-1,0 0 1,0 0-1,0 0 1,-1 0 0,1 0-1,0 0 1,0 0-1,-1 0 1,1 0-1,0 0 1,0-1 0,-1 1-1,1 0 1,0-1-1,0 1 1,5-2-106,0-1-1,0 1 1,-1-1 0,1 0-1,-1 0 1,6-5 0,12-12-359,-2-1 0,0-1-1,-1-1 1,32-48 0,-16 13-79,29-67 0,-39 71 1700,20-63 0,-96 247 3684,36-84-4377,2 0 0,-9 75 0,21-114-437,-1-1 1,2 0-1,-1 0 1,1 1-1,0-1 1,0 0-1,3 8 1,-4-13-18,0 0 1,1 0 0,-1 0 0,0 0 0,1 0 0,-1-1 0,1 1 0,0 0 0,-1 0 0,1-1 0,-1 1-1,1 0 1,0-1 0,0 1 0,-1 0 0,1-1 0,0 1 0,0-1 0,0 0 0,0 1 0,1 0 0,0-1-4,-1-1 0,1 1 1,-1 0-1,1 0 0,-1-1 1,1 1-1,-1-1 0,1 1 1,-1-1-1,1 0 0,-1 0 1,0 1-1,1-1 0,-1 0 1,0 0-1,0 0 0,0-1 1,2-1-1,14-17 6,-1-1 0,-1-1 0,-1 0-1,-1-1 1,18-42 0,16-29 179,20-7-1239,-62 91 136,-8 9 537,-12 7-124,2 1-34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14483,'6'23'1905,"0"0"-1161,1 0-336,2 0 1072,1 1-608,0-2-336,1-8-792,1-7 344,-2-4-176,1-3-128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18812,'5'2'1416,"5"-1"-1360,8-4-1000,-7 0 1496,-2-1-800,-1-2-64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 14579,'0'7'453,"0"-2"-184,-1 1 0,2 0 0,-1-1 0,1 1 0,0-1 0,1 7 0,-1-10-191,0 0-1,0 0 1,0-1-1,1 1 1,-1 0-1,0 0 1,0-1 0,1 1-1,-1-1 1,1 1-1,0-1 1,-1 1-1,1-1 1,0 0 0,0 0-1,0 0 1,0 0-1,0 0 1,0-1-1,2 2 1,5 0 71,-1-1-1,1 0 1,-1 0 0,1-1-1,0 0 1,-1 0 0,1-1-1,0 0 1,-1-1 0,1 1-1,-1-2 1,1 1 0,-1-1-1,0-1 1,15-8 0,-16 9-128,-1-1 1,1 0-1,-1 0 1,0-1-1,0 0 0,0 0 1,-1 0-1,0-1 1,0 1-1,0-1 0,-1-1 1,0 1-1,0 0 1,0-1-1,-1 0 1,0 0-1,0 0 0,2-12 1,-4 17-29,-1 0 1,0 0 0,1 0-1,-1 0 1,0 0-1,0 0 1,0 0 0,-1 0-1,1 0 1,0 0-1,-1 0 1,1 0 0,-1 0-1,0 0 1,1 1-1,-1-1 1,0 0 0,0 0-1,0 1 1,-1-1-1,1 0 1,0 1 0,-1-1-1,1 1 1,-1 0-1,1-1 1,-1 1-1,1 0 1,-1 0 0,0 0-1,0 0 1,0 0-1,-3-1 1,0 1-13,1 0 0,-1 1 0,0-1 0,1 1-1,-1 0 1,0 0 0,1 0 0,-1 1 0,0 0 0,1 0 0,-1 0 0,1 0 0,-8 4-1,-2 2 27,-1 2-1,1 0 1,1 0-1,0 1 0,0 1 1,1 0-1,1 1 1,0 0-1,0 1 0,1 0 1,1 0-1,0 1 0,-9 20 1,16-28 21,-1 0 0,2 0 0,-1 0 1,1 0-1,-1 0 0,2 0 0,-1 1 0,1-1 0,0 0 1,1 9-1,-1-12-5,1 1-1,0-1 1,0 1 0,0-1 0,0 0 0,0 0 0,1 1 0,-1-1-1,1 0 1,0 0 0,0 0 0,0-1 0,1 1 0,-1 0-1,0-1 1,1 1 0,0-1 0,0 0 0,5 3 0,4 0 163,1 0 0,-1-1 0,1-1 0,0 0 0,0 0 0,0-1 0,1-1 1,24-1-1,16-1 91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25 19260,'0'0'99,"0"-1"0,0 0 0,0 0 0,0 0-1,0 0 1,0 0 0,0 0 0,-1 0 0,1 0 0,0 0 0,-1 1-1,1-1 1,-1 0 0,1 0 0,-1 0 0,1 1 0,-1-1 0,1 0-1,-1 1 1,0-1 0,1 0 0,-1 1 0,0-1 0,-1 0 0,0 0 14,-1 0 1,1 1-1,0-1 0,-1 0 1,1 1-1,0 0 1,-1-1-1,1 1 1,-4 1-1,-5 0 203,1 0 0,-1 1 0,-15 5 0,12-2-252,0 1-1,0 0 0,0 1 0,1 0 0,0 1 0,1 1 0,0 0 0,0 0 0,1 2 0,0-1 0,-10 13 0,19-20-91,0 0-1,0-1 1,0 1 0,0 0 0,1 0 0,-1 0 0,1 0 0,0 0 0,-2 5 0,3-7 14,0 0-1,0 0 1,0 0 0,0 0 0,0 0-1,0 0 1,0 0 0,1 0 0,-1 0 0,0 0-1,0 0 1,1 0 0,-1 0 0,1-1-1,-1 1 1,1 0 0,-1 0 0,1 0-1,-1 0 1,1-1 0,0 1 0,0 0 0,-1-1-1,1 1 1,0 0 0,0-1 0,0 1-1,-1-1 1,1 1 0,0-1 0,0 0-1,0 1 1,0-1 0,1 0 0,12 4-125,0-1 0,1-1 0,-1-1 0,19 0 0,16 2-90,-46-2 219,24 2-117,32 8 0,-52-10 114,0 1 0,0 1 0,-1-1-1,1 1 1,0 0 0,-1 0-1,0 1 1,0 0 0,11 9 0,-16-12 20,-1-1 0,1 1 1,0 0-1,-1 0 0,1-1 1,0 1-1,-1 0 0,1 0 1,-1 0-1,1 0 0,-1-1 1,0 1-1,1 0 0,-1 0 1,0 0-1,0 0 0,1 0 1,-1 0-1,0 0 0,0 0 1,0 0-1,0 0 0,0 0 1,-1 0-1,1 1 0,-1 0 19,0 0 0,0-1 0,0 1 0,0-1-1,0 1 1,0-1 0,0 0 0,-1 1 0,1-1 0,0 0-1,-1 0 1,-2 2 0,-4 2 105,-1-1 0,0 0 0,1 0 0,-12 2 0,0-1-51,0 0 0,1-2 1,-1 0-1,-1-1 0,1-2 0,0 0 0,-23-3 1,41 3-188,0 0 0,0 0 0,1-1 0,-1 1 0,0 0 1,0-1-1,1 0 0,-1 0 0,0 1 0,1-1 0,-1 0 0,1 0 1,-1 0-1,-2-3 0,4 4 49,0-1 0,0 0 1,-1 0-1,1 1 0,0-1 0,0 0 1,0 0-1,0 1 0,-1-1 0,1 0 1,1 0-1,-1 0 0,0 1 0,0-1 0,0 0 1,0 0-1,0 1 0,1-1 0,-1 0 1,0 0-1,1 1 0,-1-1 0,0 0 1,1 1-1,-1-1 0,1 1 0,-1-1 1,1 0-1,-1 1 0,1-1 0,0 1 1,-1-1-1,1 1 0,0 0 0,0-1 0,20-14-682,7-2-116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18204,'13'-20'1527,"-11"21"-388,-3 9-662,-1 12 179,-13 48 649,8-41-1124,1 1 0,1 0 0,1 0 0,2 0-1,2 39 1,0-66-178,0 0 0,1 0 0,0 0 0,-1 0 1,1 0-1,0 0 0,1 0 0,-1 0 0,0 0 0,1 0 0,0-1 0,-1 1 0,1-1 0,3 4 0,-3-5-7,0 1-1,0-1 1,0 0-1,0 1 1,0-1-1,0 0 1,0-1-1,1 1 1,-1 0-1,0 0 1,1-1-1,-1 0 1,0 1-1,1-1 1,-1 0-1,0 0 1,1 0-1,-1 0 1,4-1-1,5-2-31,-1 0-1,0-1 1,1 0 0,-1-1-1,-1 0 1,1 0 0,13-10-1,2-1-37,-24 15 70,-1 1 0,1-1 0,-1 1 0,1-1 0,0 1 1,-1-1-1,1 1 0,0-1 0,-1 1 0,1 0 0,0-1 0,0 1 0,-1 0 1,1 0-1,0 0 0,0-1 0,0 1 0,-1 0 0,1 0 0,0 0 0,0 0 1,0 1-1,-1-1 0,1 0 0,0 0 0,0 0 0,-1 0 0,1 1 0,0-1 1,0 0-1,-1 1 0,1-1 0,0 1 0,-1-1 0,1 1 0,0-1 0,-1 1 1,1-1-1,-1 1 0,1 0 0,-1-1 0,1 1 0,-1 0 0,0-1 0,1 1 1,-1 0-1,0 0 0,1-1 0,-1 1 0,0 0 0,0 1 0,2 5-7,-1 1 0,-1-1-1,0 1 1,-1 12 0,1-8-106,0-12 96,0 0 0,0 0 1,0 1-1,0-1 0,0 0 0,0 0 0,0 0 1,0 0-1,0 0 0,0 1 0,0-1 1,0 0-1,0 0 0,0 0 0,0 0 0,0 0 1,0 0-1,0 1 0,0-1 0,0 0 0,1 0 1,-1 0-1,0 0 0,0 0 0,0 0 0,0 0 1,0 0-1,0 1 0,0-1 0,1 0 0,-1 0 1,0 0-1,0 0 0,0 0 0,0 0 0,0 0 1,0 0-1,1 0 0,-1 0 0,0 0 0,0 0 1,0 0-1,0 0 0,0 0 0,1 0 1,-1 0-1,0 0 0,0 0 0,0 0 0,0 0 1,0 0-1,1 0 0,-1 0 0,0 0 0,0-1 1,0 1-1,0 0 0,0 0 0,0 0 0,0 0 1,0 0-1,1 0 0,-1 0 0,0 0 0,0-1 1,7-6-915,15-21-61,-7 9 302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136 417 15683,'-3'1'254,"-20"8"1780,-28 14 0,47-20-1897,-1-1 0,1 1 0,0-1 0,-1 1 0,1 0 0,1 1 0,-1-1 0,0 1 0,1 0 0,0 0 0,0 0 0,-5 9 0,7-12-136,0 1-1,1-1 1,-1 1-1,1-1 1,-1 1-1,1-1 1,0 1 0,-1 0-1,1-1 1,0 1-1,0-1 1,0 1-1,0 0 1,1-1 0,-1 1-1,0-1 1,1 1-1,-1 0 1,1-1-1,-1 1 1,1-1 0,0 0-1,0 1 1,0-1-1,0 1 1,0-1-1,0 0 1,0 0 0,0 0-1,0 0 1,0 0-1,1 0 1,-1 0-1,0 0 1,1 0 0,-1 0-1,1-1 1,-1 1-1,1 0 1,-1-1-1,1 1 1,-1-1 0,3 0-1,2 2-11,-1-1 0,1-1 0,-1 1 0,1-1 0,0 0 0,-1 0-1,1-1 1,0 1 0,-1-1 0,1-1 0,8-2 0,-7 0 16,0 0 0,0 0 0,0-1-1,-1 0 1,0 0 0,0 0 0,0-1 0,0 0 0,5-8 0,-9 10 7,1 1 1,-1-1-1,0 1 1,0-1 0,-1 0-1,1 0 1,-1 0-1,2-8 1,-3 10-4,0 0 1,0 0 0,0-1-1,0 1 1,0 0 0,0 0-1,0 0 1,-1 0 0,0 0 0,1-1-1,-1 1 1,0 0 0,0 0-1,0 0 1,0 1 0,0-1-1,-3-3 1,3 3-3,-1 1 0,1 0 0,-1-1 0,0 1 1,1 0-1,-1 0 0,0 0 0,0 0 0,0 1 0,0-1 0,0 0 0,0 1 0,0-1 0,0 1 0,0 0 1,0-1-1,0 1 0,0 0 0,0 0 0,0 1 0,0-1 0,0 0 0,-2 1 0,2 0-5,1-1 0,-1 1-1,1-1 1,-1 1 0,0-1-1,1 1 1,-1 0 0,1 0-1,0 0 1,-1 0 0,1 0-1,0 0 1,-1 0 0,1 0-1,0 1 1,0-1 0,0 0-1,0 1 1,0-1 0,0 1-1,1-1 1,-1 1 0,0-1-1,1 1 1,-1 0 0,1-1-1,0 1 1,-1 2 0,1-3-6,0 0 0,0 0 1,0 0-1,0 1 0,1-1 1,-1 0-1,0 0 1,0 0-1,1 0 0,-1 0 1,1 0-1,-1 0 0,1 0 1,-1 0-1,1 0 0,0 0 1,-1 0-1,1 0 0,0 0 1,0 0-1,0-1 0,1 2 1,0-1-5,0 0 0,0 1 0,1-1 0,-1 0 1,1-1-1,-1 1 0,1 0 0,0-1 0,3 1 0,2-1-9,0 1-1,-1-2 1,1 1-1,0-1 1,-1 0-1,10-3 0,-4-1-27,0-1-1,-1 0 0,1-1 1,-1 0-1,-1-1 0,1 0 1,-1-1-1,-1-1 0,0 1 1,0-1-1,11-16 0,-17 24-38,-4 10-26,-5 14-51,4-20 156,0 1 5,-14 64 142,14-61-123,1 0 0,-1 0 0,1 0 0,0 0 0,0 1 0,1-1 0,0 0 0,0 0 0,2 6 0,-3-11-10,1 1-1,-1-1 1,1 0 0,0 0-1,-1 1 1,1-1-1,0 0 1,0 0-1,0 0 1,-1 0-1,1 0 1,1 0 0,-1 0-1,0 0 1,0 0-1,0 0 1,0-1-1,1 1 1,-1 0 0,0-1-1,0 1 1,3 0-1,-1-1-6,0 0 1,-1 0-1,1 0 0,0 0 0,-1 0 0,1-1 0,0 1 1,-1-1-1,1 0 0,-1 1 0,4-3 0,2-1-23,-1 0-1,0 0 1,0-1-1,0 0 0,-1 0 1,12-12-1,-11 8-34,0 0 0,-1-1 0,0 1 0,9-20 0,-12 23 9,-1 1 1,0-1-1,0 0 0,-1 1 1,0-1-1,0 0 0,0 0 1,-1 0-1,1 0 0,-2-11 1,1 16 41,0 0-1,0 0 1,0 0 0,-1 0 0,1 0 0,0 0 0,-1 0-1,1 0 1,0 0 0,-1 0 0,1 1 0,-1-1 0,1 0-1,-1 0 1,0 0 0,1 0 0,-1 1 0,0-1-1,-1-1 1,2 2 4,-1 0 0,0 0 0,1 0 0,-1 0 0,0 0-1,1 0 1,-1 0 0,1 0 0,-1 0 0,0 0 0,1 0 0,-1 0-1,1 1 1,-1-1 0,0 0 0,1 0 0,-1 1 0,1-1-1,-1 0 1,1 1 0,-1-1 0,0 1 0,-2 2 23,0-1 0,0 1 0,1 0 0,-1 1 0,1-1 0,0 0 0,-4 7 0,4-4 30,0-1 1,0 1-1,1-1 0,-1 1 0,1 0 0,1-1 0,-1 10 0,1-13-42,0 0-1,0 0 1,0 0 0,0 0 0,1 0 0,-1 0-1,1 0 1,-1-1 0,1 1 0,0 0-1,-1 0 1,1 0 0,0-1 0,0 1-1,0-1 1,1 1 0,-1-1 0,0 1-1,1-1 1,-1 1 0,1-1 0,-1 0 0,1 0-1,-1 0 1,1 0 0,3 1 0,2 0-30,0 0 0,0-1 0,0 0 0,0-1 0,0 1 0,1-1 0,-1-1 0,0 1 0,0-1 0,0 0 1,14-5-1,9-3-162,37-18 1,-65 26 174,15-6-41,-1 0-1,0-2 1,0 0-1,-1-1 1,0-1-1,15-13 1,-22 15 95,0 0-1,0 0 1,0-1 0,-1 0 0,-1 0 0,0 0 0,0-1 0,-1 0 0,0 0 0,3-15-1,0-3 106,-1 1 0,-2-2 0,0 1 0,-1-42-1,-3 69-151,-1 0-1,0 0 0,-1 0 0,1 0 0,0 0 1,-1 0-1,1 0 0,-1 0 0,1 0 1,-1 0-1,0 0 0,0 0 0,0 0 1,-1-1-1,1 2-1,1 1 1,0 0-1,-1-1 1,1 1 0,0 0-1,-1 0 1,1-1-1,-1 1 1,1 0-1,-1 0 1,1 0 0,-1 0-1,1-1 1,-1 1-1,1 0 1,-1 0-1,1 0 1,-1 0 0,1 0-1,-1 0 1,1 0-1,-1 1 1,-16 10-41,10-2 43,-1 1 1,1-1-1,1 2 1,0-1 0,1 1-1,-8 18 1,4-3 178,-11 48 1,17-60-116,1 0 0,0 0 0,1 0 1,1 0-1,0 0 0,2 15 0,-1-25-46,-1-1 0,1 1 0,-1 0 0,1-1 0,0 1 0,1-1 0,-1 1 0,0-1-1,1 0 1,0 1 0,0-1 0,0 0 0,0 0 0,1 0 0,-1 0 0,1-1-1,-1 1 1,1-1 0,0 1 0,0-1 0,0 0 0,0 0 0,1 0 0,-1-1 0,0 1-1,1-1 1,7 2 0,-5-2-1,0 0-1,1-1 0,-1 0 1,1 0-1,-1 0 0,1-1 1,-1 0-1,12-3 0,19-12-30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185 145 13883,'0'-1'92,"0"1"1,0-1-1,0 0 0,0 1 0,-1-1 1,1 0-1,0 0 0,0 1 0,-1-1 1,1 1-1,0-1 0,-1 0 1,1 1-1,-1-1 0,1 1 0,-1-1 1,1 1-1,-1-1 0,1 1 1,-1-1-1,1 1 0,-1 0 0,0-1 1,1 1-1,-1 0 0,0-1 1,1 1-1,-1 0 0,0 0 0,1 0 1,-1-1-1,0 1 0,1 0 1,-1 0-1,0 0 0,0 0 0,1 0 1,-1 1-1,0-1 0,1 0 0,-1 0 1,0 1-1,-4-1 251,0 1 1,1 0-1,-1 1 0,1-1 1,-7 4-1,1 1-25,0 0 0,0 1 0,1 0 0,0 1 1,0 0-1,1 0 0,0 1 0,-10 14 0,13-16-278,1-1-1,-1 1 1,2 0-1,-1 1 0,1-1 1,0 1-1,0-1 1,1 1-1,0 0 1,1 0-1,-1 0 0,2 0 1,-1 9-1,1-14-36,0 0-1,1 0 0,-1 0 0,1-1 1,-1 1-1,1 0 0,0 0 0,0-1 1,0 1-1,1-1 0,-1 1 0,1-1 1,-1 1-1,1-1 0,0 0 0,0 0 1,0 0-1,0 0 0,0 0 0,0 0 1,0 0-1,1-1 0,-1 1 0,1-1 1,-1 0-1,1 0 0,-1 0 0,1 0 1,0 0-1,0 0 0,-1-1 0,5 1 1,2 0-3,-1-1 1,1 0-1,-1 0 0,1-1 1,-1 0-1,1 0 1,-1-1-1,0 0 1,14-6-1,-6 1 3,-1-2 0,0 1 0,-1-2 0,0 0 0,0 0 0,-1-2 0,-1 1 0,0-2 0,15-19 0,-12 12-3,-1-1-1,0 0 0,-2 0 0,-1-1 0,17-46 0,-24 54-36,0 1-1,-1-1 0,2-24 1,-5 38 33,1-1 1,-1 0-1,0 1 1,0-1-1,0 1 0,0-1 1,0 0-1,0 1 1,0-1-1,0 0 1,0 1-1,0-1 1,-1 1-1,1-1 1,0 0-1,0 1 1,-1-1-1,1 1 1,0-1-1,0 1 0,-1-1 1,-7 7-61,-9 27-20,6-4 13,1 1 1,1 1-1,1-1 0,2 1 0,1 0 0,2 1 0,0 47 0,4-70 126,0 0 0,0 0 0,1 0 0,0 0 0,4 10 0,-5-15-51,1 0 0,0 0 0,0-1 0,0 1 0,0-1 0,0 1 0,1-1 0,0 0 0,0 0 0,0 0 0,0 0 0,0-1 0,5 4 0,23 5-24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71 110 14059,'-3'-17'1137,"3"10"-809,-1 0 1,0-1 0,-1 1-1,0 0 1,0 0 0,0 0-1,-1 0 1,0 1 0,-5-9 0,8 15-304,0 0 0,-1 0 0,1 0 0,0 0-1,0-1 1,0 1 0,-1 0 0,1 0 0,0 0 0,0 0 0,0 0 0,-1 0 0,1 0 0,0 0 0,0 0 0,0 0 0,-1 0 0,1 0 0,0 0 0,0 0 0,-1 0 0,1 0 0,0 0 0,0 0 0,0 0 0,-1 0 0,1 0 0,0 0 0,0 1 0,0-1 0,0 0 0,-1 0 0,1 0 0,0 0 0,0 0 0,0 0 0,-1 1 0,-6 10 358,-3 15-63,3 8-280,2 0 0,1 1 0,2 0 0,1 0 0,7 52 0,-5-72-36,0-1 0,2 1 0,0-1 0,0 1-1,7 14 1,-8-25-1,0 0-1,0 0 1,0 0-1,0 0 1,1 0-1,0-1 1,0 1-1,0-1 1,5 5 0,-6-7 0,0 1 1,0-1 0,0 0-1,1 1 1,-1-1 0,1 0-1,-1 0 1,1-1 0,-1 1-1,1-1 1,-1 1 0,1-1-1,0 0 1,-1 0 0,1 0-1,-1 0 1,5-1 0,0 0 7,1-1-1,-1-1 1,0 0 0,0 0 0,0 0 0,0-1 0,-1 0 0,1 0 0,-1 0-1,10-10 1,1-3 18,0 0-1,15-22 1,27-41 68,-51 69-75,-1-1-1,-1 0 0,0-1 1,-1 1-1,5-17 0,-13 40-11,1 0 0,0 0 0,1 0 0,0 0-1,1 22 1,0-30-5,0 0-1,1 0 1,-1 0-1,1 0 1,0 0-1,0 0 0,0 0 1,0 0-1,0 0 1,1 0-1,-1 0 1,1-1-1,0 1 1,0-1-1,0 1 1,0-1-1,0 0 0,1 0 1,-1 0-1,0 0 1,1 0-1,0-1 1,-1 1-1,1-1 1,0 1-1,0-1 1,0 0-1,5 1 1,-1-1 58,1 0 0,0-1 0,0 0 0,-1 0 0,1-1 1,-1 0-1,1 0 0,0-1 0,-1 0 0,0 0 0,1-1 1,-1 1-1,0-2 0,0 1 0,-1-1 0,1 0 1,-1-1-1,0 1 0,0-1 0,8-9 0,-6 7 73,0-1 0,-1-1 0,0 1 0,-1-1 0,1 0 0,-2 0 0,1-1 0,-2 0 0,1 0 0,-1 0 0,-1-1 0,0 1 0,0-1 0,1-11 0,-3 11-7,-1 0 0,0 0 0,-1 0 1,-2-13-1,2 20-173,0 0-1,1 1 1,-1-1-1,-1 1 1,1 0 0,-1-1-1,1 1 1,-1 0 0,0 0-1,0 0 1,0 0-1,0 0 1,-1 0 0,1 1-1,-1-1 1,-4-3 0,6 6-17,1-1 1,-1 1 0,1 0 0,-1-1 0,0 1 0,1 0 0,-1 0 0,1-1 0,-1 1 0,0 0 0,1 0 0,-1 0 0,0 0 0,1 0 0,-1 0 0,0 0-1,1 0 1,-1 0 0,0 0 0,1 0 0,-1 0 0,1 0 0,-1 0 0,0 1 0,1-1 0,-1 0 0,0 0 0,1 1 0,-1-1 0,1 0 0,-1 1-1,1-1 1,-1 1 0,1-1 0,-1 1 0,1-1 0,0 1 0,-1-1 0,0 2 0,0 1-54,-1 0 0,1 0 0,0 0 0,0 0 0,0 0 0,1 0 0,-1 4 0,1 22-670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18924,'-4'14'1836,"-6"46"-1343,3-1-1,2 2 0,4 60 0,0-117-488,2 0-1,-1 0 1,0 0 0,1 0 0,0 0-1,0 0 1,0 0 0,0 0 0,1-1-1,2 6 1,-3-7-1,0-1 0,1 0 1,-1 0-1,0 1 0,1-1 0,-1 0 0,1 0 0,-1 0 0,1 0 0,-1 0 0,1-1 1,0 1-1,-1 0 0,1-1 0,0 1 0,0-1 0,-1 0 0,1 0 0,0 1 0,0-1 1,0 0-1,-1-1 0,5 1 0,6-2 15,0-1 1,0 0-1,15-6 0,-20 6-8,0 1-1,0-1 0,0 1 0,0 0 0,0 1 1,1 0-1,-1 0 0,0 0 0,1 1 1,-1 0-1,1 1 0,13 2 0,-18-1-2,1 0 0,-1 0 0,0 0 0,0 1-1,0-1 1,0 1 0,0 0 0,-1 0 0,1 0 0,-1 0-1,1 0 1,-1 0 0,0 1 0,-1-1 0,1 1 0,0 0 0,-1-1-1,1 7 1,7 10-70,-9-20 50,0 1 0,0-1 0,0 1 0,0 0 1,1-1-1,-1 1 0,0-1 0,0 1 0,1-1 0,-1 1 0,0-1 0,1 1 0,-1-1 1,1 0-1,-1 1 0,0-1 0,1 1 0,-1-1 0,1 0 0,-1 1 0,1-1 0,-1 0 1,1 0-1,0 1 0,-1-1 0,1 0 0,-1 0 0,1 0 0,-1 0 0,1 0 0,0 0 1,-1 0-1,1 0 0,-1 0 0,1 0 0,-1 0 0,1 0 0,0 0 0,-1 0 0,1-1 1,-1 1-1,1 0 0,-1 0 0,1-1 0,-1 1 0,1 0 0,-1 0 0,1-1 1,-1 1-1,1-1 0,0 0 0,3-3 86,0-1 1,-1 0 0,1 0-1,3-6 1,-3 4-15,15-20-163,3-2-1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34 342 14763,'0'2'222,"0"-1"0,0 1 0,0 0 0,0-1 1,0 1-1,0 0 0,-1-1 0,1 1 0,0 0 0,-1-1 0,1 1 0,-1 0 0,0-1 0,0 1 0,1-1 0,-1 0 0,0 1 0,0-1 0,0 1 1,0-1-1,-1 0 0,1 0 0,0 0 0,-1 0 0,1 0 0,0 0 0,-1 0 0,1 0 0,-1 0 0,-2 0 0,4-1-187,-1 1 1,1 0-1,-1-1 0,0 1 0,1-1 0,0 1 0,-1 0 0,1-1 1,-1 1-1,1 0 0,0-1 0,-1 1 0,1 0 0,0 0 0,0-1 0,0 1 1,-1 0-1,1 0 0,0-1 0,0 1 0,0 0 0,0 0 0,0 0 1,0-1-1,1 1 0,-1 0 0,0 0 0,0-1 0,1 2 0,9 20-235,-9-20 171,0-1 0,0 0 1,0 1-1,1-1 0,-1 0 1,0 0-1,0 0 0,1 0 1,-1 0-1,1 0 0,-1 0 1,1-1-1,-1 1 0,1 0 1,-1-1-1,1 1 0,-1-1 1,1 0-1,0 0 0,-1 1 1,1-1-1,0 0 0,-1 0 1,1 0-1,0-1 0,-1 1 1,1 0-1,0-1 0,-1 1 1,1-1-1,-1 1 0,1-1 0,-1 0 1,1 0-1,-1 1 0,0-1 1,1 0-1,1-2 0,2-1-67,0-1 0,0 0 0,-1 0 0,1 0 0,-1 0 0,0-1 0,0 0 0,2-6 0,-7 16 90,-1 0 0,0 0 0,1 1 0,0-1 0,0 0 0,0 0 0,1 1 0,-1-1 0,1 1 0,0-1 0,0 1 0,1 5 0,0-9 7,-1 0 0,0 0 0,1 0 0,-1 0 0,0 0 0,1 1 0,0-1 0,-1 0 0,1 0 0,-1 0 0,1 0 0,0 0 0,0-1 0,0 1 0,0 0 0,0 0 0,-1 0 0,1-1 0,2 2 0,-2-2 3,1 1 0,0-1-1,0 0 1,-1 1-1,1-1 1,0 0 0,0 0-1,-1 0 1,1 0 0,0-1-1,0 1 1,-1 0 0,1-1-1,0 1 1,-1-1-1,1 0 1,2-1 0,8-4 46,0-1 0,0 0 1,-1-1-1,0-1 0,0 0 0,-1 0 1,11-13-1,58-77 323,-39 38-92,-2-1-1,43-99 1,-86 179-168,0 0 0,0 1 0,2 0 0,-1 19-1,0-8-7,1-8-49,1 0 0,1 1 1,1-1-1,1 0 0,6 40 1,-5-54-104,-1 0 1,1 0 0,1-1 0,0 1 0,0-1 0,0 1 0,1-1 0,0 0 0,0 0-1,1-1 1,0 1 0,0-1 0,1 0 0,-1 0 0,1-1 0,1 0 0,-1 0 0,1 0 0,8 4-1,-4-5-615,-17-10 92,-16-10 87,-77-44 12,49 31 1344,-56-43 0,90 56-283,16 15-574,0 1 0,0-1 0,-1 1 0,1-1 0,0 1 0,0-1-1,0 0 1,0 1 0,0-1 0,0 1 0,0-1 0,1 1 0,-1-1-1,0 1 1,0-1 0,0 1 0,1-1 0,-1 1 0,0-1 0,0 1 0,1-1-1,-1 1 1,0 0 0,1-1 0,-1 1 0,0-1 0,1 1 0,-1 0-1,1-1 1,-1 1 0,1 0 0,-1 0 0,1-1 0,-1 1 0,1 0 0,-1 0-1,1 0 1,-1 0 0,1-1 0,-1 1 0,1 0 0,0 0 0,19-5-220,31-5 0,2 0 30,8-6 34,5-5-89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172 198 16388,'-1'0'101,"1"-1"0,-1 0 1,0 0-1,0 1 0,0-1 1,0 1-1,0-1 0,-1 1 1,1-1-1,0 1 0,0 0 1,0-1-1,0 1 0,0 0 1,-1 0-1,1 0 0,0 0 1,0 0-1,-3 0 0,1 1 51,0 0 0,-1 0 0,1 0 1,0 0-1,-1 1 0,-4 2 0,-1 2 210,0 0 1,1 1-1,-14 12 0,13-9-191,1 0 0,0 0 0,0 1 0,-11 21 0,16-26-153,0 0-1,0 0 1,1 1-1,0-1 1,0 1 0,1-1-1,0 1 1,0 0-1,0-1 1,1 1-1,0 8 1,0-14-15,0 1-1,0-1 1,1 0-1,-1 0 1,0 0-1,0 0 1,1 0 0,-1 0-1,1 1 1,-1-1-1,1 0 1,-1 0-1,1 0 1,0-1 0,-1 1-1,1 0 1,0 0-1,0 0 1,0 0-1,-1-1 1,1 1 0,0 0-1,0-1 1,0 1-1,0-1 1,0 1-1,0-1 1,1 1 0,-1-1-1,0 0 1,0 1-1,0-1 1,0 0-1,0 0 1,1 0 0,-1 0-1,0 0 1,0 0-1,0 0 1,0-1-1,0 1 1,0 0 0,2-1-1,4-1 16,-1 0-1,1-1 0,0 0 1,-1 0-1,12-8 0,0-2 7,0-2 1,0 0-1,-1-1 0,-1-1 0,18-25 0,63-99 115,-90 129-124,70-117 77,-82 164 143,-7 28-119,-6 53 70,16-98-175,1-1 1,1 1 0,1 0-1,5 29 1,-5-43-51,0 0 0,0 0 0,0 0 0,0 0 0,1 0 0,0 0 0,0-1 0,0 1 0,0 0 0,1-1 0,-1 0 0,1 1 0,0-1 0,4 3 0,-5-4 14,1-1 0,-1 1-1,1-1 1,-1 0 0,1 0-1,-1 0 1,1 0-1,0 0 1,0 0 0,-1-1-1,1 1 1,0-1 0,0 0-1,0 0 1,0 0-1,-1 0 1,1-1 0,0 1-1,0-1 1,-1 0-1,1 0 1,3-1 0,0-1-10,1 0 0,-1 0 1,0-1-1,-1 0 0,1 0 1,-1 0-1,0-1 0,0 1 1,0-1-1,6-8 0,19-28-311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16379,'-24'59'2106,"15"-39"-1434,1 0 0,0 1 0,2 0 0,-8 43 0,13-63-634,1 0 1,0 1 0,0-1 0,0 0-1,0 0 1,0 0 0,0 0-1,1 0 1,-1 0 0,0 0 0,0 0-1,1 1 1,-1-1 0,1 0 0,-1 0-1,2 1 1,-2-1-17,1-1 0,0 1 0,-1-1 0,1 0 0,-1 1 0,1-1 0,0 0 0,-1 1 0,1-1 0,0 0 0,-1 0 0,1 0 0,0 0 0,-1 1 0,1-1 0,0 0 0,-1 0 0,1 0 0,0 0 0,0-1 0,3 0-4,-1 0 1,1 0-1,-1 0 1,1-1 0,-1 1-1,0-1 1,0 0-1,0 0 1,4-3-1,4-5-42,0 0 0,-1-1 0,0 0 0,-1-1 0,0 0 0,-1 0 0,0-1-1,-1 0 1,0-1 0,-1 1 0,-1-1 0,5-18 0,-9 23 224,-7 23-36,-5 27 144,8-29-160,0 1-1,2 0 1,0 0 0,0 0-1,2 17 1,-1-28-165,0 0 0,0 1 0,1-1 1,-1 1-1,1-1 0,-1 0 0,1 0 1,0 1-1,0-1 0,0 0 0,0 0 0,1 0 1,-1 0-1,1 0 0,-1 0 0,1 0 0,-1-1 1,1 1-1,0 0 0,0-1 0,0 1 0,0-1 1,0 0-1,0 0 0,0 0 0,1 0 1,-1 0-1,0 0 0,0-1 0,1 1 0,-1-1 1,1 1-1,-1-1 0,0 0 0,4 0 0,42-1-440,-26-1 129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13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82 11482,'-39'12'2125,"37"-11"-1992,0-1 0,1 1-1,-1 0 1,0 0 0,1 0 0,-1 0 0,1 0-1,-1 1 1,1-1 0,-1 0 0,1 1 0,0-1-1,0 1 1,0-1 0,0 1 0,0 0 0,0-1-1,-1 4 1,2-5-115,0 0 0,0 1 1,0-1-1,0 0 0,0 0 0,0 0 0,0 0 0,0 0 1,0 0-1,0 0 0,0 0 0,0 1 0,0-1 0,0 0 0,0 0 1,0 0-1,0 0 0,0 0 0,0 0 0,0 0 0,0 0 1,0 1-1,0-1 0,0 0 0,0 0 0,0 0 0,1 0 0,-1 0 1,0 0-1,0 0 0,0 0 0,0 0 0,0 0 0,0 0 1,0 1-1,0-1 0,0 0 0,0 0 0,1 0 0,-1 0 0,0 0 1,0 0-1,0 0 0,0 0 0,0 0 0,0 0 0,0 0 1,1 0-1,-1 0 0,0 0 0,0 0 0,0 0 0,0 0 1,0 0-1,10-4 454,6-6-66,16-18 119,-31 27-495,1-1 1,0 0-1,-1 0 1,1 0-1,-1 0 1,0 0-1,0 0 1,1 0-1,-1 0 1,-1-1-1,1 1 1,0 0-1,0-1 1,0-3-1,-1 5-19,0 1 0,0-1 1,0 1-1,0 0 0,0-1 0,-1 1 0,1-1 0,0 1 0,0 0 0,0-1 0,0 1 0,0 0 0,-1-1 0,1 1 0,0 0 0,0-1 0,-1 1 0,1 0 0,0-1 0,-1 1 0,1 0 0,0 0 0,-1-1 1,1 1-1,0 0 0,-1 0 0,1 0 0,0-1 0,-1 1 0,0 0 0,-16 0 247,-16 10 103,23-6-279,1 1 1,-1 1-1,1 0 0,0 0 0,1 0 1,-13 13-1,17-13-77,5-5-5,5-2-3,-6 1 2,16-9 7,0-1-1,0 0 1,20-18-1,-13 10 12,-13 9 9,-11 6 10,-17 14-11,8-3-10,1 0 0,0 0 0,0 1 1,-14 19-1,23-28-16,0 1 0,0-1 1,-1 0-1,1 1 1,0-1-1,0 0 0,-1 1 1,1-1-1,0 0 0,0 1 1,0-1-1,0 0 0,-1 1 1,1-1-1,0 0 1,0 1-1,0-1 0,0 1 1,0-1-1,0 0 0,0 1 1,0-1-1,0 1 0,0-1 1,0 0-1,0 1 1,0-1-1,1 1 0,-1 0 1,11-3-48,14-10-68,62-52-1014,-87 65 1121,0-1-1,0 0 0,-1 0 1,1 0-1,0 0 0,0 0 1,0 0-1,0 1 0,0-1 1,0 0-1,0 0 0,0 0 0,0 0 1,0 0-1,0 0 0,0 0 1,0 1-1,0-1 0,1 0 1,-1 0-1,0 0 0,0 0 0,0 0 1,0 0-1,0 0 0,0 1 1,0-1-1,0 0 0,0 0 1,0 0-1,0 0 0,0 0 1,1 0-1,-1 0 0,0 0 0,0 0 1,0 0-1,0 0 0,0 0 1,0 0-1,0 0 0,1 0 1,-1 0-1,0 1 0,0-1 1,0 0-1,0 0 0,0 0 0,0-1 1,1 1-1,-1 0 0,0 0 1,0 0-1,0 0 0,-5 11-62,-37 34 355,73-60-334,-23 10-72,24-19-329,-30 23 430,-1 0 1,1-1-1,-1 0 0,1 1 0,-1-1 0,0 0 0,1 0 0,-1 0 0,0 0 1,0 0-1,0 0 0,-1 0 0,1 0 0,1-3 0,-2 4 28,0 1 0,0 0-1,0-1 1,0 1 0,0-1-1,0 1 1,0 0 0,0-1-1,0 1 1,0 0 0,-1-1-1,1 1 1,0-1 0,0 1-1,0 0 1,0-1 0,0 1-1,-1 0 1,1-1 0,0 1-1,0 0 1,-1 0 0,1-1-1,0 1 1,0 0 0,-1 0-1,1-1 1,0 1 0,-1 0-1,1 0 1,-1-1 0,-14 2 179,-12 10 76,24-9-271,1-1 0,-1 1 0,1 0 0,0 0-1,0 0 1,0 0 0,0 0 0,0 0 0,0 1-1,1-1 1,-1 0 0,1 1 0,-1 0 0,1-1-1,0 1 1,-1 3 0,2-6-4,0 0 0,0 1 0,0-1 0,0 0 0,0 0 0,0 0 0,0 0 0,0 1 0,0-1 0,1 0 0,-1 0 0,0 0 0,0 1 0,0-1 0,0 0 0,0 0 0,0 0 0,0 0 1,0 0-1,1 1 0,-1-1 0,0 0 0,0 0 0,0 0 0,0 0 0,1 0 0,-1 0 0,0 0 0,0 0 0,0 1 0,0-1 0,1 0 0,-1 0 0,0 0 0,0 0 0,0 0 0,1 0 0,-1 0 0,0 0 0,0 0 0,0 0 0,1 0 0,-1 0 0,0 0 0,0-1 0,0 1 0,0 0 0,1 0 0,-1 0 0,0 0 0,0 0 0,0 0 0,0 0 0,1-1 1,11-4-254,-11 4 248,8-4-215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18692,'0'0'58,"0"0"-1,0 0 1,-1 0 0,1 0 0,0 0-1,0 0 1,-1 1 0,1-1 0,0 0-1,0 0 1,0 0 0,-1 0-1,1 0 1,0 0 0,0 1 0,0-1-1,-1 0 1,1 0 0,0 0 0,0 1-1,0-1 1,0 0 0,0 0 0,-1 0-1,1 1 1,0-1 0,0 0-1,0 0 1,0 1 0,0-1 0,0 0-1,0 0 1,0 1 0,0-1 0,0 0-1,0 0 1,0 1 0,0-1-1,0 0 1,0 0 0,0 1 0,-4 17 250,-9 87 535,5 0 1,4 1 0,11 124 0,0-183-831,-5-33-200,-3-18-403,-8-30 24,-1 0 1,-27-60 0,24 62 420,-18-42 559,30 73-399,1 1 0,0 0 0,0-1-1,0 1 1,0 0 0,-1-1 0,1 1 0,0-1 0,0 1 0,0 0 0,0-1 0,0 1 0,0-1 0,0 1 0,0 0-1,0-1 1,0 1 0,0 0 0,1-1 0,-1 1 0,0-1 0,0 1 0,0 0 0,0-1 0,1 1 0,-1 0 0,0-1-1,0 1 1,0 0 0,1-1 0,-1 1 0,0 0 0,1 0 0,-1-1 0,0 1 0,1 0 0,-1 0 0,0-1 0,1 1-1,-1 0 1,0 0 0,1 0 0,-1 0 0,1 0 0,-1 0 0,0 0 0,1 0 0,-1 0 0,1 0 0,-1 0 0,0 0-1,1 0 1,-1 0 0,1 0 0,-1 0 0,0 0 0,1 0 0,0 1 0,32 8 192,-22-5-330,85 16-993,-61-12 824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 17092,'-8'-1'264,"0"1"0,0-1 0,1 1 1,-1 1-1,0 0 0,0 0 0,1 0 1,-1 1-1,1 0 0,-1 0 0,1 1 1,-13 7-1,15-8-171,0 1 0,0 0 0,0 1 0,0-1 0,1 1-1,0 0 1,-1 0 0,2 0 0,-1 1 0,0 0 0,1-1 0,0 1 0,0 0 0,0 1 0,1-1 0,0 0 0,-3 10-1,4-13-66,1 0-1,-1 0 0,1 0 0,0 0 0,-1 0 0,1 0 1,0 0-1,0 0 0,1 0 0,-1 0 0,0 0 1,1 0-1,-1 0 0,1 0 0,-1 0 0,1-1 0,0 1 1,0 0-1,0 0 0,0-1 0,0 1 0,3 3 0,-2-4 6,0 1 0,1-1 0,0 1-1,-1-1 1,1 0 0,0 1 0,0-1-1,-1-1 1,1 1 0,0 0 0,0-1-1,0 0 1,5 1 0,4-2 26,0 1 1,0-2-1,0 1 0,0-2 1,-1 0-1,18-6 0,0-5 4,-1-1 1,0-2-1,-1 0 0,45-40 0,-72 57-61,0 0-1,1-1 1,-1 1 0,0 0 0,0 0-1,1 0 1,-1-1 0,0 1 0,0 0-1,1 0 1,-1 0 0,0 0 0,1 0-1,-1-1 1,0 1 0,1 0 0,-1 0-1,0 0 1,0 0 0,1 0 0,-1 0-1,0 0 1,1 0 0,-1 0 0,0 0-1,1 0 1,-1 0 0,0 1 0,1-1-1,-1 0 1,0 0 0,1 0 0,4 12 43,-5 30-200,0-19-481,0-20 495,0 0 0,1 0 0,-1 0 0,1 0 0,0 0 0,0 0 0,0 0 1,0-1-1,0 1 0,1 0 0,-1-1 0,1 1 0,0-1 0,-1 1 0,1-1 1,0 0-1,1 0 0,-1 0 0,0 0 0,1 0 0,4 2 0,15 5-553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16548,'1'2'177,"0"1"1,0 0 0,1-1 0,-1 1 0,0 0 0,1-1 0,-1 0 0,1 1 0,0-1 0,0 0 0,0 0 0,0 0 0,0 0 0,1 0 0,-1 0 0,0-1 0,1 1 0,3 1 0,3 1 107,0 0 1,1 0 0,18 4-1,-16-6-241,0 0 0,0-1 0,0-1 0,1 0-1,-1 0 1,0-1 0,0-1 0,0 0 0,-1-1 0,1 0-1,0-1 1,-1 0 0,0-1 0,0 0 0,0 0 0,-1-1-1,0-1 1,0 0 0,0 0 0,-1-1 0,0 0 0,8-11-1,-15 17-38,1-1-1,-1 0 1,0 0-1,0-1 0,-1 1 1,1 0-1,-1-1 1,0 1-1,1-1 0,-1 1 1,-1-1-1,1 0 0,0 1 1,-1-1-1,0 0 1,0-4-1,-1 6-2,1 0 1,-1 0-1,1 0 0,-1 0 0,0 1 1,0-1-1,0 0 0,0 0 1,0 0-1,0 1 0,-1-1 0,1 1 1,-1-1-1,1 1 0,-1 0 1,1-1-1,-1 1 0,0 0 0,1 0 1,-1 0-1,0 0 0,0 0 1,0 0-1,0 1 0,0-1 0,0 1 1,0-1-1,0 1 0,0 0 0,-2 0 1,-3-1-4,0 1 1,0 0-1,0 0 1,0 0-1,0 1 1,0 0-1,0 1 1,0 0-1,1 0 1,-1 0-1,-12 6 1,11-3-2,-1 1 0,1 0 0,0 0 0,0 0 0,0 1 0,1 0 0,-10 14 0,7-9 0,1 2 0,1-1 0,0 1 0,1 1 0,0-1 0,2 1 0,-1 1 0,2-1 0,0 1 0,-2 19 0,5-25-23,0 0 0,1-1 0,0 1 1,1-1-1,-1 1 0,5 14 0,-4-21-21,-1-1 0,1 1-1,0-1 1,0 1 0,0-1-1,0 0 1,1 0 0,-1 1-1,1-1 1,-1 0 0,1 0 0,0 0-1,-1-1 1,1 1 0,0 0-1,0-1 1,1 1 0,-1-1-1,0 1 1,0-1 0,1 0 0,-1 0-1,1 0 1,-1-1 0,1 1-1,-1 0 1,1-1 0,4 1-1,-2-1-48,1 0-1,-1-1 0,0 0 0,1 1 0,-1-2 1,1 1-1,-1-1 0,0 1 0,0-1 1,0-1-1,9-4 0,1-4-87,0 1 0,18-19 1,16-19-421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15795,'-4'1'193,"-1"1"-1,1 0 1,0 0-1,0 0 0,0 1 1,0-1-1,0 1 1,0 0-1,1 0 0,0 0 1,-1 1-1,-4 6 1,1-1 104,1 0 1,0 1-1,0-1 1,-5 15-1,9-20-208,0 1-1,1 0 0,-1 1 1,1-1-1,0 0 0,1 0 1,-1 0-1,1 8 0,0-11-68,0 0-1,1 0 0,-1 1 0,1-1 1,-1 0-1,1 0 0,0 0 0,0 0 0,0 0 1,0 0-1,0 0 0,0 0 0,1 0 1,-1 0-1,1-1 0,-1 1 0,1 0 1,-1-1-1,1 0 0,0 1 0,0-1 1,3 2-1,11 3-40,0 0 0,1-1 1,-1-1-1,1 0 0,31 2 1,-7 0-119,-5-1 13,56 12-278,-84-15 368,-1 0 0,1 1-1,0 0 1,-1 0-1,0 1 1,0 0-1,0 0 1,12 11 0,-17-14 50,-1 0 1,1 0-1,-1 1 1,0-1-1,0 1 1,1 0 0,-1-1-1,0 1 1,0 0-1,-1-1 1,1 1 0,0 0-1,-1 0 1,1 0-1,-1 0 1,1 0-1,-1 0 1,0-1 0,0 1-1,0 0 1,0 3-1,-1-2 47,0 0-1,0 0 0,0 0 0,0 0 0,0 0 1,-1 0-1,0 0 0,1 0 0,-1-1 1,0 1-1,-4 3 0,-4 3 184,0 0 0,0-1 1,-1 0-1,0-1 0,-14 8 0,10-8-147,0 0 0,-1-1 0,0 0 0,0-2 0,-1 1-1,0-2 1,1 0 0,-1-2 0,0 1 0,0-2 0,0 0 0,0-1 0,-18-4-1,31 4-214,-1 0 0,1-1 0,0 1 0,0-1 0,-1 0 0,1-1 0,1 1 0,-1-1 0,0 1 0,0-1 0,1 0 0,-4-5 0,5 6 72,0 0 1,1 1 0,0-1-1,-1 0 1,1-1 0,0 1 0,0 0-1,0 0 1,1 0 0,-1-1-1,0 1 1,1 0 0,0-1-1,-1 1 1,1 0 0,0-1 0,0 1-1,0 0 1,0-1 0,1 1-1,-1 0 1,1-1 0,-1 1-1,1 0 1,1-3 0,1 0-96,0 1 0,0-1 0,0 1-1,8-7 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16163,'3'3'199,"0"0"0,0 0-1,-1 0 1,1 0 0,-1 0-1,1 1 1,-1-1 0,0 1-1,0 0 1,-1 0 0,1-1-1,-1 1 1,0 0 0,0 0-1,0 0 1,0 1 0,-1 3-1,4 9 535,41 201 1662,3 13-1706,-46-222-668,0-2 4,-1 0-1,1 1 0,1-1 0,-1 0 0,1-1 0,5 10 0,-8-16-22,0 1 0,0-1-1,1 0 1,-1 1-1,0-1 1,0 1-1,0-1 1,0 0-1,1 1 1,-1-1-1,0 1 1,1-1 0,-1 0-1,0 1 1,1-1-1,-1 0 1,0 0-1,1 1 1,-1-1-1,0 0 1,1 0-1,-1 0 1,1 1 0,-1-1-1,0 0 1,1 0-1,-1 0 1,1 0-1,-1 0 1,1 0-1,-1 0 1,1 0 0,-1 0-1,1 0 1,-1 0-1,0 0 1,1 0-1,0-1-4,0 0 0,0-1 0,-1 1 0,1 0 0,-1 0 0,1 0-1,-1-1 1,1 1 0,-1 0 0,0 0 0,0-1 0,1-1 0,0-44-166,-3 22-45,0 1-1,-2 0 1,-1 0 0,0 0 0,-2 1 0,-17-40 0,24 62 183,-1 0 0,0-1 1,0 1-1,1 0 0,-1-1 1,0 1-1,0 0 0,0 0 1,0 0-1,0 0 0,0 0 1,-1 0-1,1 0 0,-2-1 1,1 6-169,6 10 144,-1-8 68,0-1-1,0 1 0,0-1 1,1 0-1,0 0 0,0 0 1,0 0-1,1 0 0,-1-1 1,1 0-1,0 0 0,0 0 1,1-1-1,5 3 0,-4-3 7,1 0-1,0 0 0,0-1 0,0 0 0,0 0 0,0-1 0,0 0 0,0-1 0,15 0 0,-6-2 2,0-1-1,0-1 1,0 0-1,-1-1 1,0 0 0,0-2-1,0 0 1,-1 0-1,25-17 1,-10 0 11,11-6-17,-40 30-12,-1-1 0,1 1-1,-1 0 1,1 0 0,0-1 0,-1 1 0,1 0 0,-1 0-1,1 0 1,-1 0 0,1 0 0,0 0 0,-1 0-1,1 0 1,-1 0 0,1 0 0,-1 0 0,1 0 0,0 0-1,-1 0 1,1 0 0,-1 1 0,1-1 0,-1 0-1,1 0 1,-1 1 0,1-1 0,-1 0 0,1 1 0,-1-1-1,1 1 1,-1-1 0,0 0 0,1 1 0,-1-1-1,0 1 1,1-1 0,-1 1 0,0-1 0,1 1 0,-1-1-1,0 1 1,0 0 0,0-1 0,0 2 0,6 34 168,-4-24-84,-2-7-32,1 0 0,0 1-1,1-1 1,0 0 0,-1 0-1,1-1 1,1 1 0,4 7-1,-6-10-30,0-1-1,1 1 1,-1-1 0,1 0-1,-1 1 1,1-1-1,-1 0 1,1 0-1,0 0 1,0 0-1,0 0 1,-1 0 0,1-1-1,0 1 1,0-1-1,0 1 1,0-1-1,0 0 1,0 1-1,0-1 1,0 0-1,0-1 1,0 1 0,0 0-1,3-1 1,10-3 30,0-1-1,-1-1 1,0 0 0,22-13 0,16-7-188,-43 22 86,1 1 0,-1-1-1,1 2 1,0-1 0,0 1 0,0 1 0,0 0-1,0 0 1,12 2 0,-17-1 35,1 1 0,-1 0 0,0 0 0,1 1 0,-1 0 0,0 0 0,0 0 0,0 0 0,0 1 0,-1 0 0,1 0 0,-1 0 0,0 0 0,0 1 0,0 0 0,0 0 0,0 0 0,4 7 1,9 20 109,-13-23 2,0 0-1,0-1 1,0 1 0,9 10-1,-12-17-71,1 0 0,-1 1-1,1-1 1,-1 0-1,1 0 1,-1 1-1,1-1 1,0 0-1,-1-1 1,1 1-1,0 0 1,0 0-1,-1-1 1,1 1-1,0-1 1,0 0-1,0 1 1,0-1-1,0 0 1,0 0-1,0 0 1,0 0-1,0-1 1,3 0-1,9-4-23,0-1-1,0 0 0,-1-1 0,0 0 1,18-14-1,-18 12-494,0 0 0,0 1-1,1 1 1,0 0 0,19-6 0,-32 13 386,0 0-1,0 0 0,0 0 1,0-1-1,-1 1 1,1 0-1,0-1 1,0 1-1,0-1 1,0 1-1,-1-1 0,1 1 1,0-1-1,-1 1 1,1-1-1,0 0 1,-1 1-1,1-1 1,0-1-1,0-2-492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19852,'2'4'1120,"8"-11"-1120,4-6-8,5-3 505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203 314 18732,'-10'1'198,"-1"0"0,1 0 0,-1 1 0,1 0 0,0 1 0,-1 0 0,2 1 0,-1 0 0,0 1 1,-13 8-1,17-10-164,0 1 0,1 0 1,-1 0-1,1 1 1,0 0-1,0 0 0,0 0 1,1 0-1,0 1 1,0 0-1,0-1 0,1 2 1,0-1-1,0 0 0,0 1 1,-2 10-1,4-16-34,1 1 0,0-1 0,0 1-1,-1-1 1,1 1 0,0-1 0,0 1-1,0-1 1,0 0 0,1 1 0,-1-1-1,0 1 1,1-1 0,-1 1 0,1-1-1,-1 0 1,1 1 0,-1-1 0,1 0-1,0 0 1,0 1 0,0-1 0,1 1-1,0 0-1,0-1-1,-1 0 0,1 0 0,0-1 0,0 1 0,0 0 0,0-1 0,0 1 1,0-1-1,0 1 0,0-1 0,1 0 0,-1 0 0,3 0 0,4-1-13,0-1 1,0 1-1,-1-1 0,1-1 0,0 0 0,9-4 0,2-5-35,0 0 0,-2-1 0,0-1 0,0-1 0,26-28 0,-7 6-75,-35 35 111,0 0 0,0 0-1,0 1 1,0-1 0,0 1-1,0-1 1,0 1 0,1 0-1,2-2 1,-5 3 12,1 0 1,-1 0-1,0 0 0,1 0 0,-1 0 0,0 0 1,0 0-1,1 0 0,-1 0 0,0 0 1,1 1-1,-1-1 0,0 0 0,0 0 1,1 0-1,-1 0 0,0 0 0,0 1 1,1-1-1,-1 0 0,0 0 0,0 0 1,0 1-1,1-1 0,-1 0 0,0 0 0,0 1 1,4 14 8,-3 4 2,-1-8 14,0-1 0,1 0 0,0 0 0,1 1 0,3 10 0,-4-19-9,0 0-1,0 0 0,-1 0 1,1 0-1,1 0 0,-1-1 1,0 1-1,0 0 1,0-1-1,1 1 0,-1-1 1,1 1-1,0-1 0,-1 1 1,1-1-1,0 0 1,0 0-1,-1 0 0,1 0 1,0 0-1,0-1 0,0 1 1,0 0-1,0-1 1,0 0-1,1 1 0,-1-1 1,0 0-1,0 0 0,0 0 1,3-1-1,5 0 22,-1-1 1,1-1-1,0 0 0,-1-1 0,1 1 0,-1-2 0,0 1 0,-1-1 1,1-1-1,-1 1 0,0-2 0,8-6 0,4-6 44,0-1-1,-1-1 0,17-25 1,-13 13-2,-2 0 0,20-40 1,-32 53-85,0-2 0,-1 1 1,0-1-1,-2 0 0,3-24 0,-14 80-101,-16 161 157,20-170 14,1 0 1,1 0-1,1 0 1,1-1-1,1 1 1,9 25-1,-11-43-31,1 0 0,0 0-1,1 0 1,-1 0 0,1-1-1,0 0 1,8 9 0,-11-14-31,0 1 0,0-1-1,1 0 1,-1 1 0,0-1 0,1 0 0,-1 0 0,1 0 0,-1 0 0,1 0 0,-1 0 0,1-1 0,0 1 0,-1 0 0,1-1 0,0 1-1,0-1 1,-1 0 0,1 0 0,0 1 0,0-1 0,0 0 0,-1-1 0,1 1 0,0 0 0,0 0 0,0-1 0,-1 1 0,1-1 0,0 1-1,-1-1 1,1 0 0,0 0 0,2-2 0,-2 2-16,-1 0 0,0-1 0,1 1 0,-1-1 0,0 1 0,0-1 0,0 0 0,0 0 0,0 1 0,0-1 0,0 0 0,-1 0 0,1 0 0,0 0 0,-1 0 0,0 0 1,1 0-1,-1 0 0,0 0 0,0 0 0,0 0 0,-1 0 0,1 0 0,0 0 0,-1 0 0,1 0 0,-1 0 0,0 1 0,1-1 0,-3-3 0,-1-3-35,0 1 0,0 0 0,0 1 1,-1-1-1,0 1 0,-8-9 0,-5 0 140,0 1-1,-1 0 0,0 1 0,-1 1 0,-1 1 0,0 1 1,0 1-1,-43-12 0,83 23-158,-1 0 1,33-2-1,-20 1 32,22-2-123,3-4-75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3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18340,'-1'42'787,"2"-1"0,1 0-1,2 1 1,2-1 0,14 49 0,-18-82-761,0 0-1,1 0 1,0 0 0,5 7-1,-8-14-24,0-1 0,0 1-1,1 0 1,-1 0-1,0-1 1,1 1 0,-1 0-1,1-1 1,-1 1-1,1 0 1,-1-1 0,1 1-1,-1-1 1,1 1 0,0-1-1,-1 1 1,1-1-1,0 1 1,-1-1 0,1 0-1,0 0 1,0 1-1,-1-1 1,1 0 0,0 0-1,0 0 1,0 1 0,-1-1-1,1 0 1,0 0-1,0 0 1,0 0 0,-1-1-1,1 1 1,0 0-1,0 0 1,-1 0 0,1-1-1,0 1 1,0 0-1,-1-1 1,1 1 0,0-1-1,-1 1 1,1-1 0,0 1-1,-1-1 1,1 1-1,-1-1 1,1 1 0,-1-1-1,1 0 1,-1 1-1,1-1 1,-1 0 0,0 1-1,1-2 1,4-7-15,-1 0-1,1 0 1,-1 0 0,-1 0 0,0-1-1,0 0 1,2-17 0,4-71-274,-9 97 282,0-19-108,1 8-370,6 27 163,-4-7 303,0 0 0,1 0 0,-1-1 0,2 1 0,-1-1 0,1 0 0,0 0 0,0-1 0,1 0 0,0 0 0,8 7 0,-11-11 42,1 1 0,0-1 0,-1 0 0,1 0 0,0 0 0,0-1-1,0 1 1,0-1 0,0 0 0,1 0 0,-1-1 0,0 1 0,0-1 0,1 0 0,-1 0-1,0 0 1,0-1 0,1 1 0,-1-1 0,0 0 0,0 0 0,0-1 0,0 1 0,5-3-1,-2 0 28,1-1-1,-1 1 0,0-1 0,0-1 0,-1 0 0,1 1 0,-1-2 0,-1 1 0,1-1 0,-1 0 1,0 0-1,-1 0 0,1-1 0,-2 0 0,1 0 0,-1 0 0,0 0 0,0 0 0,-1-1 1,1-13-1,-2 21-48,-1-1 0,0 1 0,0 0 0,0 0 0,0 0 0,0 0 0,0 0 0,0-1 0,0 1 0,0 0 0,0 0 0,-1 0 0,1 0 0,-1 0 0,1 0 0,-1 0 0,1-1 0,-1 1 0,1 1 0,-1-1 0,0 0 0,-1-1 0,1 1-3,1 1 0,-1 0 0,0 0 0,0 0 0,0 0 0,0 0 0,0 0 0,0 1 0,0-1 0,1 0 0,-1 0 0,0 1 0,0-1 0,0 0 0,0 1 0,1-1 0,-1 1 0,0-1 0,0 1 0,1-1 0,-1 1 0,1-1 0,-1 1 0,0 0 0,1 0 0,-1-1 0,1 1 0,-1 1 0,-6 9-1,0 0 0,1 1 0,1-1 1,0 1-1,0 0 0,1 0 0,1 0 0,0 1 0,0 0 1,2-1-1,-1 1 0,2 0 0,0 0 0,0 0 0,3 16 1,-2-27 3,-1 1 1,0 0-1,1 0 1,0-1-1,0 1 1,0 0-1,0-1 1,0 1-1,0-1 0,1 1 1,-1-1-1,1 1 1,0-1-1,-1 0 1,1 0-1,0 0 1,0 0-1,1 0 1,-1-1-1,0 1 1,1 0-1,-1-1 1,1 0-1,-1 1 1,1-1-1,-1 0 1,1-1-1,0 1 1,0 0-1,-1-1 1,1 1-1,0-1 1,0 0-1,0 0 1,-1 0-1,1-1 1,0 1-1,5-2 1,3 0 0,0-1 0,0-1 0,0 0 0,0 0 0,-1-1 1,0-1-1,0 1 0,13-11 0,-21 15-2,2-2 6,-1 0 1,1 0-1,0 0 0,-1 0 0,0-1 0,1 1 1,-1-1-1,-1 0 0,5-7 0,-14 14 79,-3 7-70,6-4-4,0 1 0,0-1 0,1 1 0,0 0 0,-2 8 1,5-13-109,-1-1 0,0 0 0,1 0 1,0 1-1,-1-1 0,1 1 0,0-1 1,0 0-1,0 1 0,0-1 0,0 1 1,0-1-1,0 0 0,0 1 0,0-1 1,1 1-1,-1-1 0,1 0 0,-1 1 1,1-1-1,-1 0 0,1 0 0,0 1 1,-1-1-1,1 0 0,0 0 0,0 0 1,0 0-1,0 0 0,0 0 0,0 0 1,0 0-1,1-1 0,-1 1 0,2 1 1,4-1-96,0 0 1,0 0-1,0-1 0,0 0 1,0 0-1,0-1 1,13-2-1,24-8-710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1343 15547,'-3'-7'264,"2"0"0,-1 0 0,1 0 0,0 0 0,0 0 0,1 0 0,0-1 0,0 1 0,3-11 0,-2 1 81,8-73 692,4 2 0,4-1 1,40-120-1,-21 105-730,4 1-1,77-136 1,-88 186-219,48-61 1,-61 93-86,1 0 0,1 2 0,1 0 0,0 1 0,27-18 0,-43 33-12,1 1 1,0-1-1,0 1 1,0 0 0,0 0-1,0 1 1,0-1-1,1 1 1,6-1-1,-9 2 5,-1 0 0,0 0 0,0 0 0,0 0 1,0 0-1,1 0 0,-1 0 0,0 1 0,0-1 0,0 0 0,0 1 0,0-1 0,0 1 0,0 0 0,0-1 0,0 1 0,0 0 0,0-1 0,0 1 0,-1 0 0,1 0 0,0 0 0,0 0 0,-1 0 0,1 0 1,0 0-1,-1 0 0,1 0 0,-1 0 0,0 0 0,1 0 0,-1 0 0,0 0 0,0 0 0,1 1 0,-1 0 0,1 8-10,-1 1 1,0-1-1,-1 0 0,0 0 0,0 0 1,-1 0-1,0 0 0,-1 0 0,-4 11 1,-41 85 135,43-96-98,-5 9 42,6-12-46,0 0 1,1 0-1,-1 0 1,1 1 0,1 0-1,0-1 1,0 1-1,-2 13 1,4-19-31,1 0 1,-1 0-1,1 0 0,-1 0 1,1 1-1,0-1 0,-1-1 1,1 1-1,0 0 0,1 0 1,-1 0-1,0 0 0,0-1 1,1 1-1,-1-1 0,1 1 1,-1-1-1,1 1 0,0-1 1,-1 0-1,1 0 0,0 0 1,3 2-1,7 3-173,1-1 0,20 7 0,-12-5-55,-2 0 17,-9-4 118,0 0 0,0 1 0,0 1 0,0 0 0,-1 0 0,0 1 0,0 0 0,8 7 0,-16-12 125,1 1 0,-1-1 1,0 1-1,-1 0 0,1-1 0,0 1 0,0 0 0,-1-1 1,1 1-1,-1 0 0,1 0 0,-1 0 0,0-1 1,0 1-1,0 0 0,0 0 0,0 0 0,0 0 1,0 0-1,-1-1 0,1 1 0,-1 0 0,1 0 0,-1-1 1,0 1-1,1 0 0,-1-1 0,0 1 0,0-1 1,0 1-1,0-1 0,-3 3 0,-3 4 213,0 0 0,-1-1-1,0 0 1,-11 7 0,3-2 181,-1-1-1,-1-1 1,0 0 0,-22 7 0,28-12-281,-1-1 0,1 0-1,-1-1 1,0-1 0,0 0 0,-1-1 0,-17 0 0,30-1-193,-1 0 0,1 0 0,-1 0 0,1 0 1,-1 0-1,1-1 0,-1 1 0,1 0 0,-1-1 0,1 1 1,0-1-1,-1 0 0,1 1 0,0-1 0,0 0 0,-1 0 1,1 0-1,0 0 0,0 0 0,0 0 0,0 0 0,0 0 1,-1-2-1,2 2-11,0-1 1,0 1-1,-1 0 1,1-1-1,0 1 1,0 0-1,0-1 1,1 1 0,-1-1-1,0 1 1,0 0-1,1-1 1,-1 1-1,1 0 1,-1 0-1,1-1 1,0 1-1,-1 0 1,1 0-1,0 0 1,0 0-1,0 0 1,0 0-1,0 0 1,0 0 0,1-1-1,24-17-602,9 1-202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17476,'32'2'2160,"-7"5"-1416,-5 0-352,2-1 1345,4-5-1105,0-1-544,2-3 72,-1-4-152,-1-10-200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12371,'31'3'1327,"-28"-3"-1239,27 1-45,22-1 10,-1 3 0,0 2-1,88 20 1,-137-24-54,0-1 0,1 1-1,-1 0 1,0 0 0,0 0-1,1 0 1,-1 0 0,0 0-1,0 0 1,0 1 0,-1-1-1,1 1 1,0 0 0,0-1-1,-1 1 1,1 0 0,-1 0-1,0 0 1,1 0 0,-1 0 0,0 0-1,0 0 1,1 4 0,-2-3 5,0 0 1,0 0-1,0 0 1,0 0-1,0 0 1,-1 0-1,1 0 1,-1 0-1,0 0 1,0 0-1,0 0 1,0 0-1,-1 0 1,1 0-1,-1-1 1,0 1-1,-3 3 1,-27 31 108,-2-2 0,-1-1 1,-75 55-1,48-44-93,42-33-44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33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18 18508,'-10'0'1952,"2"3"-1408,6-5-455,2 0 1487,8-3-1368,2 1-112,-2-3-208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 16628,'-1'-26'3656,"1"26"-3611,0-1-1,0 1 1,0 0 0,0 0 0,0 0 0,0 0-1,0-1 1,0 1 0,0 0 0,0 0 0,0 0-1,0-1 1,0 1 0,0 0 0,-1 0 0,1 0 0,0 0-1,0 0 1,0-1 0,0 1 0,0 0 0,0 0-1,-1 0 1,1 0 0,0 0 0,0 0 0,0 0-1,0 0 1,-1-1 0,1 1 0,0 0 0,0 0-1,0 0 1,0 0 0,-1 0 0,1 0 0,0 0 0,0 0-1,-9 12 1158,2 7-916,1 0-1,1 0 1,0 1 0,-2 35 0,3-26-249,-10 108 129,5 0 1,15 194 0,-1-271-211,-7-99-174,-12-26-119,-2 0 0,-37-91 0,26 79-132,26 76 456,1 0 0,0 0 0,0 1 0,-1-1 0,1 0 0,0 0 0,0 0 0,0 0 0,0 0 0,0 0 1,0 0-1,0 0 0,0 0 0,0 0 0,1-1 0,-1 2-4,0-1 0,0 1 1,1 0-1,-1-1 0,0 1 0,1 0 1,-1-1-1,0 1 0,1 0 0,-1 0 1,0-1-1,1 1 0,-1 0 0,1 0 1,-1 0-1,1-1 0,-1 1 1,0 0-1,1 0 0,-1 0 0,1 0 1,0 0-1,4 0-135,-1 1 0,1-1-1,0 1 1,-1 1 0,7 1 0,5 1-191,14 1 313,52 1 1,-35-5-236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17652,'-18'0'1205,"1"1"1,-1 1-1,-29 7 1,37-7-1087,1 1 0,1 0-1,-1 1 1,0 0 0,1 0 0,0 1 0,0 0 0,-11 9 0,17-13-123,1 0 0,-1 0 0,1 0 1,0 1-1,0-1 0,-1 1 1,1-1-1,0 1 0,0-1 0,1 1 1,-1 0-1,-1 2 0,2-3 0,0-1 0,0 1 0,0-1 0,0 1 0,0-1 0,0 1-1,0-1 1,0 1 0,0 0 0,0-1 0,1 1 0,-1-1 0,0 1 0,0-1 0,0 0 0,1 1 0,-1-1-1,0 1 1,1-1 0,-1 1 0,0-1 0,1 0 0,-1 1 0,1-1 0,-1 0 0,0 1 0,2-1 0,0 2-8,1-1 1,0 0-1,0-1 1,0 1-1,0 0 1,0-1-1,1 0 1,-1 1-1,0-1 1,0 0 0,0-1-1,4 0 1,11-3-39,0-1 0,0-1 0,-1-1 0,0 0 0,26-16 0,28-12-977,-71 35 997,1 0 1,-1 0 0,1 0 0,-1 0 0,0 0-1,1 0 1,-1 0 0,1 0 0,-1 0-1,0 0 1,1 0 0,-1 0 0,1 0-1,-1 1 1,0-1 0,1 0 0,-1 0 0,0 0-1,1 0 1,-1 1 0,0-1 0,1 0-1,-1 0 1,0 1 0,1-1 0,-1 0-1,0 0 1,0 1 0,1-1 0,-1 0 0,0 1-1,0-1 1,0 1 0,0-1 0,1 0-1,-1 1 1,0-1 0,0 0 0,0 1-1,0-1 1,0 1 0,0-1 0,0 0 0,0 1-1,2 23-1012,-2-19 700,0 0 200,0-1 0,1 1-1,0-1 1,0 1 0,0-1 0,4 7-1,5 6-286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177 367 17468,'-12'3'369,"0"-1"0,0 2 1,1-1-1,-1 2 0,1 0 1,0 0-1,0 1 0,0 0 1,1 1-1,0 0 0,0 0 0,-15 16 1,23-21-325,1 0 0,-1 0 0,0-1-1,1 1 1,0 1 0,-1-1 0,1 0 0,0 0 0,0 0 0,0 1 0,0-1 0,1 0 0,-1 1 0,0 3 0,1-5-39,0 0 1,0 1 0,1-1 0,-1 0 0,0 1 0,1-1 0,-1 0 0,1 0 0,-1 1-1,1-1 1,0 0 0,-1 0 0,1 0 0,0 0 0,0 0 0,0 0 0,0 0 0,0 0 0,0 0-1,0 0 1,0 0 0,0-1 0,0 1 0,0-1 0,1 1 0,-1 0 0,2-1 0,7 4-152,0-1 0,0-1 0,1 0 1,-1 0-1,1-1 0,-1 0 1,1-1-1,-1 0 0,15-2 1,3-2-522,-1-2 0,36-10 0,-46 10 374,-2 0 1,1-1-1,-1 0 1,0-1-1,0-1 1,-1-1-1,0 0 0,-1 0 1,0-1-1,-1-1 1,0 0-1,-1-1 1,0 0-1,12-21 0,-12 16 365,-2 0 0,0-1 0,-1 0 0,0 0 0,-2-1-1,-1 0 1,0 0 0,-1-1 0,-1 1 0,-1-1 0,-1-30-1,-2 44 84,2 3-24,-1 1 0,0-1-1,0 1 1,-1-1-1,1 1 1,-1-1-1,0 1 1,1 0-1,-2-1 1,1 1 0,0 0-1,-1-1 1,-3-4-1,5 7-83,-1 0 0,0 1-1,0-1 1,1 1 0,-1-1-1,0 1 1,0 0-1,0-1 1,0 1 0,1 0-1,-1-1 1,0 1 0,0 0-1,0 0 1,0 0 0,0 0-1,0 0 1,0 0 0,0 0-1,0 0 1,1 0 0,-1 0-1,0 1 1,0-1 0,0 0-1,0 1 1,0-1 0,1 1-1,-1-1 1,0 0 0,0 1-1,0 0 1,1-1 0,-1 1-1,0-1 1,1 1 0,-1 0-1,1 0 1,-2 1 0,-2 3 161,-1 1 1,1-1 0,-1 1 0,-3 8 0,-1 6-9,0 0 0,1 1 0,1 0 1,1 1-1,1-1 0,-3 33 1,4-19-135,2 1 0,2 0 0,5 44 0,-3-63-47,0-1-1,2 0 0,0 1 1,1-1-1,0-1 0,1 1 1,16 27-1,-7-26 19,-15-17-35,0 0 0,1 0-1,-1 0 1,1 1 0,-1-1 0,0 0-1,1 0 1,-1 0 0,0 0 0,1 0-1,-1 0 1,1 0 0,-1 0 0,0 0-1,1 0 1,-1 0 0,1 0 0,-1 0-1,0 0 1,1 0 0,-1 0-1,1 0 1,-1-1 0,0 1 0,1 0-1,-1 0 1,1-1 0,0 0 6,0-1-1,0 1 1,0-1 0,0 1-1,-1-1 1,1 0 0,0 1-1,-1-1 1,1 0 0,-1 0 0,0 0-1,1 1 1,-1-1 0,0 0-1,0 0 1,-1-2 0,1-9 29,-2 1 0,1 0 0,-1 0 0,-1 0 1,-1 0-1,1 1 0,-2-1 0,1 1 0,-2 0 1,1 0-1,-2 1 0,1-1 0,-1 1 0,-1 1 1,0-1-1,-12-10 0,98 14-2201,-56 4 1363,1-2 1,24-7-1,-19 1 13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87 12867,'1'-3'335,"0"1"1,0-1 0,0 1-1,-1-1 1,1 0-1,-1 1 1,1-1 0,-1 0-1,0 0 1,0 1-1,0-1 1,0 0 0,-1 0-1,1 1 1,-1-1-1,1 0 1,-1 1 0,0-1-1,-2-2 1,2 3-128,0 0 0,-1 0 1,1 0-1,-1 0 0,1 1 1,-1-1-1,0 1 0,0-1 1,1 1-1,-1 0 0,0-1 1,0 1-1,0 0 0,-1 0 1,1 1-1,0-1 0,0 0 1,0 1-1,-1-1 0,1 1 1,0 0-1,-1 0 0,-3 0 1,-1 1-153,0 0 0,0 1 1,1-1-1,-1 2 1,1-1-1,0 1 0,0 0 1,0 0-1,0 0 1,0 1-1,0 0 0,1 0 1,0 0-1,0 1 0,0 0 1,1 0-1,-1 0 1,1 1-1,0-1 0,1 1 1,-1 0-1,1 0 1,0 0-1,1 0 0,-1 1 1,1-1-1,-2 13 1,4-18-66,0 0 0,0 0 0,0 0 1,0 0-1,0 0 0,0 1 1,1-1-1,-1 0 0,0 0 0,0 0 1,1 0-1,-1 0 0,1 0 1,-1 0-1,1-1 0,-1 1 0,1 0 1,-1 0-1,1 0 0,0 0 0,0-1 1,-1 1-1,1 0 0,0-1 1,0 1-1,1 0 0,0 0-10,1 0-1,0 0 1,-1 0 0,1 0-1,0-1 1,0 0 0,0 1-1,-1-1 1,7 0 0,3-2-87,1 0 0,0 0 0,19-7 0,51-27-323,-60 25 237,1 0 0,30-8 0,-53 18 181,0 1-1,0 0 1,0-1 0,0 1 0,0-1 0,0 1 0,0 0-1,1 0 1,-1 0 0,0 0 0,0 0 0,0 0-1,0 0 1,0 0 0,0 0 0,0 0 0,1 1-1,-1-1 1,0 0 0,0 1 0,0-1 0,0 1 0,0-1-1,0 1 1,0 0 0,0-1 0,-1 1 0,1 0-1,0-1 1,0 1 0,0 0 0,-1 0 0,1 0-1,0 0 1,-1 0 0,1 0 0,-1 0 0,1 0-1,-1 0 1,0 0 0,1 2 0,0 4 14,-1 0 0,1 1 0,-1-1 0,-1 1 0,-1 11 0,-1 14 396,3-33-387,0 0 1,0 0 0,0 0-1,0 1 1,0-1 0,0 0-1,0 0 1,0 0-1,0 1 1,0-1 0,0 0-1,0 0 1,0 0 0,0 0-1,0 1 1,0-1 0,0 0-1,1 0 1,-1 0 0,0 0-1,0 1 1,0-1 0,0 0-1,0 0 1,0 0 0,1 0-1,-1 0 1,0 0 0,0 0-1,0 1 1,0-1 0,1 0-1,-1 0 1,0 0 0,0 0-1,0 0 1,0 0 0,1 0-1,-1 0 1,8-5 269,4-11 24,-7 5-458,0-1 0,-2 0 0,1 0 0,-1 0 0,-1 0 0,1-14 0,6-25-711,-4 34 358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21485,'-13'0'545,"-7"-1"45,0 2 0,0 0 1,-29 6-1,45-6-575,0 0 0,0 0-1,0 0 1,0 0 0,1 1 0,-1-1 0,0 1 0,1 0 0,-1 0 0,1 0 0,0 1-1,0-1 1,0 1 0,0 0 0,0 0 0,0 0 0,1 0 0,-1 0 0,1 1-1,0-1 1,0 1 0,0-1 0,-1 7 0,2-8-53,1 0 0,0 0 0,-1 0 0,1 0 0,0 0 0,0 0 0,1 0 0,-1 0 0,0-1 0,1 1 0,-1 0 0,1 0 0,-1 0 0,1 0 0,0 0 0,0-1 0,0 1 0,0 0 0,0-1 0,0 1 0,0-1 0,1 1 0,-1-1 0,0 0 0,1 1 0,-1-1 0,1 0 0,0 0 0,-1 0 0,1 0 0,0 0 0,3 1 0,6 2-167,-1 0 0,1-1-1,0 0 1,14 1-1,25 2-407,-36-5 482,0 0-1,1 1 1,-1 0 0,0 2 0,-1-1-1,20 9 1,-32-12 139,0 0 0,-1 1 0,1-1 0,0 1 0,0-1 1,0 1-1,-1-1 0,1 1 0,0-1 0,-1 1 0,1-1 0,0 1 0,-1 0 0,1 0 0,-1-1 0,1 1 0,-1 0 0,1 0 0,-1 0 0,0-1 1,1 1-1,-1 0 0,0 0 0,0 0 0,1 0 0,-1 1 0,-1 0 24,1-1 0,-1 0 0,1 1 0,-1-1 0,1 0 0,-1 1 0,0-1-1,0 0 1,0 0 0,0 0 0,1 0 0,-2 0 0,1 0 0,-2 2 0,-5 3 197,0-1 0,0 0 1,-15 7-1,4-3-149,0-1 1,0-1-1,0 0 0,-1-2 1,0 0-1,0-1 0,-27 1 1,45-4-109,1-1 1,-1 0-1,0 0 0,0 0 1,0-1-1,0 1 1,0 0-1,0-1 1,0 1-1,0-1 1,1 0-1,-1 1 1,0-1-1,0 0 1,1 0-1,-3-2 1,3-10-380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19700,'42'-12'2540,"56"-9"0,-79 18-2208,1 1-1,-1 1 1,1 1 0,-1 1 0,26 3 0,-42-3-317,0-1-1,1 1 1,-1 0-1,0 0 1,0 0-1,0 0 1,0 0-1,-1 0 1,1 1-1,0 0 1,0-1-1,-1 1 1,1 0-1,-1 0 1,0 1-1,0-1 1,3 4-1,-3-3-11,-1-1-1,0 1 1,0 0-1,0 0 0,-1 0 1,1 0-1,-1 0 1,1-1-1,-1 1 0,0 0 1,0 0-1,0 0 0,0 0 1,-1 0-1,1 0 1,-1 0-1,0 0 0,-2 5 1,-7 13 36,0 0 1,-2 0 0,-1-1-1,0-1 1,-1 0-1,-19 18 1,1 2 64,4-4-15,11-16-11,1 1 0,-25 42 0,40-60-80,0 0-1,0-1 1,1 1 0,-1 0 0,0 0-1,1 0 1,-1 0 0,1 0 0,-1 0-1,1 0 1,0 0 0,0 0 0,0 0-1,0 0 1,0 0 0,0 0 0,1 0-1,0 2 1,-1-3-27,1 1-1,0-1 1,0 0-1,0 0 1,0 1 0,0-1-1,0 0 1,0 0-1,1 0 1,-1 0-1,0 0 1,1 0-1,-1 0 1,1-1-1,-1 1 1,0-1 0,4 2-1,5 0-6,0 0 1,0-1-1,0 0 0,0-1 1,15-1-1,62-3-169,-43 2 13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4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20964,'-17'16'1817,"14"-12"-1273,3-5-376,9-11 488,2 0-952,5-6 376,0 3-40,1-3-296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189 219 15139,'-2'-3'3070,"2"3"-3007,-14 0 1455,-19 3-167,30-3-1274,-15 3 440,-34 9 1,47-10-515,0 0 0,1 0-1,-1 0 1,1 0-1,-1 1 1,1 0 0,0 0-1,0 0 1,0 0 0,0 0-1,-6 8 1,9-10-10,0 0 1,1 0 0,-1 0-1,0 0 1,0 0 0,1 0 0,-1 0-1,1 0 1,-1 0 0,1 1-1,-1-1 1,1 0 0,0 0-1,-1 0 1,1 1 0,0-1-1,0 0 1,0 0 0,0 1-1,0-1 1,0 0 0,1 0-1,-1 1 1,0-1 0,1 2-1,0-2-6,1 1-1,-1-1 0,0 1 0,1-1 0,-1 0 0,1 0 1,-1 1-1,1-1 0,0 0 0,-1-1 0,1 1 0,0 0 0,0 0 1,3 0-1,3 1-27,-1 0 0,1-1 1,0 0-1,0-1 0,0 0 1,0 0-1,9-1 0,-4-3 2,1 0 0,0-1-1,-1 0 1,0-1 0,0 0-1,-1-1 1,1-1-1,20-17 1,-24 18 126,0-1-1,0 0 0,-1 0 1,0-1-1,-1 0 0,0 0 1,0-1-1,-1 0 1,0 0-1,5-15 0,-14 34-39,1 1 0,0-1 0,0 1 0,-1 17 0,3-23-57,0-1-1,0 0 0,0 1 1,1-1-1,-1 0 1,1 0-1,0 0 0,-1 1 1,1-1-1,1 0 1,-1 0-1,0 0 0,1 0 1,0 0-1,0-1 1,-1 1-1,6 4 0,-6-6 7,1 0-1,0 0 1,-1 0-1,1 0 1,0 0-1,0 0 1,0-1-1,0 1 1,-1-1-1,1 1 1,0-1-1,0 0 1,0 0 0,0 0-1,0 0 1,0 0-1,0 0 1,0-1-1,0 1 1,0 0-1,0-1 1,0 0-1,0 1 1,-1-1-1,1 0 1,0 0-1,2-2 1,4-2 7,-1 0 0,1-1 0,-1 0 0,10-10 0,-2-1 59,0-1 1,-1-1-1,-1 0 0,-1 0 1,0-1-1,-2-1 0,0 1 1,13-45-1,-21 53-97,-6 16-73,-8 21-40,-6 27 16,2 1 0,-18 106-1,30-129 129,2-1 1,1 1-1,1 0 0,1 0 0,2 0 0,1 0 0,9 32 0,5-4-32,8 33-92,-26-90 126,1 0-1,-1 1 0,0-1 0,0 0 1,0 1-1,1-1 0,-1 0 0,0 1 1,0-1-1,-1 0 0,1 1 0,0-1 0,0 0 1,-1 0-1,0 3 0,1-4 7,-1 0-1,1 0 1,0 0 0,-1 1-1,1-1 1,-1 0 0,1 0-1,0 0 1,-1 0 0,1 0-1,0 0 1,-1 0-1,1 0 1,-1 0 0,1 0-1,-1 0 1,1 0 0,0 0-1,-1 0 1,1 0 0,-1 0-1,1 0 1,0 0-1,-1-1 1,1 1 0,0 0-1,-1 0 1,1 0 0,0-1-1,-1 1 1,1-1-1,-4-2 43,0 0 0,0 0 0,0-1 0,1 0 0,-1 0 0,-4-7 0,0-2 15,1 0 1,0 0 0,1-1 0,1 0-1,0 0 1,1 0 0,0 0-1,1-1 1,1 0 0,0 1-1,1-1 1,1 0 0,0 0 0,4-24-1,-3 34-106,1-1-1,0 1 0,0 0 1,1-1-1,-1 1 1,1 0-1,0 0 1,0 1-1,1-1 0,0 1 1,-1 0-1,2-1 1,-1 2-1,0-1 0,1 0 1,-1 1-1,9-5 1,7-2-93,0 1 0,1 1 1,27-7-1,-32 10 137,40-13-224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47 12131,'-2'-7'641,"0"1"0,1-1 0,0 1 0,0-8 0,0 11-330,1 2-260,0 1 0,0 0-1,0 0 1,0 0 0,0 0-1,0 0 1,0 0 0,0 0 0,0 0-1,0-1 1,0 1 0,0 0-1,0 0 1,0 0 0,0 0-1,0 0 1,0 0 0,0 0-1,0 0 1,0-1 0,0 1-1,0 0 1,0 0 0,0 0-1,0 0 1,0 0 0,-1 0 0,1 0-1,0 0 1,0 0 0,0 0-1,0 0 1,0 0 0,0 0-1,0 0 1,0 0 0,-1 0-1,1 0 1,0 0 0,0 0-1,0 0 1,0 0 0,0 0 0,0 0-1,0 0 1,0 0 0,-1 0-1,1 0 1,0 0 0,0 0-1,0 0 1,0 0 0,0 0-1,0 0 1,0 0 0,-8 7 1052,-5 10-348,12-17-608,-67 81 1616,53-63-1623,14-18-149,1 1-1,0-1 0,0 0 1,0 1-1,0-1 1,0 0-1,0 1 1,0-1-1,0 0 0,0 1 1,0-1-1,0 1 1,0-1-1,0 0 1,0 1-1,0-1 0,0 0 1,0 1-1,0-1 1,1 0-1,-1 1 1,0-1-1,0 0 0,0 1 1,1-1-1,-1 0 1,0 1-1,0-1 1,1 0-1,-1 0 0,0 1 1,1-1-1,-1 0 1,0 0-1,1 0 1,-1 1-1,0-1 0,1 0 1,-1 0-1,0 0 1,1 0-1,-1 0 1,0 0-1,1 0 0,-1 0 1,1 0-1,31 10-238,-9-3 7,-10-1 79,1 0-1,-1 1 0,14 11 1,-23-16 123,-1 0 1,1 1 0,-1 0-1,1 0 1,-1 0 0,0 0-1,-1 0 1,1 1 0,0-1-1,-1 1 1,0 0-1,0 0 1,0 0 0,0 0-1,1 4 1,-3-6 42,0 0-1,1 0 1,-1 0-1,0 0 1,-1 0 0,1 0-1,0 0 1,0 0 0,-1 0-1,0 0 1,1-1 0,-1 1-1,0 0 1,0 0-1,1-1 1,-2 1 0,0 2-1,-1-1 39,0 0 0,0 0 0,0 0 0,0-1 0,0 1 0,-1-1 0,1 0 0,-5 2 0,1-1 22,0 0-1,-1 0 1,0-1 0,1 0 0,-1 0 0,0-1 0,0 0 0,-9 0 0,16 0-98,0-1 0,0 0 1,0 0-1,0 0 1,0 0-1,0 0 1,0-1-1,0 1 1,0 0-1,0 0 1,0-1-1,0 1 0,0 0 1,0-1-1,0 1 1,0-1-1,0 0 1,1 1-1,-1-1 1,0 1-1,0-1 1,1 0-1,-1 0 0,0 0 1,1 1-1,-1-1 1,1 0-1,-1 0 1,0-2-1,1 2 4,0-1-1,0 1 1,0-1-1,1 1 1,-1-1-1,0 1 1,1-1-1,-1 1 1,1-1-1,-1 1 1,1-1-1,0 1 1,0 0-1,-1 0 1,1-1-1,0 1 1,0 0-1,0 0 1,1 0-1,1-2 1,21-16-392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13419,'2'14'818,"-1"-8"-424,0 1 1,0 0-1,0-1 0,1 1 1,0-1-1,5 9 0,-6-13-319,0 0 0,0-1 0,0 1 0,0-1 0,1 0 0,-1 1 0,1-1 0,-1 0 0,1 0-1,-1 0 1,1 0 0,0 0 0,-1 0 0,1 0 0,0 0 0,0-1 0,0 1 0,0-1 0,0 1 0,0-1-1,-1 0 1,1 0 0,0 0 0,0 0 0,0 0 0,0 0 0,2-1 0,13-2 170,1-1 0,-2-1-1,27-10 1,-27 8-107,0 2 0,0 0 0,33-6 0,-47 11-135,1-1 1,0 1 0,-1 0-1,1 0 1,0 0-1,-1 0 1,1 1 0,-1-1-1,1 1 1,0-1-1,-1 1 1,1 0 0,-1 0-1,0 0 1,1 1-1,-1-1 1,0 0 0,0 1-1,1 0 1,-1-1-1,-1 1 1,1 0 0,0 0-1,3 4 1,-1 2 10,0 0 0,-1 0 0,0 0 0,0 0 0,-1 1 0,2 9 0,-4-18-5,0 1-1,0 0 1,0 0 0,0 0 0,0-1 0,1 1 0,-1 0 0,0 0-1,0-1 1,1 1 0,-1 0 0,0-1 0,1 1 0,-1 0 0,0-1-1,1 1 1,-1 0 0,1-1 0,-1 1 0,1-1 0,-1 1 0,1-1-1,0 1 1,-1-1 0,1 1 0,0-1 0,-1 0 0,1 1 0,0-1-1,0 0 1,-1 0 0,1 1 0,0-1 0,0 0 0,-1 0 0,1 0-1,0 0 1,0 0 0,0 0 0,-1 0 0,1 0 0,0 0 0,0-1-1,-1 1 1,1 0 0,0 0 0,-1-1 0,1 1 0,0 0 0,0-1-1,-1 1 1,1-1 0,-1 1 0,1-1 0,1 0 0,3-4-44,0 1 1,0-1 0,0-1-1,7-9 1,5-8-182,-1-2 0,19-37 0,-12 11-14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8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39 12875,'4'0'406,"-1"0"1,1-1-1,0 0 1,-1 1-1,1-1 1,-1-1-1,0 1 1,1 0-1,-1-1 1,0 0-1,0 0 1,6-4-1,16-7 940,-22 12-1218,0 0-1,0 0 0,1 0 0,-1 0 0,0 1 1,1-1-1,-1 1 0,0 0 0,1 0 0,-1 0 1,1 0-1,-1 1 0,4 1 0,-5-2-95,0 1 0,0 0-1,0 0 1,-1 1 0,1-1-1,0 0 1,-1 0 0,1 1 0,-1-1-1,0 1 1,1-1 0,-1 1-1,0 0 1,0 0 0,0-1-1,0 1 1,0 0 0,0 0 0,-1 0-1,1 0 1,-1 0 0,1 3-1,1 9 15,-1-1-1,0 0 1,-1 1-1,0-1 0,-1 1 1,-1-1-1,-5 24 1,-33 91 80,38-121-118,-59 142 66,-1 8-56,58-146-20,0 0 0,2 0 1,-1 1-1,1-1 0,1 1 1,0 0-1,1 13 0,0-22-4,0 0-1,0 0 1,0 0 0,1-1-1,0 1 1,-1 0 0,1 0-1,0-1 1,0 1-1,1 0 1,-1-1 0,0 1-1,1-1 1,0 1-1,-1-1 1,1 0 0,0 0-1,0 0 1,0 0 0,1 0-1,-1 0 1,0-1-1,1 1 1,-1-1 0,1 1-1,-1-1 1,1 0-1,0 0 1,-1 0 0,1 0-1,0-1 1,0 1 0,4-1-1,1 1-11,0-2 1,0 1-1,0-1 0,0-1 1,0 1-1,0-1 0,-1-1 1,1 0-1,-1 0 0,1 0 1,-1-1-1,0 1 0,-1-2 1,1 1-1,10-10 0,-8 6 30,0 0-1,-1-1 0,1 0 1,-2 0-1,1-1 0,-1 0 1,-1-1-1,0 1 0,7-19 1,-11 26 6,-1 0 1,0 0 0,0 0-1,0 0 1,-1 0-1,1 0 1,-1 0-1,0 0 1,0 0 0,0 0-1,0-1 1,0 1-1,-1 0 1,1 0 0,-1 0-1,0 0 1,0 0-1,0 0 1,0 0 0,0 0-1,-1 1 1,1-1-1,-1 0 1,0 1 0,0-1-1,0 1 1,0 0-1,-4-4 1,2 4-92,0-1 1,1 1-1,-1 0 1,-1 0-1,1 1 1,0-1-1,0 1 1,-1 0-1,1 0 1,0 0-1,-1 1 1,1 0-1,-1-1 1,1 2-1,-1-1 1,1 0-1,-1 1 1,1 0-1,-6 1 1,-26 14-668,27-9 262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16596,'-16'14'1400,"16"-8"-1320,7-5-312,11-2 1064,6-4-392,6-2-440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69 257 15195,'-15'20'987,"5"-6"-503,0 0-1,-11 22 1,19-32-385,0 0 0,0 1 0,1-1 0,-1 0-1,1 0 1,0 1 0,0-1 0,1 1 0,0-1 0,-1 0 0,1 1-1,1-1 1,-1 1 0,2 6 0,0-7-109,0 0 0,1 0-1,-1 0 1,1 0 0,0 0 0,0 0 0,1-1-1,-1 0 1,1 1 0,-1-1 0,1-1 0,0 1-1,8 4 1,14 11-262,-19-11 225,-1 0 0,0 1 0,0 0-1,0 0 1,-1 0 0,0 1 0,0-1-1,-1 1 1,0 0 0,-1 0 0,0 1 0,-1-1-1,1 1 1,-2-1 0,1 1 0,-2 0-1,1 10 1,-1-11 152,0 1 0,-1-1-1,0 0 1,0 1 0,-1-1 0,0 0-1,-1 0 1,0 0 0,0 0-1,-1 0 1,0-1 0,0 1 0,-1-1-1,0 0 1,-1-1 0,0 1-1,-12 11 1,17-18-61,0 0 0,0 0 0,0 0 0,0 0 0,0 0 0,0 0 0,0-1 0,0 1 0,-1 0 0,1-1 0,0 1 0,0-1 0,-1 0 0,1 1 0,0-1 0,-1 0 0,1 0 0,0 1 0,-1-1-1,1 0 1,-1 0 0,1-1 0,0 1 0,-1 0 0,1 0 0,0-1 0,-1 1 0,1-1 0,0 1 0,0-1 0,-1 1 0,1-1 0,0 0 0,0 0 0,0 0 0,0 1 0,0-1 0,0 0 0,0 0 0,0 0 0,0 0 0,1-1 0,-2 0 0,-1-3 31,0 0 1,1 0 0,0-1 0,0 1 0,0-1 0,0 1-1,1-1 1,0 0 0,-1-6 0,2 0-100,0-1 1,1 0-1,1 0 0,0 1 1,0-1-1,1 1 0,1-1 1,0 1-1,1 0 0,0 1 1,1-1-1,0 1 0,1 0 1,8-11-1,15-15-164,0 2 0,54-47-1,-63 61 195,-7 8-9,44-41 156,96-119 0,-145 161-70,0-1-1,11-23 1,-18 32-53,0 0 1,0-1-1,-1 1 1,1-1-1,-1 1 1,0-1-1,-1 0 1,1 1-1,-1-1 1,0 0-1,0 0 1,-1-7-1,1 12-22,0-1 0,0 0-1,-1 0 1,1 0 0,0 0 0,-1 0-1,1 0 1,-1 0 0,1 0 0,-1 1 0,1-1-1,-1 0 1,0 0 0,1 1 0,-1-1-1,0 0 1,0 1 0,1-1 0,-1 1-1,0-1 1,0 1 0,0-1 0,0 1-1,0 0 1,0-1 0,0 1 0,0 0-1,0 0 1,0 0 0,0 0 0,1 0-1,-1 0 1,0 0 0,0 0 0,0 0-1,0 0 1,0 0 0,0 1 0,0-1 0,0 0-1,-2 1 1,-3 1 23,0 1-1,0 0 1,0 0-1,-8 5 1,-5 5 6,1 1 1,0 1-1,1 1 1,1 0-1,-22 28 1,27-30-39,1 1-1,0 0 1,1 0 0,1 0-1,1 1 1,0 1 0,-9 30 0,15-43-2,1-1 1,-1 0 0,0 0 0,1 0 0,0 1-1,-1-1 1,1 0 0,1 0 0,-1 1 0,0-1 0,1 0-1,0 0 1,-1 1 0,1-1 0,1 0 0,-1 0-1,0 0 1,1 0 0,-1 0 0,1-1 0,0 1-1,0 0 1,0-1 0,0 1 0,1-1 0,-1 0-1,1 0 1,-1 0 0,1 0 0,0 0 0,0-1-1,0 1 1,0-1 0,0 1 0,0-1 0,0 0 0,0-1-1,0 1 1,0 0 0,1-1 0,4 1 0,6-1 2,0 0 1,0 0-1,0-2 1,0 1 0,0-2-1,-1 0 1,1 0 0,-1-1-1,0-1 1,0-1-1,0 1 1,-1-2 0,0 0-1,0 0 1,-1-1 0,14-12-1,-1-8 147,-23 27-134,-1 0-1,1 0 0,0 0 1,-1-1-1,1 1 0,-1 0 1,1 0-1,-1 0 1,0 0-1,1 0 0,-1-1 1,0 1-1,0 0 1,0 0-1,0 0 0,0-1 1,0 1-1,0 0 1,0 0-1,0 0 0,-1-1 1,1 1-1,0 0 1,-1 0-1,1 0 0,-2-2 1,1 3-3,1-1 0,-1 1 0,0-1 0,0 1 0,0 0 0,0-1 0,0 1 0,0 0-1,0 0 1,0 0 0,0 0 0,0 0 0,0 0 0,0 0 0,0 0 0,0 0 0,0 0 0,0 1 0,0-1 0,0 0 0,1 1 0,-1-1 0,0 1 0,0-1 0,0 1 0,0-1 0,0 1 0,1-1 0,-1 1 0,-1 1 0,-24 20 111,21-16-123,0 0 0,0 0 0,1 0 0,0 0-1,0 1 1,1 0 0,0 0 0,0 0-1,0 0 1,1 0 0,0 0 0,0 1 0,0 11-1,1-16-6,1 1 0,0 0-1,0 0 1,1-1 0,-1 1-1,1 0 1,-1 0 0,1-1-1,1 1 1,-1-1 0,0 1-1,1-1 1,0 0 0,-1 1 0,1-1-1,1 0 1,-1 0 0,0 0-1,1 0 1,-1-1 0,1 1-1,0-1 1,0 1 0,0-1-1,0 0 1,0 0 0,1-1-1,-1 1 1,4 1 0,30 6-62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 16684,'-2'-1'258,"0"-1"-1,-1 1 1,1 1 0,0-1 0,-1 0 0,1 1 0,-1-1 0,1 1 0,-1 0 0,1-1 0,-1 1 0,0 1 0,1-1 0,-1 0 0,-3 1 0,-39 14 1417,37-13-1417,-20 10-190,1 0 0,0 1 0,1 2 0,0 1 1,-25 20-1,50-35-87,0 0 0,0-1-1,0 1 1,0 0 0,0 0 0,0 0 0,0 0 0,0 0-1,0 0 1,1 0 0,-1 0 0,0 0 0,1 1-1,-1-1 1,1 0 0,-1 0 0,0 3 0,1-3 3,1-1 0,-1 1 0,0 0 0,0 0 0,0-1 0,1 1 0,-1 0 0,0-1 0,1 1 1,-1 0-1,1-1 0,-1 1 0,1-1 0,-1 1 0,1 0 0,-1-1 0,1 1 0,-1-1 0,1 0 0,0 1 0,-1-1 0,2 1 1,6 2-117,0 0 0,0 0 1,0-1-1,13 2 0,-4 0-56,20 6-596,63 26 0,-97-35 751,-1 1 1,1-1-1,0 1 0,-1 0 1,1-1-1,-1 1 0,1 0 1,-1 1-1,0-1 0,3 4 1,-4-5 34,-1 0 1,1 0-1,-1 0 0,1 1 1,-1-1-1,1 0 0,-1 0 1,0 0-1,0 0 0,1 1 1,-1-1-1,0 0 0,0 0 1,0 1-1,0-1 0,-1 0 1,1 0-1,0 0 0,0 1 1,-1-1-1,1 0 0,-1 0 1,1 0-1,-1 0 0,1 0 1,-1 0-1,0 0 0,1 0 1,-1 0-1,-1 1 0,-3 3 76,0 0-1,-1-1 1,0 0-1,0 0 1,0 0-1,0-1 0,0 0 1,-1 0-1,-9 3 1,1-1 99,-1-1 0,0 0 0,-17 1 0,23-4-241,1-1 0,-1 0-1,0 0 1,-14-3 0,23 3 23,-1-1-1,0 1 1,0-1 0,1 1 0,-1-1-1,0 0 1,1 0 0,-1 1-1,1-1 1,-1 0 0,1 0 0,-1-1-1,-1-1 1,2 2 24,1 0 0,-1 0 0,1 0 1,0 0-1,-1 0 0,1 0 0,0 0 0,0 0 0,0 0 0,-1 0 0,1 0 0,0 0 1,0 0-1,1 0 0,-1 0 0,0 0 0,0 0 0,0 0 0,1 0 0,-1 0 1,0 0-1,1 1 0,-1-1 0,1 0 0,-1 0 0,2-1 0,12-17-303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6 162 15971,'20'-6'651,"0"0"-1,0-2 0,-1 0 1,0-2-1,-1 0 0,0 0 0,0-2 1,-1 0-1,23-22 0,-38 32-571,1-1-1,-1 0 1,0 1-1,0-1 1,0 0-1,2-6 1,-3 9-63,-1-1 0,0 0 1,0 1-1,0-1 1,0 1-1,0-1 0,1 0 1,-1 1-1,0-1 0,0 0 1,0 1-1,-1-1 0,1 1 1,0-1-1,0 0 0,0 1 1,0-1-1,-1 1 1,1-1-1,0 1 0,0-1 1,-1 1-1,1-1 0,0 1 1,-1-1-1,1 1 0,-1-1 1,1 1-1,-1-1 0,1 1 1,-1 0-1,1-1 0,-1 1 1,1 0-1,-1-1 1,1 1-1,-1 0 0,1 0 1,-1 0-1,0-1 0,1 1 1,-1 0-1,1 0 0,-2 0 1,-4 0 38,0-1-1,1 1 1,-1 0 0,0 1 0,0-1 0,1 1 0,-1 0 0,0 1-1,1-1 1,-1 1 0,1 0 0,-1 1 0,1-1 0,-9 7-1,1-1-66,1 1 0,1 0 0,-1 0-1,-16 20 1,22-22-20,0 1 1,1-1-1,0 1 0,0 0 0,1 0 1,0 0-1,0 1 0,-3 11 0,6-18-6,1 1 0,-1-1-1,1 0 1,-1 0 0,1 0-1,0 1 1,0-1 0,0 0-1,0 0 1,0 1 0,0-1-1,1 0 1,-1 0 0,1 0-1,0 0 1,-1 0 0,1 0-1,0 1 1,0-2 0,0 1-1,1 0 1,-1 0 0,0 0-1,1 0 1,-1-1 0,1 1-1,0-1 1,-1 1 0,1-1-1,0 0 1,0 0 0,0 1-1,0-1 1,0-1 0,0 1-1,0 0 1,0 0 0,0-1-1,0 1 1,3-1 0,4 2-28,-1-1 0,1-1 0,0 0 0,0 0 1,0 0-1,-1-1 0,1-1 0,9-2 0,39-16-328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 16083,'6'-7'2260,"-11"4"-627,3 3-1493,1 0 0,-1 0 0,0 0-1,1 0 1,-1 1 0,1-1 0,-1 0 0,0 1 0,1-1 0,-1 1-1,1 0 1,0-1 0,-3 2 0,-6 7 102,0 0-1,1 1 1,0-1-1,1 2 1,-9 12 0,0 3-200,-15 32 0,31-55-43,-5 6-25,1 1-1,0 0 1,1 0-1,0 0 1,1 1-1,0 0 1,1-1-1,-2 15 1,4-24 7,0 0 0,0 1 0,0-1 0,1 0 1,-1 0-1,0 0 0,0 0 0,1 0 0,-1 1 0,1-1 0,-1 0 1,1 0-1,-1 0 0,1 0 0,0 0 0,-1 0 0,1-1 0,0 1 0,0 0 1,0 0-1,-1 0 0,1-1 0,0 1 0,0 0 0,0-1 0,0 1 1,1-1-1,-1 1 0,0-1 0,0 0 0,0 1 0,0-1 0,0 0 0,0 0 1,1 0-1,-1 1 0,0-2 0,0 1 0,0 0 0,0 0 0,1 0 1,-1 0-1,1-1 0,7-1-207,0 0-1,0-1 1,0 0 0,10-5 0,-19 8 215,29-14-718,0-1 1,-2-1 0,46-35 0,66-70-749,-121 105 1516,-26 49 1083,2-16-865,1 1 1,-3 18-1,7-32-234,1 0 1,-1 1-1,1-1 1,0 0-1,0 1 1,0-1-1,0 0 1,1 1-1,0-1 1,0 0-1,0 0 1,0 0-1,1 0 1,2 5-1,-3-7-9,0-1-1,1 1 0,-1-1 1,0 0-1,1 0 1,-1 0-1,1 0 1,-1 0-1,1 0 1,-1 0-1,1 0 0,0-1 1,-1 1-1,1 0 1,0-1-1,0 0 1,-1 1-1,1-1 1,0 0-1,0 0 0,0 0 1,-1 0-1,1 0 1,0 0-1,0-1 1,-1 1-1,1-1 1,0 1-1,0-1 0,2-1 1,4-1 55,0-1 0,0 0 1,-1 0-1,14-11 0,-13 8 1,0 0-1,0-1 1,-1 0 0,0 0 0,0 0-1,10-19 1,-17 27-72,0 0 1,0 0-1,0 0 0,0 0 1,0 1-1,0-1 0,0 0 1,1 0-1,-1 0 0,0 0 1,0 0-1,0 0 0,0 0 1,0 0-1,0 0 0,0 1 1,0-1-1,0 0 0,0 0 1,0 0-1,1 0 0,-1 0 1,0 0-1,0 0 0,0 0 1,0 0-1,0 0 0,0 0 1,0 0-1,0 0 0,1 0 1,-1 0-1,0 0 0,0 0 1,0 0-1,0 0 0,0 0 1,0 0-1,0 0 0,1 0 1,-1 0-1,0 0 0,0 0 1,0 0-1,0 0 0,0 0 1,0 0-1,0 0 0,0 0 1,0-1-1,1 1 0,-1 0 1,0 0-1,0 0 0,0 0 1,0 0-1,0 0 0,0 0 1,0 0-1,0 0 0,0-1 0,0 1 1,0 0-1,0 0 0,0 0 1,2 16-86,-2 29-42,0-39 110,-1 1 22,1 1 0,1 0 1,-1-1-1,1 1 0,1-1 1,2 10-1,-4-15 8,1-1 0,-1 1 1,1-1-1,0 0 0,-1 1 0,1-1 0,0 0 1,0 0-1,0 1 0,0-1 0,0 0 1,0 0-1,0 0 0,0 0 0,0 0 0,0 0 1,0-1-1,1 1 0,-1 0 0,0-1 1,1 1-1,-1-1 0,1 1 0,-1-1 0,1 1 1,-1-1-1,0 0 0,1 0 0,-1 0 1,1 0-1,-1 0 0,1 0 0,-1 0 0,1-1 1,-1 1-1,1 0 0,-1-1 0,0 1 0,2-2 1,10-3 75,0-2 1,-1 0 0,0 0-1,-1-1 1,1 0 0,11-13-1,-12 12-69,-11 8 1,1 1 1,0-1 0,-1 0-1,0 0 1,1 0 0,-1 0 0,0 0-1,1 0 1,-1 0 0,0 0 0,0 1-1,0-1 1,1 0 0,-1 0 0,0 0-1,-1 0 1,1 0 0,0 0-1,0-2 1,-6-23 202,3 16-109,-16-99 575,20 101-949,5 10 71,9 15-146,-13-14 231,2 2-68,1 1 1,0-1-1,0 0 1,1 0-1,-1 0 0,1-1 1,0 0-1,0 0 1,1-1-1,-1 0 0,1 0 1,13 4-1,-16-6 105,1 0 0,0-1 0,0 1 0,0-1 0,0 0 0,0-1 0,-1 1 0,1-1 0,0 0 0,0 0 0,-1-1 0,1 1 0,-1-1-1,1 0 1,-1 0 0,1-1 0,-1 1 0,0-1 0,7-6 0,-3 2 119,0-1 0,0 1 0,-1-1 0,0-1 0,0 0 1,5-10-1,-20 60 563,5-29-561,-17 83 364,19-87-397,0 0 0,1 0 1,-1 0-1,2 0 0,-1 0 0,1 0 1,0 0-1,1 0 0,3 11 1,-5-18-25,0-1 0,0 1 1,1-1-1,-1 1 1,0-1-1,0 0 0,0 1 1,1-1-1,-1 1 1,0-1-1,1 1 0,-1-1 1,0 0-1,1 1 1,-1-1-1,0 1 0,1-1 1,-1 0-1,1 0 1,-1 1-1,1-1 0,-1 0 1,1 0-1,-1 0 1,1 1-1,-1-1 0,1 0 1,-1 0-1,1 0 1,-1 0-1,1 0 0,-1 0 1,1 0-1,-1 0 1,1 0-1,-1 0 0,1 0 1,-1 0-1,1 0 1,-1-1-1,1 1 0,-1 0 1,1-1-1,2 0 2,-1-1-1,0 0 0,0 0 1,0 0-1,0 0 1,0 0-1,-1 0 1,3-3-1,14-28-113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19180,'-7'-1'1608,"4"11"-1215,3 0-161,1 0 536,2 1-960,6 2 264,-3-1-104,1-4-176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14291,'7'107'3784,"-22"166"-2262,1-80-819,14-184-697,-1-7 0,1 0 0,0-1 1,-1 1-1,1 0 0,0-1 0,0 1 0,0 0 1,0 0-1,1-1 0,-1 1 0,0 0 1,1-1-1,-1 1 0,1 0 0,1 2 1,-1-5 17,0 0 1,0 0 0,0-1 0,0 1 0,0 0-1,0-1 1,0 1 0,-1 0 0,1-1-1,0 1 1,-1-1 0,1 1 0,-1-3-1,9-35 407,-1 0 0,-3-1 0,-1 1-1,-1-49 1,-3 95-512,0 0-1,1 0 1,-1 0 0,1 0-1,1 0 1,3 12 0,-4-17 80,0-1 1,0 1 0,-1 0 0,1-1 0,0 1 0,0-1-1,0 1 1,1-1 0,-1 0 0,0 1 0,1-1-1,-1 0 1,0 0 0,1 0 0,-1 0 0,1 0-1,0 0 1,-1 0 0,1-1 0,0 1 0,-1-1 0,1 1-1,0-1 1,0 1 0,0-1 0,-1 0 0,1 0-1,0 0 1,0 0 0,0 0 0,-1-1 0,1 1-1,0 0 1,3-2 0,5-1 61,0-1-1,0 0 1,0 0-1,-1-1 1,1-1 0,11-8-1,52-45 407,-54 42-326,30-29 167,-58 74-298,0-6-61,0 0 0,-7 26 1,15-44 36,-1 1 0,1 0 0,0 0 0,0 0 0,1 0 0,0 0 0,0 0 0,0 0 0,0 0 0,1 0 0,-1 0 1,1 0-1,1 0 0,-1 0 0,1-1 0,0 1 0,2 4 0,-2-6 7,0-1 0,-1 0-1,1 0 1,0 0 0,0 0 0,0 0 0,1-1-1,-1 1 1,0-1 0,1 1 0,-1-1 0,1 0-1,-1 0 1,1 0 0,0 0 0,3 0 0,-1 0-2,0 0 0,1-1 0,-1 0 0,0 0 0,0-1 0,1 0 0,-1 1 0,6-3 0,4-2-1,0-1 1,-1 0-1,1-1 0,23-15 0,-27 15 18,-1-1 1,0 0-1,0-1 1,-1 0-1,0-1 0,0 1 1,-1-2-1,11-18 1,-15 22 3,0 0 0,-1 0 0,0 0 0,0-1 0,0 1 0,-1-1 0,0 1 0,-1-1 1,0 0-1,0 0 0,-1 1 0,1-1 0,-2 0 0,1 0 0,-4-13 0,4 19-8,0 0 0,-1 0 0,1 0 0,-1 0 0,1 0 0,-1 0-1,0 0 1,0 0 0,0 0 0,0 0 0,0 1 0,0-1 0,-1 0 0,1 1-1,-1-1 1,1 1 0,-1-1 0,1 1 0,-1 0 0,0 0 0,0 0 0,1 0 0,-1 0-1,0 0 1,0 0 0,0 0 0,0 1 0,0-1 0,0 1 0,0 0 0,-1-1-1,1 1 1,-3 0 0,1 1-5,0 0 0,0 0 0,1 1 0,-1-1 0,1 1-1,-1-1 1,1 1 0,-1 0 0,1 1 0,0-1 0,0 0 0,0 1 0,0 0 0,1 0-1,-1-1 1,1 2 0,-1-1 0,-1 3 0,-3 6-14,1 1-1,0-1 1,1 1 0,1 0-1,0 0 1,0 0 0,-2 19-1,5-24-38,0 0-1,1 1 0,-1-1 0,2 0 0,-1 0 1,1 0-1,0 1 0,1-1 0,0 0 1,0 0-1,1-1 0,0 1 0,6 11 0,-8-18-1,0 1-1,0 0 1,0 0-1,1 0 1,-1 0-1,1-1 1,-1 1-1,1-1 1,0 1-1,-1-1 1,1 0-1,0 1 0,0-1 1,0 0-1,0 0 1,0 0-1,0-1 1,0 1-1,1 0 1,-1-1-1,0 0 1,0 1-1,0-1 1,4 0-1,-3-1-5,1 1 0,0-1 0,-1-1 0,1 1 0,-1 0 0,1-1 1,-1 1-1,0-1 0,1 0 0,-1 0 0,0-1 0,-1 1 0,6-6 0,18-23-449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16291,'-10'5'1265,"10"11"-993,5-2-136,10 0 392,2 1-696,9-1 160,4-1-104,6 3-72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15435,'-4'3'422,"0"1"-1,-1-1 0,1 1 1,-1-1-1,1 0 1,-1-1-1,0 1 0,-8 2 1,-23 14 1108,52-5-2476,-6-7 835,0 0-1,-1 1 0,0 0 1,0 0-1,-1 1 0,0 0 1,0 1-1,-1-1 1,11 22-1,-16-27 176,1 1-1,-1 0 1,0 1 0,0-1-1,-1 0 1,0 0 0,1 1-1,-2-1 1,1 1 0,-1-1-1,0 1 1,0-1 0,0 1-1,-1-1 1,0 1 0,0-1 0,0 0-1,0 1 1,-1-1 0,0 0-1,-1 0 1,1 0 0,-5 7-1,3-6 92,-1 0-1,0-1 1,0 1-1,-1-1 1,0 0-1,0 0 0,0 0 1,0-1-1,-1 0 1,1-1-1,-1 1 1,0-1-1,0 0 0,-8 1 1,10-2-99,-1-1 0,1-1-1,0 1 1,0-1 0,-1 0 0,1 0 0,0 0-1,0-1 1,-1 1 0,1-1 0,0-1 0,0 1 0,0-1-1,0 0 1,0 0 0,0 0 0,1-1 0,-1 0-1,1 1 1,-8-8 0,-7-11-52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60 13267,'5'-8'507,"-2"3"-250,-1 1-1,1-1 0,0 0 1,0 1-1,1 0 0,-1 0 1,1 0-1,0 0 1,0 1-1,7-6 0,-10 9-196,-1 0 0,1 0-1,-1 0 1,1 0 0,-1 0-1,1 0 1,-1 0 0,1 0-1,-1 0 1,1 0 0,-1 0-1,1 0 1,-1 1 0,1-1-1,-1 0 1,0 0 0,1 0-1,-1 1 1,1-1 0,-1 0-1,0 1 1,1-1 0,-1 0-1,0 1 1,1-1 0,-1 0-1,0 1 1,0-1 0,1 1-1,-1-1 1,0 1 0,0-1-1,0 0 1,1 1 0,-1-1-1,0 1 1,0-1 0,0 1-1,0-1 1,0 1 0,0-1-1,0 1 1,0-1 0,0 2-1,0 24 801,0-25-763,-5 39 265,-1 0-1,-2-1 1,-2 0 0,-16 41-1,-17 70-240,42-144-115,0 0 0,0-1-1,0 1 1,1 0 0,0 8 0,0-14-5,0 1 0,0 0 0,1-1 0,-1 1 0,0 0 0,0-1 0,0 1 0,1-1 0,-1 1 0,0 0 0,1-1 0,-1 1 0,0-1 0,1 1 0,-1-1 0,1 1 0,-1-1 0,1 1 0,-1-1 0,1 0 0,0 1 0,0-1-1,0 1 0,0-1 1,0 0-1,0 0 0,1 0 0,-1 0 1,0 0-1,0 0 0,0 0 0,0-1 1,0 1-1,0 0 0,0-1 0,0 1 0,0 0 1,0-1-1,1 0 0,14-8-18,-2-1 0,1 0-1,19-19 1,22-15-69,-54 43 82,-1 0-1,1 0 1,-1 0 0,1 1 0,0-1-1,0 0 1,-1 0 0,1 1-1,0-1 1,0 1 0,0 0 0,0 0-1,0-1 1,2 2 0,-3-1 3,0 0 0,0 0 0,0 1 0,0-1 0,0 1 0,0-1 0,0 1 0,0-1 1,0 1-1,0 0 0,0-1 0,0 1 0,0 0 0,-1 0 0,1 0 0,0-1 0,-1 1 0,2 1 0,1 4 1,-1 0 0,0 1 0,0-1 0,0 0-1,0 1 1,0 9 0,-1-12 1,1 14 1,2 0 0,0-1-1,1 1 1,1-1 0,0 0 0,11 18 0,-15-31-1,0 0 0,0-1 0,0 1 0,0-1 0,1 0 0,0 0 0,0 0 1,0 0-1,0 0 0,0 0 0,0-1 0,1 0 0,-1 0 0,1 0 0,0 0 0,-1 0 1,1-1-1,0 1 0,0-1 0,0 0 0,0 0 0,0-1 0,0 1 0,0-1 0,1 0 0,-1 0 1,0 0-1,0-1 0,0 1 0,0-1 0,0 0 0,0 0 0,5-2 0,0-1 13,1-1-1,-1 0 0,0 0 0,-1-1 1,1 0-1,-1-1 0,0 0 1,0 0-1,-1-1 0,0 0 0,7-10 1,-2 1 28,-1 0 1,-1-1-1,0-1 1,12-33-1,-19 45 5,-1 4-13,-1 0-1,0 0 1,0-1-1,0 1 1,0 0-1,-1-1 1,1 1 0,-1 0-1,0-1 1,0-4-1,-14 40 244,-7 54-153,19-78-119,1 1-1,0 0 1,1 0 0,0 0 0,0 0 0,1 0 0,2 15 0,-2-23-22,-1 1 0,0-1 1,1 0-1,-1 0 0,1 0 1,-1 0-1,1 0 1,-1 1-1,1-1 0,0 0 1,0 0-1,-1-1 0,1 1 1,0 0-1,0 0 1,0 0-1,0 0 0,0-1 1,0 1-1,0-1 0,0 1 1,0 0-1,1-1 1,-1 0-1,0 1 0,0-1 1,0 0-1,1 0 0,-1 1 1,1-1-1,1 0-2,0-1-1,-1 1 1,1-1-1,-1 1 1,0-1-1,1 0 1,-1 0-1,1 0 1,-1 0-1,0 0 1,0 0-1,0-1 1,3-1-1,11-12-144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7:49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17428,'4'6'103,"-1"0"0,-1 1 0,1-1 0,-1 1 0,0 0 0,-1 0 0,1-1 0,-2 1 0,1 0 0,-1 0 0,0 9 0,1 6-31,5 107-149,12 136-1304,-11-237 989,-7-28 387,0 0-1,0 0 0,0 0 0,0 0 0,0 0 1,0 0-1,0 1 0,0-1 0,0 0 1,0 0-1,0 0 0,0 0 0,0 0 1,0 1-1,0-1 0,0 0 0,0 0 1,0 0-1,0 0 0,1 0 0,-1 0 1,0 0-1,0 1 0,0-1 0,0 0 1,0 0-1,0 0 0,0 0 0,1 0 0,-1 0 1,0 0-1,0 0 0,0 0 0,0 0 1,0 0-1,0 0 0,1 0 0,-1 0 1,0 0-1,0 0 0,0 0 0,0 0 1,0 0-1,1 0 0,-1 0 0,0 0 1,0 0-1,0 0 0,0 0 0,0 0 1,1 0-1,-1 0 0,0 0 0,0 0 1,0 0-1,0 0 0,0 0 0,0-1 0,0 1 1,1 0-1,-1 0 0,0 0 0,0 0 1,0 0-1,5-15-119,2-25 80,-4-27 126,-4 0 0,-2 0-1,-18-101 1,15 142-67,1 2-109,5 24 94,0 0 0,0 0 0,0 0 0,0 0 0,0 0 0,0-1 0,0 1 0,0 0 0,0 0 0,0 0 0,0 0 0,0 0 0,0 0 0,0 0 0,0 0 0,0 0 0,0 0 0,0 0 0,0 0 0,0 0 0,0 0-1,0 0 1,0 0 0,0 0 0,0 0 0,0 0 0,0-1 0,1 1 0,-1 0 0,0 0 0,0 0 0,0 0 0,0 0 0,0 0 0,0 0 0,0 0 0,0 0 0,0 0 0,0 0 0,0 0 0,0 0 0,0 0 0,1 0 0,-1 0 0,0 0 0,0 1 0,0-1 0,0 0 0,0 0 0,0 0 0,0 0 0,0 0 0,0 0 0,0 0 0,0 0 0,0 0 0,0 0-1,0 0 1,0 0 0,0 0 0,0 0 0,0 0 0,0 0 0,1 0 0,-1 0 0,0 0 0,0 1 0,0-1 0,0 0 0,9 12-75,-6-7 48,1 1-5,0 0 0,0-1 0,0 1 0,1-1 1,7 7-1,-10-11 34,-1 0 0,1 0 1,-1 0-1,1 0 0,-1 0 1,1-1-1,0 1 0,-1 0 1,1-1-1,0 0 0,-1 1 0,1-1 1,0 0-1,0 0 0,-1 0 1,1 0-1,0 0 0,0 0 1,-1 0-1,1-1 0,0 1 1,0-1-1,-1 1 0,1-1 1,0 0-1,-1 1 0,2-2 0,2-2 14,0 0 0,0 0 0,0 0-1,-1 0 1,0-1 0,4-5 0,-5 6 0,0 0 1,0 1 0,0-1-1,1 1 1,-1 0 0,1-1-1,0 2 1,8-6 0,-12 8-10,1 0 1,0 0 0,-1 0 0,1 0-1,0 0 1,-1 0 0,1 0 0,0 0 0,-1 0-1,1 0 1,0 0 0,-1 0 0,1 0 0,0 1-1,-1-1 1,1 0 0,-1 0 0,1 1 0,-1-1-1,1 1 1,0-1 0,-1 0 0,1 1 0,-1-1-1,0 1 1,1-1 0,-1 1 0,1-1-1,-1 1 1,0 0 0,1-1 0,-1 1 0,0-1-1,0 1 1,1 0 0,-1 0 0,8 28 152,-8-25-136,19 109 387,18 78-121,-36-188-301,6 15-11,-7-17 22,0-1 0,0 0 0,0 0 0,1 1 0,-1-1 1,0 0-1,0 0 0,0 0 0,1 1 0,-1-1 0,0 0 0,0 0 1,1 0-1,-1 0 0,0 0 0,0 0 0,1 1 0,-1-1 0,0 0 0,0 0 1,1 0-1,-1 0 0,0 0 0,1 0 0,-1 0 0,0 0 0,0 0 1,1 0-1,-1 0 0,0 0 0,0 0 0,1 0 0,-1-1 0,0 1 1,1 0-1,-1 0 0,0 0 0,0 0 0,1 0 0,-1-1 0,0 1 1,0 0-1,0 0 0,1 0 0,-1-1 0,0 1 0,0 0 0,0 0 1,0-1-1,0 1 0,1 0 0,-1 0 0,0-1 0,0 1 0,0 0 1,0-1-1,10-23-87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308 131 16107,'0'-10'653,"0"-1"66,0 0-1,0 1 1,-1-1-1,-1 0 0,-4-19 1,5 28-640,0 0 0,0 0 0,0 0 0,0 0 1,0 0-1,0 0 0,-1 0 0,1 0 0,-1 1 0,1-1 0,-1 0 0,0 1 1,0-1-1,1 1 0,-1 0 0,0 0 0,0 0 0,0 0 0,-1 0 0,1 0 0,0 0 1,0 1-1,0-1 0,-1 1 0,1-1 0,0 1 0,0 0 0,-1 0 0,1 0 1,0 0-1,-1 0 0,1 1 0,-4 0 0,-5 2-17,-1 0 0,1 0 0,0 1 0,0 1 0,1 0 0,-19 11 0,13-5-58,0 0 0,2 1 0,-21 20 0,32-29-10,0 0 0,0 0 1,0 1-1,0-1 1,1 1-1,-4 7 1,6-10 0,0-1-1,-1 1 1,1 0 0,0 0 0,0 0 0,0 0 0,0 0 0,-1 0 0,1 0-1,1-1 1,-1 1 0,0 0 0,0 0 0,0 0 0,0 0 0,1 0 0,-1 0-1,0-1 1,1 1 0,-1 0 0,0 0 0,1 0 0,-1-1 0,1 1 0,-1 0-1,1-1 1,0 1 0,-1 0 0,1-1 0,0 1 0,0-1 0,-1 1 0,1-1-1,0 1 1,0-1 0,-1 0 0,1 1 0,2-1 0,12 5-105,0-2 0,1 0 0,0-1 0,0 0 0,0-2 0,0 0-1,16-2 1,6 2-105,-14-1 73,30 1-164,-50 0 285,-1 0 0,1 1 0,-1 0 0,0-1 0,1 1 0,-1 0 0,0 0 0,0 1 0,0-1 0,0 1 0,0 0 0,3 2 0,-4-3 26,-1 0 0,0 1-1,0-1 1,0 1 0,0-1-1,0 1 1,0 0-1,0-1 1,-1 1 0,1 0-1,-1 0 1,1 0-1,-1-1 1,0 1 0,1 0-1,-1 0 1,0 0 0,0 0-1,0 0 1,-1-1-1,1 1 1,0 0 0,-1 0-1,1 0 1,-1-1 0,0 1-1,1 0 1,-1 0-1,0-1 1,-2 3 0,-2 6 107,-1-1 1,-1 0 0,-13 14-1,20-22-105,-11 10 143,-1 0 1,0 0-1,0-1 1,-1 0-1,0-1 1,-1-1-1,-16 8 1,20-12-82,0 0 1,0 0-1,0-1 0,-1 0 1,1-1-1,-1 0 1,0 0-1,0-1 1,1-1-1,-1 0 1,-16-2-1,23 1-137,-1 0 0,1 0 0,-1-1 0,1 1 0,-1-1 0,1 0 0,0 0 0,0-1 0,-6-4 1,10 7 2,-1-1 0,0 0 1,0 0-1,0 1 0,1-1 1,-1 0-1,0 0 0,1 0 1,-1 0-1,1 0 1,-1 0-1,1 0 0,-1 0 1,1 0-1,0 0 0,0 0 1,-1-1-1,1 0 1,1 1-31,-1-1 0,0 1 1,1 0-1,-1-1 0,1 1 1,-1 0-1,1 0 0,-1-1 1,1 1-1,0 0 0,0 0 1,0 0-1,0 0 0,0 0 1,0 0-1,0 0 0,0 0 1,2-1-1,53-31-1348,-14 12 555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16572,'-8'90'4188,"-1"82"-3498,8-125-593,-1 0 122,1 0-1,3 0 0,12 73 1,-6-98 99,-8-22-311,0 0 1,0 0 0,1 0 0,-1 0 0,0 0 0,0 0-1,1-1 1,-1 1 0,0 0 0,0 0 0,1 0 0,-1 0 0,0 0-1,0 0 1,0-1 0,0 1 0,1 0 0,-1 0 0,0 0-1,0-1 1,0 1 0,0 0 0,0 0 0,1-1 0,-1 1-1,0 0 1,0 0 0,0 0 0,0-1 0,0 1 0,0 0-1,0 0 1,0-1 0,0 1 0,0 0 0,0 0 0,0-1-1,0 1 1,0 0 0,2-42 261,-4 24-249,-1 0 1,-1 0-1,0 0 0,-9-20 0,10 29-40,-1 0-1,-1 0 0,0 0 0,0 0 0,-1 1 0,0-1 0,0 2 0,-1-1 0,-7-7 0,12 12-36,8 2 33,9 2 15,-12-1 3,16 0 27,1-1 1,0-1-1,-1 0 0,1-2 0,-1 0 1,24-9-1,-12 4 371,-18 6-285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17796,'2'-3'4769,"0"3"-3969,4-2-632,3-1 40,-2-2-168,1-2-192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50 15723,'-2'-2'288,"0"0"-1,1 1 1,-1-1-1,0 0 0,0 1 1,0-1-1,0 1 1,-1-1-1,1 1 0,0 0 1,0 0-1,-1 0 1,1 0-1,-1 1 0,1-1 1,-1 0-1,1 1 1,-5 0-1,-6-2 441,1 2 0,-18 1 0,24-1-703,0 1 0,0-1 0,0 2 0,0-1 0,0 1 0,0-1 0,0 2 0,1-1 0,-1 1 0,1-1 0,-1 2 0,1-1 0,0 0 0,1 1 0,-1 0 0,0 0 0,1 1 0,0-1 1,0 1-1,0 0 0,1 0 0,0 0 0,0 0 0,0 1 0,1-1 0,-1 1 0,1 0 0,0 0 0,1 0 0,0 0 0,0 0 0,0 0 0,0 0 0,1 0 0,0 0 0,1 0 0,-1 0 0,1 0 0,0 0 1,4 10-1,-5-13-35,1 0 0,0-1 0,0 1 0,1 0 1,-1-1-1,1 1 0,-1-1 0,1 0 1,0 1-1,0-1 0,0 0 0,0 0 0,0 0 1,0 0-1,0-1 0,1 1 0,-1-1 1,1 1-1,-1-1 0,1 0 0,0 0 0,-1 0 1,1 0-1,5 1 0,-4-2-2,1 0-1,-1 0 1,0-1-1,1 1 1,-1-1-1,0 0 0,0 0 1,0 0-1,0 0 1,0-1-1,0 0 1,0 0-1,0 0 1,-1 0-1,1 0 1,4-5-1,27-27-52,-28 26 52,1-1 0,0 1 0,1 1-1,0 0 1,11-7 0,-17 12 10,0 1 0,-1 0 0,1 0 0,0 0-1,0 0 1,0 0 0,-1 1 0,1-1 0,0 1 0,0 0 0,0-1 0,0 2 0,0-1 0,0 0 0,0 1 0,0-1-1,0 1 1,0 0 0,0 0 0,-1 0 0,1 0 0,0 0 0,-1 1 0,5 2 0,10 9-6,-14-10 3,1 0-1,-1-1 1,1 1-1,0 0 1,-1-1-1,1 0 1,1 0-1,-1 0 1,0-1-1,0 1 1,8 1-1,-11-4 8,0 1 1,0 0-1,0-1 0,0 1 0,0-1 1,0 1-1,0-1 0,0 0 0,0 1 0,0-1 1,0 0-1,0 0 0,0 1 0,0-1 1,-1 0-1,1 0 0,0 0 0,0 0 1,-1 0-1,1 0 0,-1 0 0,1-1 1,-1 1-1,0 0 0,1 0 0,-1 0 1,0 0-1,0-1 0,0 1 0,0 0 1,0 0-1,0-3 0,0-3 43,0 0 1,0-1-1,-3-13 1,3 16-25,-8-24 128,8 27-146,0 1 1,-1 0-1,0-1 0,1 1 1,-1-1-1,0 1 1,1 0-1,-1 0 1,0-1-1,0 1 0,0 0 1,0 0-1,0 0 1,0 0-1,-1 0 1,0-1-1,6 10-324,8 2 112,-6-7 156,0-1 1,1 0-1,-1 0 1,1-1-1,-1 0 0,1 0 1,0-1-1,-1 0 1,1 0-1,0 0 0,0-1 1,-1 0-1,1 0 0,-1-1 1,1 1-1,12-7 1,-12 5 42,1 0 0,0-1 1,0 0-1,-1-1 1,0 0-1,0 0 0,0 0 1,-1-1-1,0 0 0,0 0 1,0-1-1,7-12 0,-19 33 27,1 0 0,0 0 0,1 0-1,0 1 1,1-1 0,1 1 0,0 0-1,1 0 1,1 15 0,0-26 6,0 0 1,1 1-1,-1-1 0,1 0 1,0 0-1,1 1 1,-1-1-1,1 0 0,-1 0 1,5 6-1,-5-9-30,0 0 0,0 0 0,0 0-1,0 0 1,0 0 0,0 0 0,0-1-1,0 1 1,0 0 0,1-1 0,-1 1-1,0 0 1,0-1 0,1 0 0,-1 1-1,0-1 1,1 0 0,-1 1 0,1-1-1,-1 0 1,0 0 0,1 0 0,-1 0-1,0-1 1,1 1 0,-1 0 0,1-1-1,-1 1 1,0 0 0,0-1 0,1 0-1,-1 1 1,0-1 0,0 0 0,0 1-1,2-3 1,4-1-34,-1-1-1,1-1 1,-1 1 0,0-1-1,-1 0 1,1-1 0,7-11-1,-2-1 1,16-34 0,-5 3-168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15987,'-11'-9'1593,"-1"12"-1057,3 8-208,5 4 680,3 1-504,6 2-808,4-1 432,14 5-240,3 2-128</inkml:trace>
  <inkml:trace contextRef="#ctx0" brushRef="#br0" timeOffset="0.49">214 298 16756,'-15'7'674,"0"0"1,0 1 0,1 0 0,-15 12 0,23-16-481,0 0-1,1 1 1,0 0-1,0 0 1,0 0-1,1 1 1,-1 0 0,1-1-1,1 2 1,-1-1-1,-4 13 1,7-18-179,1-1 1,0 1 0,-1 0-1,1 0 1,0 0 0,0 0-1,0 0 1,-1 0 0,1-1-1,0 1 1,0 0 0,0 0-1,0 0 1,1 0 0,-1 0-1,0 0 1,0-1-1,0 1 1,1 0 0,-1 0-1,1 0 1,-1 0 0,0-1-1,1 1 1,-1 0 0,1-1-1,0 2 1,1-1-4,-1 0 0,1-1 0,-1 1 0,1-1 1,-1 1-1,1-1 0,-1 0 0,1 1 0,-1-1 0,1 0 0,-1 0 1,1 0-1,0 0 0,1-1 0,6 0-25,0-1-1,0 0 1,17-6 0,-4-1-597,-1 0 0,1-2 0,-2 0 0,0-1 0,0-1 0,-1-1 0,22-21 0,-41 35 537,1-1 1,0 1-1,-1-1 0,1 0 1,-1 1-1,0-1 1,1 0-1,-1 1 0,1-1 1,-1 0-1,0 1 1,0-1-1,1 0 0,-1 0 1,0 1-1,0-1 1,0-1-1,-2-4-581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36 14003,'0'-1'142,"0"-1"0,0 1-1,0-1 1,0 1 0,0 0 0,0-1 0,-1 1 0,1-1-1,-1 1 1,1 0 0,-1-1 0,1 1 0,-1 0 0,0 0-1,1-1 1,-1 1 0,0 0 0,0 0 0,0 0 0,0 0-1,0 0 1,0 0 0,0 0 0,0 0 0,-1 1 0,1-1-1,0 0 1,0 1 0,-1-1 0,1 1 0,0-1 0,-1 1-1,1 0 1,-1-1 0,1 1 0,-1 0 0,1 0 0,0 0-1,-1 0 1,1 0 0,-3 1 0,-2 0 79,0 0-1,-1 0 1,1 0 0,0 1-1,0 0 1,0 1 0,1-1-1,-7 5 1,-1 1-76,1 1 1,0 0-1,0 0 0,-17 20 0,25-25-140,1 1 0,-1-1-1,0 1 1,1 0 0,0 0 0,0 0-1,1 0 1,-1 1 0,1-1-1,0 1 1,1-1 0,-1 1-1,1 0 1,0-1 0,0 7 0,2-10-8,-1 1 0,0-1 0,1 0 0,0 0 0,-1 0 0,1 0 0,0-1 0,0 1 0,0 0 1,0 0-1,0 0 0,1-1 0,-1 1 0,0 0 0,1-1 0,-1 0 0,1 1 0,0-1 0,-1 0 1,1 1-1,0-1 0,3 1 0,-2-1-67,-1 0 0,1 1 0,0-1-1,0-1 1,-1 1 0,1 0 0,0-1 0,0 0 0,0 1 0,0-1 0,0 0 0,0-1 0,0 1-1,0 0 1,4-2 0,-6 2-23,0-1 1,-1 1-1,1 0 0,-1-1 0,1 1 0,0 0 0,-1-1 1,1 1-1,-1-1 0,1 1 0,-1-1 0,1 1 0,-1-1 0,0 0 1,1 1-1,-1-1 0,1 1 0,-1-1 0,0 0 0,0 1 1,1-1-1,-1 0 0,0 0 0,0 1 0,0-1 0,0 0 1,0 1-1,0-1 0,0 0 0,0 0 0,0 1 0,0-1 0,0 0 1,-1 1-1,1-1 0,0 0 0,0 1 0,-1-1 0,1 0 1,0 1-1,-1-1 0,1 1 0,-1-1 0,1 0 0,-1 1 0,0-1 1,-5-8-725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3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41 16604,'8'-30'2116,"-6"19"-1231,-9 22 1015,-42 92-979,-71 215 1,117-307-916,-3 10 45,-6 40 1,11-56-57,1-1 1,-1 1-1,1 0 1,0-1-1,0 1 1,1 0-1,0-1 1,0 1-1,0 0 1,0-1-1,0 0 1,1 1-1,0-1 1,4 7-1,-5-9-31,0-1-1,1 1 1,0-1-1,-1 0 1,1 1-1,0-1 1,-1 0-1,1 0 1,0 0-1,0 0 1,0 0-1,0 0 1,0-1-1,0 1 1,0-1-1,0 1 1,1-1-1,-1 0 1,0 0-1,0 0 1,0 0-1,0 0 1,0 0-1,4-1 1,1-1-24,0 0 0,-1 0 0,1 0 0,-1-1 0,1 0 0,7-5 0,17-15-224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15843,'2'-6'1449,"0"6"-387,0 17 168,-1 33-480,-1-44-594,0 26 72,1 59 159,0-81-301,0 0 1,1-1 0,0 1-1,1 0 1,-1-1 0,8 17-1,-9-24-56,0-1 0,0 1 0,1 0-1,-1 0 1,0 0 0,0-1-1,1 1 1,-1-1 0,1 1 0,0-1-1,-1 0 1,1 0 0,0 1 0,0-1-1,0 0 1,0 0 0,0-1 0,3 2-1,-1-1 14,-1-1 0,1 0 0,0 0 0,-1 0 0,1 0 0,-1 0 0,1-1 0,-1 0 0,1 1 0,4-3 0,5-2 73,-1-1-1,1-1 1,-1 0-1,19-14 0,-8 3-37,-2-1 0,1 0 0,-2-2-1,-1 0 1,-1-1 0,21-32-1,-38 53-77,9-17-1,-10 17 1,1 1 0,-1 0 0,0-1 0,1 1 0,-1-1 0,0 1 0,0-1 0,1 1 0,-1-1 0,0 1 0,0-1 0,0 1 0,0-1 0,1 0 0,-1 1 0,0-1 0,0 1 0,0-1 0,0 1 0,0-1 0,-1 1 0,1-1 0,0 0 0,0 1 0,0-1 0,0 1 0,-1-2 0,0 3-2,-1 1 0,1-1-1,0 0 1,0 0 0,0 0 0,0 1-1,0-1 1,0 1 0,0-1 0,1 0-1,-1 1 1,0 0 0,1-1 0,-1 4-1,0-3-2,-7 13-12,6-11 14,0 0-1,0 0 1,0 1-1,0-1 1,1 0-1,-1 1 1,0 8-1,2-13 5,0 0-1,-1 0 0,1 1 1,0-1-1,0 0 1,0 0-1,-1 0 1,1 1-1,0-1 0,0 0 1,-1 0-1,1 0 1,0 0-1,0 0 1,-1 1-1,1-1 0,0 0 1,0 0-1,-1 0 1,1 0-1,0 0 1,-1 0-1,1 0 0,0 0 1,0 0-1,-1 0 1,1 0-1,-3 3-2,0 0 1,0 0-1,0 1 1,1 0-1,0-1 0,-1 1 1,1 0-1,1 0 1,-3 6-1,-1 1-1,-202 474 778,192-445-1015,15-40 217,0 0-1,1 0 0,-1 0 0,0 0 1,0 0-1,0 0 0,0 0 1,0-1-1,0 1 0,0 0 1,1 0-1,-1 0 0,0 0 1,0 0-1,0 0 0,0 0 0,0 0 1,0 0-1,1 1 0,-1-1 1,0 0-1,0 0 0,0 0 1,0 0-1,0 0 0,0 0 1,0 0-1,1 0 0,-1 0 0,0 0 1,0 0-1,0 0 0,0 0 1,0 0-1,0 1 0,0-1 1,0 0-1,0 0 0,0 0 1,0 0-1,0 0 0,1 0 0,-1 1 1,7-12-730,0-2 323,-1-1-1,-1 1 1,0-1-1,4-19 1,3-15-204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18404,'0'1'1480,"-6"14"-1112,-1 5-152,-1 8 601,-1 5-257,0 0-320,2 2-136,0-8-264,3-4-104,7-15-424,4-8-129,1-12 601,5-7-168,3-5-160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15003,'3'1'194,"0"0"-1,0-1 1,0 1-1,0-1 0,0 0 1,0 0-1,1 0 1,-1 0-1,0-1 1,0 1-1,0-1 0,0 0 1,0 0-1,-1 0 1,1 0-1,0 0 1,0-1-1,3-1 1,6-5 393,0 0 1,16-13 0,26-30 788,-48 45-1212,0-1-1,-1 1 1,0-1 0,0-1 0,-1 1 0,5-11 0,-9 18-157,0 0 0,0 0 0,-1 0 0,1 1 0,0-1 1,0 0-1,0 0 0,-1 0 0,1 0 0,0 0 0,0 0 0,-1 0 0,1 0 0,0 0 0,0 0 0,-1 0 1,1 0-1,0 0 0,0 0 0,-1 0 0,1 0 0,0 0 0,0-1 0,0 1 0,-1 0 0,1 0 1,0 0-1,0 0 0,0 0 0,-1-1 0,1 1 0,0 0 0,0 0 0,0 0 0,0 0 0,-1-1 1,1 1-1,0 0 0,0 0 0,0 0 0,0-1 0,0 1 0,0 0 0,0 0 0,0-1 0,0 1 1,0 0-1,0 0 0,0-1 0,0 1 0,0 0 0,0 0 0,0-1 0,0 1 0,0 0 0,0 0 1,0-1-1,0 1 0,0 0 0,0 0 0,0 0 0,0-1 0,1 1 0,-1 0 0,0 0 0,0 0 1,0-1-1,1 1 0,-18 8 150,4 4-137,1 0 0,-1 1 1,2 0-1,0 0 0,1 1 1,0 1-1,1 0 0,0 0 1,2 0-1,-1 1 0,-5 22 1,10-30-17,1-1 0,0 1 0,1-1 0,0 1 0,0 0 0,1 0 0,0 8 0,0-14-10,0 0 0,0 0-1,1 0 1,-1 0 0,1 0 0,-1 0 0,1 0 0,0 0-1,0-1 1,-1 1 0,1 0 0,1 0 0,-1-1 0,0 1-1,0-1 1,0 1 0,1-1 0,-1 1 0,1-1 0,-1 0-1,1 0 1,0 0 0,-1 0 0,1 0 0,0 0 0,0 0 0,0 0-1,0-1 1,0 1 0,0-1 0,-1 0 0,1 1 0,3-1-1,0 0-118,0 0-1,1-1 0,-1 1 1,0-1-1,0 0 0,0 0 0,0-1 1,0 0-1,0 0 0,-1 0 0,8-4 1,-5 2 28,0-1 0,0 0-1,0-1 1,0 1 0,-1-1 0,8-10 0,10-21-341</inkml:trace>
  <inkml:trace contextRef="#ctx0" brushRef="#br0" timeOffset="1">135 1 19132,'-7'5'1440,"1"3"-1168,2-1-256,4-3 497,0-2 63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5:24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17 11851,'41'3'3376,"22"7"-2881,1 1-454,-36-8 20,0-2-1,-1 0 1,1-2 0,38-7-1,-140 9 2082,10-2-1695,-188 22-74,284-18-728,114-25-223,-106 14 504,1 2 0,46-2 0,-163 11 913,-114 18 0,175-17-929,15-4 86,0 0 0,0 0 1,0 0-1,0 0 0,0 0 0,0 0 0,0 1 0,-1-1 0,1 0 0,0 0 0,0 0 0,0 0 0,0 0 0,0 0 0,0 0 0,0 0 0,0 0 0,0 0 0,0 0 0,0 0 0,0 0 0,0 0 0,0 0 0,0 0 0,0 0 0,0 1 0,0-1 0,0 0 0,0 0 0,0 0 0,0 0 0,0 0 0,0 0 0,0 0 0,0 0 0,0 0 1,0 0-1,0 0 0,0 0 0,0 1 0,0-1 0,0 0 0,0 0 0,0 0 0,0 0 0,0 0 0,0 0 0,0 0 0,0 0 0,0 0 0,0 0 0,0 0 0,0 0 0,0 0 0,0 0 0,0 0 0,0 0 0,1 1 0,-1-1 0,0 0 0,0 0 0,0 0 0,0 0 0,0 0 0,0 0 0,0 0 0,0 0 0,26 2-370,18-6-88,0-2-1,0-2 0,78-24 0,-251 65 559,122-30-154,0-1-1,0 0 0,0-1 1,0 0-1,0 0 0,-1 0 1,-7-1-1,-3-4-130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15619,'-5'17'1705,"0"12"-1009,1 2-264,-2 11 1120,0 5-544,-1 6-447,0 5-89,-1-1-256,0-3-72,0-6-136,2-7-136,2-9-360,1-6-240,3-12 591,7-7-135,6-7-104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150 227 13987,'0'-1'111,"0"-1"1,-1 1-1,1 0 1,0 0-1,0 0 1,-1 0-1,1-1 1,-1 1-1,1 0 1,-1 0-1,0 0 1,1 0-1,-1 0 0,0 0 1,0 0-1,1 0 1,-1 0-1,0 1 1,0-1-1,0 0 1,0 0-1,0 1 1,0-1-1,0 1 1,0-1-1,-1 1 1,1-1-1,0 1 0,0 0 1,0-1-1,-1 1 1,1 0-1,0 0 1,0 0-1,0 0 1,-1 0-1,1 0 1,0 0-1,0 1 1,-1-1-1,1 0 0,0 1 1,0-1-1,-1 1 1,-3 2 2,0 0 1,0 0-1,0 0 1,1 0 0,0 1-1,0 0 1,0 0-1,-5 6 1,1-1-67,1 1 0,0 0 0,1 0 0,0 0 0,1 1 0,0-1 0,0 1 0,1 1 0,1-1 0,-4 19 0,7-29-44,0 0 0,0 0 1,0 0-1,0 0 1,0 0-1,0 0 0,0 0 1,0 0-1,0 0 1,0 0-1,1 0 0,-1 0 1,0 0-1,1 0 0,-1-1 1,0 1-1,1 0 1,-1 0-1,1 0 0,0 0 1,-1-1-1,1 1 0,0 0 1,-1-1-1,3 2 1,-2-1-4,1-1 0,0 1 0,-1-1-1,1 0 1,-1 1 0,1-1 0,0 0 0,-1 0 0,1 0 0,0 0 0,-1-1 0,1 1 0,3-1 0,4-2-9,0 0-1,-1-1 0,1 0 0,12-8 1,4-5 32,-2-1 1,0-1 0,-1-1-1,-1-1 1,-1-1 0,18-26 0,-18 20 303,-1-1 1,-1 0 0,-2-2-1,24-60 1,-65 142 745,11-17-1282,2 2 0,1-1 0,1 2 1,-6 54-1,16-88 106,-1 0 0,1-1 0,0 1 0,0 0 1,1-1-1,-1 1 0,0-1 0,1 1 0,-1-1 0,1 1 0,0-1 1,0 1-1,0-1 0,2 4 0,-2-5 60,0 0 0,0-1 0,1 1 0,-1 0 0,0-1 0,0 1 0,0 0 0,1-1 0,-1 1 0,0-1 0,1 0 1,-1 0-1,0 1 0,1-1 0,-1 0 0,0 0 0,1 0 0,-1 0 0,0 0 0,1-1 0,-1 1 0,0 0 0,1-1 0,-1 1 0,0-1 0,0 1 0,1-1 0,1-1 0,26-12-610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0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15867,'-35'53'1936,"22"-37"-1497,2 1 1,0 1 0,1-1-1,1 2 1,-11 29-1,20-46-444,-1-1 0,1 1 1,0 0-1,-1-1 0,1 1 0,0 0 0,0-1 0,0 1 0,1 0 0,-1-1 0,0 1 0,1 0 0,-1-1 0,1 1 0,-1-1 0,1 1 0,0 0 0,-1-1 0,1 0 0,0 1 0,0-1 0,0 1 0,0-1 0,1 0 1,-1 0-1,0 0 0,0 0 0,1 0 0,-1 0 0,1 0 0,-1 0 0,1 0 0,-1-1 0,4 2 0,5 2-302,1-1 0,0 0 0,0-1 0,15 1 0,-8 0-78,1-1-19,27 6-466,-44-7 900,1 0 1,0-1-1,-1 1 1,1 0-1,-1 1 0,1-1 1,-1 0-1,0 1 0,1-1 1,-1 1-1,0 0 0,4 3 1,-6-4 25,0 0 0,0 0 1,1-1-1,-1 1 0,0 0 0,0 0 1,0 0-1,0-1 0,0 1 1,0 0-1,0 0 0,0 0 0,0-1 1,0 1-1,0 0 0,0 0 1,-1-1-1,1 1 0,0 0 0,0 0 1,-1-1-1,1 1 0,-1 0 1,1-1-1,-1 1 0,1 0 0,-1-1 1,1 1-1,-1-1 0,1 1 1,-1-1-1,0 1 0,-1 0 1,-24 16 1376,16-12-1022,0-1 0,-1 0 0,0 0 0,-16 3 0,22-6-439,0 0-1,0 0 1,0-1 0,-1 0-1,1 0 1,0 0 0,0-1 0,0 1-1,0-1 1,0 0 0,0-1-1,-7-2 1,5-3-92,4-3-153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2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15779,'8'-15'1704,"-5"14"233,-6 24 1039,0-6-2763,-12 98 774,-3 9-982,-1 146-1,21-266-91,2-9-97,3-8-322,-6 3 236,1 0 1,-1 1 0,-1-1 0,0-17 0,0 25 229,-2-19-309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16604,'10'-18'828,"1"1"1,2 0 0,-1 0 0,2 1 0,30-27-1,-31 32-670,0 0-1,1 1 0,0 1 0,1 0 1,-1 1-1,2 1 0,28-10 0,-41 16-146,0 0 0,1 0 0,-1 0 0,1 1 1,-1-1-1,1 1 0,0 0 0,-1 0 0,1 0 0,-1 0 0,1 1 0,5 1 0,-7-1-7,0 0-1,-1 0 0,1 0 1,-1 0-1,0 0 1,1 0-1,-1 1 0,0-1 1,0 1-1,0-1 1,0 1-1,0-1 0,0 1 1,0-1-1,-1 1 1,1 0-1,0 0 1,-1-1-1,0 1 0,1 0 1,-1 0-1,0-1 1,0 1-1,0 0 0,0 0 1,0 3-1,-1 3 30,0 1 0,-1 0-1,1-1 1,-2 1 0,-6 16-1,-4 19 207,13-44-234,0 0 0,-1 0 0,1 1 1,0-1-1,0 0 0,0 0 0,0 1 0,0-1 0,0 0 0,-1 1 1,1-1-1,0 0 0,0 0 0,0 1 0,0-1 0,0 0 0,0 1 0,0-1 1,0 0-1,0 0 0,0 1 0,0-1 0,0 0 0,1 1 0,-1-1 1,0 0-1,0 0 0,0 1 0,0-1 0,0 0 0,1 0 0,-1 1 0,0-1 1,0 0-1,0 0 0,1 0 0,-1 1 0,0-1 0,0 0 0,0 0 1,1 0-1,-1 0 0,0 0 0,1 1 0,12-10 110,15-22-65,-28 31-50,23-30-26,26-29-124,-49 58 146,1 1 0,-1-1-1,0 1 1,1 0 0,-1-1-1,1 1 1,-1-1 0,1 1 0,-1-1-1,1 1 1,-1 0 0,1 0-1,-1-1 1,1 1 0,-1 0 0,1 0-1,0-1 1,-1 1 0,1 0 0,-1 0-1,1 0 1,0 0 0,-1 0-1,1 0 1,0 0 0,-1 0 0,1 0-1,-1 0 1,2 1 0,-1-1 1,-1 1 0,1 0 1,0 0-1,0 0 0,-1 0 0,1 0 1,-1 0-1,1 0 0,-1 0 0,1 0 1,-1 0-1,1 0 0,-1 0 0,1 2 1,0 9 11,0-1 1,0 18 0,-1-23-7,0 50 42,1 31 119,-1-86-162,0 1-1,0-1 1,0 0 0,0 1-1,1-1 1,-1 0 0,0 0-1,1 1 1,-1-1 0,1 0-1,-1 0 1,2 2-1,-2-3-13,1 0-1,-1 1 0,0-1 0,0 0 1,1 0-1,-1 0 0,0 0 0,0 0 0,1 0 1,-1 0-1,0 0 0,0 0 0,1 0 0,-1 0 1,0 0-1,0 0 0,1 0 0,-1 0 1,0 0-1,1 0 0,-1 0 0,0 0 0,0 0 1,0-1-1,1 1 0,-1 0 0,0 0 0,0 0 1,1 0-1,-1 0 0,0-1 0,0 1 0,0 0 1,0 0-1,1-1 0,1-2-135,1 0 0,-1-1 0,0 1-1,0-1 1,0 1 0,2-6 0,22-62-462,-12 31 200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31 14827,'0'0'39,"14"-24"1713,-14 24-1708,0-1-1,0 1 1,0-1 0,0 1 0,1 0-1,-1-1 1,0 1 0,0 0 0,1-1-1,-1 1 1,0 0 0,1-1 0,-1 1-1,0 0 1,1 0 0,-1-1 0,0 1-1,1 0 1,-1 0 0,1 0 0,-1 0-1,0-1 1,1 1 0,-1 0 0,1 0-1,-1 0 1,0 0 0,1 0 0,-1 0-1,1 0 1,-1 0 0,1 0 0,-1 0-1,0 0 1,1 1 0,-1-1 0,1 0-1,-1 0 1,0 0 0,1 0 0,-1 1 0,0-1-1,1 0 1,-1 0 0,0 1 0,1-1-1,-1 0 1,0 1 0,1-1 0,-1 0-1,0 1 1,0-1 0,1 0 0,-1 1-1,0-1 1,0 0 0,0 1 0,0-1-1,0 1 1,1 0 0,0 3 403,-1 1 1,1 0 0,0-1-1,-1 1 1,0 0 0,0-1 0,-1 1-1,-1 9 1,-1 18 388,6 33-732,-2-1-1,-4 1 1,-11 67 0,6-84-122,3-18-115,1 0 1,1 0-1,1 0 1,3 37-1,0-63-101,0-4 44,2-10-86,2-16-81,-4-4-106,-1 0 0,-6-40 0,4 53 227,-1 1-1,-1-1 0,-1 1 0,0 0 0,-13-27 0,17 42 227,1-1 22,-1 0 1,0 0-1,0 0 0,0 0 0,-1 0 0,1 0 1,0 0-1,-1 1 0,1-1 0,-1 0 1,0 1-1,1-1 0,-1 1 0,-4-3 0,6 5 11,0-1 1,-1 0-1,1 1 0,0-1 0,0 0 0,0 0 0,-1 1 0,1-1 0,0 0 0,0 1 0,0-1 1,0 0-1,0 1 0,0-1 0,0 0 0,-1 1 0,1-1 0,0 1 0,0-1 0,0 0 1,1 1-1,-1-1 0,0 0 0,0 1 0,0-1 0,0 0 0,0 1 0,0-1 0,0 0 0,1 1 1,-1-1-1,0 0 0,0 1 0,0-1 0,1 0 0,-1 1 0,7 14 505,-2-10-441,0-1 1,-1 0-1,1 0 0,1 0 0,-1-1 0,0 0 1,1 0-1,0 0 0,0-1 0,0 1 0,0-2 1,0 1-1,0 0 0,11 0 0,1 0-646,1-1 0,-1 0 0,36-5 0,-49 4-88,0-1 0,0 0 0,0-1 0,0 1 0,0-1 0,0 0 0,-1 0 0,10-5 0,-12 5 323,0 0-1,0 1 1,0-1-1,0 0 1,0 0 0,-1 0-1,1 0 1,0 0-1,-1-1 1,2-2-1,6-22 6666,8 25-4116,-6 1-1495,10-8-132,-20 8-565,0 1 0,0-1 0,0 1 0,0-1 0,0 0 0,-1 1 0,1-1 0,0 0 0,0 0 0,0 1 0,0-1 0,-1 0 0,1 0 0,-1 0 0,1 0 0,0 0 0,0-1 0,-21 20 658,10-5-588,1-1-1,1 2 1,0-1-1,1 1 1,0 1-1,1-1 1,1 1 0,0 0-1,-5 29 1,10-43-99,0 1 1,0-1 0,-1 0-1,1 1 1,0-1 0,0 0-1,1 1 1,-1-1 0,0 0-1,0 1 1,1-1-1,-1 0 1,1 1 0,-1-1-1,1 0 1,-1 0 0,1 1-1,0-1 1,0 0 0,-1 0-1,3 1 1,-2-1-3,0 0 1,1-1 0,-1 1-1,0-1 1,1 1-1,-1-1 1,1 1 0,-1-1-1,0 0 1,1 0-1,-1 0 1,1 0-1,-1 0 1,1 0 0,-1 0-1,3-1 1,7-3-7,-1 1 0,1-1-1,-1-1 1,12-7 0,-14 8-8,11-6-2,-6 2-23,-1 2-1,1-1 0,26-7 0,-36 13 35,1 0 0,-1 1-1,0-1 1,1 1 0,-1 0 0,0-1 0,1 2-1,-1-1 1,1 0 0,-1 1 0,0-1-1,1 1 1,-1 0 0,0 0 0,0 0-1,0 1 1,0-1 0,0 1 0,0-1-1,0 1 1,4 4 0,-6-6 14,-1 1-1,0-1 1,1 0 0,-1 1-1,0-1 1,1 0 0,-1 1-1,0-1 1,1 0 0,-1 0-1,1 0 1,-1 1 0,1-1-1,-1 0 1,0 0 0,1 0-1,-1 0 1,1 0 0,-1 0 0,1 0-1,-1 0 1,1 0 0,-1 0-1,1 0 1,-1 0 0,1 0-1,-1 0 1,0 0 0,1 0-1,-1-1 1,1 1 0,-1 0-1,1 0 1,-1 0 0,0-1-1,1 1 1,0-1 0,0-1 19,0 1 0,1-1 1,-1 0-1,0 0 0,0 0 0,0 0 1,0 0-1,0-4 0,8-43 347,-8 41-312,1-5 59,-1 0 0,0-1 1,-1 1-1,-2-19 1,-3 19 87,-1 12 55,6 1-250,-1 1-1,1 0 1,-1 0-1,0-1 0,1 1 1,-1 0-1,1 0 0,-1 0 1,1 0-1,0-1 1,-1 1-1,1 0 0,0 0 1,0 0-1,0 0 0,0 0 1,-1 0-1,2 2 1,-2-1-33,1 0 1,0 1-1,0-1 1,0 1-1,1-1 1,-1 0 0,0 1-1,1-1 1,0 0-1,-1 1 1,1-1-1,0 0 1,0 0 0,0 0-1,1 0 1,-1 0-1,0 0 1,1 0-1,0 0 1,-1 0-1,1-1 1,0 1 0,0-1-1,0 1 1,0-1-1,0 0 1,0 1-1,0-1 1,0 0 0,0 0-1,1-1 1,-1 1-1,0 0 1,1-1-1,-1 0 1,0 1 0,1-1-1,-1 0 1,1 0-1,3-1 1,10-1-498,-1 0 0,0-1 0,0 0 1,28-12-1,13-4-1894,60-13 1,-116 32 2439,1 0 1,-1 0-1,1 0 1,-1 0-1,1 0 0,-1 0 1,1 0-1,-1 0 1,1 0-1,0-1 0,-1 1 1,1 0-1,-1 0 1,1-1-1,-1 1 1,0 0-1,1 0 0,-1-1 1,1 1-1,-1-1 1,1 1-1,-1 0 0,0-1 1,1 1-1,-1-1 1,0 1-1,0-1 1,1 1-1,-1-1 0,0 1 1,0-1-1,0 1 1,1-1-1,-1 1 1,0-1-1,0 1 0,0-1 1,0 0-1,0 1 1,0-1-1,0 1 0,0-1 1,0 1-1,-1-1 1,1 1-1,0-1 1,0 1-1,0-1 0,-1 1 1,1-1-1,0 1 1,0-1-1,-1 1 1,1-1-1,0 1 0,-1 0 1,1-1-1,-1 1 1,1-1-1,-1 1 0,0-1 1,-1-1 181,0 1 1,0-1-1,0 0 1,0 0-1,0 1 1,0 0 0,-1-1-1,1 1 1,-1 0-1,1 0 1,-6-1-1,6 2-158,0 1 0,0-1 0,-1 1-1,1 0 1,0 0 0,0 0 0,0 0 0,0 0-1,0 0 1,0 0 0,0 1 0,1-1 0,-1 1 0,0 0-1,1-1 1,-1 1 0,1 0 0,0 0 0,-1 0-1,1 0 1,0 0 0,0 0 0,-1 2 0,0 1-34,0 0-1,0 0 1,0 0 0,0 0 0,1 0 0,0 0 0,0 1 0,0-1 0,1 6-1,0-10-27,0-1-1,0 1 0,0 0 1,0 0-1,0 0 0,1 0 1,-1 0-1,0-1 0,1 1 1,-1 0-1,1 0 0,-1 0 1,1-1-1,-1 1 0,1 0 0,-1-1 1,1 1-1,0 0 0,-1-1 1,1 1-1,0-1 0,-1 1 1,1-1-1,1 1 0,1 0-22,-1-1-1,0 1 0,0-1 1,1 0-1,-1 1 1,0-1-1,1 0 0,-1-1 1,4 1-1,6-3-178,0 0-1,22-9 1,-27 9 128,6-2-45,42-13-425,-52 17 548,0 0-1,0 0 1,0 1 0,0 0 0,0-1 0,0 1-1,0 0 1,-1 1 0,1-1 0,0 0 0,0 1-1,0 0 1,0 0 0,0-1 0,-1 2 0,4 0-1,-4 0 31,-1-1 1,0 0-1,0 1 0,1-1 0,-1 1 0,0-1 0,0 1 0,-1 0 0,1-1 0,0 1 0,0 0 0,-1-1 0,1 1 0,-1 0 0,0 0 0,1 0 0,-1 0 0,0-1 0,0 1 0,0 0 1,0 0-1,-1 0 0,1 0 0,0-1 0,-1 1 0,1 0 0,-1 0 0,0-1 0,-1 3 0,-1 5 170,-1 0-1,-1 0 1,0-1-1,-7 11 1,4-10-38,1 0-1,-1 0 1,-1-1 0,0 0-1,0 0 1,0-1 0,-1 0-1,0-1 1,-17 9 0,24-14-181,-1 1 0,0 0 0,0-1 0,1 0 0,-1 0 0,0 0 1,0 0-1,0-1 0,-1 0 0,1 1 0,0-1 0,0-1 0,0 1 0,0-1 1,0 1-1,0-1 0,0 0 0,0-1 0,1 1 0,-1-1 0,0 0 0,1 1 1,-1-2-1,1 1 0,-1 0 0,1-1 0,0 1 0,0-1 0,0 0 0,0 0 1,-2-4-1,-11-18-282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16412,'-4'133'5728,"-6"4"-4194,-4 141-1538,16-254 26,1-18-17,1-15-32,-2 2 2,-1 1-1,0-1 1,0 1-1,-1-1 1,0 1-1,0-1 1,-1 1-1,1-1 1,-1 1-1,-4-13 1,-2-2-27,-1 1 0,-11-18 0,-4-11 399,23 49-337,0 0-1,0 0 1,0 0-1,0-1 1,0 1 0,0 0-1,0 0 1,0 0-1,0 0 1,0-1-1,0 1 1,0 0 0,0 0-1,1 0 1,-1 0-1,0-1 1,0 1-1,0 0 1,0 0 0,0 0-1,0 0 1,0 0-1,0-1 1,0 1-1,1 0 1,-1 0 0,0 0-1,0 0 1,0 0-1,0 0 1,0 0 0,1 0-1,-1 0 1,0 0-1,0-1 1,0 1-1,0 0 1,0 0 0,1 0-1,-1 0 1,0 0-1,0 0 1,0 0-1,0 0 1,1 0 0,-1 0-1,0 0 1,0 0-1,0 1 1,0-1 0,1 0-1,-1 0 1,0 0-1,0 0 1,0 0-1,0 0 1,0 0 0,1 0-1,-1 0 1,15 5 95,-10-3-29,17 4-25,1-1-1,40 3 1,-51-7-29,0 0-1,1-2 1,-1 1 0,0-2 0,0 1 0,0-2 0,13-3 0,16-12-9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17268,'2'3'309,"-1"0"0,0-1 1,1 1-1,-1 0 0,0 0 1,0 0-1,0 0 0,0 5 1,-1-7-212,7 43 825,-3 1 1,-1 0-1,-6 81 1,3-152-248,0-1-237,0 0-1,10-53 1,-10 80-436,0-1 1,0 1-1,0-1 0,0 1 0,0 0 1,0-1-1,1 1 0,-1-1 0,0 1 1,0-1-1,0 1 0,1-1 0,-1 1 1,0 0-1,1-1 0,-1 1 0,0 0 0,1-1 1,-1 1-1,1 0 0,-1-1 0,0 1 1,1 0-1,-1 0 0,1-1 0,-1 1 1,1 0-1,-1 0 0,1 0 0,-1 0 1,1 0-1,-1 0 0,1 0 0,-1 0 1,1 0-1,-1 0 0,1 0 0,-1 0 1,1 0-1,-1 0 0,1 0 0,-1 0 1,1 0-1,-1 1 0,0-1 0,1 0 0,-1 0 1,1 1-1,26 20-414,-11-8-145,-9-10 222,1 0 1,0-1-1,-1 1 0,1-2 0,1 1 0,-1-1 1,0 0-1,0 0 0,0-1 0,0-1 1,1 1-1,-1-1 0,0 0 0,0-1 1,0 0-1,0 0 0,-1-1 0,10-4 1,0-1-103,-1 0 0,0-1 0,0-1 0,-1 0 0,0-1 0,-1-1 0,15-15 0,-27 26 490,-1 0 0,0 0 0,0-1 0,0 1 0,0 0 0,0 0 0,0-1 0,0 1 0,-1-1 0,1 1 0,0-1-1,-1 1 1,1-1 0,-1 1 0,0-1 0,1 0 0,-1-2 0,0 4-17,0 0 0,0-1 0,0 1 0,-1 0 0,1-1 0,0 1 0,0 0 1,0-1-1,0 1 0,-1 0 0,1 0 0,0-1 0,0 1 0,-1 0 0,1 0 0,0-1 0,0 1 0,-1 0 0,1 0 0,0 0 0,-1 0 0,1-1 0,0 1 0,-1 0 1,1 0-1,0 0 0,-1 0 0,-18 3 775,12 1-546,0 0 0,0 0 0,0 0 0,0 1 0,0 0 0,1 0 1,0 1-1,-10 12 0,6-7-47,2 0-1,0 1 1,0 0 0,-7 18 0,12-25-173,1 0-1,0 1 1,1 0 0,-1-1 0,1 1 0,0 0 0,0 10 0,1-15-36,0 1 0,0-1-1,0 1 1,0-1 0,1 1 0,-1-1-1,0 1 1,1-1 0,-1 1 0,1-1 0,-1 1-1,1-1 1,0 1 0,0-1 0,0 0 0,0 0-1,0 1 1,0-1 0,0 0 0,0 0-1,0 0 1,0 0 0,1 0 0,-1 0 0,0 0-1,1-1 1,-1 1 0,0 0 0,1-1 0,-1 1-1,1-1 1,-1 1 0,2-1 0,3 0 10,-1 0 1,0 0 0,0 0-1,0-1 1,0 0 0,0 0-1,0 0 1,0 0 0,0-1-1,0 0 1,-1 0 0,9-5 0,2-2 11,-1-1 0,21-17 0,-15 8-23,-1 0-1,0-1 1,27-41 0,-45 60-27,-1 0 0,1 0 1,-1 0-1,1 0 0,0 0 0,0 0 0,-1 1 1,1-1-1,0 0 0,0 0 0,0 1 1,0-1-1,2-1 0,-3 3 12,0-1-1,1 0 1,-1 0-1,0 0 1,0 0-1,1 0 1,-1 0-1,0 1 1,0-1-1,0 0 1,1 0-1,-1 0 1,0 0-1,0 1 1,0-1-1,1 0 1,-1 0-1,0 1 1,0-1-1,0 0 1,0 0-1,0 1 1,0-1 0,0 0-1,0 0 1,1 1-1,-1-1 1,0 0-1,0 0 1,0 1-1,0-1 1,0 0-1,-1 1 1,-1 36-317,1-30 271,0 3-33,-3 34-193,4-43 270,0 1 0,0-1 0,-1 0-1,1 1 1,1-1 0,-1 1 0,0-1 0,0 0 0,0 1-1,1-1 1,-1 0 0,1 0 0,-1 1 0,1-1-1,0 0 1,-1 0 0,1 0 0,0 1 0,0-1 0,-1 0-1,1 0 1,0 0 0,2 1 0,-2-2 8,-1 0-1,1 0 1,-1 0 0,1 0-1,-1 0 1,0 1 0,1-2-1,-1 1 1,1 0 0,-1 0-1,1 0 1,-1 0 0,1 0 0,-1 0-1,1 0 1,-1-1 0,0 1-1,1 0 1,-1 0 0,1 0-1,-1-1 1,0 1 0,1 0-1,-1-1 1,1 0 0,6-6 0,-1 0 0,0 0 0,0-1 0,-1 0 0,9-16 0,21-53 89,-24 50-31,71-207 502,-68 192-475,-6 24-24,-9 41-59,-27 166-51,12-104 377,-5 120 0,24-183-171,-3-22-154,0 0 0,0 1 0,0-1 0,0 0 0,1 0 1,-1 0-1,0 1 0,0-1 0,0 0 0,0 0 0,0 0 0,1 0 1,-1 0-1,0 1 0,0-1 0,0 0 0,1 0 0,-1 0 1,0 0-1,0 0 0,0 0 0,1 0 0,-1 0 0,0 0 0,0 0 1,1 0-1,-1 0 0,0 0 0,0 0 0,1 0 0,-1 0 0,0 0 1,0 0-1,0 0 0,1 0 0,-1 0 0,0 0 0,0 0 0,0-1 1,1 1-1,1-2-1,0 0 1,0 0 0,0 0 0,0-1-1,0 1 1,-1 0 0,1-1-1,-1 0 1,0 1 0,2-4 0,12-41-180,20-92 1,-33 126 82,2 19-247,2 16 218,3 10-5,-9-29 130,1-1 1,0 1-1,0-1 1,0 0-1,1 1 1,-1-1-1,0 0 1,1 0-1,0 0 1,-1 0-1,1 0 1,0 0-1,0-1 1,0 1-1,0 0 1,0-1-1,0 0 1,1 1 0,-1-1-1,0 0 1,1 0-1,-1 0 1,1-1-1,-1 1 1,1-1-1,-1 1 1,1-1-1,-1 0 1,1 0-1,-1 0 1,1 0-1,0 0 1,-1-1-1,1 1 1,-1-1-1,1 1 1,-1-1-1,1 0 1,2-2-1,5-2 56,1 0 0,-1-1 0,-1 0 0,1-1 0,-1 0 0,0 0 0,12-14 0,20-30 246,-39 47-271,1 1 0,-1-1-1,1 0 1,-1 0 0,0-1 0,-1 1-1,1 0 1,-1-1 0,0 1 0,0-1 0,0-6-1,-1 11-29,0 0 0,0 0 0,0 0 0,0-1-1,0 1 1,0 0 0,0 0 0,0-1 0,0 1 0,0 0-1,0 0 1,0 0 0,0-1 0,0 1 0,0 0 0,0 0-1,0-1 1,0 1 0,-1 0 0,1 0 0,0 0 0,0 0-1,0-1 1,0 1 0,-1 0 0,1 0 0,0 0 0,0 0-1,0 0 1,0-1 0,-1 1 0,1 0 0,0 0 0,0 0-1,-1 0 1,1 0 0,0 0 0,0 0 0,0 0-1,-1 0 1,1 0 0,-12 6 53,-7 12-20,5-1-22,1 1-1,0 1 1,-18 35-1,24-41-15,1 1 1,1 0-1,0 0 0,1 1 0,0-1 0,-2 25 0,5-37-30,1 0 0,0 0 0,0 0 0,0 1 0,0-1 0,1 0 0,-1 0-1,1 0 1,-1 0 0,1 0 0,0 0 0,1 3 0,-1-4-9,-1 0 1,1-1-1,0 1 0,-1 0 1,1-1-1,0 1 0,0 0 1,0-1-1,0 1 0,0-1 1,0 1-1,0-1 0,0 0 1,0 1-1,0-1 0,0 0 1,0 0-1,0 0 0,0 0 1,0 0-1,0 0 1,0 0-1,0 0 0,0 0 1,0 0-1,0 0 0,0-1 1,2 0-1,5-1-43,0-2 0,-1 1-1,1-1 1,-1 0 0,1-1 0,-1 1 0,7-7 0,29-28-389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840 436 17828,'-15'25'1292,"-27"48"440,38-64-1411,0 0-1,0 0 1,1 0 0,0 0-1,1 1 1,-2 10 0,4-19-309,-1 0 0,1-1 1,0 1-1,0 0 0,0 0 0,0 0 0,0 0 0,0-1 1,0 1-1,0 0 0,1 0 0,-1 0 0,0-1 1,0 1-1,1 0 0,-1 0 0,0 0 0,1-1 1,-1 1-1,1 0 0,-1-1 0,1 1 0,-1 0 1,1-1-1,0 1 0,-1-1 0,1 1 0,0-1 1,-1 1-1,1-1 0,0 1 0,-1-1 0,1 0 1,0 1-1,0-1 0,0 0 0,-1 0 0,1 0 0,0 1 1,0-1-1,0 0 0,0 0 0,-1 0 0,1 0 1,0-1-1,0 1 0,0 0 0,0 0 0,1-1 1,6-1-182,1 0 1,-1-1 0,16-7 0,-12 4-1,-1 2-38,1 0 0,-1 0 0,1 2 1,-1-1-1,1 1 0,14 0 0,-24 2 191,1-1 1,-1 2-1,1-1 0,0 0 1,-1 1-1,1-1 0,-1 1 0,1-1 1,-1 1-1,0 0 0,1 0 0,-1 1 1,0-1-1,0 0 0,0 1 1,0-1-1,0 1 0,0 0 0,0-1 1,0 1-1,0 0 0,-1 0 1,1 0-1,-1 0 0,0 1 0,1-1 1,-1 0-1,0 1 0,-1-1 0,1 0 1,0 1-1,0-1 0,-1 1 1,0-1-1,1 5 0,-1-3 47,0 1 0,0-1 0,0 0 0,0 1 0,-1-1 0,0 0 0,0 0 0,0 0 0,0 1 0,-1-1-1,1 0 1,-1 0 0,0-1 0,0 1 0,-1 0 0,1-1 0,-1 1 0,0-1 0,0 0 0,0 0 0,0 0 0,0 0 0,-1-1 0,1 1 0,-1-1 0,0 0-1,-7 3 1,1 0-55,-1-1 0,0 0-1,0-1 1,0 0 0,0-1-1,0 0 1,0 0 0,-1-2-1,-16 0 1,9-1-24,0-2 0,0 0 1,0-1-1,-26-10 0,-20-14-86</inkml:trace>
  <inkml:trace contextRef="#ctx0" brushRef="#br0" timeOffset="1">0 68 19580,'8'-10'1817,"-1"-3"-1569,-6 3-456,4-3 1376,-5 0-624,4 5-432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100 180 18820,'0'-1'118,"0"-1"0,-1 1-1,1 0 1,0 0 0,-1 0 0,1-1-1,-1 1 1,1 0 0,-1 0 0,0 0-1,0 0 1,1 0 0,-1 0 0,0 0-1,0 0 1,0 0 0,-2-1 0,3 2-61,-1 0 1,0 0-1,1-1 1,-1 1-1,0 0 1,1 0-1,-1 0 1,0 0 0,0 0-1,1 0 1,-1 0-1,0 1 1,0-1-1,1 0 1,-1 0-1,0 0 1,1 1 0,-1-1-1,0 0 1,1 1-1,-1-1 1,0 1-1,-3 2 153,1 1-1,-1-1 1,1 0-1,0 1 1,0 0 0,1 0-1,-1 0 1,-2 5-1,-2 5-133,1-1 0,0 1 1,1 1-1,1-1 0,0 1 0,1 0 0,0 0 0,1 0 0,1 0 1,1 25-1,0-38-99,0 0 0,1 1 0,-1-1 0,1 0 0,-1 0 0,1 0 0,0 0 0,0 0 0,0 0 0,1 2 0,-1-3 13,-1-1 1,0 1-1,1-1 0,0 0 1,-1 1-1,1-1 0,-1 0 1,1 1-1,-1-1 0,1 0 0,0 1 1,-1-1-1,1 0 0,0 0 1,-1 0-1,1 0 0,0 0 1,-1 0-1,1 0 0,0 0 0,-1 0 1,1 0-1,0 0 0,-1 0 1,1 0-1,-1-1 0,1 1 1,0 0-1,-1 0 0,1-1 0,-1 1 1,1 0-1,0-1 0,-1 1 1,1-1-1,-1 1 0,1 0 1,0-2-1,5-4-50,1 0-1,-1 0 1,0-1 0,0 0 0,-1 0-1,0-1 1,0 1 0,5-13 0,27-71-31,-29 68 116,0-2 18,-5 16-19,-1 0-1,2 0 1,-1 0-1,1 1 0,8-13 1,-11 20-23,-1 1 0,0 0 1,0 0-1,0 0 0,0 0 0,0 0 1,0 0-1,1 0 0,-1 0 0,0 0 1,0 0-1,0 0 0,0 0 1,0 0-1,0 0 0,1 0 0,-1 0 1,0 0-1,0 0 0,0 0 0,0 0 1,0 0-1,1 0 0,-1 0 0,0 0 1,0 0-1,0 0 0,0 0 0,0 0 1,0 0-1,1 0 0,-1 0 1,0 0-1,0 0 0,0 0 0,0 1 1,0-1-1,0 0 0,0 0 0,1 0 1,-1 0-1,0 0 0,0 0 0,0 1 1,0-1-1,0 0 0,0 0 1,0 0-1,0 0 0,0 0 0,0 0 1,0 1-1,0-1 0,0 0 0,0 0 1,0 0-1,0 0 0,0 0 0,0 1 1,2 11 26,2 36-43,2 25-117,-4-65 103,-1 0 1,1 0 0,0-1 0,1 1 0,0-1 0,7 14 0,-9-20 22,0 1 1,0 0 0,0-1-1,0 1 1,0-1-1,1 1 1,-1-1 0,0 0-1,1 0 1,-1 1-1,1-1 1,0 0 0,-1 0-1,1 0 1,0-1 0,0 1-1,-1 0 1,1-1-1,0 1 1,0-1 0,0 1-1,0-1 1,0 0-1,0 0 1,0 0 0,-1 0-1,1 0 1,0-1-1,0 1 1,0 0 0,0-1-1,0 1 1,2-2 0,2-1 6,0 0 0,0-1 0,0 1 0,0-1 1,0-1-1,-1 1 0,0-1 0,6-6 1,6-9 79,-2 0 0,0-1 0,-1 0 1,18-36-1,32-97 372,-64 153-452,7-16-20,-5 37-138,-27 256-505,8-120 748,14-119-55,-4 30 186,4 129 0,5-176-178,-2-20-40,0 0 0,-1 0 1,1 0-1,0 0 0,0-1 1,0 1-1,0 0 0,0 0 1,0 0-1,0 0 0,-1 0 0,1 0 1,0 0-1,0 0 0,0 0 1,0 0-1,0 0 0,-1 0 1,1 0-1,0 0 0,0 0 1,0 0-1,0 0 0,0 0 0,0 0 1,0 1-1,-1-1 0,1 0 1,0 0-1,0 0 0,0 0 1,0 0-1,0 0 0,0 0 0,0 0 1,0 0-1,-1 0 0,1 1 1,0-1-1,0 0 0,0 0 1,0 0-1,0 0 0,0 0 1,0 0-1,0 0 0,0 1 0,-23-32 92,-34-63 0,52 85-38,0 0-1,0-1 1,1 0 0,1 0-1,-4-12 1,7 19-45,-1 0-1,1 0 1,-1 0 0,1-1-1,0 1 1,0 0 0,0 0-1,1 0 1,-1 0-1,1 0 1,0-1 0,0 1-1,0 0 1,0 0 0,0 1-1,1-1 1,-1 0-1,1 0 1,0 1 0,0-1-1,4-4 1,2 1-109,0 0 0,1 1 0,0 0-1,0 0 1,0 1 0,1 0 0,-1 1 0,1 0 0,0 0-1,12-1 1,21-7-45,7-6-122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5:25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15 12595,'-13'-14'2924,"7"13"-380,5 4-2201,0-1-1,1 0 1,0 1-1,-1-1 1,1 0-1,0 0 1,0 1-1,1 3 1,0 20-459,-38 540-2997,36-557 2726,-6 38-1054,7-44 1363,-1-1 1,0 0-1,1 0 0,-1 0 0,0 0 0,0 0 1,0 0-1,0 0 0,0 0 0,-1-1 0,1 1 1,-1 0-1,1-1 0,-1 1 0,1-1 1,-1 1-1,0-1 0,-2 2 0,-15-2-714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 13019,'6'-13'5526,"-21"27"-1288,6-5-4152,-15 15 520,0 1 1,-23 33-1,40-49-618,1 0-1,-1 1 1,2 0-1,-1 1 1,2-1 0,-1 1-1,1 0 1,1 0 0,0 0-1,-2 14 1,5-23 3,0-1 1,0 0-1,0 1 1,-1-1-1,1 0 1,1 1-1,-1-1 0,0 0 1,0 0-1,0 1 1,1-1-1,-1 0 1,0 1-1,1-1 0,-1 0 1,1 0-1,0 0 1,-1 0-1,1 1 1,0-1-1,0 0 0,0 0 1,0 0-1,0 0 1,0-1-1,0 1 1,0 0-1,0 0 0,0-1 1,0 1-1,0 0 1,0-1-1,1 1 1,-1-1-1,0 0 1,1 1-1,-1-1 0,0 0 1,0 0-1,1 0 1,-1 0-1,0 0 1,1 0-1,-1 0 0,2 0 1,4-1-41,0-1 0,0 1 1,0-1-1,0-1 0,0 1 0,-1-1 1,9-4-1,3-5-124,0 0 1,-1-1 0,0-1 0,-1 0-1,-1-2 1,0 1 0,-1-2-1,-1 0 1,14-22 0,-20 18-201,-7 21 378,0-1 0,0 1 0,0 0 0,0-1 0,0 1 0,0-1 0,1 1 0,-1-1 0,0 1 0,0-1 0,0 1 0,-1-1 0,1 1 0,0-1 0,0 1 0,0 0 0,0-1 0,0 1 0,0-1 0,-1 1 0,1-1 0,0 1 0,0 0 0,-1-1 0,1 1 0,0-1 0,-1 1-1,1 0 1,0 0 0,-1-1 0,1 1 0,-1 0 0,1-1 0,0 1 0,-1 0 0,1 0 0,-1 0 0,1 0 0,-1-1 0,1 1 0,0 0 0,-1 0 0,0 0 9,0 1 1,1-1-1,-1 0 1,1 0-1,-1 1 0,1-1 1,0 1-1,-1-1 0,1 0 1,-1 1-1,1-1 0,0 1 1,-1-1-1,1 1 1,0-1-1,-1 1 0,1-1 1,0 1-1,0-1 0,0 1 1,-1-1-1,1 1 1,0 0-1,0-1 0,0 1 1,-3 20 139,3-17-102,-8 85 424,4 108 0,0 13-214,3-199-220,1 1 1,-1 0 0,-1-1-1,0 0 1,-1 1 0,0-1-1,-1 0 1,0 0 0,-7 14-1,10-24-30,0 0 0,0 1 0,0-1 0,1 0 0,-1 0 0,0 0 0,0 0 0,0 0 0,-1 0 0,1 0 0,0 0 0,0 0 0,0-1 0,-1 1 0,1-1 0,0 1-1,-1 0 1,1-1 0,-1 0 0,1 1 0,0-1 0,-1 0 0,1 0 0,-3 0 0,2 0 0,0-1-1,0 0 1,0 0-1,0 0 1,0 0-1,0 0 1,0 0-1,0 0 1,0-1-1,0 1 1,1 0-1,-1-1 1,-2-3-1,-3-3 8,1-1-1,0 0 0,1 0 0,0 0 1,-6-16-1,7 14-11,1 0 0,0 0 0,0 0 0,1 0 0,1-1 0,0 1 0,1-24 0,0 29-124,1-1 1,0 1-1,1-1 1,0 1-1,0 0 1,0-1-1,0 1 1,1 1-1,0-1 1,1 0-1,-1 1 1,1-1-1,0 1 1,0 0-1,9-7 1,36-25-575,-23 16 231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33 16692,'-6'0'832,"1"0"1,-1-1-1,0 0 1,-9-4 0,11 4-668,1 0 0,0 0 1,0 0-1,-1 0 0,1 0 1,0 1-1,-1-1 0,1 1 0,-1 0 1,1 0-1,-1 1 0,1-1 1,0 1-1,-1-1 0,1 1 1,-5 2-1,3 0-139,0 0-1,0 1 1,0-1 0,1 1 0,-1 0-1,1 0 1,0 1 0,0-1-1,0 1 1,1 0 0,0 0-1,0 0 1,0 1 0,-2 5-1,0 0-41,1 0 0,1 0-1,0 0 1,0 0 0,1 1-1,-1 14 1,3-25 11,0 1 1,0 0-1,0 0 0,0-1 1,0 1-1,0 0 1,1-1-1,-1 1 0,0 0 1,1-1-1,-1 1 1,1 0-1,0-1 0,-1 1 1,1-1-1,0 1 1,0-1-1,0 1 0,0-1 1,0 0-1,1 0 1,-1 1-1,0-1 0,0 0 1,1 0-1,1 1 1,0-1-6,0 0 0,-1 0 0,1-1 1,0 1-1,0-1 0,0 0 0,0 0 1,-1 0-1,1 0 0,0 0 0,0-1 1,0 1-1,0-1 0,-1 1 0,6-3 1,11-6-79,-1 0 0,1-1 0,-2-1 0,33-26 0,-27 20-85,46-27-1,-68 43 165,0 0 0,0 0-1,1 1 1,-1-1 0,1 0 0,-1 1 0,1-1 0,-1 1-1,1 0 1,-1 0 0,1-1 0,-1 1 0,1 0 0,-1 0-1,1 0 1,0 0 0,-1 1 0,1-1 0,-1 0 0,1 1-1,-1-1 1,1 1 0,1 0 0,-1 1 4,0 0 1,0 0-1,-1 0 0,1 0 1,0 0-1,-1 0 1,1 1-1,-1-1 0,0 0 1,0 1-1,0-1 0,1 6 1,7 28 13,-8-27 14,1-1 0,0 1 0,1-1 0,4 11 0,-7-19-17,0 1-1,0-1 1,0 1 0,1-1-1,-1 1 1,0-1 0,1 1 0,-1-1-1,0 0 1,1 1 0,-1-1 0,0 1-1,1-1 1,-1 0 0,1 1 0,-1-1-1,1 0 1,-1 0 0,1 1-1,-1-1 1,1 0 0,-1 0 0,1 0-1,-1 0 1,1 1 0,-1-1 0,1 0-1,-1 0 1,1 0 0,-1 0-1,1 0 1,-1 0 0,1-1 0,-1 1-1,1 0 1,-1 0 0,1 0 0,0 0-1,-1-1 1,0 1 0,1 0-1,-1 0 1,1-1 0,-1 1 0,1 0-1,-1-1 1,0 1 0,1 0 0,-1-1-1,1 1 1,-1-1 0,0 1-1,0-1 1,1 0 0,20-31 163,-18 25-129,3-2 17,-3 2-31,0 1 0,1 0 0,0 1 0,8-10 0,-12 14-29,1 1-1,0-1 1,0 0-1,-1 0 1,1 1 0,0-1-1,0 1 1,0-1-1,0 1 1,0-1 0,0 1-1,0-1 1,0 1-1,0 0 1,0-1 0,0 1-1,0 0 1,0 0-1,1 0 1,-1 0 0,0 0-1,0 0 1,0 0 0,0 0-1,0 1 1,0-1-1,0 0 1,0 1 0,0-1-1,0 0 1,0 1-1,0 0 1,0-1 0,0 1-1,0-1 1,1 2-1,28 27-120,-23-21 92,1 0 0,0-1 0,11 8-1,-15-13 32,0 1 0,0-1-1,0 0 1,0-1 0,0 1-1,0-1 1,0 0-1,1 0 1,-1 0 0,0-1-1,8 1 1,-4-2 20,0 0 0,0 0 0,0-1 0,0 0 0,0-1 0,-1 0 0,1 0 0,-1 0 0,0-1 0,0 0 0,0 0 0,0-1 0,-1 0 0,0 0 0,8-9 0,-7 7 18,-1 1-1,0-1 0,0 0 1,-1 0-1,0-1 1,-1 0-1,0 0 0,0 0 1,0 0-1,-1-1 0,0 1 1,-1-1-1,3-14 0,-5 22-30,0-1 0,0 1 0,0-1 0,0 1 0,0 0 0,0-1 0,0 1 0,0 0-1,0-1 1,-1 1 0,1 0 0,-1-1 0,1 1 0,-2-2 0,2 3-6,0 0 0,0 0 1,-1 0-1,1-1 0,0 1 0,-1 0 1,1 0-1,0 0 0,-1-1 0,1 1 1,0 0-1,-1 0 0,1 0 0,-1 0 1,1 0-1,0 0 0,-1 0 0,1 0 1,0 0-1,-1 0 0,1 0 0,-1 0 1,1 0-1,0 0 0,-1 1 1,1-1-1,0 0 0,-1 0 0,1 0 1,-1 1-1,-1 1-5,-1-1 1,1 1-1,-1 1 1,1-1-1,0 0 1,0 0-1,0 1 1,0-1-1,0 1 1,-1 3-1,1-3 0,0 1 0,1-1 0,-1 1-1,1-1 1,0 1 0,0 0 0,0-1-1,1 1 1,-1 6 0,1-10 4,0 0-1,1 0 1,-1 0 0,0 0 0,0 1-1,1-1 1,-1 0 0,0 0-1,0 0 1,1 0 0,-1 0-1,0 0 1,1 0 0,-1 0 0,0 0-1,0 0 1,1 0 0,-1 0-1,0 0 1,1 0 0,-1 0-1,0 0 1,0 0 0,1 0-1,-1 0 1,0 0 0,0-1 0,1 1-1,-1 0 1,0 0 0,0 0-1,1 0 1,-1-1 0,18-8-93,-5 3-28,-12 6 106,1-1 0,-1 1 0,1 0 0,-1 0 0,1-1 0,-1 1-1,1 0 1,-1 0 0,1 1 0,-1-1 0,1 0 0,-1 0 0,0 1 0,1-1 0,-1 1 0,1-1 0,-1 1-1,0 0 1,1-1 0,-1 1 0,0 0 0,0 0 0,1 0 0,-1 0 0,2 2 0,1 3-24,-1-1-1,0 1 1,1 0 0,3 12 0,-5-12 42,0-1 1,1 0-1,-1 0 1,1 0-1,0 0 1,0-1-1,5 6 1,-7-9 6,0 0 0,1 0 0,-1 0 0,1 0 0,-1 0 0,1-1 1,-1 1-1,1-1 0,0 1 0,-1-1 0,1 1 0,0-1 0,-1 0 0,1 0 1,0 0-1,0 0 0,-1 0 0,1 0 0,0 0 0,-1 0 0,1-1 0,0 1 1,-1-1-1,1 1 0,-1-1 0,1 0 0,0 0 0,1-1 0,11-6 57,-1 0-1,0-1 1,13-13-1,-18 15-74,0 0-1,1 0 1,-1 1 0,1 0-1,1 1 1,-1 0-1,1 0 1,0 1 0,13-4-1,-22 7-3,1 1-1,-1 0 1,1 0-1,0 0 0,-1 0 1,1 0-1,0 0 0,-1 0 1,1 1-1,0-1 1,-1 0-1,1 1 0,-1-1 1,1 1-1,-1 0 1,1 0-1,-1-1 0,0 1 1,3 2-1,-2-1-7,0 0 1,0 1-1,0-1 0,-1 0 0,1 1 1,-1 0-1,1-1 0,-1 1 0,0 0 1,1 3-1,1 4-190,-1 1 1,-1 0-1,1 0 0,-1 17 1,-1-36 94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18812,'1'36'1893,"2"24"-440,-3-55-1321,1 1 1,0-1-1,0 0 0,0 1 1,1-1-1,0 0 1,5 9-1,-6-13-123,-1 0 0,1 0 0,0 0 0,0 0 0,0 0 0,0 0-1,0 0 1,0 0 0,0-1 0,0 1 0,1 0 0,-1-1 0,0 1 0,0-1 0,1 0 0,-1 1 0,0-1 0,0 0 0,1 1 0,-1-1-1,0 0 1,1 0 0,-1 0 0,0 0 0,1-1 0,-1 1 0,0 0 0,1 0 0,-1-1 0,0 1 0,0-1 0,0 1 0,1-1 0,-1 0-1,2-1 1,4-2-4,1-1 1,-1 0-1,0-1 0,7-6 0,24-25-1,-20 18-1,0 1 1,30-20-1,-47 37-6,0-1 1,1 1-1,-1 0 0,1 0 0,-1 0 0,1 1 0,0-1 0,-1 0 0,1 1 0,0-1 0,-1 1 0,1-1 0,0 1 0,0 0 0,0 0 1,-1-1-1,1 1 0,0 1 0,0-1 0,0 0 0,-1 0 0,1 1 0,0-1 0,0 1 0,-1-1 0,1 1 0,0 0 0,-1 0 0,1 0 0,-1 0 1,1 0-1,-1 0 0,1 0 0,-1 0 0,0 0 0,0 1 0,1-1 0,-1 1 0,0-1 0,0 1 0,0 1 0,5 8-13,-1-1-1,0 2 0,-1-1 0,0 0 1,1 13-1,-1-10 7,-1 0-7,-1-5 15,0 0-1,1 0 1,0-1-1,8 17 1,-10-24 9,-1 1 0,1-1 0,0 0 0,0 1 0,0-1 0,0 0 0,0 0 0,0 0 0,0 0 0,1 0 0,-1 0 0,0 0 0,1 0 0,-1-1 0,0 1 0,1 0 0,-1-1 0,1 1 0,-1-1 0,1 0 1,-1 1-1,1-1 0,-1 0 0,1 0 0,0 0 0,-1 0 0,1 0 0,-1 0 0,1 0 0,-1-1 0,1 1 0,-1-1 0,1 1 0,-1-1 0,2 0 0,7-5 47,-1 0 0,0 0 0,0-1 1,-1 0-1,0-1 0,0 0 0,0 0 0,9-14 0,4-4 78,-9 12-64,-6 6-58,0 1 1,0 1-1,0-1 1,1 1-1,0 0 1,14-8-1,-20 13-15,-1 1 0,1 0 0,0 0 1,0-1-1,0 1 0,0 0 0,0 0 0,-1 0 0,1 0 0,0 0 0,0 0 0,0 0 0,0 0 0,0 1 1,-1-1-1,1 0 0,0 0 0,0 1 0,0-1 0,-1 0 0,1 1 0,0-1 0,0 1 0,-1-1 0,1 1 0,0-1 1,-1 1-1,1 0 0,-1-1 0,1 1 0,-1 0 0,1 0 0,-1-1 0,1 1 0,-1 0 0,1 0 0,-1-1 1,0 1-1,0 0 0,1 1 0,8 38-144,-8-36 127,3 31-97,-4-26 108,1 1 0,0-1 0,1 0 0,0 0-1,0 0 1,1-1 0,6 16 0,-8-23 20,-1 0 1,1 0-1,0 0 0,-1 0 0,1-1 0,0 1 1,0 0-1,-1 0 0,1 0 0,0-1 0,0 1 1,0 0-1,0-1 0,0 1 0,0-1 1,0 1-1,0-1 0,0 0 0,0 1 0,0-1 1,0 0-1,1 0 0,0 1 0,1-2 9,-1 1-1,0 0 1,0-1 0,0 0-1,0 1 1,0-1-1,0 0 1,0 0-1,0 0 1,-1 0-1,4-2 1,2-3 42,0 0 0,-1-1 0,0 1 0,9-13 0,-2 0-21,-1 0 0,0-1 0,-2 0 0,0-1-1,-1 0 1,-1-1 0,5-23 0,-13 44-45,0 1 1,0-1-1,1 1 1,-1-1-1,0 0 1,0 1-1,0-1 1,0 0-1,0 1 1,0-1-1,0 1 0,0-1 1,0 0-1,0 1 1,-1-1-1,1 1 1,0-1-1,0 0 1,0 1-1,-1-1 1,1 0-1,-10 4-125,-10 17 17,1 5 65,-19 32 0,33-49 67,0 1-1,1 0 0,0 0 0,1 0 1,-1 0-1,2 1 0,-1-1 0,0 11 1,3-19-15,0 0 1,-1 0-1,1 0 1,0 0-1,0 0 1,0 0-1,0 0 1,1 0-1,-1 1 1,0-1 0,0 0-1,1 0 1,-1 0-1,0 0 1,1 0-1,-1 0 1,1 0-1,-1 0 1,1-1-1,0 1 1,-1 0-1,1 0 1,0 0 0,0-1-1,-1 1 1,1 0-1,0-1 1,0 1-1,0 0 1,0-1-1,0 1 1,0-1-1,2 1 1,2 0 5,1-1-1,-1 1 1,0-1 0,1-1 0,-1 1-1,6-2 1,-7 2-142,0-1 0,0 1-1,1-1 1,-1 1 0,0 0 0,0 1-1,0-1 1,7 2 0,-10-1 10,0-1 1,-1 1-1,1 0 0,0-1 0,-1 1 1,1 0-1,0 0 0,-1 0 1,1 0-1,-1-1 0,1 1 0,-1 0 1,0 0-1,1 0 0,-1 0 0,0 0 1,0 0-1,1 2 0,0 3-379,3 1-173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11626,'-7'5'497,"-1"-2"-353,0 0-88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14451,'-16'67'6283,"16"-67"-6260,0 0 1,0 0 0,0 1 0,0-1-1,0 0 1,0 0 0,0 0-1,0 1 1,0-1 0,0 0 0,0 0-1,0 0 1,0 1 0,0-1-1,0 0 1,0 0 0,0 0 0,0 1-1,1-1 1,-1 0 0,0 0-1,0 0 1,0 0 0,0 0-1,0 1 1,0-1 0,1 0 0,-1 0-1,0 0 1,0 0 0,0 0-1,1 0 1,-1 0 0,0 0 0,0 1-1,0-1 1,0 0 0,1 0-1,-1 0 1,0 0 0,0 0 0,0 0-1,1 0 1,-1 0 0,0 0-1,0 0 1,0 0 0,1 0-1,-1-1 1,0 1 0,0 0 0,0 0-1,1 0 1,-1 0 0,0 0-1,0 0 1,0 0 0,0 0 0,1-1-1,-1 1 1,0 0 0,0 0-1,0 0 1,0 0 0,0-1 0,0 1-1,1 0 1,11-10 315,-12 10-338,29-31 403,19-18-178,-45 46-215,2 0-1,-1-1 1,0 2 0,1-1-1,-1 0 1,1 1-1,-1 0 1,1 0 0,10-3-1,-14 5-9,1 0 0,-1 0 0,0 0-1,0 0 1,1 0 0,-1 1 0,0-1-1,0 0 1,1 0 0,-1 1 0,0-1-1,0 1 1,0-1 0,0 1 0,0-1-1,1 1 1,-1 0 0,0 0 0,0-1-1,-1 1 1,1 0 0,0 0 0,0 0-1,0 0 1,-1 0 0,1 0 0,0 0 0,-1 0-1,1 1 1,-1-1 0,1 0 0,-1 0-1,0 0 1,1 1 0,-1-1 0,0 0-1,0 0 1,0 2 0,2 7-1,-2 0-1,1 1 1,-2 15 0,0-19-1,-1 13 27,-8 38 0,8-49 16,4-8 72,3-3-103,5-6-154,33-19-1778,-3 2 851,-18 7 443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17100,'1'-2'1461,"0"6"-365,-1 13 224,0 33-548,-1-36-548,1 8-186,-2 49-709,14 129 1,-16-214-653,0 0 0,-1 0-1,0 1 1,-8-14 0,-1-1 2723,-22-31-1,29 41 1063,7 17-2339,0 1-1,0-1 1,0 1-1,0-1 1,0 1-1,0-1 0,0 1 1,0-1-1,1 1 1,-1-1-1,0 1 1,0-1-1,1 1 1,-1-1-1,0 1 1,1 0-1,-1-1 1,0 1-1,1 0 0,-1-1 1,1 0-1,2 0 169,0 0-1,0-1 1,0 1-1,1 0 1,-1 1-1,0-1 0,6 0 1,-2 0-736,81-14-634,-55 10 659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61 18156,'1'-14'1266,"-1"10"-878,0 1 0,0-1 0,0 0-1,0 0 1,0 0 0,-1 1 0,-1-8-1,1 10-322,1 1 0,0-1 0,-1 0 0,1 1-1,0-1 1,-1 1 0,1-1 0,-1 1-1,1-1 1,-1 1 0,1 0 0,-1-1-1,1 1 1,-1 0 0,0-1 0,1 1 0,-1 0-1,1-1 1,-2 1 0,0 0 39,0 0 1,0 0-1,1 0 1,-1 0-1,0 0 1,0 0-1,1 1 1,-1-1-1,0 0 1,-3 2-1,-7 4 31,-1 0 0,1 1 0,1 0 0,-21 17 0,-41 40-440,67-59 255,4-3-29,0 0-1,-1 1 0,1-1 1,0 0-1,0 1 0,0-1 1,-2 6-1,4-8 59,0 1 0,-1-1-1,1 0 1,0 1 0,0-1 0,0 0-1,0 1 1,0-1 0,0 0-1,0 1 1,0-1 0,0 0 0,0 1-1,0-1 1,1 0 0,-1 1 0,0-1-1,0 0 1,0 1 0,0-1-1,0 0 1,1 1 0,-1-1 0,0 0-1,0 0 1,1 1 0,15 4-520,20-3-672,49-4-1,-3 0-58,-77 2 1183,-1 1 1,1-1 0,-1 1 0,1 0 0,-1 0-1,5 3 1,-8-4 89,0 0-1,-1 0 1,1 0-1,-1 1 1,1-1 0,0 0-1,-1 0 1,1 1-1,-1-1 1,1 1-1,-1-1 1,1 0-1,-1 1 1,1-1 0,-1 1-1,1-1 1,-1 1-1,1 0 1,-1-1-1,0 1 1,0-1-1,1 1 1,-1 0 0,0-1-1,0 1 1,1 0-1,-1-1 1,0 1-1,0 0 1,0-1 0,0 1-1,0 0 1,0-1-1,0 1 1,0 0-1,-1-1 1,1 1-1,0 0 1,0-1 0,0 1-1,-1-1 1,1 1-1,0 0 1,-1-1-1,1 1 1,-1-1-1,1 1 1,0-1 0,-2 2-1,-6 6 203,0 1 1,-1-2-1,0 1 1,-1-1-1,-18 11 0,-57 24 598,79-39-853,-32 11-71,36-13 118,-1-1-1,1 1 0,0-1 1,-1 1-1,1-1 1,-1 0-1,1 0 1,0 0-1,-1 0 1,1 0-1,-1-1 0,-3-1 1,-3-6-197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16243,'1'21'2449,"7"41"0,-1-12-1415,-3-16-849,1 1 0,2 0 1,11 33-1,-17-65-211,0 0 1,0 0 0,0 0 0,0 0 0,1 0-1,-1 0 1,1-1 0,0 1 0,0-1 0,0 1-1,0-1 1,4 3 0,-4-4-10,0 1 0,0-1 1,0 0-1,1 0 0,-1-1 0,0 1 0,1 0 1,-1-1-1,0 0 0,1 1 0,-1-1 1,1 0-1,-1 0 0,0 0 0,1-1 0,4 0 1,23-7-371,-24 6 312,0 0 1,1 0 0,-1 1-1,1 0 1,0 0-1,-1 0 1,9 1-1,-14 1 83,1-1-1,0 1 0,0-1 0,0 1 0,-1 0 0,1-1 0,0 1 0,-1 0 0,1 0 0,0 1 0,-1-1 0,1 0 0,-1 0 0,0 1 1,0-1-1,1 1 0,-1-1 0,0 1 0,0-1 0,0 1 0,0 0 0,-1 0 0,1-1 0,0 1 0,-1 0 0,1 0 0,-1 0 1,0 0-1,1 0 0,-1 2 0,0 1 57,1 0-1,-1-1 1,0 1 0,0 0 0,0-1 0,-1 1 0,0-1-1,1 1 1,-2 0 0,1-1 0,0 0 0,-1 1 0,0-1 0,-3 6-1,1-4 78,0-1 1,-1 1-1,1-1 0,-1 0 0,0-1 0,0 1 0,-1-1 0,1 0 0,-7 4 0,1-2 51,0-1-1,0 0 0,0-1 1,0 0-1,-1 0 1,1-1-1,-1-1 1,0 0-1,0-1 0,-23 0 1,27-1-259,-1-2 0,1 1 0,-14-5 0,20 5-11,0 1 0,0-1 0,0 0 0,0 0 0,0 0 0,0-1 0,0 1 0,-3-3 1,5 4 34,-1-1 1,1 1 0,0-1 0,-1 1-1,1-1 1,0 1 0,-1-1 0,1 1 0,0-1-1,0 0 1,0 1 0,0-1 0,-1 1-1,1-1 1,0 0 0,0 1 0,0-1 0,0 1-1,0-1 1,0 0 0,0 1 0,1-1-1,-1 1 1,0-1 0,0 0 0,0 1 0,1-1-1,-1 1 1,1-2 0,0 1-54,0-1 1,0 1-1,1 0 1,-1-1-1,0 1 1,1 0-1,-1 0 1,1 0-1,-1 0 1,1 0-1,0 0 1,-1 0-1,1 1 1,0-1-1,-1 0 1,3 1-1,33-5-967,2 4 110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41 18332,'0'-1'102,"0"-1"-1,0 1 1,0-1 0,0 1 0,0-1 0,0 1-1,0-1 1,-1 1 0,1-1 0,-1 1 0,1-1-1,-1 1 1,1 0 0,-1-1 0,0 1-1,1 0 1,-1-1 0,0 1 0,0 0 0,0 0-1,0 0 1,0 0 0,0 0 0,-1 0 0,1 0-1,0 0 1,0 0 0,-1 1 0,1-1-1,0 0 1,-1 1 0,1-1 0,-1 1 0,1 0-1,-1-1 1,-1 1 0,0 0 3,-1 0 1,1 0 0,0 1-1,0-1 1,0 1-1,0 0 1,0 0-1,0 0 1,0 1-1,0-1 1,0 1-1,0-1 1,0 1-1,1 0 1,-1 0-1,-3 3 1,1 1-79,1-1 0,0 1 0,0 0 1,0 0-1,0 0 0,-3 10 0,6-14-29,0 1 0,0-1 0,0 0-1,0 1 1,1-1 0,-1 1-1,1-1 1,-1 1 0,1 0 0,0-1-1,0 1 1,0-1 0,0 1-1,0-1 1,1 1 0,-1 0 0,1-1-1,0 1 1,0-1 0,2 5-1,-2-6 1,0 0 0,0 0-1,1-1 1,-1 1-1,0 0 1,0 0 0,1-1-1,-1 1 1,1 0-1,-1-1 1,0 0-1,1 1 1,-1-1 0,1 0-1,-1 0 1,1 0-1,-1 1 1,1-2-1,-1 1 1,1 0 0,-1 0-1,1 0 1,-1-1-1,2 0 1,43-15-22,-30 10 15,-6 2 12,5-2-50,1 1 0,-1 1 0,1 0 0,19-2 0,-31 6 28,0-1 0,0 1 0,0 0 1,0 1-1,0-1 0,-1 1 0,1-1 1,0 1-1,0 0 0,-1 1 0,1-1 1,-1 1-1,1-1 0,-1 1 0,1 0 0,-1 0 1,0 1-1,0-1 0,0 1 0,0-1 1,-1 1-1,1 0 0,2 4 0,-1 0-23,0 0 0,-1 0 0,0 0 0,-1 1 0,1-1-1,-1 1 1,1 11 0,-2-11 97,1 1-1,0-1 1,1 1 0,4 8-1,-7-17-40,0 1 0,0-1 1,0 0-1,0 0 0,1 1 0,-1-1 0,0 0 0,0 0 0,1 1 0,-1-1 0,0 0 0,1 0 0,-1 0 0,0 0 0,0 1 0,1-1 1,-1 0-1,0 0 0,1 0 0,-1 0 0,0 0 0,1 0 0,-1 0 0,0 0 0,1 0 0,-1 0 0,0 0 0,1 0 0,-1 0 0,0 0 1,1 0-1,-1 0 0,0 0 0,1 0 0,-1-1 0,0 1 0,0 0 0,1 0 0,-1 0 0,0-1 0,1 1 0,-1 0 0,0 0 1,0 0-1,0-1 0,1 1 0,-1 0 0,0-1 0,0 1 0,11-14 339,9-21 329,-12 19-843,18-25 1,-22 36-171,0 0 0,0 1 0,0-1 0,1 1 0,0 0 1,0 0-1,0 1 0,11-6 0,2 0-325,2 1-214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246 251 13715,'-6'-3'567,"1"0"1,0 1-1,-1-1 0,1 1 0,-1 0 1,0 0-1,0 1 0,1 0 1,-1 0-1,0 0 0,0 1 1,-7 0-1,6 1-344,1 0 0,0 0 1,0 0-1,0 1 0,0 0 1,0 0-1,0 1 0,0 0 1,1 0-1,-8 5 0,5-2-198,1 0-1,-1 1 1,1 0-1,0 1 1,1-1 0,-1 1-1,2 1 1,-1-1-1,1 1 1,0 0-1,1 0 1,0 0-1,1 1 1,-3 11-1,5-18-22,0 0 0,0 0-1,1 0 1,0 0 0,-1 0-1,1 0 1,0 0 0,0 0-1,1 0 1,-1 0 0,1 0-1,-1 1 1,1-1 0,0-1-1,0 1 1,3 6 0,-2-8-3,-1 1 1,0-1 0,1 0-1,0 0 1,-1 0 0,1 0-1,0 0 1,-1 0 0,1 0-1,0 0 1,0-1 0,0 1-1,-1-1 1,1 1 0,0-1-1,0 0 1,0 0 0,0 0-1,0 0 1,0 0 0,0 0-1,0 0 1,0-1 0,0 1-1,0-1 1,-1 1 0,1-1-1,3-2 1,12-3-31,-1-2 0,-1 0-1,1-1 1,-1-1 0,22-18 0,65-65-34,-67 57 152,-2-2 0,-1-1 1,-2-1-1,40-71 0,-59 88 40,-11 23-125,0 0 1,-1 0-1,1 0 0,0 0 1,0 0-1,0 0 0,0 0 1,0 0-1,0 0 0,0 0 1,-1 0-1,1 0 0,0 0 1,0 0-1,0 0 0,0 0 1,0 0-1,0-1 0,0 1 1,-1 0-1,1 0 0,0 0 1,0 0-1,0 0 1,0 0-1,0 0 0,0 0 1,0 0-1,0 0 0,0 0 1,-1-1-1,1 1 0,0 0 1,0 0-1,0 0 0,0 0 1,0 0-1,0 0 0,0 0 1,0-1-1,0 1 0,0 0 1,0 0-1,0 0 0,0 0 1,0 0-1,0 0 1,0 0-1,0-1 0,0 1 1,0 0-1,0 0 0,0 0 1,0 0-1,0 0 0,0 0 1,0 0-1,1-1 0,-1 1 1,0 0-1,0 0 0,0 0 1,0 0-1,0 0 0,0 0 1,-8 6 39,-4 8-21,1 1-1,1 1 1,-16 30-1,-21 57-39,41-90 24,-2 6-31,4-13-68,1 1 0,0 0 0,0 0 0,0 0 1,1 0-1,0 0 0,1 0 0,0 1 0,0-1 0,0 10 0,1-16 69,0-1-1,0 0 0,0 1 1,0-1-1,0 0 0,0 1 1,0-1-1,0 0 0,1 0 1,-1 1-1,0-1 0,0 0 0,0 1 1,1-1-1,-1 0 0,0 0 1,0 1-1,0-1 0,1 0 1,-1 0-1,0 0 0,0 0 1,1 1-1,-1-1 0,0 0 1,1 0-1,-1 0 0,0 0 1,1 0-1,-1 0 0,0 0 0,1 0 1,-1 0-1,0 1 0,1-2 1,-1 1-1,0 0 0,1 0 1,13-6-598,1-4 305,0-2-1,13-12 1,6-9-389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5:26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1 340 14067,'10'-21'406,"0"1"0,2 0 0,0 1 0,1 0 0,1 1 1,0 1-1,2 0 0,0 1 0,23-18 0,-15 16-193,0 0 1,2 2 0,0 1-1,0 1 1,1 1-1,45-14 1,-58 23-169,0 0 1,1 1-1,0 0 1,0 1-1,-1 1 1,27 1 0,-37 0-46,0 0 1,0 0 0,-1 1 0,1 0-1,0 0 1,0 0 0,0 0 0,0 0-1,-1 1 1,1 0 0,-1 0 0,1 0-1,-1 0 1,0 0 0,0 1 0,1-1-1,-2 1 1,1 0 0,0 0 0,-1 0-1,1 0 1,-1 1 0,0-1 0,0 0-1,0 1 1,-1 0 0,1-1 0,-1 1 0,2 6-1,-2 0-5,0 0-1,-1 0 1,0 0-1,0 0 0,-1-1 1,0 1-1,-1 0 1,0 0-1,-1-1 0,0 1 1,-7 15-1,-5 6 4,-1-1 0,-21 29 0,-104 144 65,140-201-66,-1 0 0,1 0 1,0 0-1,0 0 0,0 1 1,0-1-1,0 0 0,1 0 1,-1 1-1,1-1 0,-1 0 0,1 1 1,0 2-1,0-4 1,1 0 0,-1 1 0,0-1 0,1 0 0,0 1 0,-1-1 0,1 0-1,0 0 1,-1 0 0,1 1 0,0-1 0,0 0 0,0 0 0,0 0 0,0 0 0,0-1 0,0 1 0,0 0 0,1 0-1,-1-1 1,0 1 0,3 0 0,28 13-16,1-3-1,37 9 1,5 1 44,-47-12 39,90 33-46,-105-36 155,0 0-1,0 1 1,-1 1-1,0 0 1,0 0-1,15 15 1,-24-19 1011,-5-4-647,-11-7-757,-13-4-941,18 11 755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4:3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15627,'-1'3'353,"-1"-1"0,1 1 0,-1 0 0,0-1 0,0 0 0,0 1 0,0-1 0,-1 0 0,1 0 0,0 0 0,-1 0 0,-5 2 0,-16 16 2049,23-19-2414,0 0-1,0 0 0,0 0 1,0 0-1,1 0 1,-1 1-1,0-1 0,1 0 1,0 0-1,-1 1 1,1-1-1,-1 0 0,1 1 1,0-1-1,0 0 1,0 1-1,0-1 0,0 1 1,0-1-1,0 0 1,0 1-1,1-1 0,-1 0 1,1 1-1,-1-1 1,1 0-1,-1 0 0,1 1 1,-1-1-1,1 0 1,0 0-1,0 0 0,0 0 1,0 0-1,0 0 1,0 0-1,0 0 0,2 1 1,0 1-49,1 0 1,1 0 0,-1 0-1,0-1 1,1 1 0,-1-1-1,1 0 1,0-1 0,5 2-1,24 0-104,-27-3 153,-1 1-1,0-1 0,1 1 1,-1 0-1,0 0 0,1 1 1,-1 0-1,7 3 1,-12-5 26,-1 0 1,1 1 0,-1-1 0,1 1 0,-1-1 0,1 1 0,-1 0 0,1-1 0,-1 1 0,0-1 0,1 1 0,-1 0 0,0-1 0,0 1 0,1 0 0,-1 0 0,0-1-1,0 1 1,0 0 0,0-1 0,0 1 0,0 0 0,0 0 0,0-1 0,0 1 0,0 0 0,-1-1 0,1 1 0,0 0 0,0-1 0,-1 1 0,1 0 0,0-1 0,-1 1-1,1-1 1,0 1 0,-1 0 0,1-1 0,-1 1 0,1-1 0,-1 1 0,0 0 0,-28 26 759,24-22-605,-17 12 325,0 0 0,-2-1 0,1-1 0,-2-1 0,0-2 0,-38 15 0,55-25-309,5-1-151,1-1-1,-1 1 1,1 0 0,-1 0-1,1 0 1,-1 1-1,1-1 1,-1 0 0,1 1-1,0-1 1,0 1-1,0 0 1,0 0 0,0 0-1,0 0 1,-1 2-1,-1 12-159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5:5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 22029,'10'-7'293,"-15"9"-116,-19 14-38,18-10-112,-1 1-1,1 0 1,0 0-1,1 1 0,0 0 1,0 0-1,1 0 1,-5 12-1,-2 9-14,-8 36 0,17-58-24,1 0 0,0 0 1,0 1-1,0-1 0,1 0 0,0 1 1,1-1-1,0 0 0,1 9 1,-1-15 3,-1 1 1,1 0 0,-1 0-1,1 0 1,0-1 0,0 1-1,0-1 1,0 1 0,0 0-1,0-1 1,0 0 0,1 1-1,-1-1 1,0 0 0,1 0-1,2 2 1,-2-2 1,-1 0 0,1-1 0,0 1 0,0-1 1,0 0-1,0 1 0,1-1 0,-1 0 0,0 0 0,0 0 0,0-1 0,0 1 0,0 0 1,0-1-1,0 1 0,0-1 0,0 0 0,2-1 0,7-3 10,0 0-1,-1-1 1,0-1-1,0 0 1,-1 0-1,12-11 1,-3-1 462,29-37-1,-18 64-389,115 42-337,-143-50 265,-1 0 1,1 1-1,-1-1 1,0 0-1,1 0 1,-1 0-1,1 0 1,-1 1-1,1-1 1,-1 0-1,1 0 0,-1 0 1,1 0-1,-1 0 1,0 0-1,1 0 1,-1 0-1,1 0 1,-1 0-1,1 0 1,-1 0-1,1-1 1,-1 1-1,1 0 0,-1 0 1,1 0-1,-1-1 1,0 1-1,1 0 1,-1-1-1,0 1 1,1 0-1,-1 0 1,0-1-1,1 1 1,-1-1-1,1 0 0,-1 0 29,0-1-1,0 0 1,0 1-1,0-1 0,0 0 1,0 1-1,-1-1 1,1 1-1,0-1 0,-1 0 1,0-1-1,-23-45 686,23 46-698,-7-11 180,5 10-189,1-1-1,0 1 1,0 0-1,0-1 1,1 1-1,-3-8 1,25 11-358,-4 3 254,44 5-1012,-56-8 1025,0 0-1,0-1 0,0 1 1,0-1-1,0 0 0,0 0 0,0 0 1,0-1-1,8-4 0,6-5-217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5:5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10 129 12571,'9'-10'1164,"-3"3"-391,0 0 0,0-1 1,-1 1-1,0-1 0,0 0 1,6-16-1,-11 24-732,0 0 1,0 0-1,0 0 0,0 0 0,0 0 0,0-1 1,0 1-1,1 0 0,-1 0 0,0 0 0,0 0 1,0 0-1,0 0 0,0 0 0,0 0 0,0 0 1,0 0-1,0 0 0,0-1 0,0 1 1,0 0-1,0 0 0,0 0 0,0 0 0,0 0 1,0 0-1,0 0 0,0-1 0,0 1 0,0 0 1,0 0-1,0 0 0,0 0 0,0 0 1,0 0-1,0 0 0,0 0 0,0-1 0,0 1 1,0 0-1,0 0 0,0 0 0,0 0 0,0 0 1,0 0-1,0 0 0,0 0 0,0 0 0,-1 0 1,1-1-1,0 1 0,0 0 0,0 0 1,0 0-1,0 0 0,0 0 0,0 0 0,0 0 1,-1 0-1,1 0 0,0 0 0,0 0 0,0 0 1,0 0-1,0 0 0,0 0 0,-1 0 0,-7 8 910,-10 17-398,12-11-515,0 1-1,1 0 1,0 0-1,1 0 1,1 1-1,1-1 1,0 1-1,0 0 0,2 0 1,0-1-1,3 19 1,-3-31-53,1 1 1,0-1 0,-1 0-1,1 0 1,0 0 0,0 0-1,1 0 1,-1 0 0,1 0-1,0 0 1,-1-1-1,1 1 1,0 0 0,0-1-1,1 0 1,-1 1 0,1-1-1,-1 0 1,6 3 0,-5-4 2,1 1-1,-1-1 1,0 0 0,1-1 0,-1 1 0,1 0 0,-1-1 0,1 0 0,-1 0 0,1 0 0,-1 0 0,1-1 0,-1 1 0,0-1 0,1 0 0,-1 0 0,0 0 0,5-2 0,5-4 31,0 0 1,0 0 0,-1-1 0,-1-1-1,1 0 1,-1 0 0,14-16-1,-11 9 144,-1 0 0,-1-1 0,0 0 0,14-30 0,-22 39-73,-3 6-61,0 1-1,0-1 0,0 0 1,0 0-1,0 1 1,-1-1-1,1 0 1,-1 0-1,1 0 0,-1 0 1,0 0-1,0 0 1,0-2-1,-2 4 138,-3 6-132,-3 10-67,5-11 20,-16 49-168,18-50 153,0 0-1,0 0 0,1 0 0,-1 0 0,1 0 1,0 0-1,0 0 0,0 0 0,0 0 0,1 0 1,2 7-1,-3-10 21,0 0 1,1-1 0,-1 1-1,0 0 1,1 0-1,-1 0 1,1 0-1,0-1 1,-1 1 0,1 0-1,0-1 1,-1 1-1,1 0 1,0-1-1,0 1 1,-1-1 0,1 1-1,0-1 1,0 0-1,0 1 1,0-1-1,0 0 1,0 1 0,1-1-1,0 0-3,0 0 0,0 0 0,1 0 0,-1-1 0,0 1 0,1 0 0,-1-1 0,0 0 0,4-1 0,2-2-15,1-1 1,-1 1 0,-1-1-1,9-7 1,-14 10 21,41-38-9,-40 37 28,0 0-1,0 0 1,-1-1 0,1 1 0,-1-1 0,0 0-1,0 1 1,0-1 0,-1 0 0,1 0-1,1-7 1,-3 10-10,0 0 1,0 0-1,0 1 0,0-1 0,0 0 1,-1 0-1,1 1 0,0-1 0,0 0 0,0 0 1,-1 0-1,1 1 0,0-1 0,-1 0 1,1 1-1,0-1 0,-1 0 0,1 1 0,-1-1 1,1 1-1,-1-1 0,0 1 0,1-1 1,-1 1-1,0-1 0,1 1 0,-1-1 0,0 1 1,1 0-1,-1-1 0,0 1 0,0 0 1,1 0-1,-1-1 0,0 1 0,0 0 0,0 0 1,0 0-1,0 0-6,0 0-1,0 0 1,0 0 0,0 0-1,0 0 1,0 0 0,1 0 0,-1 0-1,0 0 1,0 0 0,0 1 0,0-1-1,0 0 1,0 1 0,1-1-1,-1 0 1,0 1 0,0-1 0,1 1-1,-1-1 1,0 1 0,1 0-1,-1-1 1,0 1 0,1 0 0,-1-1-1,1 1 1,-1 0 0,0 1 0,1-2-5,1 1 1,-1-1-1,0 0 1,0 1-1,0-1 1,1 0-1,-1 1 1,0-1-1,0 0 1,1 1-1,-1-1 1,0 0-1,1 0 1,-1 1-1,0-1 1,1 0-1,-1 0 1,1 0-1,-1 1 1,0-1-1,1 0 1,-1 0-1,1 0 1,-1 0-1,0 0 1,1 0-1,-1 0 1,1 0-1,-1 0 1,0 0-1,1 0 1,-1 0-1,1 0 1,-1 0-1,1-1 1,21-1-109,-19 2 75,30-5-238,-11 3 65,0-1 1,-1-1-1,33-10 1,-51 12 249,1 0 0,-1-1 0,0 1 0,0-1 0,0 1-1,-1-1 1,1 0 0,-1 0 0,1 0 0,-1 0 0,0-1 0,0 1 0,-1-1 0,1 1 0,-1-1 0,1 1 0,-1-1 0,0 0 0,0 0-1,-1 0 1,1 0 0,-1 1 0,0-1 0,0-4 0,0 7-29,0 1 0,0-1 0,0 1 0,0-1 0,0 1 0,-1 0 0,1-1 0,0 1 0,0-1 0,0 1 0,0 0-1,0-1 1,-1 1 0,1-1 0,0 1 0,0 0 0,-1-1 0,1 1 0,0 0 0,0-1 0,-1 1 0,1 0 0,-1 0 0,1-1 0,0 1 0,-1 0 0,1 0 0,0-1 0,-1 1 0,1 0 0,-1 0-1,1 0 1,0 0 0,-1 0 0,1 0 0,-1 0 0,1 0 0,-1 0 0,1 0 0,-1 0 0,1 0 0,0 0 0,-1 0 0,1 0 0,-1 0 0,1 0 0,0 1 0,-1-1 0,1 0 0,-1 0-1,1 0 1,0 1 0,-1-1 0,1 0 0,0 1 0,-1-1 0,-19 20 207,13-10-173,1 0 0,0 1 0,0 0 1,1 1-1,-5 16 0,9-23-62,-1 0-1,1 1 0,0-1 1,0 0-1,1 0 0,0 0 1,0 1-1,0-1 1,0 0-1,1 1 0,0-1 1,0 0-1,0 0 1,4 10-1,-3-13-101,-1 0 1,1 0 0,-1 0-1,1 0 1,0 0-1,0 0 1,0-1 0,0 1-1,0-1 1,0 1-1,0-1 1,0 0-1,1 0 1,-1 0 0,1 0-1,-1 0 1,1 0-1,-1-1 1,1 1-1,-1-1 1,1 0 0,-1 1-1,4-2 1,6 1-219,0-1 0,-1 0 0,22-6 0,12-5-467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5:5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14 15803,'1'0'67,"-1"0"-1,0 0 0,0-1 1,1 1-1,-1 0 0,0 0 1,0 0-1,0 0 0,1 0 1,-1 0-1,0-1 0,0 1 1,0 0-1,1 0 0,-1 0 1,0 0-1,0-1 0,0 1 1,0 0-1,1 0 0,-1-1 1,0 1-1,0 0 0,0 0 1,0-1-1,0 1 0,0 0 1,0 0-1,0-1 0,0 1 1,0 0-1,0 0 0,0-1 1,0 1-1,0 0 0,0 0 1,0-1-1,0 1 0,0 0 1,0 0-1,0-1 0,0 1 1,0 0-1,-1 0 0,1 0 1,0-1-1,-16-2 1478,-22 5-4,21 1-1271,1 1 1,0 0-1,0 1 1,0 1-1,0 0 1,1 2-1,-24 14 0,28-15-260,0 1 0,0 0 0,1 1 0,0 0 0,0 0 0,1 1 0,1 0 0,0 1 0,0 0 0,-6 12 0,11-17-15,0 0 0,1 1 0,-1-1 0,2 1 0,-1 0 0,1-1 0,0 1 0,0 0 0,0 0 0,1-1 0,1 12 1,0-16-26,-1 1 0,1 0 0,-1 0 0,1-1 0,0 1 0,0 0 0,0-1 0,1 1 0,-1-1 0,0 1 0,1-1 0,0 0 0,0 0 0,-1 0 0,1 0 0,0 0 0,1 0 0,-1 0 0,0-1 0,0 1 0,1-1 0,-1 1 0,1-1 0,0 0 0,-1 0 0,1 0 0,0 0 0,-1-1 0,5 1 0,3 0-84,1-1-1,0 0 1,-1 0-1,1-1 1,-1-1-1,0 0 1,1 0 0,-1-1-1,0 0 1,0-1-1,11-6 1,30-14-329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5:5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13995,'-4'8'749,"-15"46"2111,17-49-2567,1 0-1,0 0 1,0-1 0,0 1 0,1 0 0,0 0 0,0 0 0,0 0 0,1 5-1,0-9-265,-1 0-1,0 0 1,1 0-1,-1 0 1,1 0-1,0 0 1,-1 0-1,1 0 1,0 0-1,-1 0 1,1 0-1,0-1 1,0 1 0,0 0-1,0 0 1,0-1-1,0 1 1,0-1-1,0 1 1,0-1-1,0 1 1,0-1-1,0 0 1,0 1-1,0-1 1,0 0-1,0 0 1,1 0-1,-1 0 1,0 0-1,0 0 1,0 0-1,0 0 1,0 0-1,0-1 1,0 1-1,1 0 1,0-2-1,6 0 10,0-1-1,0 0 0,13-8 0,103-65-59,-122 75 28,-1 0 0,1 0 0,-1 0-1,1 0 1,-1 1 0,1-1 0,0 1-1,-1-1 1,1 1 0,0 0 0,-1-1-1,1 1 1,0 0 0,0 0 0,-1 0-1,1 0 1,0 0 0,-1 1 0,1-1 0,0 1-1,2 0 1,-2 0 5,-1 1 0,1-1 1,0 1-1,-1 0 0,1-1 0,-1 1 0,0 0 0,0 0 1,0 0-1,0 0 0,0 0 0,0 0 0,0 0 1,0 0-1,-1 0 0,1 3 0,7 36 149,-5-26-76,0 0-1,8 25 1,-10-38-72,-1-1 1,1 0 0,-1 0-1,1 0 1,-1 0-1,1 0 1,0 0 0,0 0-1,-1 0 1,1 0-1,0 0 1,0 0 0,0 0-1,0 0 1,0-1-1,0 1 1,0 0 0,1-1-1,-1 1 1,0-1-1,0 0 1,0 1 0,0-1-1,1 0 1,-1 1-1,0-1 1,0 0-1,1 0 1,-1 0 0,0 0-1,0 0 1,1 0-1,-1-1 1,0 1 0,0 0-1,1-1 1,-1 1-1,0-1 1,0 1 0,0-1-1,0 1 1,1-2-1,7-3 59,0-1-1,0 0 0,-1 0 1,9-9-1,-10 9-37,18-17 63,39-31-102,-59 50-68,0 0 0,1 1 1,-1 0-1,1 0 0,0 0 0,0 0 0,0 1 0,0 0 1,11-1-1,-16 2 28,1 1 0,0 0 0,0 0 1,-1 0-1,1 1 0,0-1 0,0 0 1,-1 1-1,1-1 0,0 1 0,-1-1 0,1 1 1,0 0-1,-1 0 0,1 0 0,-1 0 0,0 0 1,1 0-1,-1 0 0,0 0 0,1 0 1,-1 1-1,0-1 0,0 0 0,0 1 0,0-1 1,0 1-1,-1 0 0,1-1 0,0 3 0,2 5-223,0-1 0,-1 1 0,-1 0 0,1 14-1,0-9-212,-1-12 345,3-2-29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4 161 16347,'-1'72'3909,"1"18"-3663,-1-38-204,-1 19-24,12 108-1,-6-165 103,-4-14-113,0 0 0,0 0 1,1 0-1,-1 0 0,0 0 0,0 0 0,0 0 0,0 0 0,1 0 0,-1 0 0,0 0 0,0 0 0,0 0 1,0 0-1,0 0 0,1 0 0,-1 0 0,0 0 0,0 0 0,0 0 0,0 0 0,1 0 0,-1 0 0,0 0 1,0 0-1,0 0 0,0 0 0,0 0 0,1-1 0,-1 1 0,0 0 0,0 0 0,0 0 0,0 0 0,0 0 1,0 0-1,0-1 0,0 1 0,0 0 0,0 0 0,1 0 0,7-26 501,-4-19 581,-2-52 1,-2 79-894,1 22-270,1-1 1,-1 1-1,1-1 1,0 0 0,0 0-1,0 0 1,0 0-1,1 0 1,-1 0-1,4 2 1,-2 0-94,1-1 1,0 1-1,0-1 1,1 0-1,-1 0 1,13 5-1,-11-7-7,0 0 0,0-1 0,1 1 0,-1-2-1,0 1 1,1-1 0,-1 0 0,1-1 0,-1 1 0,0-1 0,1-1 0,-1 0 0,0 0-1,0 0 1,0-1 0,0 0 0,12-7 0,-5 2-187,-1-1 1,0 0-1,0-1 0,-1 0 0,-1-1 1,0-1-1,14-17 0,-22 24 283,1 0 0,-1 0 0,0 0 0,0-1 0,-1 0 0,2-6 0,-3 11 87,-1 0 1,0 1-1,1-1 0,-1 0 1,0 0-1,0 0 0,0 0 0,0 1 1,1-1-1,-1 0 0,-1 0 1,1 0-1,0 0 0,0 1 1,0-1-1,0 0 0,0 0 0,-1 0 1,1 0-1,0 1 0,-1-1 1,1 0-1,-1 0 0,1 1 0,-1-1 1,1 0-1,-1 1 0,1-1 1,-1 1-1,0-1 0,1 1 1,-1-1-1,0 1 0,0-1 0,1 1 1,-1-1-1,0 1 0,0 0 1,1 0-1,-1-1 0,0 1 0,0 0 1,0 0-1,0 0 0,0 0 1,1 0-1,-1 0 0,0 0 1,0 0-1,0 0 0,0 0 0,0 1 1,-4 0 89,0 0 1,0 0 0,0 1 0,0-1-1,0 1 1,1 0 0,-1 1 0,1-1-1,-1 1 1,1 0 0,0 0-1,-4 4 1,-6 5 487,-23 29 0,29-32-465,0 0 0,1 0 0,0 1 1,1 0-1,0 0 0,0 0 0,1 1 1,-4 13-1,9-23-110,-1 0 1,1 1-1,-1-1 1,1 0-1,0 0 1,0 1-1,0-1 1,0 0 0,0 1-1,0-1 1,0 0-1,0 1 1,0-1-1,1 0 1,-1 0-1,1 1 1,-1-1-1,1 0 1,-1 0-1,2 2 1,-1-2-2,-1-1 1,1 1-1,0 0 1,0-1-1,0 1 1,0-1-1,0 1 1,1-1-1,-1 1 1,0-1 0,0 0-1,0 1 1,0-1-1,0 0 1,0 0-1,1 0 1,-1 0-1,1 0 1,5-1 16,0 0 1,0-1 0,0 0 0,0 0-1,0 0 1,8-5 0,17-10 12,-1-2 1,-1-1 0,36-32 0,12-9-304,-77 61 247,-1-1 0,1 1 1,0 0-1,-1-1 0,1 1 0,-1-1 1,1 1-1,0 0 0,-1 0 0,1-1 1,0 1-1,-1 0 0,1 0 1,0 0-1,-1 0 0,1 0 0,0 0 1,-1 0-1,1 0 0,1 0 0,-2 0 1,1 1-1,-1-1 1,1 0-1,-1 1 1,0-1-1,1 0 1,-1 1-1,0-1 1,1 1-1,-1-1 1,0 1 0,1-1-1,-1 1 1,0-1-1,0 1 1,0-1-1,0 1 1,1-1-1,-1 1 1,0 0-1,-2 37-451,0-27 380,-2 31-225,1-23 178,1 1-1,1 0 0,2 23 1,-1-42 131,0 0-1,0 0 1,0-1 0,0 1 0,0 0-1,0 0 1,1 0 0,-1 0 0,0 0-1,0-1 1,1 1 0,-1 0 0,0 0-1,1 0 1,-1-1 0,1 1 0,-1 0-1,1 0 1,0-1 0,-1 1 0,1 0-1,-1-1 1,1 1 0,0-1 0,0 1-1,0 0 1,1-1 0,-1 0 0,0 0 1,0-1-1,0 1 0,0 0 0,0 0 0,0-1 1,0 1-1,1-1 0,-1 1 0,0-1 0,0 1 1,-1-1-1,1 1 0,0-1 0,0 0 0,1-1 1,5-4-11,-1-1 0,0 0 0,0 0-1,5-9 1,19-34-93,-3-2-1,35-91 0,-33 59 53,20-93 1,-44 150 94,-5 21 6,-3 6 4,-3 10 87,-17 45 482,2 1-1,3 1 0,2 0 1,-8 61-1,23-115-589,-1 10 71,0 0 0,1 0 1,0 17-1,1-27-120,1 0 1,-1 1-1,1-1 0,-1 0 1,1 0-1,0 0 0,0 0 0,3 4 1,-4-5-17,1-1 1,0 0 0,0 0 0,0 0 0,0 0 0,0 0-1,0 0 1,0 0 0,0 0 0,0-1 0,0 1 0,0 0-1,1-1 1,-1 1 0,0-1 0,1 1 0,-1-1 0,0 1-1,1-1 1,1 0 0,-1 0 10,0 0-1,0 0 1,0 0 0,0-1-1,0 1 1,0-1 0,1 0-1,-1 1 1,0-1 0,0 0-1,-1 0 1,1-1 0,0 1-1,0 0 1,-1 0 0,1-1-1,0 1 1,2-4 0,24-34 152,-27 38-123,41-69 51,-3-2 0,38-97 0,-77 167-99,7-15-3,-6 10-69,-5 5-257,-6 11-15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10538,'10'30'1353,"3"-4"-753,0-1-264,0-3 1328,2-3-1240,0-6-168,-1-2-8,3-11-184</inkml:trace>
  <inkml:trace contextRef="#ctx0" brushRef="#br0" timeOffset="1">224 110 10442,'2'3'149,"1"-1"0,-1 1 0,0-1 0,1 1 0,-1-1 0,1 0-1,0 0 1,-1 0 0,1-1 0,0 1 0,0 0 0,0-1 0,1 0 0,-1 0-1,0 0 1,5 1 0,-3-2 46,0 0 0,-1 0 0,1 0 0,0-1 1,-1 0-1,1 0 0,-1 0 0,1 0 0,-1-1 0,0 1 0,7-5 0,0 0 121,-2 0 1,1 0-1,-1-1 1,12-11-1,-17 14-111,1 0-1,-2 0 1,1 0-1,0-1 1,-1 0 0,0 1-1,0-1 1,0-1 0,-1 1-1,3-8 1,-5 13-169,1-1 0,-1 0 0,0 0 0,0 1-1,1-1 1,-1 0 0,0 1 0,0-1 0,0 0 0,0 0 0,0 1 0,0-1 0,0 0 0,0 0 0,0 1 0,0-1 0,-1 0 0,1 0 0,0 1 0,0-1 0,-1 0 0,1 1 0,-1-1-1,1 0 1,0 1 0,-1-1 0,1 1 0,-1-1 0,1 1 0,-1-1 0,0 1 0,1-1 0,-1 1 0,1-1 0,-1 1 0,0 0 0,1-1 0,-1 1 0,0 0 0,1 0 0,-1 0-1,0-1 1,0 1 0,-2 0 28,0 0 0,1 0 0,-1 0 0,0 1 0,1-1 0,-1 0 1,1 1-1,-1 0 0,1 0 0,-1 0 0,-2 2 0,-6 3-5,1 1 1,1 0-1,-1 0 1,1 1-1,1 1 1,-1-1-1,-12 19 1,15-19-75,1 0 0,0 0 1,0 1-1,0 0 1,1 0-1,1 0 1,0 1-1,0-1 1,-3 19-1,6-25 21,0 1 0,-1-1-1,2 1 1,-1 0-1,0-1 1,1 1-1,-1-1 1,1 1 0,0-1-1,0 0 1,1 1-1,-1-1 1,1 0 0,-1 0-1,1 0 1,0 0-1,0 0 1,1 0-1,-1-1 1,0 1 0,1-1-1,0 1 1,3 2-1,1-1 45,-1-1-1,0 0 1,1 0 0,-1 0-1,1-1 1,0 0-1,0 0 1,0 0-1,0-1 1,12 0-1,24-1 58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17916,'-3'22'1999,"0"25"-1375,2 0-1,3 0 1,7 47 0,35 136-1996,-41-219 1109,-1-10-186,-2-21-205,-15-94-452,-5-67 360,20 181 751,0 0 1,0 0-1,0 0 0,0 0 1,0-1-1,0 1 1,0 0-1,0 0 1,0 0-1,0 0 0,0 0 1,-1-1-1,1 1 1,0 0-1,0 0 0,0 0 1,0 0-1,0 0 1,0-1-1,0 1 1,0 0-1,0 0 0,0 0 1,1 0-1,-1 0 1,0-1-1,0 1 0,0 0 1,0 0-1,0 0 1,0 0-1,0 0 0,0-1 1,0 1-1,0 0 1,0 0-1,1 0 1,-1 0-1,0 0 0,0 0 1,0 0-1,0 0 1,0-1-1,1 1 0,-1 0 1,0 0-1,0 0 1,0 0-1,0 0 1,0 0-1,1 0 0,-1 0 1,0 0-1,0 0 1,8 11 223,12 28 87,-13-24-202,-4-9-65,1 0-1,0 1 1,0-1-1,0 0 1,1-1-1,-1 1 1,11 8-1,-13-13-40,-1 0 0,1 1 0,0-1-1,0 0 1,0 0 0,0-1 0,0 1 0,0 0 0,0-1-1,0 1 1,1-1 0,-1 0 0,0 1 0,0-1 0,0 0 0,0 0-1,1-1 1,-1 1 0,0 0 0,0-1 0,0 1 0,0-1-1,0 0 1,0 0 0,0 0 0,0 0 0,0 0 0,0 0-1,0 0 1,1-2 0,6-5-1,-1 1 1,-1-1-1,1-1 0,-1 1 1,-1-1-1,1-1 0,-2 1 1,1-1-1,-1 0 0,6-19 0,1-6 25,14-68 0,-23 91-28,-2 8-1,-1 1 0,1 0 0,0-1 0,-1 1 0,0-1 0,1 1 0,-1 0 0,-1-1 0,1-3 0,0 7-2,0 0 0,0 0 1,0 0-1,0 0 0,0 0 1,0 0-1,-1 1 0,1-1 1,0 0-1,0 0 0,0 0 1,0 0-1,0 0 1,0 0-1,0 0 0,0 0 1,0 0-1,0 0 0,0 0 1,0 0-1,0 0 0,0 0 1,0 0-1,0 1 1,0-1-1,0 0 0,0 0 1,-1 0-1,1 0 0,0 0 1,0 0-1,0 0 0,0 0 1,0 0-1,0 0 1,0 0-1,0 0 0,0 0 1,0 0-1,0 0 0,-1 0 1,1 0-1,0 0 0,0 0 1,0 0-1,0 0 1,0 0-1,0 0 0,0 0 1,0 0-1,0-1 0,0 1 1,0 0-1,0 0 0,0 0 1,0 0-1,-1 0 0,1 0 1,0 0-1,0 0 1,0 0-1,0 0 0,0 0 1,0 0-1,0 0 0,0-1 1,-5 13 63,-4 16 43,3 2 123,1 1 1,2 1-1,1-1 1,2 0 0,5 55-1,-4-81-176,0 0 0,0 0 0,1 0 0,-1 0 0,1 0 0,3 7-1,-4-11-34,0 0-1,0 1 0,0-1 0,0 0 0,0 1 1,0-1-1,0 0 0,0 0 0,1 0 0,-1 0 1,0 0-1,1 0 0,-1 0 0,1-1 0,-1 1 1,1 0-1,-1-1 0,1 1 0,0-1 0,-1 0 1,1 1-1,0-1 0,-1 0 0,4 0 0,3-1 7,0-1-1,0 1 0,0-1 0,-1-1 0,1 1 0,0-1 0,-1-1 1,8-4-1,60-41-329,-33 21 96,-37 24 179,44-24-260,-45 26 256,0 0 0,0 1 0,0-1 0,0 1 0,1 0 0,-1 0 0,0 0 0,1 1 0,-1-1 0,7 2 0,-10-1 37,-1 0 1,1 0 0,0 0 0,-1 0 0,1 0 0,-1 1 0,1-1 0,-1 0 0,1 0 0,0 1 0,-1-1 0,1 1 0,-1-1-1,1 0 1,-1 1 0,0-1 0,1 1 0,-1-1 0,1 1 0,-1-1 0,1 2 0,-2 0 252,-5-4 43,-1-3-151,1 1-62,1 0-1,0 0 1,-1 1 0,0 0 0,-10-4 0,15 7-81,0-1 0,0 1 0,0 0 1,0 0-1,0 0 0,0 0 0,0 0 0,-1 0 1,1 0-1,0 0 0,0 0 0,0 0 1,0 1-1,0-1 0,0 0 0,0 1 1,0-1-1,0 1 0,0-1 0,0 1 0,0 0 1,1-1-1,-1 1 0,0 0 0,0-1 1,1 1-1,-1 0 0,0 0 0,1 0 1,-1 0-1,0 0 0,1 0 0,-1 0 0,1 0 1,0 0-1,-1 0 0,1 0 0,0 0 1,0 0-1,0 0 0,-1 0 0,1 2 1,0 3 4,-1 1 0,1-1 1,0 1-1,0-1 1,1 1-1,0 0 1,0-1-1,0 0 1,1 1-1,0-1 1,1 0-1,-1 0 1,1 0-1,0 0 1,7 10-1,-7-12-84,-1-1 0,1 1 0,0 0 0,0-1 0,1 0 0,-1 1 0,1-1 0,-1 0 0,1-1 0,0 1 0,0-1 0,0 0 0,0 0 0,1 0 0,-1 0 0,1-1 0,-1 0 0,1 0 0,-1 0 1,1 0-1,0-1 0,9 0 0,-7-1-5,0-1 1,0 0-1,0 0 1,0-1 0,0 0-1,0 0 1,-1-1 0,12-7-1,17-18-386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15867,'1'29'3144,"7"40"0,-2-36-2938,1 0 1,23 63-1,-30-95-205,1 1-1,0 0 1,-1-1 0,1 1-1,0-1 1,0 1 0,0-1-1,0 1 1,0-1 0,0 1-1,0-1 1,1 0-1,-1 0 1,3 2 0,-4-3-1,1 0-1,-1 0 1,1 0 0,-1 0 0,1 0 0,-1 0 0,1 0 0,-1 0 0,1 0-1,-1 0 1,1 0 0,-1 0 0,1 0 0,-1 0 0,1-1 0,-1 1 0,1 0-1,-1 0 1,1-1 0,-1 1 0,1 0 0,-1-1 0,0 1 0,1 0 0,-1-1-1,0 1 1,1-1 0,-1 1 0,1-1 0,1-4-1,1 1 1,-1-1-1,0 0 0,0 0 0,-1 0 1,0 0-1,2-8 0,0-23 40,-1-57 0,-3 57-29,16 75 21,-2-5-36,-12-31 6,0 0 0,0-1 1,0 1-1,1-1 1,-1 1-1,1-1 0,-1 1 1,1-1-1,0 0 1,3 3-1,-4-5 0,0 1-1,0-1 1,0 0 0,0 1 0,0-1-1,0 0 1,0 1 0,0-1 0,0 0-1,0 0 1,0 0 0,0 0-1,0 0 1,0 0 0,0 0 0,0-1-1,0 1 1,0 0 0,0 0-1,0-1 1,0 1 0,0-1 0,0 1-1,0-1 1,-1 1 0,1-1 0,0 1-1,0-1 1,0 0 0,-1 0-1,2-1 1,8-7 6,-1-2 1,-1 0-1,1 0 0,-2 0 0,1-1 0,6-16 0,-7 14-11,0 1 0,2-1 0,-1 1 0,19-20 0,-27 33 1,0-1 1,1 1 0,-1-1-1,1 1 1,-1-1 0,0 1-1,1 0 1,-1-1-1,1 1 1,-1 0 0,1-1-1,-1 1 1,1 0 0,-1 0-1,1-1 1,-1 1 0,1 0-1,-1 0 1,1 0 0,-1 0-1,1 0 1,-1 0 0,1 0-1,0 0 1,-1 0 0,1 0-1,-1 0 1,1 0 0,-1 0-1,1 0 1,0 1 0,0 0-4,0-1 1,0 1 0,-1 0-1,1 0 1,0 0 0,-1 0-1,1 0 1,-1 0 0,1 0-1,-1 0 1,0 1 0,1-1 0,-1 0-1,0 1 1,1 4-6,0 0 1,-1 0 0,1-1-1,-1 1 1,-2 10-1,2-16 13,0 0 0,0 0 0,0 0 0,0 0 0,0 0 0,0 1 0,0-1 0,0 0 1,0 0-1,0 0 0,0 0 0,0 0 0,0 0 0,0 0 0,0 1 0,0-1 0,0 0 0,0 0 0,0 0 0,0 0 0,0 0 0,0 0 0,0 0 0,0 0 0,0 1 0,-1-1 0,1 0 0,0 0 0,0 0 0,0 0 0,0 0 0,0 0 0,0 0 1,0 0-1,0 0 0,-1 0 0,1 0 0,0 0 0,0 0 0,0 0 0,0 0 0,0 0 0,0 0 0,0 0 0,-1 0 0,1 0 0,0 0 0,0 0 0,0 0 0,0 0 0,0 0 0,0 0 0,-1 0 0,1 0 0,0 0 0,-6-8 69,-2-12 6,-7-26-177,13 45-192,1 7 160,-1 6-33,4 9-185,0-13 179,-2-8 163,0 0 1,0 0-1,0 0 0,0 0 1,0 0-1,0 0 1,0 0-1,0 0 0,0 0 1,0 0-1,0 0 0,0 0 1,0 0-1,0 0 1,0 0-1,0 0 0,0 0 1,0 0-1,0 0 1,0 0-1,0 0 13,0 0 1,1 0-1,-1 0 0,0 0 1,0-1-1,0 1 0,0 0 1,0 0-1,0 0 0,0 0 1,0 0-1,0-1 0,0 1 1,0 0-1,0 0 0,0 0 1,0-1-1,0 1 0,0 0 1,0 0-1,0 0 1,0 0-1,0-1 0,0 1 1,0 0-1,-1 0 0,1 0 1,0 0-1,0 0 0,0-1 1,0 1-1,0 0 0,0 0 1,0 0-1,-1 0 0,1 0 1,0 0-1,0 0 0,0 0 1,0-1-1,-1 1 0,1 0 1,0 0-1,0 0 0,0 0 1,0 0-1,-1 0 0,1 0 1,0 0-1,0 0 0,0 0 1,0 0-1,-1 0 1,1 0-1,-4 9 164,3-22-138,0 10-20,1-1-1,-1 0 0,1 1 0,0-1 1,0 1-1,1-1 0,-1 0 1,1 1-1,-1-1 0,1 1 1,0-1-1,3-4 0,-6 24 301,1 0-1,1 0 0,3 32 1,-1-17-254,-2-14-57,2 33 5,10 65-1,-12-114-2,0 0-1,1 0 0,-1 1 0,0-1 1,0 0-1,1 0 0,-1 1 0,1-1 1,-1 0-1,1 0 0,-1 0 0,1 0 1,0 0-1,1 2 0,-2-3 0,1 0 0,-1 0 0,1 0 0,-1 0 0,0 0 0,1 0 0,-1 0 0,0 0 0,1 0 0,-1 0 0,0 0 0,1 0 0,-1-1 0,0 1 0,0 0 0,1 0 0,-1 0 0,0 0 0,1-1 0,-1 1 0,0 0 0,0 0 0,1-1 0,-1 1 0,0 0 0,0 0 0,0-1 0,1 1 0,-1 0 0,0-1 0,0 1 0,0-1 0,3-4 6,0-1 0,-1 0 0,0 0 0,2-10 0,0-10 0,0-1-1,-2 1 0,-1 0 1,-1-1-1,-5-34 1,4 56-19,0 1 0,0-1 0,0 1 1,-1-1-1,0 1 0,-4-9 0,5 12 7,1 1 0,0-1 1,-1 1-1,1-1 0,0 1 0,-1-1 0,1 1 0,-1-1 0,1 1 0,-1 0 1,1-1-1,-1 1 0,0-1 0,1 1 0,-1 0 0,1 0 0,-1-1 1,0 1-1,1 0 0,-1 0 0,0 0 0,0 0 0,0 0-4,0 0 0,0 1 1,0-1-1,0 1 0,0-1 0,1 1 0,-1-1 0,0 1 0,0 0 0,0-1 1,1 1-1,-1 0 0,0 0 0,1 0 0,-1-1 0,1 1 0,-1 0 0,1 0 1,-1 2-1,-4 5-51,1 1-75,15-11 114,5-1 38,-1 0 1,0 1 0,1 0 0,21 1-1,-19 1-11,1-1-1,29-6 1,-46 7-3,-1-1 0,1 1 0,-1 0 0,1-1 0,-1 1-1,0-1 1,1 0 0,-1 1 0,0-1 0,1 0 0,-1 0 0,0 0 0,0 0 0,0 0 0,0 0 0,0 0 0,0 0-1,0-1 1,0 1 0,0 0 0,-1-1 0,2-1 0,-1 0 6,-1 1 0,0-1 0,1 0 1,-1 1-1,0-1 0,0 0 0,0 1 0,-1-1 0,1 0 1,0 1-1,-3-6 0,1 1 16,-1 0 0,0 0 0,-1 0 0,1 0 0,-1 1 0,-1-1 1,1 1-1,-8-7 0,10 11-20,0 0 1,0 0 0,0 1-1,0-1 1,-1 0-1,1 1 1,-1 0 0,1 0-1,-1-1 1,0 1 0,1 1-1,-1-1 1,0 0-1,0 1 1,0-1 0,1 1-1,-1 0 1,0 0 0,0 0-1,0 0 1,0 1 0,1-1-1,-1 1 1,-3 0-1,3 1-3,-1-1 0,1 1 0,0 0 0,-1 0 0,1 0 0,0 0 0,0 1 0,0-1 0,1 1 0,-1 0 0,1 0 0,-1 0 0,1 0 0,0 0 0,0 0 0,0 1 0,-2 5 0,0 2-4,1 1 1,0-1 0,1 1 0,0 0-1,1-1 1,0 1 0,1 0-1,0 0 1,1 0 0,5 22-1,-3-17 1,2-1 0,0 0 0,0 0 0,2 0 0,0-1 0,1 0 0,11 17 0,-17-29-12,1 0 0,-1 0 0,1 0 0,-1 0-1,1 0 1,0-1 0,0 1 0,0-1 0,0 0 0,6 3 0,-8-4-8,0-1 1,1 1-1,-1-1 1,1 0-1,-1 1 1,1-1-1,-1 0 0,1 0 1,-1 0-1,1 0 1,-1 0-1,1 0 1,-1-1-1,1 1 1,-1 0-1,0-1 1,1 1-1,-1-1 1,1 0-1,-1 1 1,0-1-1,0 0 1,1 0-1,-1 0 1,0 1-1,0-1 0,0-1 1,0 1-1,1-2 1,14-15-97,2-3-62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14107,'6'-21'1324,"-6"20"-1309,0 1 0,0 0 0,0 0 1,0 0-1,0 0 0,0 0 0,0 0 0,0 0 0,0-1 0,0 1 0,0 0 0,0 0 0,0 0 0,0 0 0,0 0 0,0 0 0,0 0 0,0-1 0,0 1 0,0 0 1,0 0-1,0 0 0,0 0 0,0 0 0,0 0 0,0 0 0,0 0 0,0 0 0,0-1 0,0 1 0,1 0 0,-1 0 0,0 0 0,0 0 0,0 0 0,0 0 0,0 0 1,0 0-1,0 0 0,0 0 0,1 0 0,-1 0 0,0 0 0,0 0 0,0 0 0,0 0 0,0 0 0,0 0 0,0 0 0,1 0 0,-1 0 0,0 0 0,0 0 0,0 0 1,0 0-1,0 0 0,0 0 0,0 0 0,0 0 0,1 0 0,-1 0 0,0 0 0,0 1 0,0-1 0,3 11 538,-2 15 238,-3 151 1593,4 181-365,-1-343-1932,-1-9-29,0 0-1,1 1 1,-1-1 0,1 0-1,1 1 1,2 9 0,-4-17-55,1 1 0,-1 0 1,0-1-1,0 1 1,0 0-1,0-1 1,0 1-1,0 0 1,0-1-1,0 1 1,1 0-1,-1 0 1,0-1-1,0 1 1,0 0-1,1-1 1,-1 1-1,0 0 0,0 0 1,1 0-1,-1-1 1,0 1-1,0 0 1,1 0-1,-1 0 1,0 0-1,1 0 1,-1 0-1,0-1 1,1 1-1,-1 0 1,0 0-1,1 0 1,-1 0-1,0 0 1,1 0-1,-1 0 0,0 0 1,1 0-1,-1 0 1,0 1-1,1-1 1,-1 0-1,0 0 1,0 0-1,1 0 1,-1 0-1,0 1 1,1-1-1,-1 0 1,0 0-1,0 0 1,1 1-1,-1-1 0,0 0 1,0 0-1,0 1 1,1-1-1,-1 0 1,0 1-1,0-1 1,0 0-1,0 0 1,0 1-1,0-1 1,0 0-1,1 1 1,-1-1-1,0 1 1,9-30 49,-2-12-20,-2-1 0,-2 0 0,-5-82 0,1 109-66,1 15-8,9 18-19,-7-14 50,0-1 0,0 0 0,1 0 0,-1 0 0,1 0 0,0-1 1,-1 1-1,1-1 0,1 0 0,-1 0 0,0 0 0,0 0 0,1 0 0,-1-1 0,1 1 0,0-1 0,4 1 0,-2-1 2,-1-1 0,0 0-1,1 0 1,-1 0 0,0-1 0,1 1 0,-1-1-1,0-1 1,0 1 0,1-1 0,4-2-1,3-2 0,0-1 0,-1-1-1,0 0 1,-1 0-1,1-1 1,-2 0-1,1-1 1,12-17-1,-16 20 6,-4 4-2,-1 1 0,1-1-1,-1 0 1,0 0-1,1 0 1,-1-1-1,-1 1 1,1 0-1,0-1 1,-1 0-1,0 1 1,2-8-1,-4 12 4,1-1 0,-1 0 0,1 0 0,-1 0-1,0 1 1,1-1 0,-1 0 0,1 1-1,-1-1 1,0 0 0,1 1 0,-1-1 0,1 1-1,0-1 1,-1 1 0,1-1 0,-1 1-1,1-1 1,0 1 0,-1-1 0,1 1 0,0 0-1,-1 0 1,-5 12-23,0 0 1,1 0-1,0 1 1,-4 23-1,7-31 28,1 0 0,0 0 1,1-1-1,-1 1 0,1 0 0,0 0 1,1 0-1,-1 0 0,1-1 0,1 1 1,-1 0-1,1-1 0,0 1 0,3 6 0,-4-10 2,0-1 0,1 1-1,0 0 1,-1-1 0,1 1-1,0-1 1,0 0 0,0 1-1,0-1 1,0 0 0,0 0-1,0 0 1,0 0-1,0-1 1,1 1 0,-1-1-1,0 1 1,0-1 0,1 0-1,-1 0 1,0 0 0,1 0-1,-1 0 1,0 0 0,0-1-1,1 1 1,-1-1-1,3-1 1,9-2 13,-1-1-1,0 0 0,18-10 1,-20 9-10,14-7-3,3-2-39,43-15 1,-63 27 19,0 1 0,0 0 0,1 0 0,-1 0 0,0 1 0,1 1-1,-1-1 1,1 1 0,-1 1 0,12 1 0,-17-1 20,-1-1 0,0 1 0,1-1-1,-1 1 1,0 0 0,0 0 0,0 0-1,1 0 1,-1 0 0,0 1 0,-1-1-1,1 1 1,0-1 0,0 1 0,0 0-1,-1 0 1,3 2 0,-5-2 426,-4-6-199,-7-10 106,-9-16 144,10 13-272,0 1-1,-20-21 1,34 36-392,0 1 0,-1-1 0,1 1 0,0-1 0,0 1 0,0 0 0,6 1 0,-8-1 122,53 1-580,-21-6 240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5:26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143 27 17300,'0'-1'99,"-1"-1"-1,0 1 1,1-1 0,-1 1 0,0-1 0,0 1-1,0-1 1,0 1 0,0 0 0,0 0 0,0-1 0,-1 1-1,1 0 1,0 0 0,-1 0 0,1 0 0,0 0 0,-1 1-1,0-1 1,1 0 0,-1 1 0,1-1 0,-1 1-1,-2-1 1,2 1-36,-1 0 0,1 1 0,-1-1 0,1 1 0,0-1 0,-1 1 0,1 0 0,0 0 0,0 0 0,0 0 0,-1 0 0,1 0 0,0 1 0,0-1 0,1 1 0,-1-1 0,-2 3 0,-3 4-92,0 1 0,1-1 0,0 1 0,1 0 0,-1 0 0,2 1 0,-1-1 0,2 1 0,-1 0 0,-2 14 0,2-8-74,2 0 0,0 0 0,0 0 0,2 0-1,0 0 1,2 18 0,-1-29 74,0 1 0,0-1 1,0 1-1,1-1 0,-1 0 0,2 0 0,-1 1 1,0-2-1,1 1 0,4 6 0,-5-9 23,-1 0 1,1 0-1,0-1 0,0 1 1,0-1-1,-1 1 0,2-1 0,-1 0 1,0 0-1,0 0 0,0 0 1,0 0-1,1 0 0,-1 0 1,0-1-1,1 1 0,-1-1 0,0 0 1,1 0-1,-1 0 0,1 0 1,-1 0-1,0 0 0,1-1 1,-1 1-1,3-2 0,5-1 5,0-2 0,0 1 0,-1-1 0,1 0 0,-2-1 0,1 0 0,0-1 0,-1 0-1,0 0 1,11-14 0,-6 6 72,-1 0 0,0-2 0,-2 1 0,17-34 0,-24 43-32,0 1 0,-1 0 1,0-1-1,0 0 0,0 1 0,-1-1 0,0 0 1,-1 0-1,0-9 0,0 13-35,0 1 0,-1-1 0,1 1 1,-1-1-1,1 1 0,-1-1 0,0 1 0,0 0 0,0 0 0,-1-1 1,1 1-1,0 0 0,-1 0 0,0 0 0,1 0 0,-1 0 0,0 1 0,0-1 1,0 0-1,0 1 0,0 0 0,0-1 0,-1 1 0,1 0 0,0 0 1,-1 0-1,1 0 0,-3 0 0,-4-1-65,0 1 0,0 0-1,0 0 1,0 1 0,0 0 0,0 1-1,0 0 1,0 0 0,1 1 0,-1 0 0,-8 4-1,5-2-41,0 0 0,1 1-1,0 1 1,0 0-1,1 0 1,-1 1 0,-12 11-1,4 5-345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56 14267,'0'-5'604,"0"0"-1,1 0 1,-2 0-1,1 0 1,0 0-1,-3-10 1,3 15-502,-1-1 1,1 1 0,0-1 0,0 0-1,-1 1 1,1-1 0,0 1 0,-1-1-1,1 1 1,-1-1 0,1 1-1,-1-1 1,1 1 0,-1 0 0,1-1-1,-1 1 1,1-1 0,-1 1 0,1 0-1,-1 0 1,0-1 0,1 1 0,-2 0-1,1 0 17,-1 0-1,0 0 0,1 0 0,-1 1 0,1-1 0,-1 1 1,1-1-1,-1 1 0,1-1 0,-1 1 0,1 0 1,-1 0-1,1-1 0,-2 3 0,-9 6-7,1 0 0,0 1 0,0 0 0,1 1 1,1 0-1,-1 1 0,2 0 0,0 0 0,0 1 0,1 0 0,1 0 0,0 1 0,-8 27 0,14-39-114,-1 0-1,1 1 1,-1-1-1,1 0 1,0 1-1,0-1 0,0 0 1,0 1-1,0-1 1,1 0-1,-1 1 1,1-1-1,0 0 1,-1 0-1,1 0 1,0 1-1,0-1 1,1 0-1,-1 0 1,0 0-1,3 3 1,-1-3-68,0 0 1,0 0 0,0 0 0,0 0-1,0-1 1,1 1 0,-1-1 0,0 0 0,1 0-1,-1 0 1,1-1 0,6 1 0,8 0-239,0-1 1,-1-1-1,1-1 1,26-6 0,-10 0-106,-1-2-97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14747,'9'3'357,"0"0"-1,0-1 1,0 0 0,0-1-1,1 0 1,-1 0 0,0-1-1,1 0 1,-1-1 0,15-2-1,-16 1-303,-1-1-1,0 1 1,-1-1-1,1 0 0,0 0 1,-1-1-1,0 0 1,1 0-1,-2-1 0,1 1 1,0-1-1,-1-1 0,0 1 1,5-7-1,-9 10-20,0 0 0,1 1-1,-1-1 1,0 0 0,0 0-1,0 0 1,0 0 0,0 0 0,0 0-1,-1 0 1,1 0 0,-1 0-1,0-1 1,1 1 0,-1 0 0,0 0-1,0 0 1,0-1 0,-1-3-1,0 5-5,0-1 1,0 1-1,1 0 0,-1 0 0,0-1 0,0 1 0,0 0 0,-1 0 0,1 0 0,0 0 1,0 0-1,-1 0 0,1 0 0,0 1 0,-1-1 0,1 0 0,-1 1 0,1-1 1,0 1-1,-1 0 0,0-1 0,1 1 0,-1 0 0,1 0 0,-1 0 0,1 0 0,-1 0 1,1 0-1,-3 1 0,-3 0 13,-1 0 1,1 1-1,-1 0 1,1 1-1,0-1 1,0 1 0,0 1-1,1-1 1,-1 1-1,1 0 1,0 1-1,0 0 1,0 0-1,-8 9 1,7-7 2,1 1 0,-1-1 0,1 1 1,1 1-1,0-1 0,0 1 0,1 0 1,0 0-1,0 1 0,-4 15 0,8-22-19,-1 1 0,0-1-1,1 0 1,0 0-1,0 0 1,0 0 0,0 1-1,0-1 1,0 0-1,1 0 1,0 0 0,0 0-1,-1 0 1,2 0-1,-1 0 1,0 0 0,1 0-1,-1 0 1,1 0-1,0-1 1,0 1 0,0-1-1,2 3 1,0-2 65,0-1 0,1 1 0,-1-1 0,0 0 0,1 0 0,0 0 0,-1 0 0,1-1 0,0 0 0,0 0 0,-1 0 0,1-1 0,0 1 0,8-2 0,36-3 131,3-6 29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13939,'1'-11'1795,"-4"13"129,-2 21 201,5-22-2103,-3 14 248,2 0 0,0 1 0,1-1 1,0 1-1,1-1 0,1 1 0,6 24 0,-8-39-263,1 1 1,-1-1-1,0 0 0,1 0 0,-1 0 1,1 0-1,0 1 0,-1-1 1,1 0-1,0 0 0,-1 0 0,1 0 1,0-1-1,0 1 0,0 0 1,0 0-1,0 0 0,0-1 0,0 1 1,0 0-1,0-1 0,0 1 1,1-1-1,-1 1 0,0-1 0,0 0 1,0 0-1,1 1 0,-1-1 1,0 0-1,0 0 0,1 0 0,-1 0 1,0 0-1,0-1 0,1 1 1,-1 0-1,0-1 0,0 1 0,0 0 1,1-1-1,-1 1 0,0-1 1,0 0-1,1 0 0,7-5 24,-1 0 1,0 0-1,0-1 0,10-11 0,-13 13-11,17-18 31,-8 7-26,33-28 0,-44 42-28,0-1 1,0 0-1,1 1 0,-1 0 0,1 0 1,0 0-1,-1 0 0,1 1 0,0-1 1,0 1-1,0 0 0,0 0 0,1 1 1,-1-1-1,0 1 0,5 0 0,-6 1 1,0 0-1,0 0 1,-1 0-1,1 0 0,-1 0 1,1 1-1,-1-1 0,1 1 1,-1-1-1,0 1 0,0 0 1,0 0-1,0 0 0,0 0 1,0 1-1,0-1 0,-1 0 1,1 1-1,-1-1 0,2 6 1,3 6-7,-1 0 0,6 26 0,-6-20 14,-4-16 14,0 1-1,1 0 1,-1-1 0,1 1-1,0-1 1,5 7 0,-6-10-11,-1 0 0,1 0 0,0-1 0,0 1 0,0 0 0,0-1 0,-1 1 1,1-1-1,0 1 0,0-1 0,0 1 0,0-1 0,0 0 0,0 1 0,0-1 0,0 0 1,0 0-1,0 0 0,1 0 0,-1 0 0,0 0 0,0 0 0,0 0 0,0 0 1,0-1-1,0 1 0,0 0 0,0-1 0,0 1 0,0-1 0,0 1 0,0-1 0,0 1 1,-1-1-1,1 1 0,1-2 0,10-7 61,-1-1 1,0 0-1,-1 0 1,10-13 0,-13 15-131,-1-1 1,2 1-1,-1 1 1,1 0-1,0 0 1,0 0-1,1 1 1,0 0-1,18-8 0,-25 13 18,0 1 0,0-1 0,0 1 0,0-1 0,1 1 0,-1 0-1,0 0 1,0 0 0,0 0 0,0 1 0,1-1 0,-1 0 0,0 1-1,0 0 1,0-1 0,0 1 0,0 0 0,0 0 0,0 0-1,0 0 1,2 2 0,-1-1 42,0 1 0,0 0 0,0 0 0,-1 0 0,1 1 0,0-1 0,-1 1 1,0-1-1,3 8 0,0 4-231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16652,'13'16'1728,"0"4"-1296,-5-1-224,1 2 944,4-1-768,-2-1-88,-1-4-264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15059,'1'-1'72,"0"1"0,0-1 0,0 1 0,-1-1 0,1 0 0,0 1 0,0 0 0,0-1 0,0 1 0,0 0 0,0-1 0,0 1 0,0 0 0,0 0 0,1 0 0,-1 0 0,0 0 0,0 0 0,0 0 0,0 0 0,0 0 0,0 0 0,0 1 0,0-1 0,0 0 0,0 1 0,0-1 0,0 1 0,0-1 0,-1 1 0,1 0 0,0-1 0,0 1 0,0 0 0,-1-1 0,1 1 0,0 0 0,-1 0 0,1 0 0,0 0 0,-1 0 0,1 1 0,3 5 154,0 0 1,-1 0-1,0 0 1,-1 0-1,3 8 1,6 39 631,-3 0 0,4 89 1,-9-76-654,14 69-1,-16-132-201,0 0 0,0 1-1,0-1 1,1 0 0,-1 0 0,5 7-1,-6-11-1,1 0-1,-1 1 0,0-1 0,0 1 1,1-1-1,-1 0 0,1 1 1,-1-1-1,0 0 0,1 1 1,-1-1-1,1 0 0,-1 0 0,0 1 1,1-1-1,-1 0 0,1 0 1,-1 0-1,1 0 0,-1 0 0,1 1 1,-1-1-1,1 0 0,0 0 1,0-1-1,0 1 0,-1-1-1,1 1 1,0-1 0,0 1 0,0-1 0,-1 1 0,1-1 0,0 0 0,-1 0 0,1 1 0,0-1 0,-1 0 0,1 0 0,-1 0 0,1 1 0,0-3-1,4-8 9,-1-1-1,0 0 0,0 1 1,-1-1-1,-1-1 0,1-13 1,2-75 169,23 109-411,-24-8 199,1 0-1,-1-1 0,1 1 1,-1-1-1,1 0 1,-1 0-1,1 0 1,-1-1-1,0 1 0,0-1 1,0 0-1,0 0 1,0-1-1,0 1 0,0-1 1,-1 0-1,4-3 1,-3 3 24,-1-1 0,1 1 1,-1-1-1,0 1 0,0-1 1,-1 0-1,1 0 0,-1 0 1,0 0-1,0-1 1,0 1-1,-1-1 0,1 1 1,-1-1-1,0 1 0,0-6 1,-1 10 10,0 0 0,0 1 0,0-1 1,0 0-1,0 0 0,-1 0 1,1 0-1,0 0 0,0 0 0,0 0 1,0 0-1,0 0 0,-1 1 1,1-1-1,0 0 0,0 0 0,0 0 1,0 0-1,0 0 0,-1 0 1,1 0-1,0 0 0,0 0 0,0 0 1,0 0-1,-1 0 0,1 0 1,0 0-1,0 0 0,0 0 0,0 0 1,0-1-1,-1 1 0,1 0 1,0 0-1,0 0 0,0 0 0,0 0 1,0 0-1,-1 0 0,1 0 1,0-1-1,0 1 0,0 0 0,0 0 1,0 0-1,0 0 0,0 0 1,0-1-1,0 1 0,0 0 0,0 0 1,-1 0-1,1 0 0,0 0 1,0-1-1,0 1 0,0 0 0,0 0 1,-8 11 10,4 1-14,0-1 1,1 1 0,1 0 0,-1 0 0,2 0-1,0 0 1,0 0 0,1 0 0,0 0-1,1 0 1,3 15 0,-3-24 0,0 0 1,0 0-1,0 0 1,0 0-1,0 0 1,1 0-1,0 0 1,-1 0-1,1 0 1,0-1-1,0 1 1,0-1-1,1 1 1,-1-1-1,1 0 1,-1 0-1,1 0 1,0 0-1,-1-1 1,1 1-1,0-1 1,0 0-1,0 1 0,0-1 1,1-1-1,-1 1 1,0 0-1,0-1 1,0 1-1,1-1 1,-1 0-1,4-1 1,10 0-4,1-2 1,-1 0 0,0-1-1,30-11 1,-24 8-5,13-4 5,-14 2 20,1 2 0,1 1 1,-1 1-1,48-4 0,-71 9 5,0 0 1,0-1-1,1 1 1,-1 0-1,0 0 0,0 0 1,0 0-1,0-1 1,1 1-1,-1 0 0,0 0 1,0-1-1,0 1 1,0 0-1,0 0 0,0 0 1,1-1-1,-1 1 1,0 0-1,0 0 0,0-1 1,0 1-1,0 0 1,0 0-1,0-1 0,0 1 1,0 0-1,0 0 1,0-1-1,-1 1 0,1 0 1,0 0-1,0-1 1,0 1-1,0 0 0,0 0 1,0 0-1,0-1 1,-1 1-1,-3-10 273,4 10-289,-50-84 1695,50 83-1716,-1 1 0,1 0 0,0-1-1,0 1 1,0 0 0,0-1 0,0 1 0,-1 0-1,1-1 1,0 1 0,0 0 0,0-1 0,0 1-1,0 0 1,0-1 0,0 1 0,0 0 0,0-1-1,1 1 1,-1 0 0,0-1 0,0 1 0,0 0-1,0-1 1,0 1 0,1 0 0,-1-1 0,0 1-1,0 0 1,0 0 0,1-1 0,-1 1 0,0 0-1,0 0 1,1-1 0,-1 1 0,0 0 0,1 0-1,-1 0 1,0 0 0,1 0 0,-1-1 0,0 1-1,1 0 1,-1 0 0,0 0 0,1 0 0,-1 0-1,1 0 1,21-3-455,-17 3 324,13-3-357,1 0 0,28-9 0,-39 9 423,0 0 0,-1 0-1,1-1 1,-1 1 0,0-2 0,0 1-1,0-1 1,8-8 0,-14 13 97,1-1 0,-1 0 0,0 0 0,0 0 0,0 0 0,0 0 0,0-1 0,-1 1 0,1 0 1,0 0-1,0-1 0,-1 1 0,1 0 0,-1-1 0,1 1 0,-1 0 0,0-1 0,0 1 0,1-1 0,-1 1 0,0-1 0,0 1 0,0-1 0,0 1 1,-1 0-1,1-1 0,0 1 0,-1-1 0,1 1 0,-1 0 0,1-1 0,-1 1 0,1 0 0,-1-1 0,0 1 0,-1-1 0,1 1 15,-1 0 0,1 0 0,0 0-1,-1 0 1,1 1 0,-1-1 0,0 0-1,1 1 1,-1 0 0,1-1 0,-1 1 0,0 0-1,1 0 1,-1 0 0,0 0 0,1 0-1,-1 0 1,0 0 0,1 0 0,-1 1-1,1-1 1,-1 1 0,0-1 0,1 1-1,-1 0 1,1-1 0,-1 1 0,1 0 0,0 0-1,-1 0 1,-1 2 0,-2 2-2,0 0 0,0 1-1,1-1 1,0 1 0,0 0 0,0 0 0,1 0 0,0 0 0,0 1 0,0-1 0,1 1-1,-3 13 1,3-10-26,0 0 1,1 0-1,0 1 0,0-1 0,1 1 0,1-1 1,0 0-1,2 12 0,-2-20-41,-1 1 0,1 0-1,-1-1 1,1 1 0,0 0 0,0-1 0,0 1 0,1-1 0,-1 0-1,0 1 1,1-1 0,0 0 0,-1 0 0,1 0 0,0 0-1,0 0 1,0 0 0,0-1 0,1 1 0,-1-1 0,0 1 0,1-1-1,-1 0 1,1 0 0,-1 0 0,1 0 0,0 0 0,-1-1 0,1 1-1,0-1 1,-1 0 0,1 1 0,0-1 0,0-1 0,-1 1-1,4-1 1,3-1-84,1 0 0,-1-1-1,0 0 1,0-1-1,0 0 1,-1 0 0,1-1-1,-1 0 1,8-7 0,24-23-404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15483,'-8'6'578,"1"0"-1,-1 0 1,1 1-1,1 0 1,-1 1-1,1-1 1,-9 17-1,8-13 167,1-3-477,3-5-205,1 0 0,0 0 1,-1 1-1,1-1 0,1 1 0,-1-1 0,0 1 0,1 0 0,-2 7 0,3-10-84,0-1-1,0 1 0,0 0 0,1-1 1,-1 1-1,0-1 0,0 1 1,1-1-1,-1 1 0,0-1 0,1 1 1,-1-1-1,1 0 0,-1 1 1,1-1-1,-1 0 0,0 1 0,1-1 1,-1 0-1,1 1 0,0-1 1,-1 0-1,1 0 0,-1 1 0,1-1 1,-1 0-1,1 0 0,0 0 1,-1 0-1,1 0 0,-1 0 0,1 0 1,-1 0-1,1 0 0,0 0 1,0-1-1,31-1-1093,-23 0 705,11 1-240,0 0 0,-1 0 0,1 2 0,19 3 0,-33-3 542,-1 1 1,1-1-1,-1 1 1,1 0-1,-1 0 1,0 1-1,0-1 1,6 5-1,-9-5 115,1 0-1,-1 0 1,1 1 0,-1-1-1,0 1 1,1 0 0,-1 0-1,-1-1 1,1 1-1,0 1 1,-1-1 0,0 0-1,1 0 1,0 6 0,-1-5 105,-1 0 1,0 0 0,0-1 0,0 1-1,-1 0 1,1 0 0,-1-1 0,0 1-1,0 0 1,0-1 0,0 1 0,-1-1-1,0 1 1,1-1 0,-1 0 0,0 1-1,-1-1 1,1 0 0,0-1 0,-1 1-1,0 0 1,0-1 0,-3 4 0,-4 1 253,1 0 1,-1-1-1,0 0 1,0 0 0,-1-1-1,-14 5 1,13-5-156,-1-2 0,-22 4 0,32-6-201,0-1 1,0 1 0,0-1 0,0 0-1,0 0 1,0 0 0,0 0 0,0-1-1,-1 1 1,1-1 0,0 0 0,1 0-1,-1 0 1,0 0 0,0-1 0,0 1-1,-3-3 1,-4-11-128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15939,'1'0'76,"0"0"0,0 0-1,-1 0 1,1 0-1,0 0 1,-1 0-1,1 0 1,0 1-1,-1-1 1,1 0 0,0 0-1,-1 1 1,1-1-1,0 0 1,-1 1-1,1-1 1,-1 1-1,1-1 1,-1 0-1,1 1 1,-1-1 0,1 1-1,-1 0 1,1-1-1,-1 1 1,0-1-1,1 2 1,8 21 434,8 51 1081,12 120-1,-16-92-1250,-12-93-323,5 34-179,1-1 0,20 65 0,-27-106 128,0 0-1,0 0 1,1-1 0,-1 1 0,0 0 0,0 0 0,0 0 0,1-1 0,-1 1 0,1 0 0,-1 0 0,0-1 0,1 1-1,-1 0 1,1-1 0,0 1 0,-1-1 0,1 1 0,-1 0 0,1-1 0,0 1 0,0-1 0,-1 0 0,1 1 0,0-1 0,0 0-1,1 1 1,-2-2-10,1 1 1,-1-1-1,1 0 0,-1 1 0,1-1 0,-1 0 0,0 0 0,1 1 0,-1-1 0,0 0 0,0 0 0,0 0 0,1 0 0,-1 1 0,0-1 0,0 0 1,0 0-1,0 0 0,-1 0 0,1 0 0,0 1 0,0-1 0,0 0 0,-1 0 0,1 0 0,-11-30-131,0 0 1,-2 1-1,-2 0 0,-31-49 1,39 69 299,-5-8 217,9 14-182,0-1 0,0 1 0,0-1 0,1 1 0,0-1 1,-1 0-1,-1-9 0,4 14-140,0 0 0,0-1 0,0 1 0,0 0 1,0 0-1,0-1 0,1 1 0,-1 0 0,0 0 0,0-1 0,0 1 0,0 0 1,1 0-1,-1 0 0,0-1 0,0 1 0,0 0 0,1 0 0,-1 0 0,0 0 0,0 0 1,1-1-1,-1 1 0,0 0 0,1 0 0,-1 0 0,0 0 0,0 0 0,1 0 0,-1 0 1,0 0-1,0 0 0,1 0 0,-1 0 0,0 0 0,1 0 0,-1 0 0,0 0 0,0 0 1,1 0-1,-1 1 0,21 2 244,-11 0-174,8-2-218,1-1-1,-1 0 1,1-1 0,-1-1-1,0-1 1,1 0 0,-1-2-1,26-9 1,16-10-155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6 290 12803,'0'1'206,"-1"-1"0,1 1 0,-1 0 1,1-1-1,-1 1 0,1-1 0,0 1 0,-1 0 1,1-1-1,0 1 0,0 0 0,-1 0 0,1-1 1,0 1-1,0 0 0,0-1 0,0 1 0,0 0 1,0 0-1,0-1 0,0 1 0,0 0 0,0 0 1,0-1-1,1 2 0,3 25 794,-4-24-767,11 60 1090,23 111-582,-33-170-715,0 0 1,0 0 0,1 0-1,-1 0 1,1-1 0,5 8-1,-7-11-18,0 1 0,1-1 0,-1 0 0,0 1 0,0-1 0,1 0 0,-1 1 0,1-1 0,-1 0 0,0 0 0,1 1 0,-1-1 0,1 0 0,-1 0 0,1 0 0,-1 0-1,0 1 1,1-1 0,-1 0 0,1 0 0,-1 0 0,1 0 0,-1 0 0,1 0 0,0 0 0,0-1 3,0 0-1,0 1 1,0-1-1,-1 0 1,1 1 0,0-1-1,0 0 1,0 0-1,-1 0 1,1 0-1,0 1 1,-1-1 0,1 0-1,-1 0 1,1 0-1,-1-2 1,6-11 82,-1-1 0,0 0-1,-2 0 1,3-21 0,4-65 332,-9 83-347,-2-52-3,1 65-151,1 19-66,0 2 37,-1-5-70,1-1 0,0 1 0,1-1-1,0 1 1,4 10 0,-5-19 92,0 0 0,-1 0 0,1 0 0,0 0 0,0 0 1,0-1-1,0 1 0,0 0 0,1-1 0,-1 1 0,0-1 0,1 1 0,-1-1 0,1 0 0,0 1 0,-1-1 0,1 0 0,0 0 0,0 0 0,0 0 0,0-1 0,-1 1 0,1 0 0,0-1 0,0 1 0,0-1 0,1 0 0,-1 0 0,0 0 0,0 0 0,0 0 0,0 0 0,3-1 0,14-5-620,1-1-1,-2-1 0,1 0 1,-1-2-1,-1 0 1,21-15-1,15-8-323,1 9 2373,-69 37-725,0-1 0,1 2-1,1 0 1,0 1 0,0 0-1,2 0 1,0 2 0,-17 33 0,26-46-585,1 0 1,0 0 0,0 0 0,0 0-1,0 0 1,0 4 0,1-7-31,0 0 1,0 0-1,0-1 0,0 1 0,0 0 1,0 0-1,0 0 0,0 0 0,1-1 1,-1 1-1,0 0 0,0 0 0,1 0 1,-1-1-1,1 1 0,-1 0 0,1-1 1,-1 1-1,1 0 0,-1-1 0,1 1 1,-1-1-1,1 1 0,0-1 0,-1 1 1,1-1-1,0 1 0,0-1 0,-1 1 1,1-1-1,0 0 0,0 0 0,0 1 1,-1-1-1,1 0 0,0 0 1,0 0-1,1 0 0,4 0-16,0-1 1,-1 0-1,1 0 0,0 0 1,-1-1-1,1 0 0,-1 0 1,1 0-1,-1-1 0,0 1 0,0-1 1,5-4-1,12-9-233,24-22 0,-44 36 231,28-26-377,-2-1 0,41-53 0,-58 72 16,-10 10 369,-1 0-1,0 0 1,0 0 0,0 0-1,1 0 1,-1 0 0,0 0-1,0 0 1,0 0 0,0 0-1,1 0 1,-1 0-1,0 0 1,0 0 0,0 1-1,0-1 1,1 0 0,-1 0-1,0 0 1,0 0-1,0 0 1,0 0 0,0 1-1,0-1 1,0 0 0,0 0-1,1 0 1,-1 0 0,0 1-1,0-1 1,0 0-1,0 0 1,0 0 0,0 1-1,0-1 1,0 0 0,0 0-1,0 1 1,-2 28-55,1-19 22,0-8 36,-1 68-104,2-62 85,1-1 0,0 1 1,0 0-1,0-1 0,1 1 1,6 13-1,-8-19 22,1-1 0,-1 1 0,1-1 0,0 1 0,-1-1 0,1 0 0,0 0 0,0 1 0,0-1 0,0 0 0,0 0 0,1 0 0,-1 0 0,0 0 0,0 0 0,1 0 0,-1 0 0,0-1 0,1 1 0,-1 0 0,1-1 0,-1 1 0,3 0 0,-2-2 5,0 1 1,0 0-1,0-1 0,0 1 0,0-1 1,0 1-1,0-1 0,0 0 1,0 0-1,0 0 0,0 0 1,-1 0-1,1-1 0,0 1 1,1-2-1,5-6 44,0 0-1,0 0 1,-1 0 0,11-20 0,-3-2-4,-2-1-1,-1 1 1,-1-2 0,-2 0 0,-1 0 0,-1-1-1,-3 1 1,0-1 0,-2 0 0,-3-43 0,-4 52-243,5 24 191,0 1 1,0 0-1,0 0 1,0 0 0,0 0-1,0 0 1,-1-1-1,1 1 1,0 0-1,0 0 1,0 0-1,0 0 1,-1 0-1,1 0 1,0 0 0,0 0-1,0 0 1,-1 0-1,1 0 1,0-1-1,0 1 1,0 0-1,0 0 1,-1 0-1,1 0 1,0 1 0,0-1-1,0 0 1,-1 0-1,1 0 1,0 0-1,0 0 1,0 0-1,0 0 1,-1 0 0,1 0-1,0 0 1,0 0-1,0 1 1,0-1-1,-1 0 1,1 0-1,0 0 1,0 0-1,0 0 1,0 1 0,0-1-1,0 0 1,0 0-1,0 0 1,-1 1-1,-1 3-27,0 1-1,-1 0 1,1-1-1,1 1 1,-1 0-1,-1 10 1,-10 66 689,3 0 1,2 151-1,8-222-522,1 1-1,0-1 0,5 20 1,-5-28-116,-1-1 1,1 1 0,-1-1-1,1 1 1,0-1 0,0 1-1,0-1 1,0 1 0,0-1-1,0 0 1,0 1 0,0-1-1,3 2 1,-3-3-12,0 1-1,0-1 1,0 0-1,0 1 1,0-1-1,0 0 0,0 0 1,0 0-1,0 0 1,0 0-1,0 0 1,1 0-1,-1 0 1,0 0-1,0 0 1,0-1-1,0 1 1,0 0-1,0-1 1,0 1-1,0-1 1,0 1-1,1-2 0,3-1-13,-1 0 0,1-1 0,-1 0 0,0 0-1,0 0 1,-1-1 0,1 1 0,-1-1-1,0 0 1,0 0 0,0 0 0,3-11-1,-1 3 18,0-1-1,-1 0 0,-1 0 1,1-15-1,-2 21 27,-1 0 0,-1 0 0,1 0 0,-1 0 0,-1 1 0,1-1 0,-1 0 0,-4-11 1,2 14 158,1 9-94,3 11-20,1-8-77,1-1 0,0 0 0,0 0 0,0-1 1,1 1-1,0-1 0,0 1 0,0-1 1,1-1-1,0 1 0,0 0 0,0-1 0,0 0 1,1-1-1,0 1 0,-1-1 0,8 3 0,-6-3-13,1 0 0,-1-1-1,1 0 1,0 0-1,0-1 1,-1 0 0,1 0-1,0-1 1,0 0-1,0 0 1,0-1-1,0 0 1,14-3 0,-13 1 6,0-1 0,0 1 0,0-1 1,-1-1-1,1 1 0,-1-2 0,13-10 0,-17 13 9,0-1 0,0 0-1,0 0 1,0-1 0,-1 1-1,0-1 1,0 0 0,0 0-1,0 0 1,-1 0-1,0 0 1,0 0 0,-1-1-1,2-7 1,-2 12-2,-1-1 1,0 1 0,1-1-1,-1 1 1,0-1-1,0 1 1,0-1-1,0 1 1,-1-1-1,1 1 1,0-1-1,-1 1 1,1-1-1,-1 1 1,1 0-1,-1-1 1,1 1-1,-1 0 1,0-1 0,0 1-1,0 0 1,0 0-1,0 0 1,0 0-1,0 0 1,0 0-1,0 0 1,0 0-1,-1 0 1,1 1-1,0-1 1,-1 0-1,1 1 1,0-1-1,-1 1 1,1-1-1,-1 1 1,1 0 0,-3-1-1,-1 1 11,0 0 0,0 0-1,0 0 1,0 1 0,0 0 0,0 0 0,0 0-1,0 1 1,0-1 0,1 1 0,-6 3 0,0 0 14,1 1-1,0 0 1,0 1 0,0 0 0,1 1 0,-9 9 0,13-13-20,1 1-1,-1 0 1,1-1 0,-1 2-1,1-1 1,1 0 0,-1 1 0,1-1-1,0 1 1,0-1 0,1 1 0,-1 0-1,1 6 1,0-10-16,1 0 1,0 0-1,0 0 0,0 0 1,0 0-1,1 0 0,-1 0 0,0 0 1,1 0-1,-1-1 0,1 1 1,0 0-1,0 0 0,-1 0 1,1-1-1,1 1 0,-1 0 0,0-1 1,0 1-1,3 2 0,-2-3 38,0 0-1,0 0 0,1 0 1,-1 0-1,0 0 0,1 0 0,-1 0 1,1-1-1,-1 1 0,1-1 1,-1 0-1,1 0 0,-1 0 1,3 0-1,5-1 44,0-1 0,0 0-1,-1 0 1,1-1 0,-1 0 0,0-1 0,10-5-1,22-15 53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0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18212,'-5'5'561,"-1"2"-216,-1 0 0,1 1 0,0 0 0,0 0 0,1 0 0,1 0 0,-8 17 0,12-24-351,0 1 1,0-1 0,0 0-1,1 1 1,-1-1-1,0 0 1,1 1 0,-1-1-1,1 0 1,-1 0 0,1 1-1,-1-1 1,1 0 0,0 0-1,0 0 1,-1 0 0,1 0-1,0 0 1,0 0-1,0 0 1,0 0 0,0 0-1,1 0 1,-1-1 0,0 1-1,3 1 1,40 18-451,-33-15 310,-9-4 116,62 30-741,-58-28 678,1 2-1,0-1 0,-1 1 1,0 0-1,0 0 0,8 10 0,-13-14 109,0 0 0,0 0 0,0-1 0,-1 1 0,1 0 0,-1 0 0,1 0-1,-1 0 1,1 0 0,-1 0 0,1 0 0,-1 1 0,0-1 0,0 0 0,1 0-1,-1 0 1,0 0 0,0 0 0,0 0 0,0 1 0,0-1 0,-1 0 0,1 0-1,0 0 1,-1 2 0,0-2 36,0 0 0,0 1 0,0-1 0,-1 0-1,1 0 1,0 0 0,-1 0 0,1 0 0,0 0 0,-1 0 0,0 0 0,1 0-1,-1-1 1,-2 2 0,-6 0 230,0 1-1,-1-1 1,1-1-1,-11 1 1,-59-5 456,42 1-842,24 3 8,5 4-123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77 295 17364,'0'1'57,"0"-1"1,0 0 0,0 1 0,0-1 0,0 0-1,0 1 1,0-1 0,0 1 0,0-1-1,0 0 1,0 1 0,0-1 0,0 0-1,-1 1 1,1-1 0,0 0 0,0 1-1,0-1 1,-1 0 0,1 1 0,0-1-1,0 0 1,-1 1 0,1-1 0,0 0 0,0 0-1,-1 1 1,1-1 0,0 0 0,-1 0-1,1 0 1,0 0 0,-1 1 0,0-1-1,-17 10 400,14-8-5,-38 19 1089,42-21-1538,0 0 0,-1 0 0,1 1 0,0-1 0,0 0 0,-1 0-1,1 0 1,0 0 0,0 0 0,-1 0 0,1 1 0,0-1 0,0 0-1,0 0 1,-1 0 0,1 0 0,0 1 0,0-1 0,0 0 0,0 0-1,-1 1 1,1-1 0,0 0 0,0 0 0,0 1 0,0-1 0,0 0 0,0 0-1,0 1 1,0-1 0,0 0 0,0 1 0,0-1 0,0 0 0,0 0-1,0 1 1,0-1 0,0 0 0,0 0 0,0 1 0,0-1 0,0 0-1,0 0 1,1 1 0,-1-1 0,0 0 0,0 0 0,0 1 0,0-1-1,1 0 1,-1 0 0,0 0 0,0 1 0,0-1 0,1 0 0,-1 0 0,0 0-1,0 0 1,1 0 0,-1 0 0,0 1 0,0-1 0,1 0 0,-1 0-1,0 0 1,0 0 0,1 0 0,-1 0 0,1 0 0,19 6-189,-15-6 172,1 0-1,0-1 1,-1 0 0,1 1 0,-1-2-1,1 1 1,-1-1 0,1 0-1,-1 0 1,0 0 0,0-1 0,0 1-1,0-1 1,0-1 0,-1 1-1,1-1 1,-1 1 0,0-1 0,0-1-1,0 1 1,-1 0 0,0-1-1,1 0 1,-2 0 0,1 0-1,0 0 1,1-6 0,-4 11 22,1-1-1,-1 1 1,0 0-1,0-1 1,0 1-1,0 0 1,1 0 0,-1-1-1,0 1 1,0 0-1,0-1 1,0 1 0,0 0-1,0-1 1,0 1-1,0-1 1,0 1-1,0 0 1,0-1 0,0 1-1,0 0 1,0-1-1,0 1 1,0 0 0,0-1-1,0 1 1,-1 0-1,1 0 1,0-1-1,0 1 1,0 0 0,-1-1-1,1 1 1,0 0-1,0 0 1,-1-1 0,0 2-2,1-1 0,-1 1 0,0-1 0,1 1 0,-1-1 0,1 1 0,-1 0 0,1-1 0,-1 1 0,1 0 0,-1-1 1,1 1-1,0 0 0,-1 0 0,1 0 0,0 1 0,-3 6-62,0 1-1,1 0 1,-2 13 0,4-21 32,0 1 0,-1-1 1,1 1-1,0-1 0,0 1 0,0-1 1,0 1-1,0 0 0,0-1 1,1 1-1,-1-1 0,0 1 0,1-1 1,-1 1-1,1-1 0,0 0 0,-1 1 1,1-1-1,0 0 0,0 1 0,0-1 1,0 0-1,0 0 0,0 0 0,0 0 1,0 0-1,0 0 0,3 1 0,-3-1 7,1-1 0,0 0 0,0 0 0,0-1 0,0 1-1,0 0 1,0-1 0,-1 1 0,1-1 0,0 1 0,0-1-1,-1 0 1,1 0 0,0 0 0,-1 0 0,1 0-1,-1 0 1,1 0 0,-1 0 0,1-1 0,-1 1 0,1-2-1,1 0-3,13-12 10,-1-2-1,0 0 1,-2-1-1,0 0 1,14-28-1,-3 0 332,21-57 0,-23 44 88,-34 131-157,0-2-216,3 1-1,3 1 1,3 83 0,4-146-16,0 0-1,0 0 1,1 0 0,0 0 0,0 0 0,1-1 0,5 12 0,-5-15-39,0 0 1,0 0 0,1 0-1,-1-1 1,1 0-1,0 0 1,0 0-1,1 0 1,-1 0 0,1-1-1,0 0 1,8 5-1,15 3-295,-23-9 222,0-1 1,0 1-1,0 1 1,0-1 0,0 1-1,0-1 1,5 5-1,-10-7 94,0 1-1,0-1 0,1 0 0,-1 0 0,0 1 0,1-1 0,-1 0 0,0 0 1,0 1-1,0-1 0,1 0 0,-1 1 0,0-1 0,0 0 0,0 0 0,0 1 1,0-1-1,1 0 0,-1 1 0,0-1 0,0 1 0,0-1 0,0 0 1,0 1-1,0-1 0,0 0 0,0 1 0,0-1 0,0 0 0,-1 1 0,1-1 1,0 0-1,0 1 0,0-1 0,0 0 0,0 1 0,-1-1 0,1 0 0,0 0 1,0 1-1,-1-1 0,1 0 0,0 0 0,0 1 0,-1-1 0,1 0 0,0 0 1,0 0-1,-1 1 0,1-1 0,0 0 0,-1 0 0,1 0 0,0 0 1,-1 0-1,1 0 0,0 0 0,-1 0 0,1 0 0,-1 0 0,1 0 0,0 0 1,-1 0-1,-24 2 388,18-4-274,0 1 0,0-1 0,0 0 0,0-1 0,0 0 0,0 0 0,1-1 0,0 1 0,-1-1 0,1-1 0,-6-5 0,7 6-49,0-1 1,0 0-1,0 0 1,1 0-1,0 0 0,0 0 1,1-1-1,-1 0 1,1 0-1,0 0 1,1 0-1,-4-11 1,6 16-71,0 0 0,-1-1 0,1 1 1,0-1-1,0 1 0,0 0 1,0-1-1,0 1 0,0-1 0,0 1 1,0-1-1,1 1 0,-1-1 0,0 1 1,1 0-1,-1-1 0,1 1 0,0 0 1,-1 0-1,1-1 0,0 1 1,0 0-1,0 0 0,0 0 0,2-2 1,1 1-39,0 0 0,0 0 0,0 0 0,0 1 1,0-1-1,0 1 0,5-1 0,18-5 53,6-9-137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1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51 18820,'-23'-9'1368,"7"3"-1144,3-1-256,13 3 512,3-5-143,9-7-249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17468,'2'1'97,"-1"1"0,0 0-1,1-1 1,-1 1 0,0 0 0,0 0 0,0 0 0,0 0 0,0 0 0,0 0 0,-1 0-1,1 1 1,-1-1 0,0 0 0,1 0 0,-1 0 0,0 3 0,1 4 132,10 52 868,3 15-497,5 93 0,-28-332 777,6 128-1372,1 26-210,2 17 43,2 17-66,-1-21 198,1 0 0,-1 0 0,1-1 0,-1 1 0,1 0 1,0-1-1,1 1 0,-1-1 0,1 0 0,-1 0 0,1 0 0,0 0 0,0 0 0,0-1 1,0 1-1,8 3 0,-7-4 16,1 0-1,-1-1 1,1 1 0,0-1 0,0-1-1,-1 1 1,1 0 0,0-1 0,0 0 0,0 0-1,0-1 1,6-1 0,4-1 6,-1-2 0,1 0 0,-1 0 0,-1-1 0,1-1 0,-1 0-1,0-1 1,14-11 0,-18 11 15,1 1-1,-1-1 0,0-1 1,-1 0-1,0 0 0,0 0 0,-1-1 1,0 0-1,-1-1 0,8-16 1,-13 25-1,-1 0 0,1 0 0,-1 0-1,1 0 1,-1 0 0,0 0 0,0 0 0,0 0 0,0-1 0,0 1 0,-1-3 0,1 5-4,0-1 1,-1 1-1,1-1 1,0 1-1,0-1 0,-1 1 1,1-1-1,0 1 1,-1 0-1,1-1 0,-1 1 1,1-1-1,0 1 1,-1 0-1,1-1 0,-1 1 1,1 0-1,-1 0 1,1-1-1,-1 1 0,1 0 1,-1 0-1,1 0 1,-1 0-1,1 0 0,-1 0 1,0-1-1,1 1 1,-1 0-1,1 1 0,-1-1 1,1 0-1,-1 0 1,1 0-1,-1 0 0,1 0 1,-1 0-1,1 1 1,-1-1-1,1 0 1,-1 0-1,1 1 0,-1-1 1,1 0-1,-1 1 1,1-1-1,-1 1 0,-5 3 3,0 1 0,0 0 0,1 0 0,-1 0 0,1 1 0,0 0 0,1 0 0,-1 0 0,1 0 0,1 1 0,-1-1 0,-3 12 0,1-5 2,2 0 1,0 1-1,0 0 1,1 0-1,-1 25 1,3-31-6,1 0 0,0-1 0,1 1 0,0-1 0,0 1 0,0 0 0,1-1 0,0 0 0,6 14 0,-6-19 0,-1 1-1,1 0 0,0-1 0,0 0 0,0 1 0,0-1 1,0 0-1,0 0 0,0 0 0,1 0 0,-1 0 0,1-1 1,0 1-1,-1-1 0,1 0 0,0 1 0,0-1 0,0-1 1,0 1-1,-1 0 0,1-1 0,1 1 0,-1-1 0,0 0 1,0 0-1,0 0 0,5-1 0,0-1 3,1 0-1,-1 0 1,0-1 0,0 0 0,0 0-1,-1-1 1,1 0 0,-1 0-1,0 0 1,0-1 0,0-1 0,8-7-1,-4 1 45,0 0 0,0 0 0,-1-1-1,-1 0 1,12-22 0,-19 31 3,-1-1 1,1 1 0,-1 0-1,0-1 1,0 1-1,0-1 1,0-5-1,-1 9-31,1 0-1,-1 0 1,0 1-1,-1-1 0,1 0 1,0 0-1,0 0 1,0 1-1,0-1 0,-1 0 1,1 0-1,0 1 1,-1-1-1,1 0 0,0 0 1,-1 1-1,1-1 1,-2-1-1,1 2-4,1 0 0,-1-1 0,0 1 0,0 0 0,1 0 0,-1 0 0,0 0 1,0 0-1,0 0 0,0 0 0,1 0 0,-1 0 0,0 0 0,0 0 0,0 0 0,1 0 0,-1 1 0,0-1 0,0 0 0,1 1 0,-1-1 1,0 0-1,0 1 0,-4 3-31,0-1 0,0 1 0,0 0 0,1 0-1,-1 1 1,1-1 0,0 1 0,1 0 0,-1 0 0,1 1 0,0-1 0,0 0 0,1 1 0,-1 0 0,1 0 0,1 0 0,-1 0 0,1 0 0,0 0 0,0 0 0,1 0 0,0 0 0,0 0-1,0 0 1,1 1 0,1 5 0,-2-11-15,0 0-1,1 1 1,-1-1-1,0 0 0,1 0 1,-1 0-1,1 0 1,0 0-1,-1 0 0,1 0 1,0 0-1,0 0 1,0 0-1,0 0 0,-1 0 1,1 0-1,0-1 1,0 1-1,1 0 0,-1-1 1,0 1-1,0-1 1,0 1-1,0-1 0,0 1 1,1-1-1,-1 0 1,0 0-1,0 1 1,1-1-1,-1 0 0,0 0 1,0 0-1,1-1 1,-1 1-1,0 0 0,0 0 1,0-1-1,1 1 1,-1 0-1,0-1 0,0 1 1,0-1-1,1 0 1,18-14-373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146 132 12515,'4'-16'1220,"0"3"-392,-1-1 0,2-16-1,-4 28-611,-1-1 0,0 0-1,0 1 1,0-1 0,0 0 0,0 1-1,-1-1 1,1 1 0,-1-1 0,0 1-1,1-1 1,-1 1 0,0-1 0,-1 1-1,1-1 1,0 1 0,-4-4 0,4 5-144,1 0 1,-1 0 0,0 1 0,0-1 0,0 0-1,0 1 1,0-1 0,-1 0 0,1 1 0,0-1 0,0 1-1,0 0 1,0-1 0,-1 1 0,1 0 0,0 0-1,0 0 1,0 0 0,-1 0 0,1 0 0,0 0-1,-2 0 1,0 1 8,1 0 1,-1 0-1,1 0 0,-1 0 1,1 1-1,0-1 0,-1 1 0,1-1 1,-4 5-1,-1 1 1,1 0 0,-1 1-1,1 0 1,-8 15 0,5-5-106,1 1 0,0 0 0,2 0 0,0 1 0,1 0 0,1 0 0,1 0 0,-1 40 0,4-31-21,1 0 0,1-1 0,2 1 1,1-1-1,15 50 0,-17-68-13,0 0 0,1-1 0,0 1 0,1-1 0,0 0 0,0-1 0,1 1 0,0-1 0,1 0 0,-1-1 0,10 9 0,-15-15 52,0-1 0,-1 1 0,1-1 0,0 1 0,-1-1 0,1 1 0,0-1 0,-1 1 0,1-1 0,0 0 0,0 1 0,0-1 0,0 0 0,-1 0 0,1 1 0,0-1 0,0 0 0,0 0 0,0 0 0,-1 0 0,1 0 0,0 0 1,1-1-1,-2 1 8,1-1 1,-1 1 0,1-1-1,-1 0 1,1 1 0,-1-1-1,0 0 1,0 1 0,1-1-1,-1 0 1,0 1 0,0-1-1,0 0 1,0 1 0,1-1-1,-1 0 1,0 0 0,0 1 0,-1-1-1,1-1 1,-10-40 287,10 40-280,-50-121 598,50 123-615,-1 0-1,1 0 1,0 0 0,0 0-1,0 0 1,0-1 0,0 1-1,0 0 1,0 0 0,0 0-1,-1-1 1,1 1 0,0 0-1,0 0 1,0 0 0,0-1-1,0 1 1,0 0 0,0 0-1,0 0 1,0-1 0,0 1-1,0 0 1,1 0-1,-1 0 1,0-1 0,0 1-1,0 0 1,0 0 0,0 0-1,0 0 1,0-1 0,0 1-1,1 0 1,-1 0 0,0 0-1,0 0 1,0 0 0,0-1-1,0 1 1,1 0 0,-1 0-1,0 0 1,0 0 0,0 0-1,1 0 1,-1 0-1,0 0 1,0 0 0,0 0-1,1 0 1,-1 0 0,0 0-1,0 0 1,0 0 0,1 0-1,-1 0 1,0 0 0,0 0-1,1 0 1,11 4-124,-11-4 90,7 4-33,2-1-1,-1 0 0,0-1 1,0 0-1,1-1 1,-1 0-1,1 0 1,-1-1-1,1 0 1,-1-1-1,1 0 1,-1 0-1,1-1 1,15-5-1,-11 1 3,0 0-1,0-1 1,-1 0-1,0-1 1,0 0 0,-1-1-1,0-1 1,15-16-1,-14 18-12,-13 8 86,1 0 0,-1 0 0,0 0 0,1 0 1,-1 0-1,0 0 0,1 0 0,-1 0 0,0 0 0,1 0 0,-1 0 1,0 0-1,1 0 0,-1 0 0,0 0 0,0 1 0,1-1 0,-1 0 1,0 0-1,0 0 0,1 1 0,-1-1 0,0 0 0,0 0 0,0 1 0,1-1 1,0 3 31,0 0-1,0 0 1,0 0 0,0 0 0,0 0 0,0 6 0,2 10 101,-2-17-118,-1 0 1,0-1-1,1 1 1,0-1 0,-1 1-1,1 0 1,0-1-1,0 1 1,0-1-1,0 1 1,0-1-1,0 0 1,0 1 0,1-1-1,-1 0 1,0 0-1,1 0 1,-1 0-1,1 0 1,-1 0-1,1 0 1,-1-1 0,1 1-1,0 0 1,-1-1-1,1 0 1,0 1-1,0-1 1,-1 0 0,1 0-1,0 0 1,0 0-1,-1 0 1,1 0-1,0 0 1,0 0-1,-1-1 1,1 1 0,0-1-1,-1 0 1,3 0-1,7-4 76,1-1 0,-1 0 0,-1-1 0,17-12 0,-20 14-63,21-16 109,55-38 2,-75 54-178,1 0 0,0 1 0,0-1 0,0 2 0,1-1 0,-1 2 1,17-4-1,-23 6 12,-1 0 1,1 0 0,0 0-1,0 0 1,0 0-1,0 1 1,-1 0 0,1-1-1,0 1 1,-1 0 0,1 0-1,0 0 1,-1 1-1,1-1 1,2 2 0,2 3-184,-1 0 0,1 0 0,7 9 0,1 2-579,-15-17 753,0 0 1,0 0-1,0 1 0,1-1 1,-1 0-1,0 0 1,0 0-1,0 1 0,1-1 1,-1 0-1,0 0 0,0 0 1,0 0-1,1 0 1,-1 0-1,0 1 0,0-1 1,1 0-1,-1 0 0,0 0 1,0 0-1,1 0 1,-1 0-1,0 0 0,0 0 1,1 0-1,-1 0 1,0 0-1,1 0 0,-1 0 1,0 0-1,0 0 0,1 0 1,-1-1-1,0 1 1,0 0-1,0 0 0,1 0 1,-1 0-1,0-1 0,5-12-603,-3-21 227,-2 33 354,0-37-470,-1-7-40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11835,'3'22'944,"1"2"-696,2 1-336,4-7 720,4-3-288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16516,'-17'0'864,"1"1"0,0 0 1,0 1-1,-23 5 1,32-5-744,0 1 0,0 0 0,0 0 1,1 0-1,-1 1 0,1 0 1,0 0-1,0 0 0,1 1 0,-1 0 1,1 0-1,-5 7 0,3-3-33,0 0-1,1 0 1,0 0-1,-5 14 1,9-19-78,0 0 0,1 0 0,-1 1 0,1-1 1,0 1-1,0-1 0,1 1 0,-1 0 0,1-1 0,0 1 0,0 0 0,2 7 1,-2-11-9,0 0 1,1 1 0,-1-1 0,1 0 0,-1 0-1,1 1 1,-1-1 0,1 0 0,0 0 0,0 0 0,0 0-1,0 0 1,0 0 0,0 0 0,0 0 0,0 0-1,0 0 1,0 0 0,0-1 0,0 1 0,1 0 0,-1-1-1,0 1 1,1-1 0,-1 0 0,0 1 0,1-1-1,-1 0 1,0 0 0,1 0 0,-1 0 0,0 0 0,1 0-1,-1 0 1,1 0 0,-1 0 0,0-1 0,2 0-1,4 0 2,-1-2 0,1 1-1,-1 0 1,0-1-1,0-1 1,10-6-1,4-5-20,0-2 0,-1 0-1,-1-1 1,-1 0 0,0-2-1,-1 0 1,24-42 0,-40 62 12,0 0 0,0 0 0,0 0 0,0 0 0,0 0 0,0 0 0,0 1 0,1-1 0,-1 0 0,0 0 0,0 0 0,0 0 0,0 0 0,0 0 0,0 0 0,0 0 0,0 0 0,0 1 0,0-1 0,0 0 0,1 0 0,-1 0 0,0 0 0,0 0 0,0 0 0,0 0 0,0 0 0,0 0 0,0 0 0,1 0 0,-1 0 0,0 0 0,0 0 0,0 0 0,0 0 0,0 0 0,0 0 0,0 0 0,1 0 0,-1 0 0,0 0 0,0 0 0,0 0 0,0 0 0,0 0 0,0 0 0,0 0 0,1 0 0,-2 14-52,-7 18 133,3 0 0,-5 64 0,10-94-59,0 0 0,0-1 0,0 1 0,0 0 0,0-1 0,0 1 0,1 0 0,-1 0 0,0-1 0,1 1 0,0 0 0,-1-1 0,1 1 0,0-1-1,0 1 1,0-1 0,0 1 0,0-1 0,2 3 0,-2-4-8,0 1 1,1-1-1,-1 0 0,0 1 0,1-1 1,-1 0-1,0 0 0,1 0 0,-1 0 0,0 0 1,1 0-1,-1 0 0,1 0 0,-1 0 1,0-1-1,1 1 0,-1-1 0,0 1 0,0-1 1,1 1-1,-1-1 0,0 0 0,0 1 1,0-1-1,2-2 0,22-16-325,-1-1 0,0-2 0,28-33 0,6-6-911,-56 58 1142,0 1 1,1 0-1,-1 0 1,0 0-1,1 1 1,0-1-1,-1 1 1,1-1-1,0 1 0,5-2 1,-7 3 69,0 0-1,0 0 1,0 0 0,0 0 0,0 0 0,0 0-1,0 0 1,0 1 0,0-1 0,0 0-1,0 0 1,0 1 0,0-1 0,0 1-1,0-1 1,0 1 0,-1-1 0,1 1 0,0-1-1,0 1 1,0 0 0,-1 0 0,1-1-1,0 1 1,-1 0 0,1 0 0,-1 0-1,1 0 1,-1-1 0,1 1 0,-1 0 0,0 0-1,0 0 1,1 2 0,7 31 167,-8-28-29,1 0-1,0 0 1,1-1-1,0 1 0,4 10 1,-5-15-102,-1-1 1,0 1 0,0-1 0,1 1-1,-1-1 1,1 1 0,-1-1-1,0 1 1,1-1 0,-1 0 0,1 1-1,-1-1 1,1 0 0,-1 1 0,1-1-1,-1 0 1,1 0 0,-1 1-1,1-1 1,0 0 0,-1 0 0,1 0-1,-1 0 1,1 0 0,0 0 0,-1 0-1,1 0 1,-1 0 0,1 0-1,0 0 1,-1 0 0,1 0 0,-1-1-1,1 1 1,-1 0 0,1 0-1,-1-1 1,1 1 0,-1 0 0,1-1-1,-1 1 1,1 0 0,-1-1 0,1 1-1,-1-1 1,0 1 0,1-2-1,23-27 359,-19 21-250,0 1-58,0 1-19,-1 0 1,1 1-1,0-1 1,9-7 0,-13 12-58,0 0 1,0 0-1,1 1 1,-1-1-1,0 0 1,0 1 0,0-1-1,0 1 1,1-1-1,-1 1 1,0 0-1,0 0 1,1-1 0,-1 1-1,0 0 1,0 0-1,1 0 1,-1 0-1,0 0 1,1 0-1,-1 1 1,0-1 0,0 0-1,1 1 1,-1-1-1,0 1 1,0-1-1,0 1 1,0 0 0,0-1-1,0 1 1,0 0-1,2 1 1,6 8 127,7 7-1834,-9-16 644,-3-12 292,-1-8 264,-1-8-175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19 18492,'1'0'136,"-1"-1"-1,1 1 1,-1-1-1,0 1 1,1-1 0,-1 0-1,0 1 1,1-1 0,-1 0-1,0 1 1,0-1-1,0 0 1,0 0 0,1 1-1,-1-1 1,0 0-1,0 1 1,0-1 0,-1 0-1,1 0 1,0 0 0,0 0-54,-1 1 1,1 0 0,-1-1 0,1 1 0,0 0-1,-1 0 1,1-1 0,-1 1 0,1 0 0,-1 0 0,1 0-1,-1-1 1,1 1 0,-1 0 0,1 0 0,-1 0 0,1 0-1,-1 0 1,1 0 0,-1 0 0,1 0 0,-2 0-1,-32 10 1478,19-3-1529,1 0 1,-1 1-1,1 1 0,1 0 0,-1 1 1,1 0-1,1 1 0,0 0 1,1 1-1,0 1 0,1-1 0,-17 29 1,26-39-46,0 0 0,0 0 0,0 0 1,0 0-1,0 0 0,1 0 0,-1 0 0,1 0 1,-1 0-1,1 1 0,0-1 0,0 0 1,0 0-1,0 0 0,0 1 0,1-1 0,-1 0 1,0 0-1,1 0 0,1 3 0,-1-4-1,0 1-1,1 0 0,-1 0 1,1 0-1,0-1 0,0 1 0,-1-1 1,1 1-1,0-1 0,0 0 1,1 0-1,-1 0 0,0 0 1,0 0-1,4 1 0,9 1-153,1 0-1,-1-1 0,1-1 0,24-1 0,-26 0-71,7 0-221,1 0 0,0-1-1,-1-1 1,1-1 0,29-9 0,-21 1-205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16 230 16163,'-5'-7'1697,"0"8"-1137,1 8-256,2 14 1024,2 4-424,0 7-431,3 2-297,5 1-448,-1-2-161,4-12-231,3-8-88,1-16 2128,-1-10-1560,-2-17 8,-2-7 8</inkml:trace>
  <inkml:trace contextRef="#ctx0" brushRef="#br0" timeOffset="1">69 3 17388,'-4'-2'1392,"3"9"-1048,-2 7-248,4 2 136,3 1 280,6-1-528,3-2-160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160 369 14683,'2'-1'2936,"-3"-6"-1138,1 6-1627,-1 0 1,1 0-1,-1 0 0,1-1 0,-1 1 1,1 0-1,-1 0 0,1 0 0,-1 0 1,0 0-1,0 0 0,-1-1 0,-1 0-44,1 1 0,-1 0 0,1 0 0,-1 1 0,0-1-1,1 0 1,-1 1 0,0 0 0,1-1 0,-1 1 0,0 0 0,0 1-1,1-1 1,-1 0 0,0 1 0,1-1 0,-1 1 0,0 0 0,1 0-1,-1 0 1,1 0 0,0 1 0,-5 2 0,0 0-65,0 1 0,1 0 0,-1 0 0,1 1 0,0 0-1,-8 10 1,9-8-76,0 0 0,1 0-1,0 0 1,0 0 0,-2 10-1,5-15 5,1-1-1,-1 1 0,1-1 0,-1 1 1,1-1-1,0 1 0,0-1 1,0 1-1,0-1 0,1 4 0,-1-5 7,1 0 1,-1-1-1,1 1 0,-1 0 0,0 0 0,1-1 0,-1 1 0,1 0 0,-1 0 0,1-1 0,0 1 0,-1-1 0,1 1 1,0-1-1,-1 1 0,1-1 0,0 1 0,0-1 0,0 1 0,-1-1 0,1 0 0,0 0 0,0 1 0,0-1 1,0 0-1,-1 0 0,1 0 0,0 0 0,1 0 0,2 0-8,1-1 0,-1 1 0,0-1 1,1 0-1,-1-1 0,0 1 0,0-1 0,0 0 0,0 0 1,0 0-1,0 0 0,-1-1 0,6-3 0,6-8-58,23-23 0,-29 28 45,76-93-319,-59 70-12,-26 31 339,0 1-1,0 0 1,0-1 0,0 1 0,0 0-1,1 0 1,-1-1 0,0 1-1,0 0 1,0-1 0,1 1-1,-1 0 1,0 0 0,0-1-1,1 1 1,-1 0 0,0 0 0,0 0-1,1 0 1,-1-1 0,0 1-1,1 0 1,-1 0 0,0 0-1,1 0 1,-1 0 0,0 0 0,1 0-1,-1 0 1,0 0 0,1 0-1,-1 0 1,0 0 0,1 0-1,-1 0 1,2 14-342,-10 37 38,5-33 160,1-7 128,0 0-1,1 0 1,1 0 0,0 0 0,0 0 0,1 0-1,1 0 1,2 11 0,-4-20 39,0-1 0,1 0 1,-1 0-1,1 1 0,-1-1 0,1 0 1,-1 0-1,1 0 0,0 1 0,0-1 0,0 0 1,-1 0-1,1 0 0,0 0 0,0-1 1,0 1-1,1 0 0,-1 0 0,0-1 0,0 1 1,0 0-1,0-1 0,1 1 0,-1-1 0,0 1 1,1-1-1,-1 0 0,0 0 0,1 0 1,-1 1-1,0-1 0,1-1 0,-1 1 0,0 0 1,1 0-1,-1 0 0,0-1 0,0 1 1,1 0-1,-1-1 0,0 1 0,3-2 0,2-2 25,1 0 0,0 0 0,-1-1-1,0 1 1,0-2 0,7-6 0,13-17 35,-1 0 1,-1-1 0,-2-2 0,-1 0-1,-1-2 1,-2 0 0,-2-1-1,-1 0 1,17-60 0,-31 89-82,1-1 0,-1 0 1,-1 0-1,1-14 1,-1 20 9,0 0 1,0 0-1,0 0 0,-1 0 1,1 1-1,0-1 0,0 0 1,-1 0-1,1 0 0,0 1 1,-1-1-1,1 0 0,0 0 1,-1 1-1,1-1 1,-1 0-1,0 1 0,1-1 1,-2-1-1,1 2-2,0 0 1,0 0-1,0 0 1,0 0-1,0 0 0,0 0 1,0 0-1,0 0 1,0 0-1,0 0 0,1 1 1,-1-1-1,0 0 1,0 1-1,0-1 0,0 1 1,0-1-1,0 1 1,1-1-1,-1 1 0,0-1 1,1 1-1,-2 1 1,-5 4-20,0 1 1,1 0 0,0 1 0,0 0 0,0 0 0,1 0 0,-6 14 0,-28 67 42,39-88-16,-8 20 47,1 0-1,-5 26 1,11-41-49,-1 0 0,2 0 0,-1 0 0,1 0 0,0 0 0,0 0 0,0 0 0,1 0 0,0 0 0,0 0 0,1 0 0,-1 0 0,4 6 0,-4-11 8,0 1 0,0-1 1,0 0-1,0 1 0,1-1 0,-1 0 0,0 0 0,1 0 1,-1 1-1,1-2 0,-1 1 0,1 0 0,0 0 0,-1 0 0,1-1 1,0 1-1,0-1 0,-1 1 0,1-1 0,0 0 0,0 0 0,0 0 1,-1 0-1,1 0 0,2 0 0,4-1-8,0 0-1,0-1 1,0 0-1,9-4 1,25-11-55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16516,'-2'2'121,"1"0"0,0 0 0,-1 0 1,1-1-1,0 1 0,0 0 0,0 0 0,1 0 1,-1 1-1,0-1 0,1 0 0,-1 0 1,1 0-1,0 0 0,0 5 0,-2 1 131,-6 38 425,3 0 0,-1 59 0,9-76-613,-2-28-61,-1 0 0,0-1 0,0 1 0,0-1-1,1 1 1,-1 0 0,0-1 0,1 1 0,-1-1 0,0 1 0,1-1 0,-1 1 0,1-1 0,-1 1 0,0-1 0,1 0 0,-1 1 0,1-1 0,0 0 0,-1 1 0,1-1 0,-1 0 0,1 0 0,-1 1 0,1-1 0,0 0 0,-1 0 0,1 0 0,0 0 0,-1 0 0,1 0 0,-1 0 0,1 0 0,0 0 0,-1 0 0,1 0 0,0 0 0,-1-1 0,1 1 0,-1 0 0,1 0 0,-1-1 0,1 1 0,0 0 0,-1-1 0,1 1-1,0-1 1,7-6 30,-1 1 0,1-2 0,-1 1 0,0-1-1,-1 0 1,0-1 0,7-11 0,1-1 35,11-18 68,-18 27-81,1-1 0,0 2 0,0-1 0,1 1 0,1 0 0,0 1 0,16-14 0,-25 23-56,0 1 0,0-1 0,1 0 0,-1 1 0,0-1 0,0 0-1,0 1 1,1-1 0,-1 1 0,0 0 0,1-1 0,-1 1 0,0 0-1,1 0 1,-1 0 0,0 0 0,1 0 0,-1 0 0,0 0 0,1 1-1,-1-1 1,0 0 0,1 1 0,-1-1 0,0 1 0,0-1 0,1 1-1,-1 0 1,0-1 0,0 1 0,0 0 0,0 0 0,0 0 0,0 0-1,0 0 1,0 0 0,-1 0 0,1 0 0,0 0 0,0 0 0,-1 0 0,1 1-1,0 0 1,3 9-23,0-1-1,0 1 1,-1 0 0,3 14-1,-3-10-21,0-2 4,-3-8 50,1-1 1,0 1 0,0-1 0,1 0 0,-1 0 0,5 8-1,-6-11-3,1-1-1,-1 1 1,0-1-1,1 0 0,-1 1 1,1-1-1,-1 0 1,0 1-1,1-1 0,-1 0 1,1 1-1,-1-1 0,1 0 1,-1 0-1,1 0 1,-1 1-1,1-1 0,-1 0 1,1 0-1,0 0 1,-1 0-1,1 0 0,0 0 1,1-1 5,-1 1 0,1-1 0,-1 1 0,1-1 0,-1 0 0,1 0 0,-1 0 0,0 1 0,1-1 0,-1-1 1,0 1-1,1-1 0,36-41 182,-29 32-203,0 0 0,1 0 0,0 1 0,1 0-1,0 1 1,15-9 0,-25 17-11,1 0 0,-1 0-1,1 0 1,0 0 0,0 0 0,-1 1-1,1-1 1,0 1 0,0-1-1,0 1 1,0 0 0,-1 0-1,1 0 1,0 0 0,0 0-1,0 0 1,0 0 0,0 1 0,-1-1-1,1 1 1,0-1 0,0 1-1,-1 0 1,3 1 0,-1 0-19,-1 0 0,0 0 1,0 0-1,0 0 0,0 1 0,0-1 1,0 1-1,-1-1 0,1 1 1,-1 0-1,1 0 0,-1-1 1,0 1-1,1 4 0,1 12-104,-1-1 1,0 1-1,-1-1 0,-1 1 1,-3 25-1,2-10 104,1-34 40,0 0 1,0 0 0,0 0 0,0 0 0,0 0-1,0 0 1,0 0 0,0 0 0,0 0 0,0 0-1,0 0 1,0 0 0,0 0 0,0 0 0,0 0-1,0 0 1,0 0 0,1 0 0,-1 0 0,0 0-1,0 0 1,0 0 0,0 0 0,0 0 0,0 0-1,0 0 1,0 0 0,0 0 0,0 0 0,0 0-1,0 0 1,0 0 0,0 0 0,0 0 0,0 0-1,0 0 1,0 0 0,0 1 0,1-1 0,-1 0-1,0 0 1,0 0 0,0 0 0,0 0 0,0 0-1,0 0 1,0 0 0,0 0 0,0 0 0,0 0-1,0 0 1,0 0 0,0 0 0,0 0 0,0 0-1,0 1 1,6-11 63,11-23 112,-3 7-189,8-11 48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123 113 15339,'-14'5'1258,"-1"1"-1,1 1 1,-25 16-1,36-22-1210,0 1-1,0 0 0,1 0 0,-1 0 0,1 1 1,-1-1-1,1 0 0,0 1 0,0 0 0,0-1 1,0 1-1,0 0 0,1 0 0,-1 0 0,1 0 1,0 1-1,0-1 0,0 0 0,0 0 1,1 1-1,-1-1 0,1 0 0,0 1 0,0 5 1,0-8-58,1 0 0,-1 0 1,0 1-1,1-1 0,-1 0 1,1 0-1,-1 1 0,1-1 1,0 0-1,0 0 0,-1 0 1,1 0-1,0 0 0,0 0 1,0 0-1,0 0 1,0 0-1,0-1 0,0 1 1,2 1-1,0-1-7,0 0 0,0 0 0,0 0-1,0-1 1,0 1 0,0-1 0,0 1 0,5-1 0,6-1-32,0-1 0,-1 0 0,16-4 0,-20 4 26,-3 0 17,12-2-18,35-4 0,-48 8 32,0 0 0,1 0 0,-1 0 0,0 1 0,1-1 1,-1 1-1,0 1 0,1-1 0,-1 1 0,9 4 0,-14-6 8,1 0 1,-1 1-1,0-1 0,1 0 0,-1 0 0,1 0 1,-1 0-1,0 0 0,1 0 0,-1 0 0,0 0 1,1 0-1,-1 0 0,1 0 0,-1 0 1,0 0-1,1 0 0,-1 0 0,0 0 0,1 0 1,-1 0-1,0 0 0,1 0 0,-1-1 0,0 1 1,1 0-1,-1 0 0,0 0 0,1-1 1,-1 1-1,8-14 335,-1-21 201,-7 30-433,5-51 651,1-12-860,-4 65-29,-1 1-1,1-1 1,0 1 0,0 0 0,0 0 0,0 0 0,0 0 0,0 0 0,0 0 0,1 0 0,-1 1-1,0-1 1,1 1 0,0 0 0,-1 0 0,1 0 0,3-1 0,13-8-244,12-11-242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11867,'-10'35'859,"2"0"0,-4 44 1,7-40-142,4-34-622,-17 141 2147,15-117-1731,2 0 1,2-1 0,3 30-1,-4-55-464,0 0-1,1 0 1,-1-1 0,1 1-1,0 0 1,-1-1-1,1 1 1,1 0 0,-1-1-1,0 1 1,0-1 0,1 0-1,0 1 1,-1-1-1,1 0 1,0 0 0,0 0-1,0 0 1,0 0-1,1 0 1,-1-1 0,0 1-1,1-1 1,3 2-1,-2-2-12,0 0 0,-1-1 0,1 1-1,0-1 1,0 0 0,0-1-1,-1 1 1,1 0 0,0-1 0,-1 0-1,1 0 1,0 0 0,-1 0-1,1-1 1,-1 1 0,0-1 0,6-3-1,7-6 44,0-1 1,-1 0-1,-1-1 0,0-1 0,-1 0 0,21-29 0,-18 20-13,-1 0-1,-2-1 1,0 0-1,11-32 1,-22 48-811,-6 9 440,-8 9 193,8-7-60,-8 7-146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1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5344 11554,'0'0'957,"18"-3"1334,-2-7-2078,0-2 0,25-21 0,-24 17-191,26-16 0,3 6-73,1 3 0,1 1 0,97-28 0,-14 4 93,-105 35-26,-1-1 0,0-2 0,0 0 0,-2-2 0,0 0 0,26-25 0,-32 27-8,1 1-1,0 0 1,1 1-1,0 2 1,23-11-1,107-31-21,-102 37-12,0-1 0,-1-3 0,0-2 0,-2-2 0,-1-1 1,42-32-1,-25 15 96,2 3 1,107-48 0,-107 57-77,-1-3-1,-1-2 1,62-48-1,-52 28-48,126-74 0,-153 104 12,244-148-170,-249 142 243,-1-1 1,42-46 0,-55 53-25,233-211-111,-214 197 100,173-122 118,-74 60-270,-4 7-13,-88 62 189,-1-3 0,46-41 1,1-25-127,-76 75-45,2 2 0,0 0 1,1 1-1,1 2 0,46-30 0,39-10 186,79-47 1,-153 85-35,-2-2-1,0-2 0,36-38 1,-28 22-5,2 1 0,1 2 0,2 2 0,51-30 1,7 7 27,-38 23 16,-1-2 0,115-94 0,292-234 310,-396 318-400,2 3-1,98-42 1,-114 59 10,-19 8-49,-1-1 0,-1-3 0,-2-1 0,45-37 0,35-53-406,-77 73 141,94-76 0,31 13 77,-101 68 278,78-62 1,-37 11 93,-30 24-67,3 2 0,108-64-1,-56 55 50,178-72 0,-286 135-322,0-1-1,0-1 0,-1-1 0,-1-1 1,25-20-1,-22 11-72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14435,'3'26'1312,"1"0"-896,2-5-191,4-1 167,2-5-264,2-14 88,0-7-104,1-8-240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91 576 13587,'10'-4'656,"6"-1"607,33-16 0,-45 20-1102,-1-1-1,1 0 1,-1 0-1,0 0 1,0-1-1,0 1 1,0-1-1,0 1 1,-1-1-1,1 0 1,-1 0-1,0-1 1,0 1-1,0 0 1,2-5-1,-4 7-117,1 1-1,-1-1 0,0 0 0,0 1 0,0-1 0,1 0 1,-1 0-1,0 1 0,0-1 0,0 0 0,0 0 0,0 0 1,0 1-1,0-1 0,-1 0 0,1 0 0,0 1 0,0-1 1,-1 0-1,1 0 0,0 1 0,-1-1 0,1 0 0,0 1 1,-2-2-1,1 1-3,0 1 0,0-1 0,0 0 0,-1 1 0,1-1 0,0 1 0,-1-1-1,1 1 1,0-1 0,-1 1 0,1 0 0,0 0 0,-3 0 0,-2 0 48,0 0 0,-1 1 0,1 0 0,0 0 0,-9 3 0,5 0-13,0 0 1,0 1 0,0 0 0,1 1 0,-1 0 0,1 0-1,-13 13 1,17-15-75,0 1 0,1 0 0,-1 1 0,1-1 0,0 1 0,0 0 0,1-1 0,-1 2-1,1-1 1,1 0 0,-1 1 0,1-1 0,-2 9 0,4-14-2,0 1-1,0-1 1,-1 0 0,1 1 0,0-1-1,0 0 1,0 1 0,1-1-1,-1 0 1,0 1 0,0-1 0,1 0-1,-1 1 1,0-1 0,1 0-1,0 0 1,-1 1 0,1-1-1,0 0 1,-1 0 0,1 0 0,0 0-1,0 0 1,0 0 0,0 0-1,0 0 1,0-1 0,0 1 0,0 0-1,1 0 1,-1-1 0,0 1-1,0-1 1,0 1 0,1-1 0,-1 0-1,2 1 1,2 0-13,1-1 0,-1 0 0,0 0 0,0 0 0,0-1 0,1 1 1,-1-1-1,9-3 0,3-3-58,0 0 0,0-1 0,-1-1 0,0 0 0,0-1 0,-1-1 0,-1 0 0,0-1 0,0-1 0,14-17 0,-1-3-52,-1 0 0,-2-2 0,27-51 0,-26 36-9,23-58 0,-40 86 187,-1 0 0,-1 0 0,-1 0 0,0-1 0,1-32 0,-10 37 87,4 18-136,0 0 0,-1 0 0,1-1 0,0 1 0,0 0 0,-1 0 0,1 0 0,0-1 0,-1 1 0,1 0 0,0 0 0,-1 0 0,1 0 0,0 0 0,-1 0-1,1 0 1,0 0 0,-1 0 0,1 0 0,0 0 0,-1 0 0,1 0 0,0 0 0,-1 0 0,1 0 0,0 0 0,0 0 0,-1 0 0,1 1 0,0-1 0,-1 0 0,1 0 0,0 0-1,0 1 1,-1-1 0,1 0 0,0 0 0,0 1 0,-1-1 0,1 0 0,0 0 0,0 1 0,0-1 0,0 0 0,-1 1 0,1-1 0,-9 13 58,1 0-1,1 1 1,0-1 0,1 1 0,0 1 0,-4 17-1,1-5 10,-49 163 206,51-160-259,2 0 0,1 0 0,1 1-1,2 45 1,1-71-29,1-1 1,0 0-1,0 1 0,0-1 0,0 0 0,3 6 0,-4-9 4,1 0 1,-1 0-1,0-1 1,0 1-1,1 0 1,-1-1-1,1 1 0,-1-1 1,0 1-1,1 0 1,-1-1-1,1 1 1,0-1-1,-1 1 0,1-1 1,-1 1-1,1-1 1,0 0-1,-1 1 1,1-1-1,0 0 0,-1 1 1,1-1-1,0 0 1,0 0-1,-1 0 1,1 0-1,0 0 0,0 0 1,-1 0-1,1 0 1,0 0-1,0 0 0,-1 0 1,1 0-1,0 0 1,0-1-1,-1 1 1,1 0-1,0 0 0,-1-1 1,1 1-1,0-1 1,-1 1-1,2-1 1,0-2 0,0 1 1,0 0-1,0-1 1,-1 0 0,1 1-1,0-1 1,-1 0-1,0 0 1,0 0 0,0 0-1,0 0 1,0 0-1,-1 0 1,1 0 0,-1-1-1,0 1 1,0 0 0,0-4-1,0 0 111,0 1 0,-1-1 0,0 1 0,0-1 0,-1 1-1,1 0 1,-1-1 0,-3-5 0,-1 3 307,1 1 119,5 8-535,0 0 0,0-1 0,0 1-1,0 0 1,0 0 0,1 0 0,-1 0 0,0 0-1,0 0 1,0-1 0,0 1 0,1 0 0,-1 0-1,0 0 1,0 0 0,0 0 0,1 0-1,-1 0 1,0 0 0,0 0 0,0 0 0,1 0-1,-1 0 1,0 0 0,0 0 0,0 0 0,1 0-1,-1 0 1,0 0 0,0 0 0,0 1-1,0-1 1,1 0 0,-1 0 0,0 0 0,0 0-1,0 0 1,0 0 0,1 1 0,-1-1-1,0 0 1,0 0 0,0 0 0,0 1 0,4 0-154,-1-1 0,1 1 0,0 0 0,0-1 1,-1 0-1,1 1 0,0-2 0,0 1 0,-1 0 0,1-1 1,0 1-1,0-1 0,5-2 0,6-3-369,26-13-1,-3-2-87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13139,'-7'4'701,"0"1"-1,1 0 1,0 1 0,0 0-1,0-1 1,-5 9 0,8-11-743,1 0 0,-1 0 0,1 1 1,0-1-1,0 1 0,0-1 0,1 1 0,-1 0 1,1 0-1,0 0 0,0 0 0,0 0 0,0 0 1,1 0-1,0 0 0,-1 0 0,2 0 0,-1 0 0,0 0 1,1 0-1,0 0 0,0 0 0,0 0 0,0 0 1,1 0-1,-1 0 0,1-1 0,0 1 0,0-1 1,0 1-1,1-1 0,-1 0 0,1 0 0,0 0 1,0 0-1,0 0 0,0-1 0,0 1 0,6 2 0,-2-1 96,0 1-1,0 0 0,-1 0 0,0 1 1,0 0-1,0 0 0,-1 0 0,7 10 0,-9-12 120,-2 0 0,1 0 0,0 0-1,-1 0 1,0 0 0,0 0-1,0 0 1,0 0 0,-1 1 0,1-1-1,-1 0 1,0 1 0,-1-1 0,1 0-1,-1 0 1,1 0 0,-1 1 0,-2 3-1,2-4 14,-1 0-1,1 0 1,-1-1-1,0 1 1,0 0-1,0-1 1,0 0-1,-1 1 1,1-1-1,-1 0 1,0 0-1,0 0 1,0-1-1,0 1 0,-7 3 1,5-3-117,-2-1 0,1 1 1,0-1-1,-1 0 0,1 0 0,-1-1 0,1 0 0,-13 0 1,-4-1-480,0-1 0,0-2 0,0 0 0,-31-10 0,32 7-515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1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59 13523,'1'-59'6040,"-1"59"-5990,-4 11 614,-3 16-393,-25 163 415,30-166-564,1 0 0,1 0 1,1 0-1,1 0 0,1 0 0,7 24 0,-10-44-129,1 0 0,1 1 1,-1-1-1,1 0 0,-1 0 1,1 0-1,1 0 0,-1 0 1,0 0-1,1 0 0,0-1 1,0 1-1,0-1 0,0 0 1,0 0-1,1 0 0,-1-1 1,1 1-1,0-1 0,0 1 1,0-1-1,0-1 0,0 1 1,1 0-1,-1-1 0,0 0 1,8 1-1,0 0-29,0-1-1,0 0 1,0 0-1,0-2 1,0 1-1,0-2 1,0 1-1,0-1 1,-1-1-1,1-1 1,-1 1-1,1-2 1,-1 1-1,0-2 1,-1 1 0,1-1-1,-1-1 1,-1 0-1,1-1 1,-1 1-1,0-2 1,-1 1-1,0-1 1,0-1-1,6-10 1,-1 2 99,-1-1-1,13-30 1,-21 41 28,-1 0 1,0 0-1,0 0 0,-1-1 1,0 1-1,-1-1 0,0 0 1,0 1-1,-1-10 0,0 17-71,1 1 0,-1-1-1,0 0 1,0 1-1,0-1 1,-1 1-1,1-1 1,0 1 0,0-1-1,0 1 1,0-1-1,0 1 1,-1-1-1,1 1 1,0-1 0,0 1-1,-1-1 1,1 1-1,0-1 1,-1 1-1,1-1 1,-1 1 0,1 0-1,0-1 1,-1 1-1,0 0-1,0 0 0,1 0 0,-1 0 0,1 0-1,-1 0 1,1 0 0,-1 0 0,1 1 0,-1-1-1,1 0 1,-1 0 0,1 1 0,-1-1 0,1 0-1,-1 1 1,1-1 0,0 1 0,-1-1 0,0 1 0,-1 2 35,-1 0 1,1 0-1,0 1 1,0-1 0,-3 8-1,1 5-94,0 0 1,2 0-1,0 1 0,0-1 0,2 1 0,0-1 1,1 1-1,1 0 0,0-1 0,1 0 0,1 0 1,1 0-1,0 0 0,13 27 0,-17-41 4,0-1-1,-1 1 1,1-1 0,0 1-1,0-1 1,0 0-1,0 1 1,0-1-1,0 0 1,0 0 0,0 0-1,0 0 1,0 0-1,1 0 1,-1 0 0,1 0-1,-1 0 1,0-1-1,1 1 1,-1 0-1,1-1 1,-1 1 0,1-1-1,0 0 1,-1 0-1,1 1 1,-1-1 0,1 0-1,0 0 1,-1 0-1,1-1 1,-1 1-1,3-1 1,0-1-63,-1 1 1,0-1-1,0-1 0,0 1 0,0 0 1,0-1-1,0 1 0,-1-1 0,1 0 1,-1 0-1,0 0 0,0 0 0,3-6 1,7-18-379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17932,'-7'-7'1504,"1"3"-1096,2 1-280,4 0 200,2 1-480,2 1 256,2-1-224,8 4-184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17044,'-6'23'619,"1"-1"0,1 1 1,1 1-1,1-1 0,2 40 1,0-32-109,0-22-442,1 153 581,1-123-615,2-1 0,11 46 0,-14-79-39,0-1-1,0 1 0,1 0 0,0-1 0,0 0 1,2 5-1,-3-8 2,-1 0 0,1-1 0,0 1 0,-1 0 0,1 0 1,0-1-1,-1 1 0,1 0 0,0-1 0,0 1 0,-1-1 0,1 1 1,0-1-1,0 1 0,0-1 0,0 0 0,0 1 0,0-1 0,0 0 0,0 0 1,0 0-1,0 1 0,0-1 0,0 0 0,0 0 0,-1-1 0,1 1 1,0 0-1,0 0 0,0 0 0,0-1 0,0 1 0,0 0 0,0-1 0,0 1 1,0-1-1,-1 1 0,2-1 0,6-6-54,0 0-1,0 0 1,-1-1-1,0 0 1,12-16-1,8-10-165,-17 22 42,1 1 1,0 1 0,1-1-1,0 2 1,21-14-1,-30 22 129,-1-1 0,1 0 0,0 1 0,-1 0 0,1 0 0,0 0 0,0 0-1,0 0 1,0 1 0,0-1 0,0 1 0,0 0 0,0 0 0,0 0 0,1 0 0,-1 0 0,0 1 0,0-1-1,0 1 1,0 0 0,-1 0 0,1 0 0,0 0 0,0 1 0,0-1 0,-1 1 0,1-1 0,-1 1 0,1 0-1,-1 0 1,0 0 0,0 1 0,0-1 0,3 4 0,-1 1 47,0-1 0,-1 0 0,1 1 0,-1 0 0,-1 0 0,1 0 0,-1 0 0,-1 0 0,1 0 0,-1 0 0,-1 1 0,1-1 0,-1 0 0,0 1 0,-1-1 0,0 0 1,0 1-1,0-1 0,-1 0 0,-3 7 0,4-8 140,-2-1 0,1 1 0,-1-1 0,1 0 0,-1 0 0,-1 0 0,1 0 1,-1 0-1,0-1 0,0 1 0,0-1 0,-1 0 0,1-1 0,-1 1 0,0-1 1,0 0-1,0 0 0,-1 0 0,1-1 0,-1 0 0,1 0 0,-1 0 0,0-1 0,0 1 1,-6-1-1,-3-1-82,1 0 1,-1-2 0,1 1-1,-1-2 1,1 0 0,0-1-1,0 0 1,0-1 0,0-1-1,1 0 1,-24-15 0,28 15-372,12 6 283,14 9-223,6 2-47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66 17876,'-1'-2'124,"0"0"1,0 0-1,0 0 0,0 1 1,0-1-1,0 0 0,0 0 1,-1 1-1,1-1 1,-1 1-1,1-1 0,-1 1 1,0 0-1,0-1 0,1 1 1,-1 0-1,0 0 1,0 0-1,0 0 0,0 1 1,0-1-1,0 1 0,0-1 1,-1 1-1,1 0 1,0-1-1,0 1 0,0 0 1,0 0-1,-3 1 0,1 0-37,0 0 0,0 0-1,0 0 1,1 1 0,-1 0-1,1-1 1,-1 1 0,1 0 0,0 1-1,-1-1 1,1 1 0,0-1-1,1 1 1,-1 0 0,-4 6-1,2-2-64,0 1 0,1 0 0,0 0 0,0 1 0,1-1 0,-4 17 0,6-20-32,0 1 0,0-1 1,0 1-1,1 0 1,0 0-1,0-1 1,0 1-1,1 0 1,0-1-1,0 1 1,4 10-1,-4-15 3,-1 1 0,1-1 0,0 1 0,0-1 1,1 1-1,-1-1 0,0 0 0,0 1 0,1-1 0,-1 0 0,0 0 0,1 0 0,-1 0 1,1 0-1,0 0 0,-1-1 0,1 1 0,0 0 0,-1-1 0,1 1 0,0-1 0,0 0 1,-1 0-1,1 0 0,0 0 0,0 0 0,0 0 0,-1 0 0,1 0 0,3-1 0,6-2-46,0 1-1,1-2 0,17-7 0,-16 6 8,8-3-61,1 0-1,0 2 1,0 1-1,41-5 1,-50 10 61,0 0 0,0 0 0,0 1 1,0 1-1,0 0 0,-1 1 1,1 0-1,-1 1 0,0 0 1,13 7-1,12 10 135,-37-21-77,1 0 0,-1 1 0,0-1 0,0 0-1,0 0 1,0 0 0,0 0 0,0 1 0,0-1 0,0 0-1,0 0 1,1 0 0,-1 0 0,0 0 0,0 0 0,0 0-1,0 0 1,0 1 0,1-1 0,-1 0 0,0 0 0,0 0-1,0 0 1,0 0 0,1 0 0,-1 0 0,0 0 0,0 0-1,0 0 1,0 0 0,1 0 0,-1 0 0,0 0 0,0 0-1,0 0 1,0 0 0,0 0 0,1 0 0,-1 0 0,0-1-1,0 1 1,0 0 0,0 0 0,0 0 0,1 0 0,-1 0-1,0 0 1,0 0 0,0 0 0,0-1 0,0 1 0,0 0-1,0 0 1,1 0 0,-1 0 0,0-1 0,0 1 0,0 0-1,0 0 1,0 0 0,0 0 0,0 0 0,0-1 0,0 1-1,0 0 1,0 0 0,-3-12 401,-11-19 175,-2 0 1,-1 2-1,-1 0 0,-43-51 1,45 66-931,13 11-778,18 3 514,-14 0 608,29 0-393,10-4-114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98 16932,'-1'-2'162,"0"1"0,0 0 0,0 0 1,0 0-1,0 0 0,0 0 0,0 0 0,0 1 1,-1-1-1,1 0 0,0 0 0,0 1 1,-1-1-1,1 1 0,0-1 0,-1 1 1,1 0-1,-1-1 0,1 1 0,0 0 1,-1 0-1,-2 0 0,-33 1 1465,34-1-1604,1 0 1,-1 1-1,0-1 0,0 1 1,0 0-1,1 0 0,-1 0 0,0 0 1,1 0-1,-1 0 0,1 1 1,-1-1-1,1 1 0,-1 0 1,1 0-1,0 0 0,0 0 0,0 0 1,0 0-1,1 0 0,-1 1 1,0-1-1,1 1 0,0-1 1,0 1-1,-1 0 0,1-1 0,1 1 1,-1 0-1,0 0 0,1 0 1,-1-1-1,1 1 0,0 5 1,0-2 1,1-1 0,-1 1 0,1 0 0,0 0 0,1-1 0,-1 1 1,1-1-1,0 1 0,0-1 0,1 0 0,0 0 0,0 0 0,0 0 1,0 0-1,1-1 0,6 7 0,-6-8-21,0 1 1,0-1-1,0 0 1,1 0-1,0-1 1,-1 0-1,1 1 1,0-2-1,0 1 1,0 0-1,0-1 1,0 0-1,0 0 0,1-1 1,4 1-1,-2-2 13,0 1 0,0-1 0,0-1 0,-1 1 0,1-1 0,0-1 0,-1 1 0,0-1 0,10-6 0,-6 3 11,0-1 0,-1 0 0,0-1 0,0 0 0,-1 0 0,0-1 0,0-1 0,-1 1 0,0-1 0,-1-1 0,0 1 0,7-17 0,-12 23 10,0 0 0,-1 0 0,0 0 0,0-1 0,0 1 0,0 0 0,0-1 0,-1 1 0,0-1 0,0 1 0,0 0 0,-2-9 0,1 10-11,0 0 1,0 0-1,0 0 1,-1 0 0,1 1-1,-1-1 1,0 0-1,0 1 1,0-1-1,0 1 1,0-1 0,0 1-1,-1 0 1,1 0-1,-1 0 1,0 0-1,-5-2 1,1 1-61,0 0 0,0 1 1,0-1-1,0 2 0,0-1 0,0 1 0,0 0 1,-1 1-1,1-1 0,-1 1 0,-11 2 0,16-1-10,0-1-1,0 0 0,0 1 1,0 0-1,0-1 0,0 1 1,1 0-1,-1 1 0,0-1 1,1 0-1,-1 1 1,1 0-1,-1-1 0,1 1 1,0 0-1,0 0 0,0 0 1,0 1-1,0-1 0,0 0 1,0 1-1,1-1 0,-1 1 1,1 0-1,0 0 0,0-1 1,0 1-1,0 0 0,0 0 1,0 5-1,1-7 32,0 1-1,0-1 1,0 1-1,0-1 1,0 1 0,0-1-1,0 0 1,1 1-1,-1-1 1,1 0 0,-1 1-1,1-1 1,-1 0 0,1 1-1,0-1 1,0 0-1,-1 0 1,1 0 0,0 0-1,0 0 1,0 0-1,0 0 1,2 1 0,19 8-179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183 205 14059,'-7'0'376,"-1"0"1,1 1-1,0 0 0,0 1 0,0 0 1,0 0-1,0 0 0,1 1 1,-1 0-1,0 0 0,1 1 0,0 0 1,0 0-1,0 0 0,1 1 0,-1-1 1,1 2-1,0-1 0,-7 10 1,6-6-383,0 0 0,0 0 0,1 1 1,1 0-1,0 0 0,0 0 0,1 0 1,0 1-1,0-1 0,1 1 0,1-1 1,-1 16-1,2-24-11,0-1-1,0 1 1,0-1-1,0 0 1,1 1-1,-1-1 1,0 1 0,0-1-1,1 0 1,-1 1-1,1-1 1,-1 0 0,1 1-1,0-1 1,-1 0-1,1 0 1,1 2 0,-1-3 6,-1 0 1,1 1-1,0-1 1,0 1 0,-1-1-1,1 0 1,0 0-1,0 1 1,-1-1 0,1 0-1,0 0 1,0 0-1,0 0 1,0 0 0,-1 0-1,1 0 1,0 0-1,0 0 1,0 0 0,-1 0-1,2-1 1,4-1-21,-1-1 1,1 0-1,-1 0 1,0 0-1,0-1 0,8-7 1,11-12-3,-2 0-1,0-2 1,-2-1 0,20-32 0,62-118 258,-93 158-180,27-52 224,-44 141 78,-6 73-440,13-115 111,1 1-1,8 57 1,-7-83-6,0 0-1,0 1 1,0-1 0,0 0-1,1 0 1,0 0 0,0 0 0,0 0-1,0 0 1,5 5 0,-6-8-8,0 0 1,0 0 0,0 0-1,0 0 1,0 0 0,1-1-1,-1 1 1,0-1 0,0 1-1,1-1 1,-1 1 0,1-1-1,-1 0 1,0 1 0,1-1-1,-1 0 1,1 0 0,-1 0-1,0 0 1,1 0 0,-1 0-1,1-1 1,-1 1 0,0 0-1,1-1 1,-1 1 0,0-1-1,1 0 1,-1 1 0,0-1-1,0 0 1,1 0 0,-1 0-1,2-1 1,5-5-17,0-1 1,0 0-1,0 0 0,-1 0 1,0-1-1,-1 0 0,0 0 0,8-18 1,33-86-903,-45 106 827,7-18-575,-3 77 504,-6-51 192,0 1-1,0-1 1,0 0-1,1 0 1,-1 0-1,0 1 1,1-1-1,-1 0 1,1 0-1,-1 0 1,1 0-1,-1 0 1,1 0-1,0 0 0,1 2 1,-2-3-10,1 0 0,-1 0 1,1 0-1,-1-1 0,0 1 0,1 0 1,-1 0-1,0 0 0,1-1 0,-1 1 1,0 0-1,1 0 0,-1-1 1,0 1-1,1 0 0,-1-1 0,0 1 1,0 0-1,1-1 0,-1 1 0,0 0 1,0-1-1,0 1 0,0-1 0,1 1 1,-1 0-1,0-1 0,0 0 0,2-5 144,0-1-1,0 1 1,-1-1-1,1-9 1,-2 12-113,0 0 0,0 0 0,0 0 0,-1 0 0,1 0 0,-1 0 0,0 0 0,-1 0 0,-1-5 0,2 8-52,1 0-1,-1 0 1,1 0-1,-1 1 1,0-1-1,1 0 1,-1 0-1,0 0 1,0 1-1,0-1 1,0 1-1,1-1 0,-1 0 1,0 1-1,0 0 1,0-1-1,0 1 1,0-1-1,0 1 1,0 0-1,0 0 1,-1 0-1,1 0 1,0 0-1,0 0 1,0 0-1,0 0 1,0 0-1,0 0 1,0 0-1,0 1 1,0-1-1,0 0 0,0 1 1,0-1-1,0 1 1,0-1-1,0 1 1,0 0-1,-1 0 1,-3 3-17,-1 0 0,1 0 1,0 0-1,0 0 0,1 1 1,-1 0-1,1 0 0,0 0 1,1 0-1,-1 1 0,1 0 1,0-1-1,-4 11 0,4-5 17,-1-1 0,2 1 0,-1 0 0,2 0 0,-1 0 0,2 0 0,-1 13 0,2-23-1,-1 1 1,0 0 0,0-1 0,0 0-1,1 1 1,-1-1 0,1 1-1,-1-1 1,1 1 0,0-1 0,-1 0-1,1 1 1,0-1 0,0 0-1,0 0 1,0 0 0,0 0 0,0 0-1,0 0 1,0 0 0,1 0-1,-1 0 1,0 0 0,1 0-1,-1-1 1,0 1 0,1-1 0,-1 1-1,2 0 1,6 0-4,-1 1-1,1-1 0,0 0 1,10-1-1,12 2-27,-11 2 24,-17-3 7,0 0 1,0 0-1,0 0 0,0-1 0,0 1 0,0-1 1,0 0-1,0 0 0,0 0 0,0 0 0,0-1 1,0 1-1,0-1 0,0 0 0,0 1 1,0-1-1,0-1 0,0 1 0,-1 0 0,1-1 1,3-2-1,22-20 25,-23 19-24,0 0 0,0 0 1,0 1-1,1 0 0,0 0 0,0 0 0,8-4 0,-13 8-3,-1 0 0,1 0 0,-1 0 1,1-1-1,-1 1 0,0 0 0,1 0 1,-1 0-1,1 0 0,-1 0 0,1 0 1,-1 0-1,1 0 0,-1 0 0,1 1 0,-1-1 1,0 0-1,1 0 0,-1 0 0,1 0 1,-1 1-1,1-1 0,-1 0 0,0 0 0,1 1 1,-1-1-1,0 0 0,1 1 0,-1-1 1,0 0-1,1 1 0,-1-1 0,0 1 0,4 18-7,-4-16 14,0 0-1,0 0 1,-1 0-1,1-1 1,-1 1-1,1 0 1,-1 0-1,0-1 1,0 1-1,0 0 1,-3 3-1,4-6 3,-1 0-1,1 0 0,0 0 0,-1 0 0,1 0 1,0 0-1,0 0 0,-1 0 0,1 0 0,0-1 1,-1 1-1,1 0 0,0 0 0,0 0 0,-1 0 1,1-1-1,0 1 0,0 0 0,-1 0 0,1-1 1,0 1-1,0 0 0,0 0 0,0-1 0,-1 1 1,1 0-1,0-1 0,0 1 0,0 0 0,0 0 1,0-1-1,0 1 0,0 0 0,0-1 0,0 1 1,0-1-1,-4-12 171,-2-26 963,-2-59-1,8 98-1132,0-1 0,0 1 0,1-1-1,-1 1 1,0-1 0,0 1-1,0-1 1,1 1 0,-1-1-1,0 1 1,1 0 0,-1-1-1,0 1 1,1 0 0,-1-1 0,1 1-1,-1 0 1,0-1 0,1 1-1,-1 0 1,1 0 0,-1 0-1,1-1 1,-1 1 0,1 0-1,-1 0 1,1 0 0,-1 0 0,1 0-1,-1 0 1,1 0 0,-1 0-1,1 0 1,-1 0 0,1 0-1,26 3-120,-18-2 107,19-1-401,-1-2 0,0-1-1,0-1 1,0-1-1,47-16 1,-27 8-112,-20 4 18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16171,'7'19'1489,"-4"4"-1169,0 12-160,-2 13 672,2 6-536,3 2-96,-1-7-160,1-6-56,-2-10-24,2-9-16,-2-14 24,2-10-24,-3-13-224,-2-10-168,-1-5 64,-4-2 280,-4-8-96,-5 2-64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2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103 445 9098,'-4'-12'834,"1"0"0,0 0 0,0-1 0,1 1 0,1 0 1,0-1-1,1 1 0,1-16 0,-1 0 2552,-3 29-3353,0 0 0,0 1 0,0-1 1,1 1-1,-1-1 0,-4 4 0,-14 12-696,21-17 658,0 0 1,0 0-1,0 0 0,0 0 0,0 0 0,0 0 0,0 0 0,0 0 1,0 0-1,0-1 0,0 1 0,0 0 0,0 0 0,0 0 0,0 0 1,0 0-1,-1 0 0,1 0 0,0 0 0,0 0 0,0 0 0,0 0 1,0 0-1,0 0 0,0 0 0,0 0 0,0 0 0,0 0 0,0 0 1,0 0-1,0 0 0,0 0 0,0 0 0,0 0 0,0 0 0,0 0 1,0 0-1,0 0 0,-1 0 0,1 0 0,0 0 0,0 0 0,0 0 0,0 0 1,0 0-1,0 0 0,0 0 0,0 0 0,0 0 0,0 0 0,0 0 1,0 0-1,0 0 0,9-13-48,28-26-36,-19 20 79,-1-1 0,27-38-1,-43 57 16,-1 0 0,1 0-1,0 0 1,-1 0 0,1 0-1,-1 0 1,1 0 0,-1 0 0,1 0-1,-1 0 1,0 0 0,1 0-1,-1 0 1,0-1 0,0 1-1,0 0 1,0 0 0,0 0-1,0 0 1,0-2 0,-1 3-3,0 0 1,1-1-1,-1 1 1,1 0-1,-1 0 1,0-1-1,1 1 1,-1 0 0,1 0-1,-1 0 1,0 0-1,1 0 1,-1 0-1,0 0 1,1 0-1,-1 0 1,0 0-1,1 0 1,-1 0 0,0 0-1,1 1 1,-1-1-1,0 1 1,-8 2 12,1 1-1,0 0 1,-11 7 0,-1 3-35,-24 20-1,39-29-7,0 0-1,0 0 1,0 0 0,1 1-1,0-1 1,0 1 0,0 0-1,-5 12 1,9-17 25,-1-1 0,1 0-1,0 1 1,0-1 0,0 0 0,0 1 0,-1-1-1,1 1 1,0-1 0,0 0 0,0 1 0,0-1-1,0 1 1,0-1 0,0 0 0,0 1 0,0-1-1,0 1 1,0-1 0,0 0 0,0 1 0,1-1-1,-1 1 1,0-1 0,0 0 0,0 1 0,1-1-1,-1 0 1,0 1 0,0-1 0,1 0 0,-1 1-1,0-1 1,0 0 0,1 1 0,-1-1 0,0 0-1,1 0 1,-1 0 0,1 1 0,-1-1 0,0 0-1,1 0 1,-1 0 0,1 0 0,-1 0 0,0 0-1,1 0 1,-1 0 0,1 0 0,-1 0 0,0 0-1,1 0 1,-1 0 0,1 0 0,-1 0 0,1 0-1,-1 0 1,1-1 0,23-7-136,-7-1 10,-1-1 0,0 0 0,-1-1 0,0-1 1,-1 0-1,0-2 0,-1 1 0,-1-1 0,18-26 0,-30 40 119,1-1 1,-1 1 0,1-1-1,-1 0 1,0 1-1,1-1 1,-1 1-1,0-1 1,1 0 0,-1 1-1,0-1 1,0 0-1,0 1 1,1-1 0,-1 0-1,0 1 1,0-1-1,0 0 1,0 1 0,0-1-1,0 0 1,-1 0-1,1 1 1,0-1 0,0 0-1,0 1 1,-1-2-1,0 2 6,0-1 1,0 1-1,0 0 0,1 0 0,-1-1 0,0 1 0,0 0 0,0 0 0,0 0 0,0 0 0,0 0 0,0 0 0,1 0 0,-1 1 0,0-1 0,0 0 0,-1 1 0,-6 1 36,1 1 0,-1 0-1,-12 8 1,18-9-19,-51 35 184,48-34-172,1 1 0,-1 0 0,1 0 0,0 1 0,0 0 0,1-1 1,-1 1-1,-3 8 0,7-13-23,0 0 0,-1 0 0,1 0 0,0 0-1,0 1 1,0-1 0,0 0 0,0 0 0,0 0 0,0 0 0,0 0 0,0 1 0,0-1 0,0 0 0,0 0 0,0 0 0,0 0 0,0 1 0,0-1-1,0 0 1,0 0 0,0 0 0,0 0 0,0 1 0,0-1 0,0 0 0,0 0 0,0 0 0,0 0 0,0 0 0,0 1 0,0-1 0,0 0 0,0 0 0,0 0-1,1 0 1,-1 0 0,0 0 0,0 1 0,0-1 0,0 0 0,0 0 0,0 0 0,1 0 0,8-2 47,12-10-13,2-7-64,-1-1 1,-1-1-1,-1 0 1,-1-2-1,19-29 0,-36 50 29,0-1 0,0 0-1,0 0 1,0 0 0,0 0-1,0 0 1,0-1-1,-1 1 1,0-1-1,0 1 1,0-1-1,0 1 1,1-5-1,-2 7 2,0 1-1,0-1 0,0 1 0,0 0 0,0-1 0,-1 1 0,1-1 1,0 1-1,0-1 0,0 1 0,0 0 0,0-1 0,-1 1 1,1-1-1,0 1 0,0 0 0,-1-1 0,1 1 0,0 0 0,-1-1 1,1 1-1,0 0 0,-1-1 0,1 1 0,0 0 0,-1 0 0,1-1 1,-1 1-1,1 0 0,0 0 0,-1 0 0,1 0 0,-1 0 0,1 0 1,-1 0-1,1-1 0,0 1 0,-1 0 0,1 0 0,-1 1 1,1-1-1,-1 0 0,1 0 0,-1 0 0,1 0 0,0 0 0,-1 0 1,1 1-1,-1-1 0,1 0 0,0 0 0,-1 0 0,0 1 0,-24 14 105,11-5-77,0 1-1,1 0 0,0 1 0,1 0 0,1 1 0,0 1 0,0 0 1,2 0-1,-1 1 0,-11 27 0,20-41-28,1-1 1,0 1 0,-1 0-1,1-1 1,0 1-1,0 0 1,-1 0-1,1-1 1,0 1-1,0 0 1,0-1-1,0 1 1,0 0-1,0 0 1,0-1 0,0 1-1,0 0 1,0 0-1,1-1 1,-1 1-1,0 0 1,0-1-1,1 1 1,-1 0-1,0-1 1,1 1 0,0 0-5,0-1 1,-1 0-1,1 0 1,0 1 0,0-1-1,0 0 1,-1 0 0,1 0-1,0 0 1,0 0 0,0 0-1,-1-1 1,1 1-1,0 0 1,0 0 0,0 0-1,-1-1 1,2 0 0,4-1-37,0-2 1,0 1-1,0 0 1,5-6-1,-2 2-39,-1-1 0,-1 0 0,8-10 0,-13 15 19,1-1 1,-1 1-1,0-1 0,0 1 0,0-1 0,0 0 0,-1 0 0,1 1 0,-1-1 0,0 0 0,0-7 0,-1 11 51,0 0 0,0-1 0,0 1 0,1 0 0,-1 0 0,0 0 0,-1-1-1,1 1 1,0 0 0,0 0 0,0 0 0,0-1 0,0 1 0,0 0 0,0 0 0,0 0-1,0-1 1,0 1 0,0 0 0,0 0 0,-1 0 0,1 0 0,0-1 0,0 1 0,0 0-1,0 0 1,0 0 0,-1 0 0,1 0 0,0 0 0,0 0 0,0-1 0,-1 1 0,1 0-1,0 0 1,0 0 0,0 0 0,0 0 0,-1 0 0,1 0 0,-10 4-177,-8 10 5,10-7 173,1 1 0,1 0 1,-1 0-1,1 0 0,1 1 0,-1-1 0,-4 12 0,10-20 9,0 0 0,0 0 0,0 0 0,0 1 0,0-1 0,0 0 0,0 0 0,0 0 0,0 0 0,-1 0 0,1 0 0,0 1 0,0-1 0,0 0 0,0 0 0,0 0 0,0 0 0,0 0-1,0 1 1,0-1 0,0 0 0,0 0 0,0 0 0,0 0 0,0 0 0,0 1 0,0-1 0,1 0 0,-1 0 0,0 0 0,0 0 0,0 0 0,0 0 0,0 1 0,0-1 0,0 0 0,0 0-1,0 0 1,0 0 0,1 0 0,-1 0 0,0 0 0,0 0 0,0 0 0,0 1 0,0-1 0,0 0 0,1 0 0,-1 0 0,0 0 0,0 0 0,0 0 0,11-4-51,9-11-271,27-30-352,-34 33 510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14683,'2'-14'1713,"15"9"-865,3 3-304,12 2 968,2 1-216,6 3-431,3-1-209,2 0-280,-4-3-200,-8 0-520,-6-1-368,-9-5-2025,-7 0 2353,-7-3-344,-2 2-296</inkml:trace>
  <inkml:trace contextRef="#ctx0" brushRef="#br0" timeOffset="1">162 243 16916,'19'0'1648,"3"-6"-1104,2 0-216,7-4 704,1 0-239,0 0-265,-2 1-368,-7 4-792,-5 3 1984,-8 8-1312,-3 4 24,-7 7-8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15755,'8'6'1529,"6"-2"-985,2-1-232,5-3 608,3 0-200,5 0-712,-2 0 1865,-1-2-1681,-1-2 48,-3-3 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67 13611,'-5'13'152,"0"-1"-1,1 1 1,1 0 0,0 1 0,1-1 0,0 0-1,1 1 1,0-1 0,2 19 0,-1-31-148,0 1 0,1 0 0,-1-1 0,0 1 0,1 0 0,-1-1 0,1 1 0,-1 0 0,1-1 0,0 1 0,-1-1 0,1 1 0,0-1 0,0 1 0,0-1 1,0 0-1,1 0 0,-1 1 0,0-1 0,2 1 0,-1-1 7,-1-1 0,0 0 0,1 1-1,-1-1 1,1 0 0,-1 0 0,1 0 0,-1 0 0,1 0 0,-1 0 0,0 0 0,1-1 0,-1 1-1,1 0 1,-1-1 0,0 1 0,1-1 0,1-1 0,4-2 64,0 0-1,-1-1 1,0 0 0,0 0-1,0-1 1,0 1-1,6-11 1,0 1 226,-2-2-1,1 1 0,-2-1 1,0-1-1,-1 0 1,10-37-1,-27 140 782,4-61-823,3-14-93,0 0 0,0 0 0,1 0 0,0 0 1,1 0-1,0 0 0,1 11 0,0-21-152,-1 0 1,0 1-1,0-1 0,0 0 1,1 1-1,-1-1 0,0 0 1,0 1-1,1-1 0,-1 0 1,0 0-1,1 1 0,-1-1 1,0 0-1,1 0 0,-1 0 1,1 1-1,-1-1 0,0 0 1,1 0-1,-1 0 0,1 0 1,-1 0-1,0 0 0,1 0 1,-1 0-1,1 0 0,-1 0 1,1 0-1,19-3 48,-2 1-84,-15 3 18,1-1 0,-1 2 0,0-1 0,1 0 0,-1 1 0,0-1 0,0 1 0,0 0 0,3 3 0,-3-3-3,-1 0 1,1 0-1,-1-1 0,1 1 0,0-1 0,-1 0 0,1 1 0,3 0 0,-4-2 11,-1 0 0,1 0 0,-1 0 0,1-1 0,-1 1-1,1 0 1,-1 0 0,1-1 0,-1 1 0,0-1 0,1 1 0,-1-1 0,0 0-1,1 1 1,-1-1 0,0 0 0,0 0 0,1 0 0,-1 0 0,0 0 0,1-2 0,13-13 135,-1-2 0,20-31 0,-25 34-38,1 1-1,1-1 1,0 2 0,1-1-1,17-14 1,-27 26-101,0 1 0,0-1-1,0 0 1,1 1 0,-1 0 0,0-1 0,1 1-1,-1 0 1,1 0 0,0 0 0,-1 1 0,1-1-1,0 1 1,-1-1 0,1 1 0,0 0 0,0 0 0,-1 0-1,1 1 1,0-1 0,0 1 0,-1-1 0,1 1-1,-1 0 1,5 1 0,-4 0-8,0 0 1,-1 0-1,1 1 1,0-1 0,-1 0-1,1 1 1,-1 0-1,0-1 1,1 1-1,-1 0 1,-1 0-1,1 0 1,0 1-1,-1-1 1,0 0-1,1 1 1,-1-1-1,-1 0 1,2 5-1,-1 6 201,0 0-1,-1 1 1,0-1-1,-1 0 1,-4 17-1,8-47 148,2-23 171,-4 31-374,-1-1-1,-1 1 0,1 0 1,-1-1-1,-1 1 1,0 0-1,0 0 1,0 0-1,-1 0 1,0 0-1,-1 0 0,-7-11 1,14 24-458,12 12-86,-8-14 320,0 1 1,0-1 0,1 0-1,-1 0 1,1-1 0,0 0-1,-1 0 1,1-1 0,0 0-1,0 0 1,0-1-1,0 0 1,0-1 0,0 1-1,0-2 1,11-2 0,-11 3-129,-1-1 0,0-1 1,1 1-1,-1-1 0,0 0 1,0-1-1,-1 1 0,1-2 1,-1 1-1,1 0 1,-2-1-1,1-1 0,0 1 1,-1-1-1,0 1 0,8-14 1,-12 19 201,-1-1 0,0 1 0,1 0 1,-1-1-1,0 1 0,0-1 1,1 1-1,-1-1 0,0 0 0,0 1 1,0-1-1,0 1 0,0-1 1,0 1-1,0-1 0,0 1 0,0-1 1,0 0-1,0 1 0,0-1 1,0 1-1,0-1 0,0 1 0,0-1 1,-1 1-1,1-1 0,0 1 1,-1-1-1,1 1 19,-1 0 0,1 0 0,0 0 0,-1 0 0,1 0 0,-1 0 0,1 0 0,-1 0-1,1 0 1,0 0 0,-1 1 0,1-1 0,-1 0 0,1 0 0,0 0 0,-1 1 0,1-1 0,0 0 0,-1 1 0,1-1 0,0 0 0,-1 1 0,1-1 0,0 0 0,0 1 0,0-1 0,-1 0 0,1 1 0,0-1 0,0 1 0,0-1 0,0 0 0,0 1 0,-1 0 0,-3 15 155,1 0 0,0 0 1,1 0-1,0 0 0,1 0 1,1 1-1,3 20 1,-2-28-132,0-1 0,0 1 0,1 0 0,0-1 0,0 1 0,1-1 0,0 0 0,6 11 0,-9-19-48,0 1 0,0 0 0,1-1 0,-1 1 0,0-1 0,1 1 0,-1-1 0,0 1 0,1-1 0,-1 1 0,0-1 0,1 1-1,-1-1 1,1 0 0,-1 1 0,1-1 0,-1 0 0,1 1 0,-1-1 0,1 0 0,-1 1 0,1-1 0,0 0 0,-1 0 0,1 0 0,-1 0 0,1 0 0,0 0 0,-1 0-1,1 0 1,-1 0 0,1 0 0,0 0 0,-1 0 0,1 0 0,-1 0 0,1 0 0,0-1 0,-1 1 0,1 0 0,-1 0 0,1-1 0,-1 1 0,1 0 0,-1-1-1,1 1 1,-1 0 0,1-1 0,-1 1 0,0-1 0,1 0 0,2-2-297,-1-1-1,0 1 1,0 0 0,-1-1-1,1 1 1,-1-1 0,1-4-1,1-7-71,-1 1-1,0 0 1,-1-18 0,-1-20-526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15675,'-6'-10'1953,"2"10"-1057,2 3-384,1 2 1152,1 0-407,3 1-753,-3 1-464,3-1-872,1 0 744,7-5-232,-1-2-121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18180,'6'133'3126,"4"29"-2258,-10-160-872,1 4 4,-1-1-1,1 1 1,1-1-1,2 9 1,-4-13-8,1-1 1,-1 1-1,0 0 0,1 0 1,-1-1-1,1 1 0,-1 0 0,1-1 1,-1 1-1,1 0 0,-1-1 1,1 1-1,0-1 0,-1 1 1,1-1-1,0 1 0,0-1 1,-1 1-1,1-1 0,0 0 0,0 1 1,0-1-1,-1 0 0,1 0 1,0 0-1,0 0 0,0 0 1,0 0-1,-1 0 0,1 0 1,0 0-1,0 0 0,0 0 0,0 0 1,-1 0-1,3-1 0,18-7-376,-14 5 157,1 0 1,0 0-1,0 1 1,0 0-1,11-1 1,-16 3 159,0 0 1,1 0 0,-1 0 0,0 1 0,0-1 0,0 1 0,0 0-1,0 0 1,-1 0 0,1 0 0,0 0 0,0 1 0,-1 0-1,1-1 1,-1 1 0,1 0 0,-1 0 0,4 4 0,-3-3 127,0 0 0,0 0 0,0 1 0,-1-1 0,1 1 0,-1 0 0,0-1 0,0 1 1,0 0-1,0 0 0,-1 0 0,0 0 0,0 1 0,0-1 0,0 0 0,0 0 0,-1 1 0,0-1 0,0 1 1,0-1-1,-1 0 0,1 0 0,-1 1 0,0-1 0,0 0 0,-1 0 0,1 0 0,-1 0 0,0 0 0,0 0 1,0 0-1,0-1 0,-1 1 0,0-1 0,1 1 0,-1-1 0,-1 0 0,1 0 0,0 0 0,-1-1 0,-4 4 1,0-2 141,0 0 1,0-1 0,0 0 0,0 0 0,0 0-1,-13 1 1,17-3-259,-1 0 0,0-1 0,1 0 0,-1 0 1,0 0-1,1 0 0,-1-1 0,1 0 0,-1 0 0,1 0 0,-1 0 0,1-1 0,-8-3 0,11 4 7,0 1-1,0-1 1,1 1-1,-1-1 1,0 0-1,0 1 1,0-1-1,1 0 1,-1 1-1,0-1 1,1 0-1,-1 0 1,1 0-1,-1 1 1,1-1-1,-1 0 1,1 0-1,0 0 1,-1 0-1,1 0 1,0 0-1,0 0 1,0 0-1,0 0 1,0 0-1,0 0 1,0 0-1,0 0 1,0 0-1,0 0 1,0 0-1,1 0 1,-1 0-1,0 0 1,2-1-1,7-9-603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36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85 161 15915,'1'-1'219,"-1"0"-1,1-1 0,-1 1 0,0-1 0,0 1 0,0 0 1,0-1-1,0 1 0,0-1 0,0 1 0,0 0 0,0-1 0,-1 1 1,1 0-1,0-1 0,-1 1 0,0 0 0,1-1 0,-2-1 1,2 3-143,-1-1 1,0 1-1,1-1 1,-1 1 0,1-1-1,-1 1 1,0 0-1,1-1 1,-1 1 0,0 0-1,0 0 1,1-1 0,-1 1-1,0 0 1,0 0-1,1 0 1,-1 0 0,0 0-1,0 0 1,1 0-1,-1 0 1,0 0 0,0 0-1,1 1 1,-1-1-1,0 0 1,1 0 0,-1 1-1,0-1 1,1 0-1,-1 1 1,0-1 0,1 1-1,-1-1 1,1 1 0,-1-1-1,1 1 1,-2 0-1,-4 6 14,0 0 0,1 1-1,0 0 1,0 0 0,0 0-1,1 0 1,1 1 0,-1 0-1,1 0 1,1 0 0,-4 17 0,6-26-97,0 1 0,0-1 0,0 0 1,0 1-1,0-1 0,0 0 1,-1 1-1,1-1 0,0 0 0,0 1 1,0-1-1,0 0 0,0 1 1,0-1-1,0 0 0,1 1 0,-1-1 1,0 1-1,0-1 0,0 0 1,0 1-1,0-1 0,0 0 0,1 1 1,-1-1-1,0 0 0,0 0 1,0 1-1,1-1 0,-1 0 0,0 0 1,1 1-1,-1-1 0,0 0 1,0 0-1,1 0 0,-1 1 0,0-1 1,1 0-1,-1 0 0,0 0 1,1 0-1,-1 0 0,0 0 0,1 0 1,-1 0-1,1 0 0,-1 0 1,0 0-1,1 0 0,-1 0 0,0 0 1,1 0-1,-1 0 0,0 0 1,1 0-1,-1 0 0,0 0 0,1-1 1,-1 1-1,0 0 0,1 0 1,-1 0-1,0-1 0,1 1 0,26-18-198,-22 14 161,3-2 2,0 1 0,1-1 0,0 2-1,0-1 1,0 1 0,1 0-1,-1 1 1,1 0 0,0 1-1,0 0 1,0 0 0,0 1 0,0 1-1,0-1 1,0 2 0,0-1-1,0 1 1,0 1 0,0 0-1,18 6 1,-27-8 58,0 1 0,1-1-1,-1 1 1,0-1 0,0 0 0,0 0 0,0 0-1,0 0 1,1 0 0,-1 0 0,0 0-1,0 0 1,0 0 0,1 0 0,-1-1-1,0 1 1,0 0 0,0-1 0,0 1-1,0-1 1,0 0 0,2 0 0,-1-2 44,1 1 1,-1 0 0,0-1 0,0 1-1,0-1 1,0 0 0,0 1-1,2-5 1,1-5 198,0 0 0,0-1 1,2-14-1,-6 24-232,0-1 0,-1 1 0,1 0 0,-1 0 0,0-1-1,0 1 1,0 0 0,0 0 0,-1-1 0,1 1 0,-1 0 0,0 0 0,0 0 0,0 0 0,-2-3 0,3 5-35,0 1 1,0 0 0,0 0 0,0-1 0,0 1-1,0 0 1,0 0 0,0-1 0,0 1 0,0 0-1,0 0 1,0-1 0,0 1 0,0 0-1,0-1 1,0 1 0,0 0 0,0 0 0,0-1-1,0 1 1,0 0 0,0 0 0,0-1 0,1 1-1,-1 0 1,0 0 0,0-1 0,0 1-1,0 0 1,1 0 0,-1 0 0,0 0 0,0-1-1,1 1 1,-1 0 0,0 0 0,0 0-1,1 0 1,13-5-807,-3 1-163,14-18 144,-12 7 317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12019,'30'19'3746,"-11"-10"-3532,1 0 1,0-1 0,0-1 0,1-1-1,29 4 1,109 8-43,-111-14-147,17 1-33,-36-4-74,-1 1 1,0 1-1,52 13 1,-75-14-19,-4-1 38,1 0 1,0-1-1,0 1 1,0-1-1,0 1 1,0-1-1,0 0 1,0 0 0,0 1-1,0-1 1,0-1-1,2 1 1,-2-3-121,-4-1-74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122 476 12779,'0'0'62,"0"1"0,0-1 0,0 0 0,0 1 0,0-1 0,0 0 0,0 1 0,0-1 0,0 0 0,0 0 0,1 1 0,-1-1-1,0 0 1,0 1 0,0-1 0,0 0 0,0 0 0,1 1 0,-1-1 0,0 0 0,0 0 0,1 0 0,-1 1 0,0-1 0,0 0 0,1 0 0,-1 0 0,0 0 0,0 0 0,1 1 0,-1-1 0,0 0 0,1 0 0,-1 0 0,0 0 0,6-10 1281,-1-18-104,-4 4-777,-2 1 1,0-1-1,-2 1 0,-1 0 1,0 0-1,-15-41 1,8 32-344,-3 0 0,0 0 0,-37-56 0,42 76-60,0-1-447,9 12 369,1 0 1,-1 1 0,0-1-1,0 1 1,0-1 0,1 1-1,-1-1 1,0 1 0,1-1 0,-1 1-1,0-1 1,1 1 0,-1-1-1,0 1 1,1 0 0,-1-1-1,1 1 1,-1 0 0,1-1-1,-1 1 1,1 0 0,-1 0 0,1-1-1,-1 1 1,1 0 0,0 0-1,0 0 1,11-5-93,1 1-1,-1 1 1,1 0-1,0 0 1,0 2-1,0-1 1,15 2-1,11 2-257,41 7 0,-45-4-1128,56 1 0,-55-11 945,-6-6-188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14067,'0'-2'174,"0"-1"1,1 0-1,-1 1 1,1-1-1,0 1 1,0-1-1,0 1 0,0-1 1,0 1-1,1 0 1,-1-1-1,1 1 1,0 0-1,-1 0 0,1 0 1,0 0-1,3-1 1,-1 0 22,0 0 0,0 1 0,0 0 0,0 0 0,1 0 0,-1 1 1,1-1-1,-1 1 0,7-1 0,-3 1-107,0 0 1,0 1-1,1 0 0,-1 0 1,0 1-1,0 0 0,0 0 0,0 1 1,0 0-1,0 0 0,8 5 1,-12-6-84,-1 1 0,0 0 0,0 0-1,0 0 1,0 0 0,-1 0 0,1 1 0,0 0 0,-1-1 0,0 1 0,0 0 0,0 0 0,0 0 0,0 0 0,0 0 0,-1 1 0,2 3 0,-2-2 18,0 0 0,0 1 0,-1-1 0,1 1 0,-1-1 0,0 1 0,-1-1 0,0 0 0,1 1 0,-3 6 0,-3 4 79,1 0-1,-2-1 0,0 0 0,-1 0 0,0-1 0,-16 21 1,11-20 181,-30 28 0,11-11 79,31-32-364,1 1 0,-1-1 0,1 0 0,0 1-1,0-1 1,-1 0 0,1 1 0,0-1-1,-1 1 1,1-1 0,0 0 0,0 1-1,0-1 1,0 1 0,-1-1 0,1 1 0,0-1-1,0 1 1,0-1 0,0 0 0,0 1-1,0-1 1,0 1 0,0-1 0,0 1-1,0-1 1,0 1 0,1-1 0,-1 1 0,0-1-1,0 0 1,0 1 0,1-1 0,-1 1-1,0-1 1,0 0 0,1 1 0,-1-1-1,0 0 1,1 1 0,-1-1 0,0 0 0,1 1-1,-1-1 1,0 0 0,1 0 0,-1 1-1,1-1 1,-1 0 0,1 0 0,-1 0-1,1 0 1,31 9-191,-22-7 126,-8-2 45,34 9-335,-1 1-1,40 18 1,-67-25 300,0 1-1,0 0 1,0 0 0,0 1 0,-1 0-1,1 1 1,-2 0 0,1 0 0,0 0 0,-1 0-1,0 1 1,-1 0 0,0 1 0,8 13-1,-12-18 74,0 0-1,0 0 0,0 0 0,0 1 0,-1-1 1,1 0-1,-1 1 0,0-1 0,0 0 0,0 1 1,-1-1-1,1 0 0,-1 1 0,0-1 1,1 0-1,-2 0 0,1 0 0,0 0 0,0 0 1,-1 0-1,0 0 0,0 0 0,0 0 0,0-1 1,0 1-1,0-1 0,-1 1 0,1-1 1,-5 3-1,-2 2 118,0-1 0,-1 1 0,0-2 0,0 1 0,-1-1 0,1-1 0,-18 5 0,8-4 56,-1 0 1,0-2 0,0 0-1,-1-1 1,1-1 0,0-2 0,-40-4-1,33-5-847,22 2-296,6 8 889,1-1 0,-1 1 0,0-1 0,1 0 0,-1 1 0,0-1 0,1 1 1,-1 0-1,1-1 0,-1 1 0,0-1 0,1 1 0,-1 0 0,1-1 0,-1 1 0,1 0 0,0-1 0,-1 1 0,1 0 1,-1 0-1,1-1 0,37-16-1140,-14-1 400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18276,'6'0'1896,"2"0"-1376,5-3-248,4-2 1025,5 0-761,1-2-208,0 1-520,3-1-288,-3 1 1480,-3 2-1032,-12 2-8,-6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5 686 12859,'-5'5'885,"6"-8"-246,11-14 118,11-18-72,43-83 465,53-90-288,-16 61-632,-83 123-236,0 1 1,1 1 0,42-35-1,-56 51-20,0 2 0,0-1 0,1 1 0,-1 0 0,16-6 0,-20 9 14,-1 0 0,1 1-1,-1-1 1,1 1 0,0-1 0,0 1 0,-1 0 0,1 0-1,0 0 1,-1 1 0,1-1 0,0 1 0,-1-1 0,1 1-1,0 0 1,-1 0 0,1 0 0,-1 0 0,0 1-1,1-1 1,3 3 0,0 2-23,0 0 1,-1 0-1,1 0 0,-1 1 1,-1 0-1,7 11 0,21 50-101,-23-47 102,52 130-480,-42-120 442,0-17-50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4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18 14859,'6'-18'1330,"-5"44"-794,-5 29 56,-5 159 456,9-150-952,11 86 0,-11-149-96,1 10-20,0-1 0,1 0 0,6 18 0,-1-20-139,-3-13-64,0-14-190,-4-10 92,-1 1 1,-6-40-1,-1 6 29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16684,'3'45'3884,"1"-15"-3608,1 0-1,11 34 0,-17-63-266,1-1 1,0 0-1,0 1 1,1-1-1,-1 1 0,0-1 1,0 1-1,0-1 1,0 0-1,0 1 0,0-1 1,0 1-1,1-1 1,-1 0-1,0 1 1,0-1-1,1 0 0,-1 1 1,0-1-1,1 0 1,-1 1-1,0-1 0,1 0 1,-1 1-1,0-1 1,1 0-1,-1 0 0,0 0 1,1 1-1,-1-1 1,1 0-1,-1 0 1,1 0-1,-1 0 0,0 0 1,1 0-1,-1 0 1,1 0-1,-1 0 0,1 0 1,-1 0-1,0 0 1,1 0-1,-1 0 1,1 0-1,-1 0 0,0-1 1,1 1-1,-1 0 1,1 0-1,-1 0 0,0-1 1,1 1-1,-1 0 1,0-1-1,1 1 0,-1 0 1,0 0-1,1-1 1,-1 1-1,0-1 1,0 1-1,0 0 0,1-1 1,19-32 402,-16 24-309,9-11 208,18-24 0,-27 39-287,0 0 1,0 0-1,1 0 0,0 1 1,0-1-1,0 1 0,1 1 1,-1-1-1,9-3 0,-12 6-32,0 0 0,0 1 0,1-1-1,-1 1 1,0-1 0,0 1 0,1 0 0,-1 0-1,0 0 1,0 0 0,1 0 0,-1 1-1,0-1 1,0 1 0,0-1 0,0 1-1,1 0 1,-1 0 0,0 0 0,0 0 0,-1 0-1,1 0 1,0 1 0,0-1 0,0 0-1,2 4 1,3 3-76,-1 0 0,0 1 0,0 0 0,7 14 0,-2-3-85,-10-19 158,0-1-1,1 1 0,-1-1 0,0 0 1,1 1-1,-1-1 0,1 0 0,-1 0 1,1 0-1,-1 0 0,0 0 0,1-1 1,-1 1-1,1 0 0,-1-1 0,0 1 1,1-1-1,-1 1 0,3-2 1,4-1-19,4 1-31,1 1 0,-1 0 0,1 0 0,21 3 0,-30-2 46,0 1 1,0-1 0,0 1-1,0 0 1,0 0 0,0 0 0,0 1-1,0 0 1,-1-1 0,1 1-1,0 0 1,-1 1 0,0-1-1,1 1 1,-1-1 0,0 1 0,0 0-1,3 4 1,-6-6-1,1 0 1,-1-1-1,1 1 1,-1 0-1,0-1 1,1 1-1,-1 0 1,0-1-1,1 1 1,-1 0-1,0 0 1,0-1-1,0 1 1,0 0-1,0 0 1,0-1-1,0 1 1,0 1-1,0-2 22,0 1-1,-1-1 1,1 0 0,0 0-1,0 0 1,-1 1 0,1-1-1,0 0 1,-1 0 0,1 0 0,0 0-1,-1 0 1,1 1 0,0-1-1,-1 0 1,1 0 0,0 0-1,-1 0 1,1 0 0,0 0-1,-1 0 1,1 0 0,0 0-1,-1 0 1,1-1 0,-1 1-1,-25-10 769,12 0-654,0-1 22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28 13067,'1'-2'471,"-1"0"0,-1 0-1,1 0 1,0 1 0,0-1 0,-1 0 0,1 0 0,-1 0 0,1 1-1,-1-1 1,-1-2 0,2 4-356,0 0-1,-1-1 1,1 1-1,0 0 1,0 0-1,-1 0 1,1-1-1,0 1 1,0 0-1,-1 0 1,1 0-1,0 0 1,-1-1-1,1 1 1,0 0-1,-1 0 1,1 0-1,0 0 1,-1 0-1,1 0 1,0 0-1,-1 0 1,1 0-1,0 0 1,-1 0-1,-12 9 709,7-1-810,0 0 0,1 0 0,-1 0 0,2 1 0,-1 0 0,1 0 0,1 0 1,-1 0-1,2 1 0,-1-1 0,1 1 0,1 0 0,0 0 0,0-1 0,1 12 0,0-19-25,0-1 0,0 1 1,0-1-1,1 1 0,-1 0 0,0-1 0,1 1 0,-1-1 0,1 1 1,0-1-1,-1 1 0,1-1 0,0 0 0,0 1 0,0-1 0,0 0 1,0 1-1,0-1 0,3 2 0,-3-3 2,0 1 0,1 0 0,-1-1 0,1 0 0,-1 1 0,1-1 0,-1 0 0,1 0 0,-1 0 0,1 0 0,-1 0 0,1 0 0,-1 0 0,1 0 0,-1-1 0,1 1 0,1-1 0,3-1 12,-1-1 0,1 0 0,-1 0-1,0 0 1,0 0 0,0-1 0,0 0 0,-1 0 0,6-6-1,-3 1 95,-1 1-1,1-1 1,-2 0-1,7-14 1,-10 19-31,0 0 1,-1 0-1,1 0 0,-1-1 1,0 1-1,0 0 1,-1 0-1,1-1 1,-1 1-1,0-1 1,0 1-1,0 0 1,-2-8-1,2 12-65,0-1 0,0 1 0,0 0 0,0-1 0,0 1 0,0 0 0,-1 0-1,1-1 1,0 1 0,0 0 0,0-1 0,0 1 0,0 0 0,-1 0 0,1-1 0,0 1 0,0 0 0,0 0 0,-1 0 0,1-1 0,0 1-1,0 0 1,-1 0 0,1 0 0,0 0 0,0-1 0,-1 1 0,1 0 0,0 0 0,-1 0 0,1 0 0,0 0 0,0 0 0,-1 0-1,1 0 1,0 0 0,-1 0 0,-7 9-484,7-9 458,1 1 0,0-1 0,-1 1 0,1 0 0,0-1 0,0 1 0,0 0-1,0 0 1,-1-1 0,1 1 0,0 0 0,0-1 0,0 1 0,0 0 0,1-1-1,-1 1 1,0 0 0,0 0 0,0-1 0,0 1 0,1 0 0,-1-1-1,0 1 1,1-1 0,-1 1 0,0 0 0,1-1 0,-1 1 0,1-1 0,-1 1-1,1-1 1,-1 1 0,1-1 0,0 1 0,-1-1 0,1 0 0,-1 1-1,1-1 1,0 0 0,-1 0 0,1 1 0,0-1 0,1 0 0,5 1-42,0-1 1,0-1 0,0 1 0,0-1-1,1 0 1,-1-1 0,-1 1 0,1-1-1,10-5 1,20-4-48,-32 10 103,-1 0-1,1 0 1,0 1 0,-1-1 0,1 1 0,0 0 0,-1 0 0,1 1 0,0-1 0,-1 1 0,1 0 0,0 0 0,-1 1 0,0-1 0,1 1 0,-1 0 0,0 0 0,0 1 0,0-1 0,0 1 0,0 0 0,-1 0 0,1 0-1,-1 0 1,0 1 0,0-1 0,0 1 0,0 0 0,-1 0 0,1 0 0,1 6 0,4 5-68,-7-11 88,1 0 0,0 1 0,0-1 0,1-1 0,-1 1 0,1 0 0,3 3 0,-5-6 0,-1-1 1,1 0-1,-1 1 0,1-1 1,0 1-1,-1-1 0,1 0 0,0 1 1,-1-1-1,1 0 0,0 0 0,-1 0 1,1 0-1,0 0 0,0 1 1,-1-1-1,1 0 0,0 0 0,0-1 1,0 1-1,0 0 13,1-1 0,-1 0 0,1 1 0,-1-1 0,1 0 0,-1 0 0,0 0 0,1 0 0,-1 0 0,0 0 0,0 0 0,2-3 0,5-6 121,21-23 129,-27 31-275,-1 1 0,0 0 0,1-1-1,-1 1 1,1 0 0,0 0 0,-1 0 0,1 0 0,0 1 0,0-1 0,0 0 0,-1 1 0,1-1 0,0 1 0,0-1 0,0 1 0,0 0 0,2 0 0,-2 0-18,-1 1 0,0-1-1,1 1 1,-1-1 0,0 1 0,1 0 0,-1-1-1,0 1 1,1 0 0,-1 0 0,0 0 0,0 0-1,0 0 1,0 0 0,0 0 0,0 1 0,0-1 0,-1 0-1,2 3 1,11 31-934,0-3-575,-8-29 1176,-1-10-65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2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15075,'-2'18'354,"0"0"-1,2 0 1,0 0 0,0 0-1,2 0 1,0 0 0,2 0-1,8 30 1,7 7-52,37 71 1,-36-81-317,-18-42 96,-4-5-36,-6-11-41,-20-35-183,11 18 59,0 9-117,14 20 46,10 14 134,-7-11 55,1 0 1,1 0-1,-1-1 1,0 1-1,0 0 1,1 0-1,-1-1 1,1 1-1,-1 0 1,1-1-1,0 0 1,0 1-1,-1-1 1,1 0-1,0 0 1,0 0-1,0 0 1,0 0-1,1-1 1,-1 1-1,0-1 1,0 1-1,0-1 1,0 0-1,1 0 1,-1 0-1,0 0 1,0 0-1,1 0 1,-1-1-1,0 1 1,0-1-1,0 1 1,0-1-1,0 0 0,0 0 1,0 0-1,3-2 1,2-1 15,-1-1 0,1 0 0,-1-1 0,-1 1-1,1-1 1,-1 0 0,0-1 0,0 1 0,6-13 0,-4 4 53,0 0-1,-1-1 1,-1 0 0,-1 0 0,0 0 0,3-31-1,-6 35 2,0-1-1,-1 1 0,0-1 1,-1 1-1,-1 0 0,0 0 1,0-1-1,-2 1 0,-7-21 0,10 31-54,1 1 0,-1-1 0,0 0 0,0 1 0,0-1 0,0 0 0,0 1 0,0-1 0,-1 1 0,1 0 0,0-1 0,-1 1 0,1 0 0,-1 0 0,1 0 0,-1 0 0,0 0 0,1 0 0,-1 0 0,0 1 0,-3-2 0,4 2-8,-1 1 0,1-1-1,-1 0 1,1 1 0,0-1-1,-1 1 1,1-1-1,0 1 1,-1 0 0,1-1-1,0 1 1,0 0 0,-1 0-1,1 0 1,0 0-1,0 0 1,0 0 0,0 0-1,0 1 1,1-1 0,-1 0-1,0 0 1,1 1-1,-1-1 1,0 0 0,1 1-1,-1 2 1,-5 15 12,0 0 0,1 1 0,1 0-1,1 0 1,1 0 0,1 0 0,1 0 0,0 0 0,4 22 0,-3-38-10,-1-1 0,1 1 1,0-1-1,0 1 0,0-1 1,0 0-1,1 0 0,-1 0 0,1 1 1,0-1-1,0-1 0,0 1 1,0 0-1,3 2 0,-3-4 1,0 1-1,0-1 0,0 0 0,0 0 0,0 0 1,1 0-1,-1 0 0,0-1 0,0 1 0,1-1 1,-1 1-1,0-1 0,1 0 0,-1 0 1,0 0-1,1 0 0,-1 0 0,0 0 0,1-1 1,-1 1-1,4-2 0,8-4 10,-1 1 0,0-2 0,15-8 0,-19 9-30,0 0 0,1 1-1,0 0 1,0 1-1,1 0 1,-1 1 0,17-4-1,-25 7 13,0 0 0,0 0 0,0 0 0,0 0 0,0 0 0,0 0 0,0 1 0,-1-1 0,1 1 0,0-1 0,0 1 0,0 0 0,0-1 0,-1 1 0,1 0 0,0 0 0,-1 0 0,3 3 0,-1-1 16,-1 0 0,0 0 0,0 0 0,0 0 0,0 0 0,0 0 0,-1 0 0,1 1 0,1 5 0,0 7 150,0 1 1,-1 0 0,1 26-1,-3-25 49,1-15-144,2 22 134,-3-25-205,0 0-1,0 0 0,0 0 0,0 0 1,0 0-1,0 0 0,0 1 0,0-1 1,0 0-1,0 0 0,0 0 0,0 0 1,0 0-1,0 0 0,0 0 0,1 0 0,-1 0 1,0 0-1,0 0 0,0 0 0,0 1 1,0-1-1,0 0 0,0 0 0,0 0 1,0 0-1,1 0 0,-1 0 0,0 0 0,0 0 1,0 0-1,0 0 0,0 0 0,0 0 1,0 0-1,0 0 0,1 0 0,-1 0 1,0 0-1,0 0 0,0 0 0,0 0 1,0 0-1,0-1 0,0 1 0,0 0 0,0 0 1,1 0-1,-1 0 0,0 0 0,0 0 1,7-13 13,-1 0-102,1-2-72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4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1567 165 11739,'-9'-11'65,"1"2"0,-1-1 1,-1 1-1,0 0 0,0 1 1,-1 0-1,-19-10 0,7 2-98,8 7-129,0 1 0,0 0 1,0 1-1,-1 1 0,0 0 0,0 1 1,-21-4-1,12 5-75,0 2 1,-1 0-1,1 1 0,-31 4 1,-16 7 828,1 3 0,-97 31-1,150-39-172,-38 11-30,-32 8-13,2 3 1,-91 43-1,151-58-358,1 1-1,0 2 0,1 1 1,1 0-1,1 2 0,0 0 0,1 2 1,1 0-1,1 1 0,-32 47 1,31-33-63,1 0 1,2 2 0,1 0-1,2 1 1,1 1 0,2 0-1,-5 41 1,14-66 31,1 1 0,0-1 0,1 0 0,0 1 0,2-1 0,0 1 0,0-1 0,1 0 0,8 22 0,-4-18 2,2 1 1,0-1-1,1-1 1,0 1-1,2-2 1,16 20-1,-3-9-9,2-1-1,0-1 0,2-1 0,0-2 1,2-1-1,0-1 0,38 16 0,13 1-135,1-3 0,2-4 0,111 23 0,-58-25-543,193 13-1,99-32-241,4-27 678,-192 5-64,300-2-909,281-17-224,-713 23 1618,-1-6 0,126-33 1,-166 30-207,-2-4 0,-1-3 0,0-2 0,89-53-1,-72 28-11,-6 0-24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2:4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2563 32 9186,'-159'-13'704,"-8"6"-584,0 0-80,-10 4 312,-6 2-248,0 1-136,-3 0-64,-6 1-8,3 4-24,-2-2 8,-5 3-64,-4 1 128,9 0-32,10 9 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34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5756 163 13195,'-10'1'50,"0"0"0,1 0 0,-1-2 1,0 1-1,0-1 0,0 0 0,-15-5 0,8 0-228,0 0 0,1-1 0,-20-12 0,19 9 167,-1 2 0,1 0-1,-1 1 1,-1 1 0,1 0 0,-1 2 0,0 0-1,0 1 1,-33-1 0,-639 27 344,500-11-127,-218-13-1,-191-42-168,589 42-50,-777-42 7,89 37-25,430 7 30,-498 4 421,685-4-384,0 4-1,-95 17 1,120-10-66,-1 2 0,1 3 0,-96 42-1,124-45-15,0-2 18,1 1 1,1 1-1,-49 36 0,69-45 31,0 1-1,1 0 1,0 0 0,0 1-1,1-1 1,-1 1 0,1 0-1,1 1 1,0-1 0,0 1-1,0 0 1,1 0 0,0 0-1,0 1 1,1-1 0,1 1-1,-1-1 1,0 17 0,3-11-19,0 1 1,1-1-1,1 1 1,0-1-1,1 0 1,0 0 0,1 0-1,1 0 1,0-1-1,1 0 1,14 21 0,0-5-75,1-1 1,1-1 0,46 41 0,-44-47 35,1-2 0,0 0 0,2-2 0,47 22 0,125 42-103,-81-36 72,156 82-68,-153-68 61,159 55 0,-148-75 101,1-6 0,1-6 0,230 17 0,-157-36-4,364-34 0,133-50-829,-313 32 389,245-38 631,-167-11 485,-455 89-657,-1 0 0,0-1 0,0 0 1,0-1-1,-1-1 0,0 0 0,18-13 1,-22 13-27,-2 0 1,1 0 0,-1 0 0,0-1 0,0 0 0,-1-1-1,0 0 1,0 0 0,-1 0 0,0 0 0,4-14 0,22-91-223,-25 82 131,2 1 0,20-50 0,-8 39 119,0-2-88,19-56 0,-35 88 51,-1-1 0,0 1 0,0-1 0,-2 0 0,1 0 0,-2 0 0,0 1 0,0-1 0,-4-21 0,2 25 74,-1 0 1,-1 0 0,1 1-1,-1-1 1,0 1 0,-1 0-1,0 0 1,-8-8 0,-54-58 753,25 31-515,28 30-324,-1 0 0,0 1 0,-1 0 0,-31-17 0,22 14-727,14 5 561,9-3-70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37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7883 97 3977,'-1273'43'9442,"754"-18"-9513,-1-43-61,160-25-373,-296-21 245,-310 25 380,189 38 58,322 37-143,2 24 150,375-49-139,-173 16-58,-372-6 0,514-21-364,-148 18 0,213-12 320,0 3 1,0 1 0,0 2 0,2 1 0,0 3 0,-45 24 0,66-29 76,1 2 0,1 1-1,0 0 1,0 1 0,2 1 0,-21 25-1,28-30-6,1 1 0,0 0 0,1 1 0,0-1-1,1 2 1,0-1 0,1 1 0,1 0 0,0 0-1,1 0 1,-2 17 0,5-24-21,1-1 0,0 1 0,0 0 1,0-1-1,1 1 0,0 0 0,1-1 0,-1 1 0,1-1 0,1 0 1,-1 1-1,1-1 0,0 0 0,0 0 0,1-1 0,0 1 0,0-1 1,0 0-1,1 0 0,-1 0 0,1 0 0,11 7 0,7 4-62,2-1-1,0-1 0,0-1 1,30 10-1,-45-19 44,319 117-673,-147-57 366,176 60 31,9-32 266,435 24 202,4-33-150,-267-55 99,2-27 10,268 9 69,-374 10-83,279 16-55,-142 16 26,-55-3-24,-356-40-79,0-7 0,184-23 0,-224 6 62,0-6 0,-1-5 0,166-59 0,-46-18-93,-199 81-16,-1-1 1,-1-3 0,56-46 0,-76 54 74,-1 0 0,0-1 0,-2-1 0,-1-1 0,0 0 0,-1-1 0,-2 0 0,0-1 0,-1-1 0,-2 1 0,0-2 0,8-36 0,-14 43 10,0 0 0,-1 0 0,-1 0 0,-1 0 0,-1 1 0,0-1 0,-1 0 0,-5-20 0,3 24 1,-1-1 1,0 1-1,-1 1 1,-1-1 0,0 1-1,0 0 1,-1 0-1,-1 1 1,0 0 0,-17-16-1,9 13 95,0 0 1,-1 1-1,-1 2 0,0-1 0,0 2 0,-1 1 1,-35-13-1,-157-38 716,201 58-796,-669-129 257,485 108-1017,-302 3 0,332 26 433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40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2530 171 10914,'-424'-115'2395,"315"94"-1814,-214-14 0,228 35-474,-1 4 0,2 4 0,-1 5 1,-128 33-1,32 7 73,-195 85 0,343-121-153,0 2 0,2 2-1,0 2 1,2 2-1,0 1 1,-55 50 0,77-60-30,1 1 1,1 0-1,1 2 1,0-1 0,2 2-1,-16 30 1,21-35-7,1 1 0,0 0 0,1 1 0,1-1 1,1 1-1,0 0 0,1 0 0,1 0 0,1 28 1,1-32-6,1 0 1,0 0-1,1-1 1,0 0-1,1 1 1,1-1-1,0 0 1,0-1-1,1 1 1,11 16-1,-5-13-10,0-1-1,0 0 0,1-1 1,1 0-1,0-1 1,26 17-1,-9-10-3,0-2-1,1-2 1,0-1-1,1-1 1,1-2-1,0-1 1,43 6 0,-13-8 19,0-2 1,1-3 0,-1-3 0,81-11 0,253-56 297,259-84 755,-561 126-886,-1-5 0,117-53 0,-178 67-167,-1-1 0,-1-1 0,-1-2 0,-1-1 0,0-2-1,-2 0 1,-1-2 0,-1-1 0,33-42 0,-53 59-9,0 0 1,0-1 0,-1 1 0,0-1-1,0 0 1,2-11 0,-6 19-2,0-1 0,0 1 0,-1-1 0,1 0 0,-1 1 0,0-1 0,0 1 0,0-1 0,0 0 0,0 1 0,0-1 0,-1 0 0,1 1 0,-1-1 0,0 1 0,0-1 0,0 1 1,0 0-1,0-1 0,0 1 0,-1 0 0,1 0 0,-1-1 0,0 1 0,1 0 0,-1 1 0,0-1 0,0 0 0,-4-2 0,-9-3 62,0 0-1,0 1 1,-1 1 0,0 1-1,0 0 1,0 1-1,-21-2 1,18 2-183,-19-2 192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45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71 325 10642,'-4'2'110,"-4"3"332,0 0 0,0 1-1,0 0 1,1 0 0,-9 11-1,14-16-406,1 1 0,0-1-1,0 0 1,0 1-1,1-1 1,-1 1 0,0-1-1,0 1 1,1 0 0,-1-1-1,1 1 1,0 0 0,-1-1-1,1 1 1,0 0 0,0 0-1,0-1 1,0 1 0,0 0-1,1 0 1,-1-1 0,0 1-1,1 0 1,-1-1 0,1 1-1,0-1 1,-1 1 0,1 0-1,0-1 1,0 1 0,0-1-1,0 0 1,0 1 0,0-1-1,1 0 1,-1 0-1,3 2 1,3 3-24,1 0 0,0-1-1,0 0 1,1-1 0,-1 0-1,1 0 1,0-1 0,0 0 0,15 3-1,9 0 21,46 2 1,230-6 23,2-23 4,-24 2-35,478-4 62,-418 15-42,978-95-80,-371 2-115,-479 58 18,-351 26 76,218-61 0,-116 1-667,-214 73 623,-4 6-42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7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2 130 17972,'-2'-2'1208,"5"1"-1056,7 4-80,11 0 368,10-3-184,10 0-160,5 0 32,8-2-64,4-3-64,-1-8-64,-1-3-128,-10-4-344,-6 1-144,-13 2-192,-4 3 136,-11 1 368,-11 11-160,8-9-97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4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16035,'10'-8'1457,"8"5"-953,5 3-232,10-3 592,2 2-200,10-5-256,1-3-88,1-2-360,-3-2-184,-8 1-480,-7 1-120,-18 2 592,-5 2-152,-15 4-112</inkml:trace>
  <inkml:trace contextRef="#ctx0" brushRef="#br0" timeOffset="1">0 339 15075,'8'17'1497,"17"-13"-905,8-4-232,15-8 560,3-7-120,7-1-232,-1-2-208,-6 1-592,-2 2-352,-19 8 488,-11 7-112,-20 17-144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7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2 15827,'-1'-1'41,"1"1"-1,0 0 0,0 0 0,-1 0 1,1 0-1,0 0 0,0 0 0,-1 0 1,1 0-1,0 0 0,-1 0 1,1 0-1,0 0 0,-1 0 0,1 0 1,0 0-1,0 0 0,-1 0 0,1 0 1,0 0-1,0 1 0,-1-1 0,1 0 1,0 0-1,0 0 0,-1 0 1,1 1-1,0-1 0,0 0 0,-1 0 1,1 0-1,0 1 0,0-1 0,0 0 1,0 0-1,0 1 0,-1-1 0,1 1 1,-5 15 78,1-4 2,-23 42-223,-1-2 0,-58 80 0,-84 86 866,166-214-735,2-1-21,0-1 0,0 0 0,0 1 0,0 0 0,1-1-1,-1 1 1,1 0 0,-3 5 0,4-7-10,0-1 1,0 1-1,0-1 1,0 1-1,0-1 1,0 1-1,1-1 0,-1 1 1,0-1-1,0 1 1,0-1-1,0 0 1,0 1-1,1-1 1,-1 1-1,0-1 0,0 1 1,1-1-1,-1 0 1,0 1-1,1-1 1,-1 0-1,1 1 0,18 5-99,282 28-1286,-237-29 1233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8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13683,'0'0'157,"0"-1"1,1 1-1,-1 0 1,0 0-1,1 0 1,-1-1-1,0 1 1,1 0-1,-1 0 1,1 0-1,-1 0 1,0 0 0,1 0-1,-1 0 1,0 0-1,1 0 1,-1 0-1,1 0 1,-1 0-1,0 0 1,1 0-1,-1 0 1,0 0-1,1 1 1,-1-1-1,0 0 1,1 0-1,-1 0 1,0 1-1,1-1 1,-1 0-1,0 0 1,1 0-1,-1 1 1,0-1-1,0 0 1,1 1-1,-1-1 1,0 0-1,0 1 1,0-1-1,0 0 1,1 1-1,-1-1 1,0 0-1,0 1 1,0 0-1,11 28-489,-4-12 659,-5-12-339,3 4-8,0 0 0,0-1 1,10 14-1,-13-21 19,-1 1-1,1 0 0,-1-1 1,1 1-1,0-1 1,-1 1-1,1-1 1,0 0-1,0 0 0,0 0 1,0 0-1,0 0 1,0 0-1,0-1 1,0 1-1,1-1 1,-1 1-1,0-1 0,0 0 1,0 0-1,1 0 1,3 0-1,1-2 1,0 0 0,0-1 1,0 0-1,0 0 0,-1 0 0,0-1 0,1 0 0,9-9 0,46-45 31,-41 37-6,-13 13-28,-2 2-4,-1 0 0,1 1 0,0 0-1,0 0 1,11-6 0,-16 11 5,0-1 1,0 1-1,0-1 0,0 1 1,0 0-1,1-1 1,-1 1-1,0 0 0,0 0 1,0 0-1,0 0 1,0 0-1,0 0 0,0 0 1,0 0-1,1 1 1,-1-1-1,2 1 0,-2 0-1,0 0 0,1 0 0,-1 0 0,0 0 0,0 0 0,0 1 0,0-1 0,0 0 0,0 1 0,0-1 0,0 1 0,-1-1 0,1 1 0,0-1 0,-1 1 0,1 2 0,10 51-69,-8-41 77,-1 0-1,2 1 1,9 24-1,-13-39 1,0 1 1,0-1-1,0 1 0,1-1 1,-1 1-1,0-1 0,1 1 1,-1-1-1,0 1 0,1-1 1,-1 1-1,1-1 0,-1 1 1,0-1-1,1 0 0,-1 1 1,1-1-1,-1 0 0,1 1 1,0-1-1,-1 0 0,1 0 0,-1 0 1,1 1-1,-1-1 0,1 0 1,0 0-1,0 0 0,1 0 7,-1-1 0,0 1-1,0-1 1,1 1 0,-1-1 0,0 1-1,0-1 1,1 0 0,-1 0-1,0 0 1,0 1 0,1-3-1,5-4 63,0-1-1,10-16 0,-13 18-50,1-2-17,17-22-11,-21 29-49,0 0-1,0 0 1,0 0 0,0 0-1,0 0 1,0 0-1,0 0 1,1 0 0,-1 0-1,0 1 1,1-1-1,-1 0 1,0 1-1,1-1 1,-1 1 0,1 0-1,-1-1 1,3 1-1,-4 0 37,0 0 1,1 1-1,-1-1 0,0 0 0,1 1 0,-1-1 0,0 0 0,0 1 0,0-1 1,1 0-1,-1 1 0,0-1 0,0 1 0,0-1 0,0 0 0,0 1 1,0-1-1,0 1 0,0-1 0,0 1 0,0-1 0,0 0 0,0 1 0,0-1 1,0 1-1,0-1 0,-1 1 0,1-1 11,-2 8-364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8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16 16556,'-12'-16'1296,"9"16"-1016,3 6-208,6 8 184,4 1-384,6-1 136,1 0-144,5 8-136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9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106 211 13595,'-2'-1'76,"-1"0"1,1 0-1,0 0 1,0 1-1,-1-1 1,1 1-1,-1-1 1,1 1 0,0 0-1,-1 0 1,1 0-1,-1 0 1,1 0-1,0 1 1,-1-1-1,1 1 1,0 0-1,-1-1 1,1 1-1,0 0 1,-4 2-1,3 0-7,-1 0 0,1 0 0,0 0 0,-1 0 0,2 0 0,-1 1 0,0-1 0,1 1 0,-1 0 0,1 0 0,-2 6 0,1-4-28,0 1-1,1 0 1,0 0-1,1 0 1,-1 1-1,1 13 1,0-17-37,1 0 0,1-1-1,-1 1 1,0 0 0,1 0 0,0 0 0,0 0-1,0 0 1,0-1 0,1 1 0,0 0 0,2 3 0,-3-5 2,0-1 1,0 1-1,1 0 1,-1-1 0,1 1-1,-1-1 1,1 0 0,-1 0-1,1 1 1,0-1-1,0 0 1,0 0 0,0-1-1,-1 1 1,1 0 0,0-1-1,0 1 1,1-1 0,3 1-1,-3-1 11,1 0-1,0-1 1,-1 1 0,1-1-1,0 0 1,-1 0 0,1 0-1,-1-1 1,0 1 0,5-4-1,2-1 34,-1 0 0,0-1 0,-1 0 0,0 0 0,0-1 0,11-14 0,-6 2 84,0-1 0,-1 0 0,-1-1 0,-1-1 0,-1 0-1,-1 0 1,-1 0 0,-1-1 0,-1 0 0,-1-1 0,1-34 0,-7 45 12,-3 17-15,-5 25 20,1 9-124,2 0 1,2 0-1,2 1 0,1 53 0,2-87-26,0 0 0,1-1 0,-1 1 0,1-1 0,0 0 0,0 1-1,0-1 1,1 1 0,-1-1 0,1 0 0,0 0 0,2 4 0,-3-6 0,0 0-1,1 0 1,-1 0 0,0 0-1,0 0 1,1 0 0,-1-1 0,1 1-1,-1 0 1,1-1 0,-1 1-1,1-1 1,-1 1 0,1-1 0,-1 0-1,1 1 1,-1-1 0,1 0 0,0 0-1,-1 0 1,1-1 0,-1 1-1,1 0 1,-1 0 0,1-1 0,-1 1-1,1-1 1,-1 0 0,3 0-1,3-3 3,-1 0 0,1-1-1,-1 1 1,0-1-1,-1 0 1,1-1-1,-1 1 1,0-1-1,0 0 1,-1-1-1,6-9 1,1-2-48,-2-1-1,14-38 1,-27 74 57,1 1-1,0 0 1,0 36-1,1-25 111,2-23-115,-1 2 68,1 1 1,0-1 0,0 1-1,2 9 1,-2-17-82,0 0 0,0 0 0,1 0 0,-1 0 0,0 0 0,0 0-1,0 0 1,1 0 0,-1 0 0,1-1 0,-1 1 0,1 0 0,-1 0 0,1 0 0,-1-1 0,1 1 0,-1 0 0,1-1 0,0 1 0,0 0-1,-1-1 1,1 1 0,0-1 0,0 1 0,0-1 0,-1 1 0,1-1 0,0 0 0,0 0 0,0 1 0,0-1 0,0 0 0,0 0 0,0 0-1,0 0 1,0 0 0,0 0 0,0 0 0,0 0 0,-1 0 0,1 0 0,0-1 0,0 1 0,0 0 0,0-1 0,0 1 0,1-1 0,3-2 13,1-1 1,-1 1 0,0-1-1,0 0 1,0 0 0,0 0 0,-1-1-1,0 0 1,6-7 0,4-11-163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3:59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17004,'-1'0'110,"-1"1"0,1-1 1,0 1-1,0 0 0,0-1 1,0 1-1,0 0 1,0 0-1,0-1 0,0 1 1,0 0-1,0 0 0,0 0 1,1 0-1,-1 0 0,0 0 1,0 3-1,1-4-92,0 1 0,0 0-1,0-1 1,0 1 0,0 0 0,0-1-1,0 1 1,1 0 0,-1-1-1,0 1 1,0-1 0,1 1 0,-1 0-1,0-1 1,1 1 0,-1-1 0,1 1-1,-1-1 1,1 1 0,-1-1-1,1 1 1,-1-1 0,2 1 0,3 2-435,1 0 0,0 0 1,0 0-1,0-1 0,8 2 1,23 4-1602,-1-1 1,48 1 0,-18-1 3925,-61-7-1743,0 1 0,0 0 0,0 0-1,0 0 1,-1 0 0,1 1 0,0 0 0,-1 0 0,0 0-1,1 1 1,-1-1 0,5 5 0,-7-5-65,0 0 1,0 1-1,0-1 1,0 1-1,-1-1 1,1 1 0,-1 0-1,0-1 1,0 1-1,0 0 1,0 0-1,0 0 1,-1 0-1,1 0 1,-1 0-1,0 0 1,0 0-1,0 0 1,0 0-1,-1 0 1,0 4-1,-1 5 126,1-8-97,0 0 1,0-1-1,1 1 1,-1-1-1,1 1 1,0 0-1,1 4 1,-1-7-110,1 0 1,-1 0 0,0 0 0,1 0 0,0 0 0,-1 0 0,1 0 0,-1 0 0,1 0 0,0 0 0,0-1-1,-1 1 1,1 0 0,0-1 0,0 1 0,0 0 0,0-1 0,0 1 0,0-1 0,0 1 0,0-1-1,0 0 1,0 1 0,0-1 0,0 0 0,0 0 0,0 0 0,0 0 0,2 0 0,10 1-54,0 0 0,0-1 0,-1-1 0,1 0 0,0-1-1,0 0 1,-1-1 0,14-5 0,-24 7 57,-1 0-1,0 1 0,0-1 1,0 0-1,0 0 0,0 0 1,0 0-1,0 0 1,0 0-1,0-1 0,-1 1 1,1 0-1,0 0 0,-1 0 1,1-1-1,-1 1 0,1 0 1,-1-1-1,0 1 1,0-1-1,1 1 0,-1 0 1,0-1-1,0 1 0,0-1 1,0 1-1,-1 0 0,1-1 1,0 1-1,-1 0 0,1-1 1,0 1-1,-2-2 1,2 1 27,-1 0 1,0 0-1,1 0 1,-1 0-1,0 0 1,0 0-1,0 0 1,-1 1 0,1-1-1,0 0 1,-1 1-1,1-1 1,-1 1-1,1-1 1,-1 1-1,1 0 1,-1-1 0,0 1-1,0 0 1,0 0-1,-3-1 1,5 2-50,-1 0-1,1 0 1,0 0 0,0 0 0,0 0-1,-1 0 1,1 0 0,0 0 0,0 0-1,0 0 1,-1 0 0,1 0 0,0 0-1,0 0 1,0 0 0,-1 0 0,1 0-1,0 0 1,0 0 0,0 0 0,-1 1 0,1-1-1,0 0 1,0 0 0,0 0 0,0 0-1,0 0 1,-1 0 0,1 1 0,0-1-1,0 0 1,0 0 0,0 0 0,0 0-1,0 1 1,0-1 0,-1 0 0,1 1 0,3 8-68,12 8-160,-12-16 201,-1 0 0,1 1 0,-1-1 0,1-1 0,-1 1-1,1 0 1,-1-1 0,1 1 0,0-1 0,-1 0 0,1 0 0,0 0 0,-1 0 0,1 0 0,0-1-1,-1 1 1,1-1 0,0 1 0,-1-1 0,1 0 0,-1 0 0,0 0 0,1-1 0,-1 1 0,3-3-1,2-1 12,-1 0 0,0-1 0,0 0-1,-1 0 1,0-1 0,0 1-1,5-9 1,-10 14 13,0 1-1,0-1 0,0 1 1,1 0-1,-1-1 1,0 1-1,0-1 1,0 1-1,1 0 0,-1-1 1,0 1-1,1 0 1,-1-1-1,0 1 1,1 0-1,-1-1 0,0 1 1,1 0-1,-1 0 1,0 0-1,1-1 1,-1 1-1,1 0 0,-1 0 1,1 0-1,-1 0 1,0 0-1,1 0 1,-1 0-1,1-1 0,-1 1 1,1 1-1,-1-1 1,1 0-1,-1 0 1,0 0-1,1 0 0,-1 0 1,1 0-1,-1 0 1,1 1-1,-1-1 1,0 0-1,1 0 0,-1 0 1,0 1-1,1-1 1,-1 0-1,0 1 1,1-1-1,-1 0 0,0 1 1,1-1-1,-1 0 1,0 1-1,1 0 1,13 31-55,-7-17-4,5 0-162,-12-15 250,0 1-1,1-1 0,-1 0 1,1 0-1,-1 0 1,1 0-1,-1 1 0,0-1 1,1 0-1,-1 0 0,1 0 1,-1 0-1,1 0 0,-1 0 1,0 0-1,1 0 0,-1 0 1,1 0-1,-1-1 0,1 1 1,-1 0-1,0 0 1,1 0-1,0-1 0,0 0 18,1 0 0,-1-1 0,0 0 0,0 1 0,1-1 0,-1 0 0,0 0 0,0 1 0,0-1 0,-1 0 0,1 0 0,0 0 0,-1 0 0,1-3 0,6-26 131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0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14299,'4'23'1040,"-1"1"-848,3-1-240,1-1 384,4-5-80,8-8-208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0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73 107 14603,'-9'10'562,"-1"3"-49,-1 0 0,2 0 0,-13 23 1,21-33-447,-1 0 1,1 0-1,-1 0 1,1 1-1,0-1 1,0 0 0,0 1-1,1-1 1,-1 0-1,1 1 1,0-1-1,0 1 1,0-1-1,0 1 1,1-1-1,-1 0 1,1 1-1,0-1 1,0 0 0,0 0-1,1 1 1,-1-1-1,3 3 1,-3-4-63,0 0 0,1-1 1,-1 1-1,1-1 0,0 1 1,-1-1-1,1 0 1,0 1-1,0-1 0,0 0 1,0 0-1,0 0 0,0-1 1,0 1-1,0 0 0,0-1 1,0 1-1,0-1 0,1 0 1,-1 0-1,0 0 1,0 0-1,0 0 0,0 0 1,1-1-1,-1 1 0,0-1 1,0 1-1,0-1 0,3-1 1,2-1-17,-1 0-1,1-1 1,-1 1 0,0-1 0,0 0 0,-1-1-1,1 1 1,5-8 0,2-4 100,-1-2-1,0 0 1,-2 0 0,0-1-1,-1 0 1,0-1 0,-2 0 0,-1 0-1,8-42 1,-12 45 171,-6 21 89,-9 28 1,3 1-278,2 1 1,1 0 0,-5 64-1,12-95-84,0 0 0,0 0 0,0 0 0,0 0 0,1 0 0,-1 0 0,1 0 0,0 0 0,0-1 0,0 1 0,0 0 0,2 3 0,-3-6 3,1 1 1,0 0-1,0 0 1,0-1-1,-1 1 1,1-1-1,0 1 0,0 0 1,0-1-1,0 0 1,0 1-1,0-1 1,0 0-1,0 1 1,1-1-1,-1 0 1,0 0-1,0 0 1,0 0-1,0 0 1,0 0-1,0 0 1,0 0-1,0-1 0,0 1 1,0 0-1,0-1 1,0 1-1,0 0 1,0-1-1,0 1 1,0-1-1,1 0 1,8-6-91,-1 1-1,0-1 1,0-1 0,-1 1 0,1-1-1,-2-1 1,13-17 0,6-5-281,-26 31 374,0 0 1,1-1-1,-1 1 1,0 0-1,0 0 0,0 0 1,0 0-1,0 0 0,1 0 1,-1-1-1,0 1 0,0 0 1,0 0-1,1 0 0,-1 0 1,0 0-1,0 0 0,0 0 1,0 0-1,1 0 0,-1 0 1,0 0-1,0 0 0,0 0 1,1 0-1,-1 0 0,0 0 1,0 0-1,0 0 0,1 0 1,-1 1-1,0-1 0,0 0 1,0 0-1,0 0 0,1 0 1,-1 0-1,0 0 0,0 0 1,0 1-1,0-1 0,0 0 1,0 0-1,1 0 0,-1 0 1,0 1-1,0-1 0,0 0 1,0 0-1,0 0 0,0 0 1,0 1-1,0-1 0,0 0 1,0 0-1,0 0 0,0 1 1,0-1-1,0 0 0,0 0 1,0 0-1,0 1 0,0-1 1,0 0-1,1 13-30,-3 13 24,1-16 86,0 0-1,0 0 1,1 1 0,1-1 0,2 13 0,-3-22-64,0-1 1,0 1 0,1 0-1,-1-1 1,0 1-1,1 0 1,-1-1 0,0 1-1,1-1 1,-1 1-1,1-1 1,-1 1-1,1-1 1,-1 1 0,1-1-1,0 0 1,-1 1-1,1-1 1,0 0 0,-1 1-1,1-1 1,0 0-1,-1 0 1,1 1-1,0-1 1,-1 0 0,1 0-1,0 0 1,-1 0-1,1 0 1,0 0 0,-1 0-1,1 0 1,0-1-1,0 1 1,-1 0-1,1 0 1,0 0 0,-1-1-1,1 1 1,-1 0-1,2-1 1,27-18 209,-5-3-274,-1 0 0,37-50 0,-59 71 43,-1 0 0,1 0 1,0-1-1,0 1 0,0 0 0,0 0 0,-1 0 0,1 0 0,1 1 0,-1-1 0,0 0 0,0 0 0,0 1 1,2-2-1,-3 2 10,1 0 1,-1 1-1,0-1 1,1 0 0,-1 0-1,0 0 1,1 1-1,-1-1 1,0 0 0,0 0-1,1 1 1,-1-1 0,0 0-1,0 1 1,1-1-1,-1 0 1,0 1 0,0-1-1,0 0 1,0 1-1,0-1 1,1 0 0,-1 1-1,0-1 1,0 0-1,0 1 1,0-1 0,0 0-1,0 1 1,0-1-1,-1 1 1,-3 43 370,3-40-281,0 5 62,0-1 1,0 0-1,1 1 1,0 9-1,0-17-128,0 0 0,0 0 0,1 0 0,-1 0 0,0 0 0,1 0 1,-1 0-1,0 0 0,1 0 0,-1 0 0,1 0 0,-1-1 0,1 1 0,0 0 0,-1 0 0,1 0 0,1 1 0,-1-2-18,0 0 0,0 1 0,0-1 0,0 0-1,0 0 1,0 0 0,0 0 0,0 0 0,0 0 0,0 0 0,0 0 0,0 0 0,0 0 0,0-1 0,0 1 0,0 0 0,0-1 0,0 1 0,0-1 0,0 1 0,-1-1 0,3 0 0,88-66-1603,-59 47 1247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0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133 266 17292,'-3'-1'149,"0"0"0,-1 0 0,1 0 0,-1 0 0,1 1 1,-1-1-1,1 1 0,-1 0 0,1 0 0,-1 0 0,1 1 0,-1-1 1,1 1-1,-1 0 0,1 0 0,0 0 0,-1 0 0,1 1 0,0-1 1,0 1-1,0 0 0,0 0 0,0 0 0,0 0 0,1 0 0,-1 1 1,1-1-1,-1 1 0,-2 5 0,0-3-118,2 0 0,-1 1 1,1-1-1,0 1 0,0 0 1,0 0-1,1 0 0,0 0 0,0 0 1,1 1-1,0-1 0,0 1 0,0-1 1,1 1-1,0 9 0,0-15-32,0 0 0,0 1 0,0-1 0,0 0 0,1 0-1,-1 0 1,0 0 0,1 0 0,-1 0 0,0 0 0,1 0 0,-1 0 0,1 0 0,0 0 0,-1 0-1,1 0 1,0 0 0,0 0 0,-1 0 0,1-1 0,0 1 0,0 0 0,0-1 0,0 1-1,0-1 1,1 2 0,0-2-6,0 0 0,0 0 1,0 0-1,-1 0 0,1-1 0,0 1 0,0 0 0,0-1 0,-1 1 0,1-1 0,0 1 0,0-1 1,-1 0-1,3-1 0,7-5-94,-1-1 0,0 0 0,14-13 0,-23 19 79,29-32-389,-23 25 208,1 1-1,0-1 0,0 1 0,12-9 1,-20 17 186,1 0 0,-1-1 1,0 1-1,1 0 1,-1 0-1,1-1 1,-1 1-1,0 0 0,1 0 1,-1 0-1,1 0 1,-1-1-1,1 1 0,-1 0 1,0 0-1,1 0 1,-1 0-1,1 0 1,-1 0-1,1 0 0,-1 0 1,1 0-1,-1 1 1,0-1-1,1 0 0,-1 0 1,1 0-1,-1 0 1,1 1-1,6 13-174,-5 23 223,-2-34-27,0 3 16,-1 9 118,1 0 1,1 0 0,1 0-1,0 0 1,0 0 0,7 19-1,-9-32-121,1 0 0,0-1 0,0 1-1,0 0 1,0 0 0,0-1-1,0 1 1,0-1 0,0 1 0,1-1-1,-1 0 1,0 1 0,1-1-1,0 0 1,-1 0 0,1 0 0,-1 0-1,1 0 1,0 0 0,0-1-1,0 1 1,-1-1 0,1 1 0,0-1-1,0 0 1,0 1 0,0-1-1,0 0 1,0 0 0,0 0 0,-1 0-1,1-1 1,0 1 0,0-1-1,0 1 1,0-1 0,3-1 0,4-2-8,0 0 0,-1 0 1,1-1-1,-1 0 0,0-1 1,10-9-1,7-9-166,-1-2 0,-2 0-1,0-2 1,-2 0 0,-1-1 0,-1-1 0,-1-1 0,-2-1-1,19-56 1,-34 87 151,14-55-257,-13 53 255,-1 1 0,0-1-1,1 0 1,-1 0 0,0 1 0,-1-1 0,1 0 0,0 0 0,-1 1-1,1-1 1,-1 0 0,0 1 0,0-1 0,0 1 0,0-1-1,-1 1 1,-1-4 0,2 6 17,0-1 1,0 0-1,0 0 0,0 1 1,0-1-1,0 1 0,-1-1 1,1 1-1,0-1 0,0 1 1,0 0-1,-1-1 0,1 1 1,0 0-1,0 0 0,-1 0 1,1 0-1,0 0 0,-1 0 0,1 1 1,0-1-1,0 0 0,0 1 1,-1-1-1,1 1 0,0-1 1,0 1-1,0-1 0,0 1 1,0 0-1,-1 0 0,-5 4 142,0 0-1,0 0 1,-8 9-1,-1 2 225,0 2-1,1 0 0,-19 28 1,30-39-296,-1 0 0,1 0 1,1 1-1,-1-1 0,1 1 1,1 0-1,-1 0 0,1 0 1,1 0-1,-1 0 0,2 0 1,-1 1-1,1 9 0,0-16-78,1 1-1,-1-1 0,1 0 1,-1 1-1,1-1 0,0 0 1,0 0-1,0 0 0,0 0 1,0 0-1,1 0 0,-1 0 1,1 0-1,-1-1 1,1 1-1,-1 0 0,1-1 1,2 2-1,0-1-60,0 1-1,0-2 1,0 1-1,0 0 1,0-1-1,0 0 1,0 0-1,1 0 1,4 0 0,4 0-96,0 0 1,0-2 0,-1 0 0,1 0 0,21-6 0,6-6-170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1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19116,'7'0'1416,"0"16"-1160,1 4-136,0 9 577,4 1-449,2 7-552,3 0-353,2-1-367,-3-4 168,-8-8 512,-5-7-232,-9-8-200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1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28 198 14995,'-2'-1'132,"0"-1"1,0 1-1,0 0 0,0-1 1,1 1-1,-1-1 0,0 0 1,1 1-1,-1-1 0,1 0 0,0 0 1,-1 0-1,1 0 0,0 0 1,0 0-1,0 0 0,0-4 0,1 4-32,0 0-1,0 0 1,0-1-1,0 1 1,1 0-1,-1 0 1,1 0-1,-1 0 1,1-1-1,0 1 1,0 0-1,0 0 1,0 1-1,0-1 1,0 0-1,1 0 1,-1 0-1,4-2 1,5-6 150,1 0 0,0 1 0,1 0 0,0 1 0,0 1 0,0 0 0,1 0 0,14-4 0,-1 1-227,0 2-1,0 1 1,36-6-1,-37 10-132,-1 1-1,0 1 0,1 2 0,-1 0 0,1 1 1,-1 1-1,39 11 0,-50-10 15,0 1 0,0 0-1,-1 1 1,0 0 0,0 1-1,17 12 1,-21-13 38,-1 0-1,-1 1 1,1-1-1,-1 1 1,0 1-1,-1-1 1,0 1 0,0 0-1,0 0 1,4 13-1,-7-14 117,0 1-1,0-1 1,-1 1-1,0 0 0,0-1 1,-1 1-1,0 0 1,0-1-1,-1 1 1,0-1-1,0 1 1,-1-1-1,0 1 0,0-1 1,-1 0-1,0 0 1,0 0-1,-1 0 1,-4 7-1,-4 3 205,0 1 0,-1-2 1,-1 0-1,0-1 0,-29 24 0,24-24-84,0 0 1,-2-2-1,1 0 0,-24 9 0,35-17-260,-1-1 0,0 0 0,0-1-1,-1 0 1,1-1 0,-1 0-1,1 0 1,-1-1 0,1-1 0,-1 0-1,-15-1 1,23 0-25,0 1 0,-1-1 0,1 0 0,0 0 0,0 0 0,0-1 0,0 1 0,0-1 0,0 1 0,0-1 0,1 0 0,-1 0 0,1 0 0,-1-1 0,1 1 0,0-1 0,0 1 0,0-1 0,0 0 0,0 1 0,1-1 0,-1 0 0,1 0 0,0 0 0,0-1 0,0 1 0,0 0 0,0 0 0,1 0 0,-1-1 0,1 1 0,0 0 0,0-1 0,0 1 0,1 0 0,-1 0 0,1-1 0,1-2 0,12-27-882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5.3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0 201 14563,'23'1'1624,"9"-5"-1119,11-17-225,4-4 536,10-6-768,2-1 2128,0-1-1824,-5 3 16,-6 4-96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3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61 16219,'4'-5'425,"0"-1"-1,0 1 0,1 0 0,-1 0 0,1 1 0,9-7 0,-14 10-372,1 1 0,0-1 0,-1 1 0,1 0 0,0-1 0,0 1 0,-1 0 0,1-1 0,0 1 0,0 0 0,0 0 1,-1 0-1,1 0 0,0-1 0,0 1 0,0 0 0,0 1 0,-1-1 0,1 0 0,0 0 0,0 0 0,0 0 0,1 1 0,-1 0 10,0 1-1,0-1 1,0 0-1,0 0 1,0 1 0,-1-1-1,1 1 1,0-1-1,-1 0 1,1 1 0,-1-1-1,0 1 1,1 0-1,-1-1 1,0 1-1,0-1 1,0 1 0,0 2-1,0 13 60,-1 0-1,-1 0 0,0-1 0,-1 1 1,-8 21-1,-32 82-54,41-114-68,-7 17-71,-1-1-1,0 1 1,-18 24-1,28-46 39,0 0 0,-1-1 0,1 1 0,-1 0 0,1-1-1,0 1 1,-1 0 0,1-1 0,-1 1 0,0 0 0,1-1-1,-1 1 1,1-1 0,-1 1 0,0-1 0,0 0 0,1 1-1,-1-1 1,0 0 0,1 1 0,-1-1 0,0 0 0,0 0-1,-1 1 1,1-2-9,1 0 0,-1 1-1,1-1 1,-1 0 0,1 0 0,-1 1-1,1-1 1,0 0 0,0 0 0,-1 1-1,1-1 1,0 0 0,0 0 0,0 0 0,0 0-1,0 1 1,0-1 0,0-1 0,4-47-1265,26-117-1518,-21 124 1989,29-78-1,-23 94 902,-15 26-52,1-1 0,-1 1 0,0 0 0,1-1 0,-1 1-1,0 0 1,1 0 0,-1-1 0,0 1 0,1 0 0,-1 0 0,1 0-1,-1 0 1,0 0 0,1 0 0,-1-1 0,1 1 0,-1 0 0,1 0-1,-1 0 1,1 0 0,-1 0 0,0 1 0,1-1 0,-1 0 0,1 0-1,-1 0 1,1 0 0,-1 0 0,0 1 0,1-1 0,-1 0 0,0 0-1,1 1 1,-1-1 0,0 0 0,1 0 0,-1 1 0,0-1 0,1 0-1,-1 1 1,0-1 0,0 0 0,1 1 0,-1-1 0,0 1 0,0-1-1,0 1 1,0-1 0,0 0 0,0 1 0,1-1 0,-1 1 0,7 18 283,0 0 0,-1 0 0,4 20 1,5 20 193,39 85 531,-46-126-997,1 0-1,1-1 0,0 0 1,2-1-1,22 26 0,-13-27-535,-14-13 9,-11-10-108,-10-7 285,-8-3-114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3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25 343 14475,'-17'-6'1552,"10"5"-759,22 4 535,10 0-576,10-3-704,8-2-360,5-4 216,2 2-88,3 0-32</inkml:trace>
  <inkml:trace contextRef="#ctx0" brushRef="#br0" timeOffset="1">581 0 17140,'0'13'1384,"-1"9"-1208,-7 9-104,0 7 568,-2 9-528,-3 6-72,-1 3-16,-1 0 0,4-10-40,-1-6-80,1-16-208,1-8-248,1-19-80,1-11 464,-4-18-128,1-7-120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3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14363,'6'1'1216,"5"11"-800,5 1-160,8 4 441,2 3-193,10 0-224,4 0-192,6-6 1112,0 1-1048,-6-2-8,0-2 32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4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3 18212,'-7'-2'2156,"-8"2"-1976,5 3 20,0 1 0,0-1 0,0 2 0,1-1 0,-1 1 0,1 1 0,-10 8 0,4-4-271,2 2 0,-1 0-1,-16 20 1,25-26-20,1 1 1,-1-1-1,1 1 0,-5 12 0,8-17 59,0-1 0,1 1 0,-1-1 0,1 1 0,0 0-1,-1-1 1,1 1 0,0 0 0,0-1 0,0 1 0,0 0 0,1 2 0,-1-4 11,0 1 0,1 0-1,-1 0 1,0-1 0,1 1 0,-1 0 0,1-1 0,-1 1-1,1 0 1,0-1 0,-1 1 0,1-1 0,0 1 0,-1-1-1,1 1 1,0-1 0,-1 1 0,1-1 0,0 0 0,0 0-1,0 1 1,-1-1 0,1 0 0,0 0 0,2 0 0,16 2-250,0-1 0,0-2 0,27-2 1,-23 0-24,38 2 1,-52 2 245,0 0 1,0 0-1,0 1 1,0 0-1,0 0 1,0 1-1,0 0 1,-1 1-1,13 7 0,-18-9 61,0-1-1,-1 1 1,1 1-1,-1-1 1,0 0-1,0 0 1,0 1-1,0 0 1,0-1-1,0 1 0,-1 0 1,1 0-1,-1 0 1,0 0-1,0 0 1,0 0-1,0 0 1,0 0-1,-1 0 1,1 0-1,-1 1 1,0-1-1,0 0 0,0 0 1,-1 0-1,1 1 1,-1-1-1,0 0 1,1 0-1,-3 4 1,0 1 55,0-1 1,-1 0-1,0 1 1,0-1-1,-1-1 1,1 1-1,-1-1 1,-1 1-1,1-2 1,-1 1-1,0 0 1,-1-1-1,1-1 1,-1 1-1,0-1 1,0 0 0,-1 0-1,1-1 1,-1 0-1,0 0 1,1-1-1,-1 0 1,0 0-1,0-1 1,0 0-1,-1-1 1,1 1-1,-15-3 1,20 2-107,0-1-1,0 0 1,1 0 0,-1 1 0,0-2 0,0 1 0,1 0 0,-1-1-1,1 1 1,-1-1 0,1 1 0,0-1 0,-1 0 0,1 0 0,0 0-1,0-1 1,0 1 0,1 0 0,-1-1 0,1 1 0,-1-1 0,1 0-1,0 1 1,-2-6 0,1-18-330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4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49 161 11650,'6'-1'284,"0"0"-1,-1 0 0,1-1 0,0 1 1,-1-2-1,1 1 0,-1 0 0,1-1 1,-1 0-1,0 0 0,0-1 0,0 1 0,-1-1 1,1 0-1,-1 0 0,0-1 0,0 1 1,-1-1-1,1 0 0,-1 0 0,0 0 0,0 0 1,-1-1-1,1 1 0,-1-1 0,-1 1 1,1-1-1,-1 0 0,0 0 0,0 0 1,0-7-1,-1 12-255,0 0 1,0 1 0,0-1-1,0 0 1,0 0 0,0 0-1,0 0 1,0 0-1,0 0 1,0 0 0,-1 0-1,1 0 1,0 0 0,-1 0-1,1 0 1,-1 1-1,1-1 1,-1 0 0,1 0-1,-1 0 1,1 1 0,-1-1-1,0 0 1,0 1 0,1-1-1,-1 1 1,0-1-1,0 1 1,0-1 0,1 1-1,-1-1 1,0 1 0,0 0-1,0-1 1,0 1-1,0 0 1,0 0 0,0 0-1,0 0 1,0 0 0,0 0-1,0 0 1,0 0-1,0 0 1,0 0 0,1 0-1,-1 1 1,0-1 0,0 0-1,0 1 1,0-1 0,-1 2-1,-4 0 56,0 1 0,0 1-1,1-1 1,0 1 0,0 0-1,-8 6 1,2 3-71,0-1 1,1 2-1,0-1 0,1 1 1,-8 17-1,13-24-55,1 0 1,0 1-1,0-1 0,1 1 1,0 0-1,0-1 0,1 1 1,0 0-1,0 0 0,1 0 1,0 0-1,2 14 0,-2-20-8,0 1-1,1-1 0,-1 0 0,1 0 0,0 1 0,0-1 0,0 0 0,0 0 0,0 0 1,0 0-1,0 0 0,1 0 0,-1 0 0,1-1 0,-1 1 0,1 0 0,0-1 0,0 1 1,0-1-1,0 0 0,0 1 0,0-1 0,0 0 0,0 0 0,0 0 0,0-1 0,0 1 1,1 0-1,-1-1 0,4 1 0,-1-1-19,-1-1 1,1 1-1,0-1 0,0 0 1,-1 0-1,1 0 0,0-1 1,-1 0-1,0 1 1,1-2-1,-1 1 0,0 0 1,0-1-1,5-4 1,28-28-421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5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30 15907,'0'0'69,"0"0"-1,1 0 0,-1 0 0,0 0 1,1-1-1,-1 1 0,0 0 1,0 0-1,0 0 0,1-1 0,-1 1 1,0 0-1,0 0 0,0-1 0,0 1 1,1 0-1,-1-1 0,0 1 0,0 0 1,0 0-1,0-1 0,0 1 0,0 0 1,0-1-1,0 1 0,0 0 1,0 0-1,0-1 0,0 1 0,0 0 1,0-1-1,0 1 0,0 0 0,0-1 1,-1 1-1,1 0 0,0 0 0,0-1 1,-13-8 1370,-21-1 687,29 10-2030,0-1-1,0 1 0,1 1 0,-1-1 0,0 1 1,0 0-1,0 0 0,0 0 0,1 0 0,-1 1 1,0 0-1,1 0 0,-7 4 0,5-2-67,0 1 0,0 0 0,0 0 0,0 1 0,1 0 0,0 0 0,-9 12 0,7-5-70,-1 0-1,2 1 1,0-1 0,0 1-1,2 1 1,-1-1-1,2 1 1,-3 21-1,5-27-42,0 1 0,1 0-1,0-1 1,1 1 0,0 0 0,3 14-1,-3-21 27,0 0 0,0 0 0,0 0 0,0 0 0,1-1 0,-1 1 0,1 0 0,0-1 0,0 1 0,0-1 0,0 0 0,0 1 0,0-1 0,0 0 0,1 0 0,-1-1 0,1 1 0,0 0 0,0-1 0,-1 0 0,1 1 0,0-1 0,0 0 0,5 0 0,-3 0-46,0 0 0,1-1 0,-1 1 0,0-2 0,1 1 0,-1 0 0,1-1 0,-1 0 0,0 0 0,0-1 0,9-3 0,-3 0-32,0-1 0,-1 0 0,1 0 0,11-11 0,29-25-536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5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43 12483,'-5'12'444,"0"0"-1,1 1 1,1 0 0,0-1 0,1 2 0,0-1 0,1 0 0,0 15 0,1-23-342,1 0-1,0 0 1,-1 0 0,2 0 0,-1 0-1,1 0 1,-1-1 0,1 1 0,0 0-1,5 6 1,-5-8-93,1 0 1,-1 0-1,1-1 0,0 1 0,-1-1 1,1 0-1,0 0 0,0 0 0,1 0 1,-1 0-1,0-1 0,0 1 0,1-1 1,-1 0-1,1 0 0,4 1 0,-3-2-11,-1 0-1,0 0 1,1 0-1,-1 0 1,1-1-1,-1 1 0,1-1 1,-1 0-1,0-1 1,1 1-1,-1-1 0,0 0 1,0 0-1,0 0 1,-1 0-1,1-1 0,0 1 1,-1-1-1,4-4 1,-3 4 17,-1-1 1,0 1 0,0-1 0,0 1-1,0-1 1,-1 0 0,1 0-1,-1 0 1,0-1 0,0 1 0,-1-1-1,1 1 1,-1-1 0,0 1-1,0-1 1,-1 1 0,1-1-1,-1-5 1,0 10-13,0 0 0,0 0-1,0 0 1,0 0 0,0 1 0,0-1-1,0 0 1,0 0 0,-1 0 0,1 0-1,0 0 1,0 0 0,0 0-1,0 1 1,0-1 0,0 0 0,0 0-1,0 0 1,0 0 0,-1 0 0,1 0-1,0 0 1,0 0 0,0 0 0,0 0-1,0 0 1,0 1 0,-1-1 0,1 0-1,0 0 1,0 0 0,0 0-1,0 0 1,0 0 0,-1 0 0,1 0-1,0 0 1,0 0 0,0 0 0,0 0-1,0-1 1,0 1 0,-1 0 0,1 0-1,0 0 1,0 0 0,0 0 0,0 0-1,0 0 1,0 0 0,-1 0-1,1 0 1,0 0 0,0-1 0,0 1-1,0 0 1,0 0 0,0 0 0,0 0-1,0 0 1,0 0 0,0-1 0,0 1-1,0 0 1,0 0 0,-7 10 78,6-7-77,0 1 1,-1-1 0,1 1-1,1 0 1,-1-1 0,1 1-1,-1 0 1,1-1 0,0 1-1,1 6 1,-1-10-11,0 1-1,0 0 1,0 0-1,1 0 1,-1 0-1,0 0 1,0 0-1,1-1 1,-1 1 0,1 0-1,-1 0 1,1-1-1,-1 1 1,1 0-1,-1 0 1,1-1 0,0 1-1,-1-1 1,1 1-1,0 0 1,-1-1-1,1 1 1,0-1-1,0 0 1,0 1 0,-1-1-1,1 0 1,0 1-1,0-1 1,0 0-1,0 0 1,0 0 0,-1 0-1,1 0 1,0 0-1,0 0 1,0 0-1,0 0 1,0 0-1,0 0 1,0-1 0,-1 1-1,1 0 1,0-1-1,0 1 1,0 0-1,-1-1 1,2 0 0,11-6-104,-1-1 1,1-1 0,-1 0 0,-1 0 0,0-2-1,0 1 1,-1-1 0,9-13 0,19-19-299,-38 43 407,1 0 1,-1 0-1,0 0 1,0 0 0,0-1-1,0 1 1,0 0-1,0 0 1,0 0 0,0 0-1,0 0 1,0 0-1,0 0 1,0 0 0,1-1-1,-1 1 1,0 0-1,0 0 1,0 0 0,0 0-1,0 0 1,0 0-1,0 0 1,1 0 0,-1 0-1,0 0 1,0 0-1,0 0 1,0 0 0,0 0-1,0 0 1,1 0-1,-1 0 1,0 0 0,0 0-1,0 0 1,0 0-1,0 0 1,0 0 0,1 0-1,-1 0 1,0 0-1,0 0 1,0 0 0,0 0-1,0 0 1,0 1 0,1-1-1,-2 9 57,-5 15 252,5-20-175,1-4-112,1 0 0,-1 0 0,0 0 0,0 0 0,0 0 0,0 0 0,0 0 0,0 0 0,0 0 0,0 0 0,1 0-1,-1 0 1,0 0 0,0 0 0,0 0 0,0 0 0,0 0 0,0 0 0,0 0 0,1 0 0,-1 0 0,0 0 0,0 0 0,0 0 0,0 0 0,0 0 0,0 1 0,0-1 0,0 0 0,0 0 0,0 0 0,0 0 0,1 0 0,-1 0-1,0 0 1,0 0 0,0 0 0,0 1 0,0-1 0,0 0 0,0 0 0,0 0 0,0 0 0,0 0 0,0 0 0,0 0 0,0 1 0,0-1 0,0 0 0,0 0 0,0 0 0,0 0 0,0 0 0,0 0 0,0 0 0,0 0-1,0 1 1,-1-1 0,1 0 0,0 0 0,0 0 0,12-11 638,12-19-12,-24 30-643,15-20 234,28-33-923,-43 53 644,1-1 1,-1 0 0,1 1 0,-1-1-1,1 1 1,0-1 0,-1 1 0,1-1-1,-1 1 1,1 0 0,0-1-1,-1 1 1,1 0 0,0 0 0,0-1-1,-1 1 1,1 0 0,0 0-1,-1 0 1,2 0 0,-2 0 12,1 0 0,-1 0 1,1 1-1,-1-1 0,0 0 0,1 1 1,-1-1-1,0 0 0,1 1 0,-1-1 1,0 0-1,0 1 0,1-1 0,-1 1 1,0-1-1,0 0 0,1 1 0,-1-1 1,0 1-1,0-1 0,0 1 0,0 0 0,0 33-579,0-30 598,-1 7 11,1 0-1,0 0 0,1 0 1,0 0-1,4 16 1,-5-25 10,1-1 0,-1 1 0,1 0 0,0-1 0,0 1 0,-1 0 1,1-1-1,0 1 0,1-1 0,-1 1 0,0-1 0,0 0 0,1 1 0,-1-1 1,0 0-1,4 2 0,-3-2-8,0-1-1,0 1 1,-1-1 0,1 0 0,0 0-1,0 0 1,0 0 0,0 0 0,0 0-1,0 0 1,0 0 0,0-1 0,0 1-1,0-1 1,0 0 0,0 1-1,-1-1 1,1 0 0,3-2 0,6-4-144,0-1 0,0 0 0,0-1 1,-1-1-1,-1 1 0,0-2 0,0 1 0,12-20 0,-8 13 13,-4 5-160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6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13723,'2'8'460,"0"0"0,-1-1 0,0 1 0,-1 11 0,1-3 105,37 302 2086,-38-313-2609,1 0 0,0 0 0,0 0 0,1 0 0,-1 0 0,4 6 1,-5-11-43,0 0 0,0 0 1,0 0-1,0 0 1,0 0-1,0 0 1,1 0-1,-1 0 1,0 0-1,0 0 1,0 1-1,0-1 1,0 0-1,0 0 0,0 0 1,1 0-1,-1 0 1,0 0-1,0 0 1,0 0-1,0 0 1,0 0-1,0 0 1,1 0-1,-1 0 1,0 0-1,0-1 0,0 1 1,0 0-1,0 0 1,0 0-1,1 0 1,-1 0-1,0 0 1,0 0-1,0 0 1,0 0-1,0 0 1,0 0-1,0 0 0,0-1 1,0 1-1,0 0 1,1 0-1,-1 0 1,0 0-1,0 0 1,0 0-1,0-1 1,0 1-1,0 0 1,0 0-1,0 0 1,0 0-1,0 0 0,0 0 1,0-1-1,0 1 1,0 0-1,0 0 1,0 0-1,0 0 1,2-11-44,-3-14-61,0 1 0,-2-1 0,-1 1 0,-7-25 0,10 42 75,1 6 18,0-1 1,-1 1 0,1-1-1,0 1 1,-1-1 0,1 1-1,-1-1 1,1 1 0,-1 0-1,1-1 1,-1 1 0,0 0-1,0 0 1,0-1 0,-1 0-1,2 2 10,-1 0 1,1 0-1,0 0 0,0 0 0,-1 0 0,1 1 0,0-1 0,0 0 0,-1 0 0,1 0 0,0 0 0,0 1 0,-1-1 0,1 0 1,0 0-1,0 1 0,0-1 0,0 0 0,-1 0 0,1 1 0,0-1 0,0 0 0,0 0 0,0 1 0,0-1 0,0 0 1,0 1-1,0-1 0,0 0 0,0 0 0,0 1 0,0-1 0,0 0 0,0 1 0,0-1 0,0 0 0,0 0 0,0 1 1,0-1-1,0 0 0,1 0 0,-1 1 0,2 17 32,-2-14-20,1-1-1,0 1 0,1-1 0,-1 0 0,0 1 1,1-1-1,0 0 0,0 0 0,0 0 0,0 0 1,0 0-1,1 0 0,-1-1 0,1 1 0,0-1 1,0 0-1,0 0 0,4 3 0,-4-4 9,0 0-1,0 0 0,0 0 0,1 0 1,-1-1-1,0 1 0,0-1 0,1 0 1,-1 0-1,0 0 0,0 0 0,0-1 1,1 1-1,-1-1 0,0 0 0,0 0 1,0 0-1,0 0 0,0 0 1,5-4-1,-2 1-23,0 0 0,0-1 0,0 0 0,-1 0 0,1 0 0,-1 0 0,-1-1 0,1 0 0,-1 0 0,0 0 0,0-1 0,-1 1 0,0-1 0,0 0-1,0 0 1,1-8 0,-4 8-255,-3 10 14,-3 12 87,5-14 158,-6 45 100,6-42-69,1-1 0,0 0 0,0 0 0,0 0 0,0 1-1,0-1 1,1 0 0,-1 0 0,1 0 0,0 0 0,0 0 0,2 4 0,-2-6-17,0 0 1,0 0-1,0 0 1,0 0-1,0-1 1,0 1-1,0 0 1,0-1-1,0 1 1,0-1-1,0 0 1,1 1-1,-1-1 1,0 0-1,0 1 1,0-1-1,1 0 1,-1 0-1,0 0 1,0 0-1,0 0 1,1-1-1,-1 1 1,0 0-1,0 0 1,0-1-1,1 1 1,0-1-1,35-16-107,-35 15 73,87-59-1178,-31 20-8,-58 41 1203,0-1 0,1 1 0,-1 0 1,0 0-1,1-1 0,-1 1 0,1 0 0,-1 0 0,1 0 0,-1 0 1,0 0-1,1 0 0,-1-1 0,1 1 0,-1 0 0,1 0 0,-1 0 1,1 1-1,-1-1 0,0 0 0,1 0 0,-1 0 0,1 0 1,-1 0-1,1 0 0,-1 1 0,0-1 0,1 0 0,-1 0 0,0 1 1,1-1-1,-1 0 0,0 0 0,1 1 0,-1-1 0,0 0 0,1 1 1,-1-1-1,0 1 0,0-1 0,0 0 0,1 1 0,-1-1 0,0 1 1,0-1-1,0 0 0,0 1 0,0-1 0,0 1 0,0 0 1,6 33 734,-4-13-402,-1-18-264,0 0-1,0 1 0,1-1 1,-1 0-1,1 0 0,0 1 1,0-1-1,0-1 0,3 4 1,-5-5-66,1 0 1,0-1 0,-1 1 0,1-1-1,0 1 1,0-1 0,-1 1-1,1-1 1,0 0 0,0 1-1,0-1 1,0 0 0,-1 0-1,1 1 1,0-1 0,0 0-1,0 0 1,0 0 0,0 0 0,0 0-1,0 0 1,0 0 0,-1-1-1,1 1 1,0 0 0,0 0-1,0-1 1,0 1 0,0-1-1,-1 1 1,1 0 0,0-1-1,0 0 1,-1 1 0,1-1-1,0 1 1,-1-1 0,1 0 0,-1 1-1,2-2 1,-1 0-29,1-1 0,-1 1 1,1 0-1,-1-1 0,0 1 0,0-1 0,0 1 1,0-1-1,0 1 0,-1-1 0,1 0 1,-1 1-1,0-1 0,0 0 0,1 1 0,-2-1 1,1 0-1,-1-4 0,-7-14-128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6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17180,'0'8'1584,"4"-3"-1288,6 1-136,3-2 584,10 2-1048,7 1 2041,4 2-1665,8 1 64,7 1 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7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 15555,'-4'0'424,"1"0"1,-1 1-1,1-1 0,0 1 0,-1 0 0,-6 2 0,-7 5 111,0 0 0,0 2 0,1-1 0,1 2 0,-16 13 0,28-22-566,1 0-1,-1 1 1,1 0-1,-1-1 1,1 1-1,0 0 1,-2 5-1,3-7 16,1-1 0,0 1 0,0-1 0,-1 1 0,1 0 0,0-1 0,0 1 0,0-1 0,0 1 0,0 0 0,0-1 0,0 1 0,0-1 0,0 1 0,0 0 0,0-1 0,0 1 0,1-1 0,-1 1 0,0 0 0,0-1 0,1 1 0,-1-1 0,0 1 0,0-1 0,1 1 0,-1-1 0,1 1 0,-1-1 0,1 1 0,-1-1 0,0 0 0,1 1 0,-1-1 0,1 0 0,0 1 0,-1-1 0,1 0 0,-1 0 0,1 1 0,-1-1 0,1 0 0,0 0 0,-1 0 0,1 0 0,-1 0 0,1 0 0,0 0 0,-1 0 0,1 0 0,1 0 0,17 0-647,0 0 0,35-5 0,-34 3 105,0 0 0,33 2 1,-51 0 550,0 0-1,0 0 1,0 1 0,0-1 0,0 1 0,0-1 0,0 1 0,0 0 0,0 0 0,0 0 0,0 0-1,0 0 1,0 0 0,0 0 0,-1 1 0,1-1 0,-1 1 0,1-1 0,1 4 0,-2-4 61,0 1 0,-1-1 0,1 1 0,-1 0 0,0-1 1,1 1-1,-1 0 0,0 0 0,0-1 0,0 1 0,0 0 0,0-1 1,-1 1-1,1 0 0,-1-1 0,1 1 0,-1 0 0,1-1 1,-1 1-1,0-1 0,0 1 0,1-1 0,-1 1 0,0-1 1,-1 0-1,-1 3 0,-5 5 176,-1 0 0,0 0 1,0-1-1,-1 0 0,0-1 0,-1 0 0,1 0 1,-1-1-1,-1 0 0,-18 6 0,7-5-263,-1 0 0,0-2 0,0-1 0,-38 3 0,3-4-166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5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1 14459,'-3'1'123,"-1"1"0,0 0-1,1 0 1,-1 0 0,1 1 0,0-1 0,0 1-1,0 0 1,0 0 0,0 0 0,-2 3 0,-25 41 49,18-23-59,1 2 0,1-1 0,1 1 0,1 1 0,1 0 0,2 0 0,1 0 0,0 0 0,3 1 0,1 42 0,2-46-104,0 1 0,2-1-1,0 0 1,2 0 0,0-1-1,2 1 1,1-2 0,1 1-1,0-1 1,2-1 0,0 0-1,20 24 1,-5-17 86,-25-29-60,-5-5-4,-7-9-1,-89-92 67,15 18 84,82 87-155,1 1 0,0 0 0,0-1 0,-1 0 0,1 1 0,0-1 0,0 0-1,0 1 1,1-1 0,-1 0 0,0 0 0,1 0 0,-1 1 0,1-1 0,-1 0-1,1 0 1,0-2 0,1 2-8,-1 1 0,1 0 0,-1 0 0,1 0 0,0 0 0,-1 0 0,1 0 0,0 0 0,0 0 0,0 0 0,0 0 0,0 0 0,0 0 0,0 1 0,0-1 0,0 0 0,0 1 0,0-1 0,1 1 0,-1-1 0,0 1 0,0-1-1,1 1 1,-1 0 0,0 0 0,2 0 0,29-7 239,72-17-688,-88 19 621,0 0 1,-1-1 0,0-1-1,21-14 1,-19 10-114,-1-1 0,-1-1 0,0 0 1,19-25-1,6-16 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7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0 686 12675,'26'1'1208,"7"-4"-928,17-7-160,10-4 1024,20-3-1048,14-2-96,16 1-96,3-4-80,3 3 64,3-1-1104,6 0 1040,-2 2-144,-4-2-96</inkml:trace>
  <inkml:trace contextRef="#ctx0" brushRef="#br0" timeOffset="1">1938 252 15947,'94'-43'1665,"-3"1"-1241,-17 8-224,-8 2 1216,-20 13-880,-7 4-288,-16 9-256,-5 3-80,-9-1-168,-3-1-160,-4-3-256,-2-1-88,-1-1 512,-3-1-168,-5 1-112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07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0 449 13771,'458'-91'1431,"219"-54"-2486,-638 132 1249,0-2 0,0-2 0,-2-1 0,69-45 0,-87 52-22,0 2 0,0 1 1,1 0-1,41-10 0,-38 12-417,-19 5 206,0 0 0,1-1 0,-1 1-1,0-1 1,0 0 0,4-3 0,4-8-121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6489,'463'-49'1287,"-132"12"155,556-39 2246,-1 19-4739,54 55 2264,-827 4 243,158-18 1,-268 16-1406,38-2-54,-39 2 34,0 0 0,0 1 0,0-1-1,0 1 1,0-1 0,0 1-1,0 0 1,0-1 0,0 1 0,0 0-1,0 0 1,0 1 0,-1-1-1,1 0 1,-1 1 0,3 1 0,3 6 61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5769,'85'-12'146,"155"-14"528,235 16 1262,199-11-260,-238-19-1658,356-18 83,-407 55 20,340-16 618,-159-38-197,-66 5-383,1 25-132,130 40-15,-1 0-1,-4-37-28,187 1 8,-621 25 111,628-8 664,-649-4-658,252-9 10,-287 19-98,151 19 1,-201-7-34,-28-3 184,99 2-1,-124-14-120,-7-6-1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16019,'2'49'1494,"-1"0"0,-8 60 0,1-5-265,7 84 80,2-150-1192,1 0 0,18 72 0,-13-86-274,-9-23 150,0-1 0,0 0 0,0 0 0,0 0 0,0 0 0,0 1 0,0-1 0,0 0 0,0 0 0,0 0 0,0 0 0,0 1 0,0-1 0,0 0 0,0 0 0,0 0 0,0 0 0,0 0 0,0 1 0,1-1 0,-1 0 0,0 0 1,0 0-1,0 0 0,0 0 0,0 0 0,0 0 0,0 1 0,1-1 0,-1 0 0,0 0 0,0 0 0,0 0 0,0 0 0,0 0 0,1 0 0,-1 0 0,0 0 0,0 0 0,0 0 0,0 0 0,1 0 0,-1 0 0,0 0 0,0 0 0,0 0 0,0 0 0,1 0 0,-1 0 0,0 0 0,0 0 0,0 0 0,0 0 0,0 0 0,1 0 0,-1-1 0,0 1 0,0 0 0,0 0 0,0 0 0,0 0 0,2-12-435,-5-9-177,0 1-1,-1 0 1,-12-35-1,-29-61-1418,44 113 1982,-12-28-229,-1 0-1,-27-44 0,39 68 1157,10 7-397,17 11-79,-19-8-240,31 10-157,1-1 0,0-1-1,0-3 1,1-1 0,43 2 0,-12-4-109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14699,'-16'4'456,"0"0"0,0 1 0,0 1-1,1 0 1,0 1 0,-26 17 0,35-20-289,-1 1 1,1 0 0,0 0-1,0 0 1,1 1-1,0-1 1,-1 1 0,2 1-1,-1-1 1,1 1-1,0 0 1,1 0 0,-1 0-1,1 0 1,1 0 0,-3 11-1,4-15-125,1-1 1,-1 1-1,1 0 1,0 0-1,0-1 0,1 1 1,-1 0-1,0 0 0,1-1 1,-1 1-1,1-1 1,0 1-1,0 0 0,0-1 1,1 1-1,-1-1 1,0 0-1,1 1 0,-1-1 1,1 0-1,0 0 0,0 0 1,0 0-1,0 0 1,0-1-1,0 1 0,1-1 1,-1 1-1,0-1 0,1 0 1,-1 0-1,1 0 1,4 2-1,2-1-17,1 0 1,-1 0-1,0-1 0,0 0 0,1 0 1,-1-1-1,1 0 0,17-3 0,-14 0-22,0-1-1,-1 0 1,1-1-1,-1 0 1,0 0-1,0-2 1,0 1-1,-1-2 1,20-16-1,-22 17-7,-1-1 0,1 0-1,-2-1 1,1 0 0,-1 0-1,-1-1 1,0 0 0,0 0 0,-1 0-1,0-1 1,6-20 0,-11 29-1,1 1-1,-1-1 1,0 0 0,1 0 0,-1 1 0,0-1 0,0 0 0,0 0-1,-1 1 1,1-1 0,0 0 0,-1-2 0,1 4 4,-1 0 0,1 0 1,0 0-1,0-1 0,0 1 1,0 0-1,0 0 0,0 0 1,0 0-1,-1-1 0,1 1 0,0 0 1,0 0-1,0 0 0,0 0 1,0 0-1,-1 0 0,1 0 1,0 0-1,0 0 0,0 0 1,-1-1-1,1 1 0,0 0 0,0 0 1,0 0-1,0 0 0,-1 0 1,1 0-1,0 0 0,0 0 1,0 1-1,-1-1 0,1 0 0,0 0 1,0 0-1,-11 11-35,8-5 28,-1 1 0,1 0 0,1 1 0,-1-1 0,1 0 0,0 1-1,1-1 1,0 1 0,0-1 0,0 1 0,1 8 0,0-9-15,1-1 0,-1 1 0,1-1 0,0 0-1,1 1 1,-1-1 0,1 0 0,1 0 0,-1 0 0,1 0-1,0 0 1,0-1 0,7 9 0,-7-11-44,-1 0-1,1-1 1,1 0 0,-1 0-1,0 0 1,0 0 0,1 0-1,-1-1 1,1 1-1,0-1 1,-1 0 0,1 0-1,0 0 1,0-1 0,0 1-1,0-1 1,-1 0 0,1 0-1,0 0 1,0-1 0,0 1-1,0-1 1,-1 0 0,1 0-1,4-2 1,4-1-70,0-1 0,0-1 0,0 0 0,-1 0 0,0-2 0,13-9 0,26-29-441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16684,'-3'8'234,"-73"231"3710,66-197-3472,1-1 0,2 1 0,-2 77 0,9-111-425,0-1-1,1 1 1,0 0 0,0-1-1,0 1 1,1-1-1,1 0 1,3 10 0,-5-15-25,0-1 1,0 1 0,0 0-1,0 0 1,0 0 0,1-1-1,-1 1 1,1-1 0,-1 1 0,1-1-1,0 1 1,-1-1 0,1 0-1,0 0 1,0 0 0,0 0-1,0 0 1,0 0 0,0-1-1,0 1 1,0-1 0,0 1 0,0-1-1,0 0 1,0 0 0,1 0-1,-1 0 1,0 0 0,0 0-1,0-1 1,0 1 0,0-1-1,3 0 1,17-8 134,-1-1 0,0-1 0,0 0 0,-1-2 0,26-21-1,-39 29-129,25-18-229,-2-2 0,0 0 0,-2-2 0,0-1 0,-2-2-1,34-50 1,-56 74 118,-1 0-1,0 0 1,0 0-1,0-1 1,2-8-1,-5 14 92,1-1-1,-1 1 1,0 0-1,0-1 1,1 1 0,-1-1-1,0 1 1,0 0-1,0-1 1,-1 1-1,1-1 1,0 1-1,0 0 1,-1-1-1,1 1 1,-1 0-1,1-1 1,-1 1-1,0 0 1,1 0-1,-1 0 1,0-1-1,0 1 1,0 0-1,0 0 1,0 0-1,0 0 1,0 0-1,0 1 1,0-1-1,-1 0 1,0 0-1,-1 0-28,1 0 0,0 1-1,0-1 1,-1 1 0,1 0-1,0 0 1,-1 0 0,1 0-1,0 0 1,-1 0 0,-1 1-1,-33 9-242</inkml:trace>
  <inkml:trace contextRef="#ctx0" brushRef="#br0" timeOffset="1">206 600 15067,'13'34'1761,"2"-1"-1201,8-7-256,2-5 1096,8-9-904,3-8-472,1-8 112,2-10-120,-6-5-144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31 137 19532,'0'0'130,"1"1"0,0 0 0,0-1 0,0 1 0,0 0 0,0-1 0,0 1 0,0-1 0,0 1 0,0-1 0,0 0 0,0 1 0,0-1 0,0 0 0,0 0 1,2 0-1,23 2-66,-19-2 212,24 2 246,-1-2 0,1-1-1,46-8 1,-62 6-488,0 0 1,-1-1-1,1-1 0,-1 0 0,1-1 1,-2 0-1,1-1 0,24-17 1,-36 22-36,0 1 0,0-1 0,0 0 1,0 0-1,-1 0 0,1 0 0,-1 0 1,1 0-1,-1 0 0,0 0 0,2-5 1,-3 6-3,1 0 1,-1 0 0,0-1-1,0 1 1,0 0 0,0 0 0,0 0-1,-1 0 1,1 0 0,0 0-1,0 0 1,-1 0 0,1 0-1,0 0 1,-1 0 0,1 0-1,-1 0 1,0 0 0,1 0 0,-1 0-1,0 0 1,1 0 0,-1 1-1,0-1 1,0 0 0,0 1-1,1-1 1,-1 0 0,0 1-1,0-1 1,-2 0 0,-4-2-13,-1 0 0,0 1 0,0-1 0,0 2 0,0-1 1,0 1-1,0 0 0,0 1 0,0 0 0,-1 0 0,1 1 0,0 0 0,-13 3 1,-1 1-23,1 1 0,-1 1 1,-37 18-1,46-18 32,0 0-1,1 1 1,-1 1-1,2 0 1,-1 1-1,1 0 1,-11 13 0,16-16 9,1 0 0,0 0 0,0 0 1,0 1-1,1-1 0,0 1 0,1 0 1,-1 1-1,2-1 0,-1 1 0,1-1 1,0 1-1,0 11 0,2-16-8,0 0-1,0 0 1,1 0 0,-1 1-1,1-1 1,0 0-1,1 0 1,-1 0-1,1 0 1,-1 0 0,1 0-1,0-1 1,1 1-1,-1-1 1,0 1 0,1-1-1,0 0 1,0 0-1,0 0 1,0 0 0,1 0-1,-1-1 1,1 1-1,-1-1 1,1 0 0,0 0-1,4 1 1,4 2-192,1-1-1,0-1 1,0 0 0,0 0-1,0-1 1,0-1 0,19 0-1,8-4-522,0-2-1,0-1 0,-1-2 0,48-16 0,-3-1-272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17604,'14'-9'373,"0"0"0,0 1 1,1 0-1,1 1 0,-1 1 0,1 1 1,0 0-1,26-4 0,-39 8-286,0 1 0,0 0 0,0 0-1,0 0 1,-1 0 0,1 0 0,0 1 0,0-1-1,0 1 1,4 1 0,-6-1-52,0 0 0,1 0 0,-1 0 0,0 0 0,0 0 0,0 0 0,0 0 0,0 0 0,0 0 0,0 0 0,0 1 0,0-1 0,-1 0 0,1 1-1,-1-1 1,1 1 0,-1-1 0,1 0 0,-1 1 0,0-1 0,1 1 0,-1 2 0,0 6 9,-1 1 1,0-1-1,-1 0 0,1 1 0,-2-1 0,0 0 1,0 0-1,-1-1 0,-9 19 0,7-16-34,1 0 0,0 1 0,1 0 0,-6 26 0,10-37-10,0-1 0,0 1 0,0-1-1,0 1 1,0-1 0,0 1 0,0-1 0,0 1-1,1-1 1,-1 1 0,1-1 0,-1 1-1,1-1 1,-1 1 0,1-1 0,0 0 0,0 1-1,0-1 1,0 0 0,0 0 0,0 0-1,0 0 1,0 0 0,0 0 0,0 0 0,0 0-1,1 0 1,-1 0 0,0-1 0,1 1 0,-1 0-1,1-1 1,-1 1 0,2-1 0,4 2-4,-1-1 1,0-1-1,1 1 0,-1-1 1,0 0-1,1-1 1,6 0-1,14-4-7,0-1-1,-1-2 1,1 0-1,39-20 0,-27 9 13,-1-2 1,42-31-1,-67 43-6,-1 0 1,18-18-1,-29 25-25,-8 10 22,-11 16-4,12-13 5,1 1 0,0 0 0,1 1 1,1-1-1,0 1 0,0-1 0,1 1 1,0 14-1,2-22 11,0 0-1,0 1 1,1-1-1,0 0 1,0 1-1,0-1 1,1 0-1,-1 0 1,5 9-1,-4-11 5,0 0 0,0 0 0,0-1-1,0 1 1,0-1 0,1 0-1,-1 0 1,0 0 0,1 0-1,0 0 1,-1 0 0,1 0 0,0-1-1,0 0 1,0 1 0,0-1-1,5 1 1,-2-1 12,0-1 0,0 0 0,-1 1 0,1-2 0,0 1 0,-1-1 0,1 0 0,0 0 0,-1 0 0,1-1 0,-1 0 0,0 0 0,1 0 0,-1-1 1,0 1-1,0-1 0,-1-1 0,1 1 0,-1-1 0,5-4 0,5-5 74,-1 0 1,-1-1-1,-1 0 1,20-32-1,7-25 156,-34 63-221,-1 0 1,0 0-1,0 0 0,-1-1 1,-1 1-1,1 0 0,0-12 1,-6 25-11,0 7-22,4-8 1,1 0 0,-1 0 0,1 0 0,0 0 1,0 0-1,0 0 0,0 0 0,1 0 1,0-1-1,-1 1 0,1-1 0,1 1 1,-1-1-1,0 0 0,1 0 0,0 0 0,-1 0 1,1 0-1,0 0 0,1-1 0,-1 0 1,0 1-1,1-1 0,5 2 0,2 2 0,1-2 0,-1 1 0,1-1 0,0-1 0,0 0 0,23 2 0,-13-3-8,-1-2 0,1 0 0,0-2 0,-1 0 0,1-1 0,-1-1 0,28-10 0,-37 11 4,-1-1-1,0-1 1,0 0 0,0-1-1,-1 0 1,0 0-1,0-1 1,0-1-1,-1 0 1,0 0 0,-1 0-1,0-1 1,0 0-1,11-18 1,-17 22-3,1 0 0,-1 0 0,0 0 0,-1 0 0,1 0 0,-1-1-1,0 1 1,1-12 0,-2 16 6,0-1 0,0 1-1,0-1 1,0 0 0,0 1-1,-1-1 1,1 1 0,0-1 0,-1 1-1,1-1 1,-1 1 0,0-1-1,1 1 1,-1-1 0,0 1-1,0 0 1,0-1 0,0 1-1,0 0 1,0 0 0,0 0 0,0 0-1,-1 0 1,1 0 0,0 0-1,-1 0 1,1 0 0,0 1-1,-1-1 1,1 0 0,-1 1-1,0-1 1,1 1 0,-4-1-1,-1 1-4,0 0 0,0 1 0,0 0-1,0 0 1,0 0 0,0 0-1,0 1 1,0 0 0,1 1-1,-1-1 1,1 1 0,-11 6-1,3 0-4,0 1 0,0-1 0,-20 23 0,25-23 21,1-1 0,0 2 0,1-1 0,0 0 1,0 1-1,1 0 0,0 1 0,1-1 0,-5 22 0,7-28-53,2 0 1,-1 0-1,0 1 1,1-1-1,0 0 1,0 0-1,0 1 1,1-1-1,-1 0 1,1 1-1,0-1 1,0 0-1,1 0 1,-1 0-1,1 0 1,0 0 0,0 0-1,0-1 1,0 1-1,1-1 1,-1 1-1,1-1 1,0 0-1,0 0 1,0 0-1,1 0 1,-1-1-1,7 5 1,1-2-46,-1-1-1,1 1 1,0-2 0,0 0 0,22 4-1,13-3-263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15851,'5'-8'1569,"-4"-4"-1049,-1 1 1016,-3 11-1520,2 4 176,1-1-80,0-13-152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6.1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92 12851,'-3'2'133,"0"-1"0,0 0 0,0 1 1,0-1-1,0 1 0,0 0 0,0 0 1,1 0-1,-1 1 0,1-1 0,-1 1 1,1-1-1,0 1 0,0 0 0,0-1 0,-3 7 1,0 2 213,0 0 1,0 1 0,-3 17-1,2-4-186,2 0 0,1 0 0,1 1-1,1-1 1,1 0 0,1 1 0,8 39-1,2-10-355,2-1 1,28 71-1,26 41 83,-64-166 863,1-8-396,0-11 62,-1-83 407,-19-166 1,17 258-963,3 12 80,5 12-4,-4-5 25,0 0 1,1-1 0,-1 0-1,2 0 1,-1-1-1,1 1 1,0-1 0,12 8-1,-17-13 34,1 0 1,-1 0-1,1-1 0,0 1 0,0-1 1,0 0-1,-1 0 0,1 0 0,0 0 1,0 0-1,0-1 0,0 1 0,1-1 0,-1 0 1,0 0-1,0 0 0,0 0 0,0-1 1,0 1-1,0-1 0,0 0 0,0 0 0,0 0 1,0 0-1,0 0 0,-1-1 0,1 1 1,0-1-1,-1 0 0,1 1 0,2-4 1,2-2 12,0 0 1,-1-1 0,0 0 0,0 0 0,-1 0 0,0-1 0,-1 1 0,0-1 0,5-14-1,-3 5 26,-2 1-1,0-1 0,-1 0 1,2-22-1,-5 38-33,0 0 0,0 1 0,0-1 0,0 1 0,0-1 0,0 0 0,0 1 1,0-1-1,-1 1 0,1-1 0,0 1 0,-1-1 0,0 1 0,1-1 0,-2-1 0,1 2-1,1 1-1,0 0 1,0 0-1,0 0 1,0 0 0,-1 0-1,1 0 1,0 0-1,0 0 1,0 1-1,-1-1 1,1 0-1,0 0 1,0 0-1,0 0 1,0 0 0,-1 0-1,1 0 1,0 0-1,0 0 1,0 0-1,0 1 1,0-1-1,-1 0 1,1 0 0,0 0-1,0 0 1,0 0-1,0 1 1,0-1-1,0 0 1,0 0-1,0 0 1,0 0 0,0 1-1,0-1 1,-1 0-1,-3 19 13,2 3 7,1 0 1,0 0-1,2 0 1,4 26-1,-4-36-42,2 0 0,-1 0-1,2-1 1,-1 1-1,1-1 1,1 0-1,0 0 1,1 0 0,8 12-1,-11-20-26,-1 1-1,1-1 0,0 0 1,0 0-1,0 0 1,1-1-1,-1 1 0,0-1 1,1 0-1,0 0 1,0 0-1,-1 0 1,1-1-1,0 0 0,6 2 1,-7-3 24,0 0 0,0 0 0,0 0 0,0 0 0,0 0 0,0-1 0,0 1 0,0-1 0,0 0 1,0 0-1,0 0 0,0 0 0,0-1 0,-1 1 0,1-1 0,0 0 0,-1 1 0,0-1 0,1 0 0,-1 0 1,4-5-1,23-35-302</inkml:trace>
  <inkml:trace contextRef="#ctx0" brushRef="#br0" timeOffset="1">447 1 16876,'-8'17'1144,"0"-1"-1504,1 4 352,2-6 208,2-5-88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30 14539,'0'-1'70,"-10"-22"1012,9 22-1069,1 1 0,0-1 0,0 1 0,-1 0 0,1-1 0,0 1 0,-1 0 0,1 0 0,0-1 0,-1 1 0,1 0 0,0-1 0,-1 1 0,1 0 0,-1 0 0,1 0 0,0 0 0,-1-1 0,1 1 0,-1 0 0,1 0 0,-1 0 0,1 0 1,0 0-1,-1 0 0,1 0 0,-1 0 0,1 0 0,-1 0 0,1 0 0,-1 1 0,1-1 0,0 0 0,-1 0 0,1 0 0,-1 0 0,1 1 0,0-1 0,-1 0 0,1 0 0,0 1 0,-1-1 0,1 0 0,0 1 0,-1-1 0,1 0 0,0 1 0,0-1 0,-1 0 0,1 1 0,0-1 0,0 1 0,0-1 0,0 1 0,0-1 0,-1 0 0,1 1 0,0 0 1,-6 15 175,0 0 1,1 1 0,1-1 0,0 1 0,1 0 0,0 20 0,-1-3-44,-3 8-88,3 1 0,1 0 0,2 0 0,3 0 0,10 72 0,-10-105-56,0 0 0,1-1 0,0 0 0,1 1 0,-1-1 1,9 12-1,-10-17 0,1-1 0,-1 1 0,1-1 1,0 1-1,1-1 0,-1 0 0,1 0 1,-1-1-1,1 1 0,0-1 0,0 0 1,0 1-1,0-2 0,0 1 0,0 0 1,7 0-1,-1 0 2,0-1 1,1-1 0,-1 0-1,1 0 1,-1-1-1,0 0 1,1-1 0,-1 0-1,0-1 1,0 0-1,0 0 1,-1-1-1,1 0 1,-1-1 0,0 0-1,9-7 1,7-5-9,-1-2 1,0 0-1,-1-2 1,23-28-1,46-65-2,-81 98 29,-1 0-1,-1 0 1,0-1-1,-1 0 1,9-30-1,-17 46-15,1 0 0,-1 0 0,1 0 0,-1-1 0,0 1 0,1 0 0,-1 0 0,0 0 0,0 0 0,0-1 0,0 1 0,0 0 0,0 0 0,0 0 0,0-1 0,0 1 0,-1 0 0,1 0 0,-1-2 0,0 4 7,-1 0 0,1 0 0,0 0 0,0 0 0,0 1 0,0-1 0,0 0 0,0 1 0,0-1 0,1 0 0,-1 1 0,0-1 0,1 1 0,-1-1 0,1 3 0,-8 18 73,1-1 0,2 1-1,0 0 1,-2 27-1,6-34-57,0 0-1,1 1 0,1-1 1,0 0-1,1 0 1,1 0-1,5 20 1,-6-30-15,0 0 1,0-1 0,0 1 0,1-1 0,-1 1 0,1-1-1,0 0 1,0 0 0,1 0 0,-1-1 0,1 1 0,0-1-1,0 1 1,0-1 0,0-1 0,0 1 0,1-1 0,-1 1-1,1-1 1,0 0 0,0-1 0,0 1 0,-1-1 0,1 0-1,1 0 1,-1-1 0,0 0 0,0 1 0,0-2 0,0 1-1,10-2 1,-5-1 24,0 0 0,0 0 0,-1-1 0,1 0 0,-1 0 0,0-1 0,0-1 0,-1 1 0,1-2 0,-1 1 0,0-1 0,-1 0 0,0 0 0,0-1 0,-1 0 0,0-1 0,0 1 0,5-10 0,-3 3 62,-1 1 0,0-1 1,-1 0-1,-1-1 0,-1 1 0,0-1 0,0 0 0,-2 0 1,0 0-1,-1-31 0,-1 42-43,-1-1-1,0 0 1,0 0-1,-1 1 1,0-1-1,0 1 1,0-1-1,-4-4 1,6 9-43,0 0 1,-1 0-1,0 0 1,1 1 0,-1-1-1,0 0 1,1 0-1,-1 1 1,0-1 0,0 0-1,0 1 1,1-1 0,-1 1-1,0-1 1,0 1-1,0-1 1,0 1 0,0 0-1,0-1 1,-1 1-1,0 0-3,1 0 0,0 1-1,0-1 1,-1 1 0,1-1-1,0 1 1,0-1 0,0 1-1,0 0 1,0 0-1,0-1 1,0 1 0,0 0-1,0 0 1,0 0 0,0 0-1,0 0 1,1 0 0,-1 0-1,0 0 1,0 2 0,-1 0-17,1 0 0,-1 0 1,1 0-1,0 1 0,0-1 0,0 0 1,0 1-1,1-1 0,-1 0 1,1 1-1,0-1 0,0 1 1,0-1-1,1 1 0,-1-1 1,2 5-1,-2-7-12,1 1 1,-1-1-1,1 0 1,-1 1-1,1-1 0,0 0 1,0 0-1,-1 0 1,1 1-1,0-1 0,0 0 1,0 0-1,1 0 1,-1-1-1,0 1 0,0 0 1,0 0-1,1 0 1,-1-1-1,0 1 0,1-1 1,-1 1-1,0-1 1,1 0-1,-1 1 0,1-1 1,-1 0-1,0 0 1,1 0-1,-1 0 0,1 0 1,-1 0-1,1 0 1,-1-1-1,1 1 0,-1 0 1,0-1-1,1 1 1,-1-1-1,2-1 0,4-1-70,0-1-1,-1 0 0,1 0 0,-1 0 0,-1-1 0,1 0 0,0 0 1,-1-1-1,0 1 0,-1-1 0,1 0 0,7-13 0,-7 10 6,0 0-1,-1-1 0,0 0 1,-1 1-1,1-1 1,-2-1-1,1 1 0,0-19 1,-3 27 76,1 0 6,-1 0 0,0 0 0,0 0 0,0 0 0,0 0 0,0 0 1,0 0-1,-1 0 0,1 0 0,-1-1 0,0 1 0,1 1 0,-1-1 0,0 0 0,0 0 1,-2-3-1,3 5 3,0 0 0,0 0 0,0 0 1,-1 0-1,1 0 0,0 0 0,0 0 0,0-1 1,0 1-1,0 0 0,-1 0 0,1 0 1,0 0-1,0 0 0,0 0 0,0 0 0,0 0 1,-1 0-1,1 0 0,0 0 0,0 0 1,0 0-1,0 0 0,-1 0 0,1 0 0,0 0 1,0 0-1,0 1 0,0-1 0,0 0 1,-1 0-1,1 0 0,0 0 0,0 0 0,0 0 1,0 0-1,0 0 0,0 0 0,-1 1 1,1-1-1,0 0 0,0 0 0,0 0 0,-4 11 103,1 11 72,4-14-128,-1 0 0,1-1 0,1 1 0,-1 0 0,6 13-1,2 12 38,17 184 202,-21-146-274,-5-69-67,1 0-1,-1 1 1,0-1 0,0 0 0,1 0 0,-1 1 0,1-1 0,0 0 0,0 0 0,0 0 0,0 0 0,0 0 0,0 0-1,0 0 1,1 0 0,-1-1 0,3 4 0,-2-5 6,-1 1-1,1-1 0,-1 1 1,1-1-1,-1 0 1,1 0-1,-1 0 0,1 0 1,-1 0-1,1 0 1,-1 0-1,1 0 1,-1 0-1,1-1 0,-1 1 1,1-1-1,-1 1 1,1-1-1,-1 1 1,0-1-1,1 0 0,-1 0 1,0 0-1,1 0 1,-1 0-1,2-2 0,19-17-350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12955,'-11'3'280,"1"0"1,0 1-1,1 0 1,-1 1-1,1 0 0,0 1 1,0 0-1,0 0 1,1 1-1,0 0 1,0 0-1,1 1 1,-1 0-1,2 0 0,-1 1 1,-7 15-1,7-12-159,0 0 0,1 0 0,1 1 0,0 0 0,1 0-1,0 0 1,1 1 0,1 0 0,0-1 0,0 1 0,2 0 0,0 19-1,1-29-100,-1 1 0,1-1-1,0 0 1,0 1 0,1-1-1,-1 0 1,1 0 0,0 0-1,0 0 1,0 0 0,0 0-1,1-1 1,0 1 0,-1-1-1,1 0 1,1 1-1,-1-1 1,0-1 0,5 4-1,-5-4-3,1-1 0,0 1 0,-1-1 0,1 1 1,0-1-1,0 0 0,0-1 0,-1 1 0,1-1 0,0 0 0,0 0 0,0 0 0,0 0 0,0-1 0,0 1 0,0-1 0,0 0 0,-1 0 0,1 0 0,0-1 0,5-3 0,29-17 238,-35 20-199,-1 1 1,0-1 0,0 0 0,0 0 0,0 0-1,0 0 1,0 0 0,0 0 0,-1 0 0,1-1-1,-1 1 1,0-1 0,2-3 0,-4 5-39,0 0-1,-1 0 1,1 1 0,0-1 0,-1 0 0,1 0-1,0 1 1,-1-1 0,1 1 0,0 0 0,-1-1-1,1 1 1,-1 0 0,1 0 0,-1 0-1,-1 0 1,-1-1-217,2 1 144,-1-1 0,1 1 0,0-1 0,-1 0 1,1 0-1,0 0 0,0 0 0,-1 0 0,1 0 0,0-1 0,0 1 0,0-1 0,1 0 0,-1 1 0,-2-3 0,-8-17-220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5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 15195,'0'-1'82,"0"1"0,0-1-1,0 0 1,0 1 0,0-1-1,-1 1 1,1-1-1,0 1 1,0-1 0,0 1-1,-1-1 1,1 1 0,0-1-1,-1 1 1,1-1 0,0 1-1,-1-1 1,1 1 0,-1 0-1,1-1 1,-1 1 0,1 0-1,-2-1 1,-4 10 975,-4 33-176,8-33-599,-17 111 342,4 0 0,1 147 0,14-259-606,1 99 212,0-90-195,0 0 0,2-1 1,0 1-1,6 17 0,-9-33-32,0 0 0,0 0 0,0 0 0,1 0 0,-1 0 1,0 0-1,1 0 0,-1 0 0,1 0 0,-1 0 0,1-1 0,0 1 0,-1 0 0,1 0 0,0-1 0,-1 1 0,1 0 0,0-1 0,0 1 0,0-1 0,0 1 0,-1-1 0,1 1 0,0-1 0,0 0 0,0 1 0,0-1 0,0 0 0,0 0 0,0 0 1,0 0-1,0 1 0,0-1 0,0-1 0,0 1 0,0 0 0,0 0 0,0 0 0,0 0 0,0-1 0,0 1 0,0-1 0,0 1 0,-1 0 0,3-2 0,2-2-3,1 1 1,-1-1-1,0-1 0,0 1 0,7-9 1,28-38-220,38-63 0,-43 61-47,51-61 0,-83 110 252,0 1 0,0 0 0,0 0 0,0 1 0,6-5 0,-9 7 15,1 0 1,-1-1-1,1 1 1,0 0-1,-1 0 1,1 0-1,-1-1 1,1 1-1,0 0 1,-1 0-1,1 0 1,-1 0-1,1 0 1,0 0-1,-1 0 1,1 0-1,0 0 1,-1 0-1,1 1 1,-1-1-1,1 0 1,-1 0-1,1 0 1,0 1-1,-1-1 1,1 0-1,-1 1 1,1-1 0,-1 0-1,1 1 1,-1-1-1,1 1 1,-1-1-1,0 1 1,1-1-1,-1 1 1,0-1-1,1 1 1,-1-1-1,0 1 1,0 0-1,1-1 1,-1 1-1,0-1 1,0 1-1,0 0 1,0 0-1,3 13 49,-1 1 1,0-1-1,-1 0 1,-1 26-1,-1-27-25,1-1 1,0 1 0,1-1-1,0 1 1,1-1-1,0 0 1,6 17-1,-7-28-24,-1 1 0,1-1 0,0 1 0,-1-1 0,1 1 0,0-1 0,0 0 0,0 0 0,0 1-1,0-1 1,0 0 0,1 0 0,-1 0 0,0 0 0,0 0 0,1 0 0,-1 0 0,1-1 0,-1 1 0,1 0 0,-1-1 0,4 1 0,-3-1-1,1 0 1,0 0 0,0 0 0,-1 0 0,1-1 0,0 0 0,-1 1 0,1-1 0,0 0 0,-1 0 0,1 0 0,2-2 0,5-4-7,0 0 1,-1 0 0,0 0 0,16-18 0,-6 5 12,-2-2 0,0 0 0,-1 0 0,-1-2 0,-1 0 1,14-32-1,-25 44 59,-4 9 31,-9 17 64,2 5-54,0 1 1,1 0 0,1 0-1,1 0 1,1 1 0,0-1-1,2 1 1,0 0 0,2 0-1,2 26 1,-2-43-91,1-1 1,0 0-1,0 1 0,0-1 1,0 0-1,1 0 0,-1 0 1,1 0-1,-1 0 0,1 0 1,0-1-1,0 1 0,1 0 1,-1-1-1,1 0 0,4 4 1,-5-5-27,-1 0 0,1 0-1,0 0 1,0 0 0,0-1 0,0 1 0,-1-1 0,1 1 0,0-1 0,0 0-1,0 0 1,0 0 0,0 0 0,0 0 0,0 0 0,0 0 0,0-1 0,0 1-1,0-1 1,0 1 0,0-1 0,0 0 0,-1 0 0,1 0 0,0 0 0,-1 0-1,1 0 1,0 0 0,-1-1 0,2-1 0,2-2-134,-1 0 0,0 0 0,0 0-1,0-1 1,-1 0 0,1 0 0,-2 0 0,1 0 0,0 0 0,1-9 0,3-11-182,3-31 0,-10 56 320,5-52-491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19492,'-14'-6'1673,"4"6"-1225,0 0-208,7 0 872,13 3 240,9 3-1112,8 4-120,2 4 16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72 314 16668,'-13'28'802,"-3"6"-6,-15 50 0,28-74-674,0 1 0,1 0 0,0 0 0,1 0 0,0 0 0,1 0 0,0 0 0,1 0 0,2 13 0,-2-21-111,0 0 0,0 0 0,0 0 0,0 0 0,0 0 0,1 0 0,-1 0 0,1-1 0,0 1 0,0-1 1,0 1-1,0-1 0,0 0 0,0 0 0,1 0 0,-1 0 0,1 0 0,-1 0 0,1-1 0,0 1 0,0-1 0,0 0 1,0 0-1,0 0 0,0 0 0,0 0 0,0-1 0,0 1 0,0-1 0,0 0 0,5 0 0,2-1-21,1 1-1,-1-2 0,0 1 1,0-1-1,0-1 0,0 0 1,0 0-1,15-9 0,0-2-13,-1-1-1,-1-1 1,0-1-1,-2-1 1,0-1-1,25-28 1,-23 20 31,0-2 0,-3 0 0,0-2 0,24-49 0,-31 51 132,17-54-1,-27 72-79,0 1-1,-1 0 1,0-1 0,-1 0 0,0 1 0,-1-1-1,0 0 1,-3-20 0,3 29-42,-1 0 0,1 0 0,-1 0 0,0-1 0,0 1 0,0 0 0,0 0 0,0 1 0,0-1 0,-1 0 0,1 0 0,0 0 0,-1 1 0,0-1 0,1 1 0,-1-1 0,0 1 0,0 0 0,0 0 0,0-1 1,0 1-1,0 1 0,0-1 0,0 0 0,0 0 0,0 1 0,0-1 0,-1 1 0,1 0 0,0 0 0,-4 0 0,-3 0 27,0 1 0,0 0 0,0 1-1,0 0 1,0 1 0,-13 5 0,-1 2 3,0 0 0,1 2 0,-29 20-1,39-23-55,0 0 0,1 0 0,0 1-1,1 1 1,0 0 0,0 0 0,-8 14-1,17-24-5,0 0-1,0 0 1,1 0-1,-1 0 1,0 0-1,1 0 0,-1 0 1,1 0-1,-1 0 1,1 0-1,0 0 1,-1 0-1,1 0 1,0 1-1,0-1 0,0 0 1,0 0-1,0 0 1,0 1-1,0-1 1,0 0-1,1 0 1,-1 0-1,0 0 0,1 0 1,-1 1-1,0-1 1,1 0-1,0 0 1,-1 0-1,1 0 1,0 0-1,-1 0 0,1-1 1,0 1-1,0 0 1,0 0-1,0 0 1,0-1-1,0 1 1,0 0-1,0-1 0,0 1 1,0-1-1,0 1 1,1-1-1,7 3-216,0-1 0,0 0 0,0 0 0,17 0 0,-23-2 183,99 4-1611,-65-5 1112,0 3 0,-1 1 0,45 9 1,-75-11 573,0 1 0,0 0 0,0 0 0,0 1 0,0 0 0,0 0 1,0 0-1,-1 1 0,0-1 0,1 2 0,-1-1 0,-1 0 1,1 1-1,-1 0 0,0 0 0,0 0 0,5 8 0,-6-6 68,0-1-1,-1 1 1,1 0-1,-1 0 1,-1 0-1,1 0 1,-1 0-1,0 0 1,-1 0 0,0 1-1,0-1 1,-1 0-1,1 0 1,-1 0-1,-3 8 1,4-13-51,0 0 1,-1 1 0,0-1-1,1 0 1,-1 1 0,0-1-1,0 0 1,0 0 0,-1 0-1,1 0 1,0 0 0,-1 0-1,1 0 1,-1 0 0,-3 3-1,-6-7 168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325 177 15987,'-15'42'1003,"3"-1"-1,1 1 0,-8 69 0,13-51-694,3 119-1,9-116-1885,-11-68-1451,-25-33 1636,-10-18-1231,-44-64 397,59 82 2827,-23-48 0,43 74-308,-1 0-1,2 0 1,0-1 0,0 1 0,1-1 0,1 0 0,-2-16 0,4 22-87,0 0 0,0 0 1,1 0-1,0 1 0,0-1 0,1 0 1,0 0-1,0 1 0,0-1 1,1 1-1,0 0 0,0 0 1,1 0-1,-1 0 0,6-6 1,3-1 6,0 2 0,0-1 1,1 1-1,0 1 0,1 0 1,0 1-1,1 1 1,0 0-1,27-10 0,-20 10-48,0 1-1,1 1 0,0 1 0,0 1 0,1 1 0,33 0 1,-44 4-110,0-1 0,-1 1 0,1 1 0,0 0 0,-1 1 0,24 8 0,-33-9-39,1-1 1,0 1-1,-1 0 1,0 0-1,1 0 1,-1 1-1,0-1 1,0 1-1,0 0 1,0-1-1,-1 1 1,1 1-1,-1-1 1,0 0-1,0 0 0,0 1 1,0-1-1,0 1 1,-1 0-1,1 0 1,-1-1-1,0 1 1,-1 0-1,1 0 1,-1 0-1,1 6 1,-2-2 14,0 0 1,-1 0-1,0 0 0,0 0 1,0 0-1,-1 0 1,0-1-1,-1 1 1,0-1-1,0 0 0,0 0 1,-1 0-1,-9 10 1,-10 8 171,-49 43 0,61-58-151,-39 31 114,29-25-603,-20 21-1,41-37 435,1 0 0,0 0 0,0 0 1,0 0-1,0 0 0,0 0 0,0 0 0,-1 0 0,1 0 0,0 0 0,0 0 1,0 0-1,0 0 0,0 0 0,0 0 0,-1 0 0,1 0 0,0 1 0,0-1 0,0 0 1,0 0-1,0 0 0,0 0 0,0 0 0,0 0 0,0 0 0,0 1 0,0-1 0,0 0 1,0 0-1,0 0 0,-1 0 0,1 0 0,0 0 0,0 1 0,0-1 0,0 0 0,0 0 1,0 0-1,1 0 0,-1 0 0,0 1 0,0-1 0,0 0 0,0 0 0,0 0 1,0 0-1,0 0 0,0 0 0,0 0 0,0 1 0,0-1 0,0 0 0,0 0 0,0 0 1,1 0-1,-1 0 0,0 0 0,0 0 0,0 0 0,0 0 0,1 1 0,8-2-135,14-4-132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17516,'-17'41'1624,"0"3"-1136,-2-2-232,8-2 600,4-5-271,7-12-361,3-5-120,7-17-304,1-1-120,-2-14-265,-3-5-263,-6-11 584,-8-3-80,-3-1 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14515,'5'18'2442,"-5"-18"-2348,0 1 1,0-1 0,1 0 0,-1 1 0,0-1 0,0 0 0,1 0 0,-1 1 0,0-1 0,1 0 0,-1 1-1,0-1 1,1 0 0,-1 0 0,0 0 0,1 0 0,-1 1 0,0-1 0,1 0 0,-1 0 0,1 0 0,-1 0 0,1 0-1,2-1 152,1 0 0,-1 0 0,0 0 0,0 0 0,0-1-1,0 1 1,0-1 0,3-2 0,-5 3-248,32-19 309,-1-3 0,-1 0 0,-1-2 1,-1-2-1,-1 0 0,42-56 1,-66 79-356,-1-1 1,-1 1-1,1-1 0,-1 0 1,0 0-1,0 0 1,0 0-1,-1 0 0,2-7 1,-3 11 28,0 0-1,0 1 1,0-1 0,0 0 0,0 0-1,0 0 1,0 0 0,0 1 0,0-1 0,-1 0-1,1 0 1,0 0 0,-1 1 0,1-1-1,0 0 1,-1 0 0,1 1 0,-1-1 0,1 0-1,-1 1 1,0-1 0,1 1 0,-1-1-1,-1 0 1,1 0-9,-1 1-1,0-1 1,0 1 0,-1-1-1,1 1 1,0 0 0,0 0-1,0 0 1,0 0 0,0 0-1,0 0 1,0 0 0,0 1-1,-3 1 1,-7 1-36,1 1 0,0 1 0,0 0 0,1 1 0,0 0 0,0 0 0,0 1 0,1 0 0,0 1 0,-10 10 0,5-2 84,0-1 0,1 2 0,0 0 0,-19 36 0,27-42 18,0 1 1,1-1-1,0 1 1,1 0-1,0 0 1,1 0-1,0 0 0,0 14 1,2-22-40,1 0 1,-1 0-1,0 0 1,1 0-1,0-1 1,0 1-1,0 0 1,0 0-1,1 0 1,-1-1-1,1 1 1,3 4-1,-3-6-36,-1 0 0,1 0 0,0 0 0,1-1 0,-1 1 0,0 0 0,0-1 0,1 1 0,-1-1 0,1 0 0,-1 0 0,1 0 0,0 0 0,-1 0 0,1-1 0,0 1 0,-1-1 0,1 0 0,4 1 0,-2-2-205,0 1 0,-1 0 0,1-1 0,0 0 0,-1 0 0,1 0 0,-1-1 1,1 1-1,-1-1 0,1 0 0,-1 0 0,0-1 0,0 1 0,0-1 0,-1 0 0,1 0 1,0 0-1,-1-1 0,0 1 0,0-1 0,0 0 0,0 0 0,-1 0 0,0 0 1,1 0-1,2-8 0,4-9-622,1 0 101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 14523,'2'-2'167,"9"-10"3080,-13 18-241,-9 19-2122,-7 26-702,2 1 0,3 1-1,2 0 1,2 0-1,-2 82 1,11-130-180,0 0 0,1 0 0,0-1-1,0 1 1,3 8 0,-4-12-2,0-1 1,0 1-1,0-1 0,1 1 0,-1-1 0,0 1 1,0-1-1,1 1 0,-1-1 0,0 1 1,1-1-1,-1 0 0,0 1 0,1-1 0,-1 0 1,1 1-1,-1-1 0,1 0 0,-1 0 0,1 1 1,-1-1-1,1 0 0,0 0 0,0 0 0,-1 0 1,1 0-1,0-1 0,0 1 0,-1 0 0,1-1 0,0 1 0,0-1 0,-1 1 0,1-1 1,0 1-1,-1-1 0,1 0 0,-1 1 0,1-1 0,-1 0 0,1 1 0,-1-1 0,1 0 0,-1-1 1,5-8-40,0 0 1,-1 0 0,0 0 0,-1-1 0,-1 0 0,3-18 0,3-70-714,-7 89 453,-1 0 1,0 0 0,0 0 0,-1 0 0,-1 0 0,0 0-1,0 0 1,0 1 0,-7-15 0,9 24 336,0-1 1,-1 0-1,1 1 1,-1-1-1,1 1 1,-1-1-1,1 0 1,-1 1-1,0-1 1,1 1-1,-1-1 1,1 1-1,-1 0 1,0-1-1,0 1 1,0-1 0,-1 0-213,-2-1 66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16732,'-4'3'1520,"1"8"-1056,-1 8-176,1 10 624,-2 4-176,4 11-255,0 0-137,1 2-184,2-3-56,7-11-104,1-12-128,4-22-537,1-9-231,-2-23 712,1-5-136,-1-11-120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7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6 14691,'0'-1'74,"-1"0"1,0 1-1,0-1 0,0 1 1,0-1-1,1 1 0,-1 0 0,0-1 1,0 1-1,0 0 0,0 0 1,0 0-1,0-1 0,0 1 0,0 0 1,0 0-1,0 0 0,0 1 1,0-1-1,0 0 0,0 0 0,0 0 1,1 1-1,-1-1 0,0 1 1,0-1-1,0 0 0,0 1 0,0-1 1,1 1-1,-3 1 0,-25 20 671,20-14-676,1 0-1,0 1 1,0 0 0,1 1-1,1-1 1,-1 1 0,2 0-1,-7 18 1,6-13-60,1 1 0,1 0 1,0 0-1,1 0 0,-1 22 1,3-33 1,0 0 0,1 0 1,-1 0-1,1 0 0,0 0 1,0 0-1,1-1 0,-1 1 1,1 0-1,0-1 1,1 1-1,-1-1 0,6 8 1,-6-10-4,0 0-1,0 0 1,0 0 0,1 0 0,-1 0 0,1-1 0,-1 1 0,1-1 0,-1 1 0,1-1 0,0 0 0,0 0 0,0 0 0,-1-1 0,1 1 0,0-1 0,0 1-1,0-1 1,0 0 0,0 0 0,0 0 0,0-1 0,0 1 0,3-2 0,4 0-79,1-2 1,-1 1-1,-1-2 0,1 1 1,-1-1-1,1-1 0,-1 1 1,-1-1-1,12-10 0,-5 2-30,-1 0 0,0-1 0,-1-1 0,11-17 0,3-14-175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16860,'-10'2'1680,"4"14"-1056,-2 0-272,5 0 896,1 1-463,7-1-593,5-5-496,10-5 344,7 1-128,5 0-144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2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142 275 14995,'-19'20'1112,"-55"63"1174,68-75-2075,0 0-1,0 1 1,1 0 0,0 0 0,1 0 0,0 0 0,0 1 0,-2 10 0,5-18-186,1-1 1,0 0-1,-1 1 0,1-1 1,0 0-1,0 0 1,0 1-1,0-1 0,0 0 1,0 1-1,0-1 0,0 0 1,0 1-1,1-1 1,-1 0-1,1 0 0,-1 1 1,1-1-1,-1 0 0,1 0 1,0 0-1,-1 0 0,1 1 1,1 0-1,0-1-11,-1-1 0,1 1 0,-1 0 0,1-1 0,-1 1 0,1-1 0,0 0 0,-1 0 0,1 1 0,-1-1-1,1 0 1,0 0 0,-1 0 0,1-1 0,0 1 0,2-1 0,5-1-7,0-1 0,0 0 0,-1-1 0,1 0 0,11-7 1,-7 2-1,0-1 1,0 0 0,-1-1 0,20-23-1,-28 29 22,0 0 0,0 0-1,0 0 1,-1 0-1,0-1 1,0 1-1,-1-1 1,1 0 0,-1 0-1,0 0 1,-1 0-1,0 0 1,0 0-1,0-1 1,0-9 0,-2 13-2,1 0 0,-1 0 0,0 1 0,0-1 0,0 1 0,-1-1 1,1 1-1,0 0 0,-1-1 0,0 1 0,0 0 0,1 0 0,-1 0 0,0 0 1,0 0-1,-1 0 0,1 1 0,0-1 0,-1 1 0,1 0 0,-1-1 0,1 1 1,-1 0-1,1 1 0,-1-1 0,0 0 0,1 1 0,-4-1 0,2 0-33,1 1 0,-1-1-1,0 1 1,1 0 0,-1 0-1,0 0 1,1 0 0,-1 1-1,0-1 1,1 1 0,-1 0-1,1 0 1,-1 1 0,1-1-1,0 1 1,-1-1-1,1 1 1,0 0 0,0 0-1,-5 5 1,7-6-26,1-1 0,-1 1 1,1 0-1,-1-1 0,1 1 0,-1 0 0,1-1 1,0 1-1,-1 0 0,1-1 0,0 1 0,0 0 1,-1 0-1,1 0 0,0-1 0,0 1 0,0 0 0,0 0 1,0 0-1,0-1 0,0 1 0,0 0 0,0 0 1,1-1-1,-1 1 0,0 0 0,0 0 0,1-1 0,-1 1 1,0 0-1,1 0 0,-1-1 0,1 1 0,-1 0 1,1-1-1,-1 1 0,1-1 0,-1 1 0,1-1 0,0 1 1,-1-1-1,1 1 0,0-1 0,-1 0 0,1 1 1,0-1-1,0 0 0,0 0 0,1 1 0,4 1-73,1 1 0,0-2 0,0 1 0,9 1 0,27 1-377</inkml:trace>
  <inkml:trace contextRef="#ctx0" brushRef="#br0" timeOffset="1">565 210 16011,'-3'2'200,"-1"0"0,1 0 0,0 1 0,0-1 0,0 0 0,0 1-1,0 0 1,0 0 0,1 0 0,-1 0 0,1 0 0,0 1 0,0-1-1,0 1 1,-2 6 0,0 1 142,0-1 1,1 1-1,1-1 0,-3 17 0,4-22-246,1 1 0,0-1 0,0 1 0,0-1 0,1 1 0,-1-1 0,1 0 0,0 1 0,1-1 0,0 0-1,3 8 1,-3-10-67,0 0-1,0 0 0,0 0 0,0 0 0,1-1 1,-1 1-1,1-1 0,-1 0 0,1 0 0,0 0 1,0 0-1,0 0 0,0 0 0,0-1 0,1 0 1,-1 1-1,0-1 0,1 0 0,5 0 1,4 1-23,1-2 0,0 1 0,0-2 0,0 0 1,0 0-1,-1-1 0,1-1 0,-1-1 0,1 0 1,-1 0-1,0-1 0,16-9 0,-5 1-18,0-2-1,-1 0 1,0-1-1,-1-1 0,24-25 1,-34 30 13,-1 0 1,-1-1 0,0 0-1,0-1 1,-2 0 0,10-19-1,-15 26 19,1-1 0,-2 0 0,1 0 1,-1 0-1,0 0 0,-1-1 0,0 1 0,0 0 0,-1-1 0,0 1 0,0 0 0,-1-1 0,0 1 0,-3-9 0,3 14 0,0 0 0,0 0 0,0 0 0,0 1 0,0-1 0,-1 0 0,1 1 0,-1-1 0,0 1 0,0 0 0,0-1 0,0 1 0,0 0 0,0 0 0,-5-3 0,5 4-7,0 0 0,0 1-1,0-1 1,1 1 0,-1-1-1,0 1 1,0-1 0,0 1 0,0 0-1,0 0 1,0 0 0,0 0-1,0 1 1,0-1 0,0 0 0,1 1-1,-1-1 1,0 1 0,0 0-1,0-1 1,1 1 0,-1 0 0,0 0-1,1 0 1,-3 2 0,0 1-12,0-1 1,1 1 0,-1 0 0,1-1-1,0 2 1,0-1 0,0 0 0,0 1-1,1-1 1,0 1 0,0-1 0,0 1-1,1 0 1,-1 0 0,1 0 0,1 0-1,-1 0 1,0 0 0,1 7 0,0-6-54,1 0 0,-1 0 0,1 0 0,0 0 1,0 0-1,1 0 0,-1-1 0,1 1 0,1-1 1,-1 1-1,1-1 0,0 0 0,0 0 1,0 0-1,1 0 0,6 6 0,20 11-131,6-3-67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80 15315,'-2'-5'204,"-1"0"0,0 0 0,0 0 0,0 0-1,0 0 1,-1 1 0,0 0 0,0-1 0,0 1 0,0 1-1,-1-1 1,1 1 0,-1-1 0,0 1 0,0 1 0,0-1-1,0 1 1,-10-3 0,12 4-151,-1 0 1,0 0-1,0 1 0,1-1 1,-1 1-1,0 0 0,0 1 0,0-1 1,1 0-1,-1 1 0,0 0 1,0 0-1,1 0 0,-1 1 1,1-1-1,-1 1 0,1-1 0,0 1 1,0 0-1,-1 1 0,1-1 1,1 1-1,-1-1 0,0 1 1,1 0-1,-1 0 0,1 0 0,0 0 1,-2 4-1,2-5-52,0 1 1,1 0-1,0-1 1,-1 1-1,1 0 0,0 0 1,0 0-1,1 0 0,-1 0 1,1 0-1,-1 0 0,1 0 1,0 0-1,0 0 0,0 0 1,1 1-1,-1-1 1,1 0-1,-1 0 0,1 0 1,2 3-1,-2-3-2,0-1 0,1 0 0,0 0 1,-1 0-1,1 0 0,0 0 0,0 0 0,0-1 1,0 1-1,0 0 0,1-1 0,-1 0 0,0 1 0,1-1 1,-1 0-1,1 0 0,-1-1 0,1 1 0,-1 0 1,1-1-1,0 0 0,-1 1 0,1-1 0,5-1 0,0 1 3,0-1 0,1 0-1,-1-1 1,0 1 0,0-2-1,0 1 1,15-8 0,-2-2 15,28-19 1,-31 18 7,0 2-1,28-14 1,-45 25-21,0-1-1,0 1 1,0-1 0,0 1-1,0 0 1,0-1-1,0 1 1,0 0 0,0 0-1,0 0 1,0-1 0,1 1-1,-1 1 1,0-1-1,0 0 1,0 0 0,0 0-1,0 0 1,0 1-1,0-1 1,0 0 0,0 1-1,0-1 1,0 1 0,0 0-1,0-1 1,-1 1-1,1-1 1,0 1 0,0 0-1,0 0 1,-1 0-1,1-1 1,0 1 0,-1 0-1,1 0 1,-1 0 0,1 2-1,2 4 19,0 0 0,-1 1 0,-1-1 0,3 15 0,2 9 43,-5-27-54,1 1 0,0-1 0,0 0 0,1 1 0,-1-1 0,1 0 0,0 0 0,0 0 0,0-1 0,0 1 0,1-1 0,0 0 0,-1 0 0,1 0 0,8 4 0,-6-4-6,0-1-1,1 1 1,-1-2 0,1 1-1,-1-1 1,1 0 0,0 0-1,0 0 1,-1-1-1,9-1 1,11-3-29,1 0 0,-1-2 0,0-2 0,38-14 0,-49 16 1,-6 3-1,22-6-55,-30 9 74,0 0 1,0 0-1,0 0 1,0 0-1,0 0 1,0 0-1,0 0 1,0 1-1,0-1 1,0 0-1,-1 1 0,1-1 1,0 0-1,0 1 1,0-1-1,-1 1 1,1-1-1,0 1 1,0 0-1,-1-1 1,1 1-1,0 0 1,-1-1-1,1 1 0,-1 0 1,1 0-1,-1-1 1,1 1-1,-1 0 1,1 1-1,1 4 81,-1-1-188,2 1 0,-1 0 0,1-1-1,-1 1 1,6 6 0,-6-10 84,-1 0 0,1-1 0,0 1 0,-1-1-1,1 1 1,0-1 0,0 0 0,0 0 0,0 0 0,0 0 0,0 0 0,1 0 0,-1 0 0,0-1 0,0 1 0,1-1-1,-1 0 1,3 0 0,3 0-9,0 0-1,0-1 1,-1 0-1,1-1 1,0 0-1,13-5 1,21-7-201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42 14875,'-24'19'1002,"-2"1"129,-30 30-1,50-43-979,-1 0 0,1 0 0,1 0 0,-1 1 0,1 0 0,1 0 0,-1 1 0,1-1 0,-3 11 0,7-18-128,-1 1 1,1-1-1,-1 1 0,1 0 0,0-1 0,-1 1 0,1 0 1,0-1-1,0 1 0,0 0 0,0-1 0,1 1 1,-1 0-1,0-1 0,1 1 0,-1 0 0,1-1 1,0 1-1,-1-1 0,1 1 0,0-1 0,0 1 0,1 1 1,0-2-6,0 1 0,1 0 0,-1-1 0,0 0 0,1 1 0,-1-1 0,0 0 0,1 0 0,-1-1 1,1 1-1,0 0 0,-1-1 0,4 1 0,5-1-16,0 1 0,0-2 0,0 1 1,0-2-1,21-4 0,-7-2-58,-1-1-1,0-1 1,0-1 0,-1-1-1,0-1 1,-1-1-1,-1-1 1,0-1 0,-1 0-1,35-39 1,-28 19 187,-26 34-95,1 0 0,-1-1 0,0 1 1,0-1-1,0 1 0,0-1 0,0 1 0,-1-1 0,1 0 1,-1 0-1,1 1 0,-1-1 0,0-4 0,0 7-21,-1-1 0,1 1-1,0-1 1,0 0-1,0 1 1,-1-1-1,1 1 1,0-1-1,-1 1 1,1-1 0,0 1-1,-1 0 1,1-1-1,-1 1 1,1-1-1,-1 1 1,1 0 0,-1-1-1,1 1 1,-1 0-1,1 0 1,-1-1-1,1 1 1,-1 0 0,1 0-1,-1 0 1,0 0-1,1-1 1,-1 1-1,1 0 1,-1 0-1,0 0 1,1 0 0,-1 1-1,1-1 1,-1 0-1,1 0 1,-1 0-1,0 0 1,1 1 0,-1-1-1,-24 11 341,20-7-325,0-1 0,0 2 1,0-1-1,1 0 0,0 1 0,0 0 0,0 0 0,0 0 0,0 1 0,1-1 0,0 1 0,1 0 0,-1-1 0,1 1 1,0 1-1,-1 5 0,2-9-49,1 1 1,-1-1-1,1 0 1,0 0 0,0 1-1,0-1 1,0 0-1,1 1 1,0-1 0,-1 0-1,1 0 1,0 0-1,0 1 1,1-1-1,-1 0 1,1-1 0,-1 1-1,1 0 1,0 0-1,0-1 1,0 1 0,1-1-1,-1 1 1,0-1-1,1 0 1,0 0-1,-1 0 1,1-1 0,0 1-1,0 0 1,0-1-1,0 0 1,4 1 0,42 9-126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11322,'2'1'4815,"-2"9"-2442,-2 22-1739,-1-4-223,3-18-389,0 1 1,1-1 0,0 0-1,1 1 1,0-1 0,0 0-1,6 13 1,-7-19-21,1 0 1,0 0-1,0 0 1,1 0-1,-1 0 1,1 0-1,0 0 1,0-1-1,0 0 1,0 0-1,1 1 1,-1-2-1,1 1 1,0 0-1,-1-1 1,1 0-1,1 0 1,-1 0-1,5 2 1,-1-2 1,1-1 0,-1 0 0,1 0 0,-1-1 0,1 0 0,-1 0 0,1-1 0,-1 0 0,1-1 0,-1 0 0,0 0 0,0-1 0,0 1 0,0-2 0,13-6 0,-4 0 74,0-1-1,-1-1 1,0 0 0,-1-1 0,22-23-1,-32 30 31,0 1 0,-1-1 0,1 0 0,-1 0 0,-1 0-1,1 0 1,4-12 0,-9 15 360,-4 7-266,-5 7-24,8-7-166,0 0-1,0 0 1,0 0-1,1 1 1,0-1 0,-1 1-1,2-1 1,-1 1-1,0-1 1,1 1-1,0 0 1,0-1-1,1 1 1,-1 0-1,1-1 1,0 1-1,0-1 1,0 0-1,1 1 1,0-1-1,0 0 1,0 0-1,0 1 1,0-2 0,1 1-1,0 0 1,0 0-1,3 3 1,-1-3-6,0 1 0,0-1 0,1 0 0,-1 0 0,1-1 0,0 0 1,-1 0-1,2 0 0,-1 0 0,0-1 0,0 0 0,1-1 0,-1 1 0,1-1 1,0 0-1,-1-1 0,1 0 0,13-1 0,-11-1 44,0 0 0,0 0 0,-1-1 0,1-1-1,0 1 1,-1-1 0,0-1 0,0 0 0,0 0 0,-1 0-1,0-1 1,9-9 0,-10 9 38,-1 1 0,0-1 0,0 0 1,0-1-1,-1 1 0,0-1 0,0 0 0,-1 0 0,0 0 0,0 0 0,-1 0 0,1-1 1,-2 1-1,1-1 0,0-8 0,-2 12-29,-1 0 0,1 0 1,-1 0-1,0 0 0,0 0 1,0 0-1,-1 1 0,1-1 1,-1 0-1,0 1 0,0-1 0,0 1 1,0 0-1,-1-1 0,-4-3 1,5 5-140,0 0 0,0 0 0,0 0 0,0 0 1,-1 0-1,1 0 0,-1 1 0,1-1 0,-1 1 1,0 0-1,1 0 0,-1 0 0,0 0 0,0 0 1,0 1-1,0-1 0,0 1 0,0 0 0,0 0 1,0 0-1,-4 1 0,8-1 51,-1 0 0,0 0 1,0 0-1,0 0 0,0 0 0,0 0 0,0 0 0,0 0 1,0 0-1,0 0 0,0 1 0,0-1 0,0 0 0,1 0 1,-1 0-1,0 0 0,0 0 0,0 0 0,0 0 0,0 0 1,0 0-1,0 1 0,0-1 0,0 0 0,0 0 0,0 0 1,0 0-1,0 0 0,0 0 0,0 0 0,0 0 0,0 1 1,0-1-1,-1 0 0,1 0 0,0 0 0,0 0 0,0 0 1,0 0-1,0 0 0,0 0 0,0 0 0,0 1 0,0-1 1,0 0-1,0 0 0,0 0 0,-1 0 0,1 0 1,0 0-1,0 0 0,0 0 0,0 0 0,0 0 0,0 0 1,0 0-1,0 0 0,-1 0 0,1 0 0,0 0 0,8 3-491,4-1-270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16259,'-38'145'3145,"25"-105"-2639,2 0-1,1 1 1,3 0-1,-3 46 0,9-79-458,1-1-1,1 1 0,-1-1 0,1 0 1,1 1-1,-1-1 0,1 0 0,0 0 0,1 0 1,4 9-1,-5-13-42,0 0 0,0 0 0,0 0 0,1 0 0,-1 0 0,1-1 0,0 1 0,-1-1 0,1 0 0,0 0 0,1 0 0,-1 0 0,0 0 0,0-1 0,1 1 0,-1-1 0,1 0 0,-1 0 0,1 0 0,0-1 0,-1 1 0,6-1-1,-2 0-4,0 0-1,0-1 1,-1 0-1,1 0 1,0 0-1,0-1 1,-1 0-1,1 0 1,-1-1-1,7-3 1,6-5-26,31-24 0,-22 15 11,-28 20 16,0 0-1,0 0 1,0-1 0,1 1-1,-1 0 1,0 0 0,0 0 0,0 0-1,0 0 1,0 0 0,0 0 0,1 0-1,-1 0 1,0 0 0,0 0 0,0-1-1,0 1 1,1 0 0,-1 0 0,0 0-1,0 0 1,0 0 0,0 0-1,1 0 1,-1 1 0,0-1 0,0 0-1,0 0 1,0 0 0,0 0 0,1 0-1,-1 0 1,0 0 0,0 0 0,0 0-1,0 0 1,0 0 0,0 1 0,1-1-1,-1 0 1,1 9 1,-4 21 22,2-18-8,0-8-11,1 0 1,0 0 0,0 1-1,0-1 1,1 0-1,0 0 1,0 0 0,0 0-1,0 0 1,0 0-1,1 0 1,-1 0 0,5 5-1,-5-7-1,1 0 0,-1-1 0,1 1 0,0-1 0,-1 0 0,1 1 0,0-1 0,0 0 0,0 0 0,0 0 0,0 0-1,0 0 1,0-1 0,0 1 0,1-1 0,-1 1 0,0-1 0,0 0 0,0 0 0,1 0 0,-1 0 0,0 0 0,0 0 0,0-1 0,1 1 0,-1-1 0,2 0 0,3-2 0,1 0 1,-1 0 0,0-1-1,-1 0 1,1 0 0,-1 0-1,0-1 1,0 0 0,0 0-1,-1-1 1,7-8 0,-5 7 6,-1-1 0,-1 0 0,1 0 1,-1-1-1,-1 0 0,0 0 0,0 0 0,4-13 1,-10 28 152,0-1-121,0 0-1,1 0 1,0 1 0,-1 9 0,2-11-46,0 0 0,0 0 0,1 1 0,0-1 0,-1 0 0,1 0 0,1 0 1,-1 0-1,1-1 0,-1 1 0,1 0 0,0-1 0,0 1 0,1-1 0,-1 1 1,1-1-1,-1 0 0,1 0 0,0 0 0,1-1 0,-1 1 0,0-1 0,1 1 1,-1-1-1,1 0 0,0 0 0,-1-1 0,1 1 0,0-1 0,0 0 0,0 0 1,0 0-1,0-1 0,0 1 0,0-1 0,1 0 0,-1 0 0,0 0 0,0-1 1,0 0-1,0 1 0,7-4 0,-9 3-45,1 0 1,-1 0 0,0 0-1,0 0 1,0-1-1,0 1 1,0-1 0,0 1-1,-1-1 1,1 0-1,-1 0 1,1 0-1,-1 0 1,1 0 0,-1 0-1,0 0 1,0 0-1,0 0 1,0-1 0,0 1-1,-1 0 1,1-5-1,0-13-273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18092,'-7'8'1488,"3"5"-1104,2 0-184,7 6 424,3-2-544,9 0 104,2-1-159,10 1-162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188 365 17476,'-14'2'371,"0"1"0,0 0 0,0 1 1,1 0-1,0 1 0,-15 8 0,22-10-257,1 0 0,-1 0-1,1 1 1,0 0 0,0-1 0,0 2 0,1-1-1,-1 0 1,1 1 0,0 0 0,1 0 0,-1 0-1,1 1 1,0-1 0,0 1 0,-2 6 0,4-10-83,1 0 1,-1 1 0,1-1 0,0 0-1,-1 0 1,1 1 0,0-1 0,1 0-1,-1 1 1,0-1 0,1 0-1,-1 1 1,1-1 0,-1 0 0,1 0-1,0 0 1,0 0 0,0 0 0,0 0-1,1 0 1,-1 0 0,0 0 0,1 0-1,0-1 1,-1 1 0,1 0-1,0-1 1,0 1 0,0-1 0,0 0-1,0 0 1,0 0 0,0 0 0,3 1-1,4 1 1,0 0-1,-1 0 0,1-1 0,1 0 0,-1-1 1,0 0-1,14 0 0,-4-2-43,0-2 0,0 0 0,0 0 1,-1-2-1,0-1 0,1 0 0,-2-1 0,1-1 0,-1 0 1,0-2-1,-1 0 0,0 0 0,-1-2 0,15-13 0,-8 5-8,-1-1 0,-1-1 0,-1-1 0,-1-1 0,0 0 1,-2-2-1,-2 1 0,16-37 0,-25 50 35,-1-1-1,0 0 1,0 0 0,-2 0 0,0-1 0,0 1 0,-1-19 0,-1 28-7,0 0 1,-1 0-1,1 0 0,-1 0 1,0 0-1,0 1 0,-1-1 0,1 0 1,-1 0-1,0 1 0,1-1 0,-5-5 1,4 7-3,-1 0-1,1 0 1,0 0 0,0 1 0,-1-1 0,1 1 0,-1-1 0,0 1-1,1 0 1,-1 0 0,0 0 0,0 0 0,1 0 0,-1 1-1,0-1 1,0 1 0,0 0 0,0 0 0,-4 0 0,-2 1 5,1 0 1,1 1-1,-1 0 0,0 0 1,0 1-1,1 0 1,-1 0-1,1 1 1,0 0-1,0 0 0,-11 10 1,4-3-1,0 1-1,1 1 1,1 0 0,-15 19-1,21-24-10,1 1-1,-1 0 0,1 0 0,1 0 1,0 1-1,0-1 0,1 1 1,0 0-1,-2 17 0,4-22-18,0 0-1,1 0 1,0 0-1,1 0 1,-1 1-1,1-1 1,0 0-1,0 0 1,0 0-1,1-1 1,-1 1-1,1 0 1,1 0-1,-1-1 1,1 0-1,-1 1 1,1-1-1,0 0 1,1 0-1,-1 0 1,6 4-1,8 3-173,0 0-1,0-1 0,1 0 1,0-2-1,1 0 0,0-1 1,21 5-1,53 20-562,-82-27 661,0 1 0,0 0-1,-1 0 1,1 1 0,16 15 0,-23-18 55,-1 0 0,1 0 0,-1 0 0,0 0 0,0 1 0,0 0 0,0-1 0,-1 1 1,0 0-1,0 0 0,2 10 0,-3-12-23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29 18244,'0'-1'88,"0"0"1,0 0-1,0 0 1,0-1-1,-1 1 1,1 0-1,0 0 1,0 0-1,-1 0 1,1 0-1,-1 0 0,1 0 1,-1 0-1,1 0 1,-1 0-1,0 0 1,1 0-1,-1 0 1,0 0-1,0 0 1,0 0-1,0 1 1,0-1-1,0 0 1,0 1-1,0-1 0,0 1 1,0-1-1,0 1 1,0-1-1,0 1 1,0 0-1,0 0 1,0-1-1,-1 1 1,1 0-1,0 0 1,0 0-1,0 0 0,0 0 1,-1 0-1,-1 1 1,-6 1 176,0 0 0,-1 0 0,1 1 0,-10 4 0,-22 10-118,2 2-1,0 1 1,1 3 0,-61 46-1,80-49-421,18-19 261,1-1-1,0 0 1,0 1 0,-1-1-1,1 1 1,0-1 0,0 1-1,0-1 1,0 1 0,-1-1-1,1 1 1,0 0-1,0-1 1,0 1 0,0-1-1,0 1 1,0-1 0,0 1-1,1-1 1,-1 1 0,0-1-1,0 1 1,0-1 0,0 1-1,1-1 1,-1 1 0,0-1-1,0 1 1,1-1-1,-1 1 1,0-1 0,1 0-1,-1 1 1,1-1 0,-1 0-1,0 1 1,1-1 0,-1 0-1,1 1 1,-1-1 0,1 0-1,-1 0 1,1 0-1,-1 1 1,1-1 0,-1 0-1,1 0 1,-1 0 0,1 0-1,-1 0 1,1 0 0,0 0-1,28 5-549,0-2 0,44 0 0,31 4-210,-102-7 764,22 4-255,38 10 1,-56-12 229,-1-1-1,1 1 1,-1 1 0,1-1-1,-1 1 1,0 0 0,0 0-1,0 0 1,0 1 0,-1 0-1,0 0 1,7 7 0,-10-9 36,0-1 0,0 1 1,0 0-1,0 0 0,0 0 1,0 0-1,-1 0 0,1 0 1,0 0-1,-1 0 1,0 0-1,1 0 0,-1 0 1,0 0-1,0 0 0,0 0 1,-1 0-1,0 3 0,0-1 21,0-1 0,0 1 0,-1-1 0,0 0 0,1 1 0,-1-1-1,-1 0 1,1 0 0,-5 4 0,-2 2 104,-1-1 0,0 1-1,-1-2 1,-21 13 0,12-10 148,0-1-1,-41 13 0,50-19-177,-1 0-1,0-1 0,0 0 0,0-1 1,-1 0-1,-21-2 0,32 1-117,-1 0-1,1 0 1,0 0-1,-1-1 1,1 1-1,0-1 1,-1 0-1,1 1 1,0-1-1,0 0 1,0 0-1,0 0 1,0-1-1,0 1 1,0 0-1,0-1 1,0 1-1,1-1 1,-1 0-1,0 1 1,1-1-1,0 0 1,-1 0-1,1 0 1,0 0-1,0 0 1,0-1-1,0 1 1,1 0-1,-2-4 1,2 1-8,0 0 0,0 0 0,1-1 0,-1 1 0,1 0 0,0 0 0,1 0 0,-1 0 0,1 0 0,0 0 1,0 0-1,1 0 0,2-4 0,33-46-280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15131,'1'4'175,"-1"0"0,1 0 0,0 0-1,-1 0 1,0 1 0,0-1 0,0 0 0,-1 0-1,1 1 1,-1-1 0,0 0 0,0 0 0,-4 7-1,-3 8 269,-17 29 0,7-15 489,-47 117 1046,59-132-1812,0-1 0,1 1 0,1 0 0,1 0 0,0 0-1,1 32 1,2-46-157,0-1-1,0 0 0,1 0 0,-1 0 0,1 0 0,0 0 0,0 0 0,0 0 0,1 0 0,-1 0 0,0 0 0,1-1 0,0 1 0,0-1 0,0 1 0,0-1 0,0 1 0,0-1 0,0 0 0,1 0 0,-1 0 0,1-1 1,0 1-1,-1 0 0,1-1 0,0 0 0,0 0 0,0 0 0,0 0 0,0 0 0,0 0 0,5 0 0,4 0-79,1 0-1,0-1 1,-1-1-1,1 0 1,0 0-1,19-6 1,8-4-267,-1-3 0,0-1 0,48-26 0,-57 26 75,-10 9 119,-20 6 146,0 0 0,1 0 1,-1 0-1,0 0 1,0 0-1,1 0 0,-1 0 1,0 0-1,0 1 0,0-1 1,1 0-1,-1 0 1,0 0-1,0 0 0,0 0 1,0 1-1,0-1 0,1 0 1,-1 0-1,0 0 1,0 0-1,0 1 0,0-1 1,0 0-1,0 0 1,0 0-1,0 1 0,1-1 1,-1 0-1,0 0 0,0 1 1,0-1-1,0 0 1,0 0-1,0 0 0,0 1 1,0-1-1,0 0 1,-1 0-1,1 1 0,-14 29 386,9-21-346,-6 10 101,5-9-85,1-1-1,-1 1 0,2 1 0,0-1 0,-4 15 0,8-25-40,-1 1-1,1-1 0,0 0 1,0 1-1,0-1 0,0 1 1,0-1-1,0 1 0,0-1 1,0 0-1,0 1 0,0-1 1,0 1-1,0-1 1,0 0-1,0 1 0,0-1 1,0 1-1,0-1 0,0 0 1,1 1-1,-1-1 0,0 1 1,0-1-1,0 0 0,1 1 1,-1-1-1,0 0 0,1 1 1,-1-1-1,0 0 0,1 0 1,-1 1-1,0-1 0,1 0 1,-1 0-1,0 0 1,1 1-1,-1-1 0,1 0 1,-1 0-1,0 0 0,1 0 1,-1 0-1,1 0 0,-1 0 1,0 0-1,1 0 0,-1 0 1,1 0-1,-1 0 0,1 0 1,-1 0-1,0 0 0,1 0 1,-1-1-1,1 1 0,27-13 556,-24 11-653,24-14 284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7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34 104 13811,'-3'2'212,"1"1"0,-1-1 0,1 1 1,0-1-1,0 1 0,0 0 0,0 0 0,0 0 0,1 0 0,0 0 1,-1 1-1,1-1 0,0 0 0,-1 6 0,0 2 264,1 0 0,-1 0 0,2 15 0,1-16-382,0-1 0,0 1 0,1-1 0,1 1-1,0-1 1,0 0 0,0 0 0,1 0 0,7 10 0,-9-15-131,1 0 0,0-1 1,0 1-1,0 0 1,0-1-1,0 0 1,1 0-1,0 0 0,5 4 1,-6-6-23,-1 0 1,1 0-1,-1 0 1,1 0-1,0 0 0,-1-1 1,1 1-1,0-1 1,-1 1-1,1-1 1,0 0-1,0 0 1,-1 0-1,1-1 1,0 1-1,-1-1 0,4 0 1,-2-1-20,-1 0-1,0 1 1,0-1 0,0-1 0,0 1-1,0 0 1,0-1 0,0 1 0,-1-1-1,1 0 1,-1 0 0,0 0 0,0 0-1,0 0 1,0 0 0,-1 0-1,1-1 1,-1 1 0,0-1 0,0 1-1,0-1 1,1-6 0,0-7-47,0-1 0,-1 1 0,-2-26-1,1 31 402,-2 0 0,1 0 0,-5-16-1,6 28-248,0 0 0,0-1 0,0 1 0,0 0-1,0 0 1,0-1 0,0 1 0,0 0 0,0 0-1,0-1 1,0 1 0,0 0 0,0 0 0,0-1-1,0 1 1,0 0 0,-1 0 0,1-1 0,0 1 0,0 0-1,0 0 1,0 0 0,0-1 0,-1 1 0,1 0-1,0 0 1,0 0 0,0 0 0,0 0 0,-1-1-1,1 1 1,0 0 0,0 0 0,-1 0 0,1 0-1,0 0 1,0 0 0,-1 0 0,1 0 0,0 0-1,0 0 1,0 0 0,-1 0 0,1 0 0,0 0-1,0 1 1,0-1-1,0 1 0,0 0 1,0-1-1,0 1 1,0-1-1,0 1 1,0 0-1,1-1 1,-1 1-1,0-1 1,0 1-1,1-1 1,-1 1-1,0-1 0,1 1 1,-1-1-1,1 1 1,-1-1-1,1 1 1,3 3-11,0-1 1,0 1-1,1-1 1,-1 0-1,1 0 1,0-1-1,-1 1 1,1-1-1,0 0 1,1 0-1,-1-1 1,0 1-1,0-1 1,1 0-1,-1-1 1,1 1-1,-1-1 1,0 0-1,1-1 1,-1 1-1,1-1 1,-1 0-1,11-4 1,-4 1-31,0 0-1,1-1 1,-2-1 0,1 0 0,0-1 0,-1 0 0,-1 0 0,19-17 0,-25 20 19,-2 2-29,0-1 0,0 1-1,1 0 1,-1 0 0,1 0-1,-1 1 1,5-3 0,-7 4 20,0 0 1,1 0 0,-1 0-1,0 0 1,0 0-1,1 0 1,-1 0-1,0 0 1,1 0-1,-1 0 1,0 0 0,1 0-1,-1 0 1,0 0-1,1 0 1,-1 0-1,0 1 1,0-1-1,1 0 1,-1 0 0,0 0-1,1 0 1,-1 1-1,0-1 1,0 0-1,0 0 1,1 1-1,4 15 27,-5-15-21,1 10 43,1 0 1,0 1-1,0-2 1,1 1 0,5 12-1,-7-20-25,0-1 0,0 0 1,0 0-1,1 1 0,-1-1 0,1 0 0,0 0 0,-1 0 0,1 0 0,0-1 0,0 1 0,0 0 0,0-1 1,1 0-1,-1 1 0,0-1 0,1 0 0,-1 0 0,1 0 0,-1 0 0,1-1 0,-1 1 0,1-1 0,-1 1 1,1-1-1,-1 0 0,1 0 0,3-1 0,3 0 13,0 0 0,0-1 0,0 0 0,-1-1 1,1 0-1,13-7 0,48-31 13,-56 32-146,0-1 1,1 2-1,0 0 1,1 1 0,23-8-1,-37 14 77,-1 1-1,0 0 0,1-1 1,-1 1-1,0 0 0,1 0 1,-1 0-1,0 0 0,1 0 1,-1 0-1,1 0 0,-1 0 1,0 0-1,1 1 0,-1-1 1,0 0-1,1 1 0,-1-1 1,0 1-1,0 0 0,0-1 1,1 1-1,-1 0 0,0 0 1,0 0-1,0 0 0,0 0 1,0 0-1,1 1 0,-1 0-42,1 0 0,0 0 0,-1-1 0,1 1-1,0-1 1,0 1 0,0-1 0,3 1 0,-5-1 29,1-1 0,-1 0 1,1 0-1,-1 0 1,0 0-1,1 0 1,-1 0-1,1 0 0,-1 0 1,0 0-1,1 0 1,-1 0-1,1-1 0,-1 1 1,0 0-1,1 0 1,-1 0-1,0 0 1,1-1-1,-1 1 0,0 0 1,1 0-1,-1-1 1,0 1-1,1 0 1,-1-1-1,0 1 0,0 0 1,1-1-1,-1 1 1,0 0-1,0-1 0,0 1 1,0-1-1,1 1 1,-1 0-1,0-1 1,0 1-1,0-1 0,4-19-463,-3 17 504,2-30-358,-3-13-120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221 322 15843,'-13'2'453,"0"1"0,0 0 0,0 1 0,1 0-1,0 1 1,0 0 0,0 1 0,0 0 0,1 1 0,0 0-1,0 1 1,-14 13 0,20-15-331,-1-1 0,1 1 0,0 0-1,1 0 1,0 1 0,0-1 0,0 1 0,0 0 0,-2 8 0,5-13-104,1 0 0,-1 0 0,1 1 0,-1-1 0,1 0 0,0 0 0,0 0 0,0 0 0,0 0 0,0 1 0,0-1 0,0 0 0,1 0 0,-1 0 0,1 0 0,0 0 0,-1 0 0,1 0 0,0 0 1,0 0-1,0 0 0,1 0 0,-1-1 0,0 1 0,1 0 0,-1-1 0,1 1 0,-1-1 0,1 0 0,0 1 0,0-1 0,0 0 0,-1 0 0,1 0 0,0 0 0,0 0 0,3 0 0,3 1-16,0 0 0,0 0-1,0-1 1,0 0-1,1-1 1,-1 0-1,0 0 1,0-1-1,0 1 1,1-2 0,-1 1-1,0-1 1,0-1-1,-1 0 1,1 0-1,-1 0 1,15-9-1,-9 5 2,-1-1 0,0-1 0,-1 0 0,0 0 0,0-1 0,-1-1 0,0 0 0,0 0 0,9-17 0,-16 24-5,-1-1 0,0 1 1,0-1-1,-1 0 0,1 0 1,0-9-1,-1 13 1,-1 1-1,0-1 1,0 0-1,0 1 1,1-1-1,-1 0 1,0 0-1,0 1 1,0-1-1,0 0 1,0 0-1,-1 1 1,1-1 0,0 0-1,0 0 1,0 1-1,-1-1 1,1 0-1,0 1 1,-1-1-1,1 0 1,-1 1-1,1-1 1,0 1-1,-1-1 1,0 0-1,1 1 1,-1-1 0,1 1-1,-1 0 1,1-1-1,-1 1 1,0-1-1,1 1 1,-1 0-1,0 0 1,0-1-1,1 1 1,-1 0-1,0 0 1,0 0-1,1 0 1,-1 0-1,0 0 1,0 0 0,1 0-1,-1 0 1,0 0-1,0 0 1,1 0-1,-2 1 1,1-1-2,-1 1 1,0-1-1,1 1 1,-1-1-1,1 1 1,0 0-1,-1-1 1,1 1-1,0 0 1,-1 0-1,1 0 1,0 0-1,0 0 1,0 0-1,0 1 1,0-1 0,0 0-1,0 1 1,0-1-1,0 0 1,1 1-1,-1-1 1,0 1-1,1-1 1,-1 1-1,1-1 1,0 1-1,0 0 1,-1-1-1,1 1 1,0-1-1,0 1 1,1 0-1,-1-1 1,0 1-1,0-1 1,1 1-1,-1-1 1,1 1-1,-1-1 1,1 1-1,0-1 1,0 1-1,-1-1 1,1 0 0,0 1-1,0-1 1,0 0-1,1 0 1,-1 0-1,0 0 1,0 0-1,1 0 1,-1 0-1,0 0 1,1 0-1,1 0 1,4 1 1,0 0 1,1-1-1,-1 1 0,1-2 1,-1 1-1,1-1 1,-1 0-1,1-1 0,-1 1 1,1-2-1,12-2 1,3-3-3,0-1 1,30-15-1,-25 10-35,0-2-1,-2-1 1,1-1-1,-2-1 1,-1-1-1,23-23 1,-43 39 7,-3 2 21,0 0 1,0 0-1,0 0 1,0 0-1,0 0 1,0 0-1,0 0 1,0 0-1,0 0 0,0-1 1,-1 1-1,1 0 1,0 0-1,-1-1 1,1 1-1,-1 0 0,1-3 1,-7 3-76,-4 6 74,1 0 1,0 1-1,0 0 1,0 1 0,1-1-1,-13 14 1,-41 53 249,57-66-199,2-4-10,1 0 0,-1 0 0,1 0 0,0 1 0,0-1 0,0 1 0,0-1 0,-1 7 0,3-10-28,0 0 1,0 0-1,-1 0 1,1 0-1,0 1 0,0-1 1,0 0-1,0 0 1,0 0-1,0 0 1,0 0-1,0 0 1,0 0-1,0 0 1,0 0-1,0 1 1,0-1-1,0 0 1,0 0-1,0 0 0,0 0 1,0 0-1,0 0 1,0 0-1,0 0 1,0 1-1,0-1 1,0 0-1,0 0 1,0 0-1,0 0 1,0 0-1,0 0 1,0 0-1,0 0 0,0 0 1,0 0-1,1 1 1,-1-1-1,0 0 1,0 0-1,0 0 1,0 0-1,0 0 1,0 0-1,0 0 1,0 0-1,0 0 1,0 0-1,1 0 0,-1 0 1,0 0-1,0 0 1,0 0-1,0 0 1,0 0-1,0 0 1,0 0-1,0 0 1,1 0-1,-1 0 1,0 0-1,0 0 1,0 0-1,9-7 70,6-11 10,-5 5-32,-13 18-58,-17 24 16,13-18 40,0-1 1,1 2-1,0-1 1,1 1-1,0-1 1,1 1-1,-5 22 1,7-27-36,1-1 0,1 1 0,-1 0 0,1 0 0,0 0 0,1 0 0,0 0 0,0 0 0,0 0 0,1-1 0,0 1 0,0-1 0,1 1 0,0-1 0,7 12 0,-8-15-11,0 0 0,0 0 0,0-1 0,1 1 0,-1-1 1,1 0-1,0 1 0,-1-1 0,1 0 0,0-1 0,0 1 0,1 0 0,-1-1 0,0 0 1,0 0-1,1 0 0,-1 0 0,0 0 0,1-1 0,-1 1 0,1-1 0,-1 0 0,1 0 1,-1 0-1,1-1 0,-1 1 0,1-1 0,-1 0 0,0 0 0,5-2 0,5-2 4,0 0 0,-1-2 0,1 1 0,-1-2 0,-1 0 0,15-12 0,-1-1 7,-1-2 0,0-1 0,-2-1 0,-1-1 0,-1-1 0,-1 0 0,24-48 0,-41 71-15,0-1 1,0 0 0,-1 0-1,0 0 1,0 0 0,1-7-1,-2 12 2,0 0-1,0-1 1,0 1-1,0-1 1,0 1-1,0 0 0,0-1 1,0 1-1,0-1 1,0 1-1,0-1 1,0 1-1,0 0 0,0-1 1,-1 1-1,1 0 1,0-1-1,0 1 1,0 0-1,-1-1 0,1 1 1,0 0-1,0-1 1,-1 1-1,1 0 0,0-1 1,-1 1-1,1 0 1,0 0-1,-1-1 1,-1 1-2,1 1 0,0-1 0,-1 0 0,1 1 1,0-1-1,0 1 0,-1-1 0,1 1 0,0 0 0,0-1 1,0 1-1,0 0 0,0 0 0,0 0 0,-1 2 1,-7 5-2,1 0 0,0 1 0,1 0 0,0 1 1,0-1-1,1 1 0,1 1 0,-6 12 0,9-19 5,1 0-1,0 1 1,-1-1-1,2 0 1,-1 1-1,1-1 0,-1 1 1,1-1-1,0 1 1,2 7-1,-2-9-1,1 0-1,0 0 1,0 0 0,1 0-1,-1 0 1,1-1 0,-1 1-1,1-1 1,0 1 0,0-1-1,0 1 1,0-1-1,0 0 1,1 0 0,-1 0-1,1 0 1,2 1 0,0 0-1,0-1 1,0 0-1,1 0 1,-1-1 0,0 1-1,1-1 1,-1 0 0,1-1-1,0 1 1,-1-1-1,1 0 1,-1-1 0,1 1-1,-1-1 1,1 0 0,-1-1-1,1 1 1,6-4-1,7-2 6,0-2 0,0 0 0,26-19 0,-9 2 3,-2-1 0,-1-2 0,-1-1 0,-1-1 1,-2-2-1,37-55 0,-52 68-7,17-32 0,-28 45-4,0 0 1,0-1 0,0 0-1,-1 1 1,0-1-1,0 0 1,-1 0-1,1-9 1,-2 16 1,0 0 0,0 0 0,0 0 0,0-1 0,0 1 0,0 0 0,0 0 0,0 0 0,0 0 1,-1 0-1,1-1 0,0 1 0,-1 0 0,1 0 0,-1 0 0,1 0 0,-1 0 0,1 0 0,-1 0 0,0 0 0,1 0 0,-1 1 0,0-1 0,0 0 1,0 0-1,-1 0 0,1 0-1,-1 1 1,0 0-1,1 0 1,-1 0-1,1 0 1,-1 0-1,0 0 1,1 0-1,-1 1 1,1-1-1,-1 0 1,1 1-1,-1-1 1,1 1-1,-1 0 1,-1 1-1,-7 3-6,0 2 1,1-1-1,-1 1 0,-9 11 1,-1 1 1,1 1 0,1 1 0,1 0 0,1 1 0,1 1 0,1 1 0,1 0 0,1 1 0,1 0 0,1 0 0,-10 44 0,19-64-27,0 0 0,0 0 0,1 0 1,-1 0-1,1 0 0,1 0 0,-1 0 1,1 0-1,-1 0 0,1 0 0,1 0 1,-1 0-1,1 0 0,2 4 1,-2-6-117,0 0 1,0 0-1,1 0 1,-1-1-1,1 1 1,-1-1-1,1 1 1,0-1-1,0 0 1,0 0-1,0-1 1,1 1-1,-1-1 1,0 1 0,1-1-1,-1 0 1,0 0-1,1 0 1,0-1-1,5 1 1,2-1-132,0 1 1,1-2-1,-1 0 1,21-4-1,16-5-644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4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210 138 18964,'-8'-2'266,"0"1"0,1 0 0,-1 1 0,0 0 0,0 0 0,0 0 0,0 1 0,1 0 0,-1 1 0,0 0 0,1 0 0,-1 0 0,1 1 0,-12 7 0,13-7-206,0 0 1,1 0 0,-1 0 0,1 1 0,0 0 0,0 0-1,1 1 1,-1-1 0,1 1 0,0 0 0,0 0-1,0 1 1,1-1 0,0 1 0,0-1 0,0 1 0,1 0-1,-2 8 1,3-12-54,1-1 0,0 1 0,-1 0 0,1 0 0,0-1 0,0 1-1,0 0 1,1 0 0,-1-1 0,0 1 0,1 0 0,-1-1 0,1 1 0,-1 0 0,1-1 0,0 1 0,0-1-1,-1 1 1,1-1 0,0 1 0,2 1 0,-1-2-7,0 1 0,0 0 0,0-1-1,1 0 1,-1 1 0,1-1 0,-1 0 0,1 0-1,-1 0 1,1-1 0,-1 1 0,5 0 0,2 0-28,1-1 1,-1 0-1,1 0 1,-1-1-1,1 0 1,14-4-1,-6-1-30,0-1 0,0 0 0,-1-2 0,0 0 0,0 0-1,-1-2 1,-1 0 0,18-16 0,14-17-164,43-53-1,-76 82 185,23-32 82,-36 46-5,-3 3 4,-12 19 75,0 1-8,1 0 1,-19 44-1,28-56-157,1-1 0,0 1 0,0 0 1,1 0-1,0 0 0,0 0 0,1 0 0,1 0 0,0 0 0,1 13 1,7 1-42,3-8-67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25 14139,'0'-1'99,"0"0"0,0-1-1,0 1 1,0-1 0,0 1 0,0 0 0,0-1-1,0 1 1,-1-1 0,1 1 0,-1 0-1,1 0 1,-1-1 0,1 1 0,-3-2 0,3 2-73,0 1 0,-1 0 0,1 0 0,-1 0 0,1 0 0,-1 0 0,1 0 0,-1-1 0,1 1 0,-1 0 1,1 0-1,-1 1 0,1-1 0,0 0 0,-1 0 0,1 0 0,-1 0 0,1 0 0,-1 0 0,1 1 0,-1-1 0,1 0 1,0 0-1,-1 1 0,1-1 0,0 0 0,-1 1 0,1-1 0,-1 1 0,-4 4 121,0 1 1,1-1-1,-1 1 0,-6 13 0,-13 28-80,2 1 1,2 1-1,2 1 0,3 0 0,2 1 0,2 1 0,2 0 0,-3 75 0,12-120-71,-1 15-25,3 39 1,-1-56 23,-1 0 1,1-1 0,0 1 0,0 0 0,1 0 0,-1-1 0,1 1-1,0-1 1,0 1 0,1-1 0,-1 0 0,1 0 0,6 7-1,-7-9 4,0-1-1,0 0 1,0 0-1,-1 0 1,1 0-1,0 0 1,1 0-1,-1 0 1,0-1-1,0 1 1,0-1-1,0 1 1,0-1-1,1 0 1,-1 0-1,0 0 1,0 0-1,0 0 1,1-1-1,-1 1 1,0-1-1,0 1 1,0-1-1,0 0 1,0 0-1,0 0 1,0 0-1,2-1 1,5-4-1,0 1 0,-1-2 0,0 1 0,10-11 0,12-14 27,-1-2 0,-2-1-1,41-65 1,-36 42 140,47-111-1,-76 158-145,2-1 9,-1 0 0,0-1 1,-1 1-1,4-19 0,-7 30-27,0 0 0,0 0 0,0-1 0,0 1 0,0 0 0,0 0 0,0 0 0,1-1 0,-1 1 0,0 0 0,0 0 0,0-1 0,0 1 0,0 0 0,0 0 0,0 0 0,0-1 0,0 1 0,0 0 0,0 0 0,0-1 0,0 1 0,0 0 0,0 0 0,-1 0 0,1-1 0,0 1 0,0 0 0,0 0 0,0 0 0,0-1 0,0 1 0,-1 0 1,1 0-1,0 0 0,0 0 0,0 0 0,0-1 0,-1 1 0,1 0 0,0 0 0,0 0 0,0 0 0,-1 0 0,-7 9 21,-10 24-10,11-10-45,0 0 0,1 0 0,2 1 0,-3 30 0,6-39 7,0 0 1,1 0-1,1 0 0,1 1 1,0-1-1,1 0 0,9 28 1,-10-38 20,0 1 0,0-1 0,1 1 0,0-1 1,0 0-1,0 0 0,1 0 0,0-1 0,0 1 1,0-1-1,0 0 0,1 0 0,-1 0 1,1-1-1,0 1 0,0-1 0,0 0 0,1-1 1,-1 1-1,1-1 0,-1 0 0,1-1 0,0 1 1,0-1-1,0 0 0,0-1 0,0 1 1,0-1-1,-1 0 0,1-1 0,0 0 0,0 1 1,7-3-1,1-2 39,-1-1 1,0 1 0,0-2 0,0 0-1,-1-1 1,0 0 0,-1 0-1,0-1 1,0-1 0,-1 0-1,0 0 1,16-23 0,-15 17 136,0-1 0,0 0-1,-2 0 1,0-1 0,-1-1 0,-1 1 0,-1-1-1,7-34 1,-12 46-34,0-1-1,0 0 0,-1 0 0,0 1 1,-2-12-1,2 18-110,0 0 0,0 0 0,-1 0 0,1 0 0,0 0 0,-1 0 0,1 0 0,-1 0 0,1 0 0,-1 0 1,1 0-1,-1 0 0,0 1 0,1-1 0,-1 0 0,0 0 0,0 1 0,-1-2 0,1 2-9,0-1-1,0 1 1,0 0-1,-1 0 1,1 0 0,0 0-1,0 0 1,0 0-1,0 0 1,0 0-1,-1 1 1,1-1 0,0 0-1,0 1 1,0-1-1,0 0 1,0 1 0,0 0-1,0-1 1,0 1-1,-1 1 1,0-1-23,1 0 1,-1 0-1,1 0 1,-1 0-1,1 1 1,0-1-1,0 0 0,0 1 1,-1-1-1,1 3 1,1-4 3,-1 0 0,1 0 0,0 0 0,0 0 0,0 0 0,0 0 0,0 0 0,0 0 0,0 0 0,0 0 0,0 0 0,0 0 0,0 0 0,0 0 0,0 0 0,0 0 0,0 0 0,0 1 0,0-1 0,0 0-1,0 0 1,0 0 0,0 0 0,0 0 0,0 0 0,0 0 0,0 0 0,0 0 0,0 0 0,0 0 0,0 0 0,0 0 0,0 0 0,0 0 0,0 0 0,0 1 0,0-1 0,0 0 0,1 0 0,-1 0 0,0 0 0,0 0 0,0 0 0,0 0 0,0 0 0,0 0 0,0 0 0,0 0 0,0 0 0,0 0 0,0 0 0,0 0 0,0 0 0,0 0 0,0 0 0,0 0 0,1 0 0,-1 0 0,0 0 0,0 0 0,0 0 0,0 0 0,0 0 0,0 0 0,0 0 0,0 0 0,0 0 0,0 0 0,0 0 0,11-8-144,40-49-2047,-45 52 1804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15059,'-7'10'332,"1"1"-1,0 0 1,0 1-1,2-1 0,-6 18 1,-12 63 22,15-58-59,-10 48-111,4 0 0,-3 85 0,15-156-171,1 0 1,0 0-1,0 0 0,1 0 0,1-1 0,0 1 1,0 0-1,5 12 0,-6-21-7,0 0 1,0 0-1,0 0 1,0 0-1,1 0 1,-1-1-1,0 1 1,1 0-1,0 0 1,-1-1-1,1 1 1,0-1-1,0 0 1,0 0-1,0 1 1,0-1-1,0 0 1,0-1-1,0 1 1,0 0-1,0 0 1,0-1-1,1 0 1,-1 1-1,0-1 1,1 0-1,-1 0 1,0 0-1,0 0 1,1-1-1,-1 1 1,0 0-1,0-1 1,0 0-1,3-1 1,6-2 14,-1 0 1,0-1-1,0 0 1,0-1-1,17-13 1,97-93 113,-48 41-158,-67 62-4,-7 6 18,0 1-1,0 0 1,0 0-1,1 0 1,-1 0-1,0 0 1,1 0-1,0 1 1,-1-1-1,1 1 1,0 0-1,-1 0 1,1 0-1,0 0 0,3-1 1,-5 2 8,-1 0-1,1 1 1,-1-1-1,1 0 1,-1 0 0,0 0-1,1 0 1,-1 0-1,1 1 1,-1-1 0,0 0-1,1 0 1,-1 1 0,0-1-1,1 0 1,-1 0-1,0 1 1,1-1 0,-1 0-1,0 1 1,0-1-1,0 1 1,1-1 0,-1 0-1,0 1 1,0-1-1,0 1 1,0-1 0,0 0-1,1 1 1,-1-1-1,0 1 1,0-1 0,0 1-1,0-1 1,0 1 0,-3 19-21,3-17 22,-22 96 67,11-57-1,-4 45-1,14-85-62,1 0 0,0 0-1,0 0 1,0 0-1,0 0 1,0 0 0,0 0-1,1 0 1,-1 0-1,1 0 1,0 3 0,0-4-14,-1-1 1,0 0 0,0 1-1,1-1 1,-1 1 0,1-1-1,-1 0 1,0 1 0,1-1 0,-1 0-1,1 1 1,-1-1 0,1 0-1,-1 0 1,0 0 0,1 1-1,-1-1 1,1 0 0,-1 0-1,1 0 1,-1 0 0,1 0 0,-1 0-1,1 0 1,0 0 0,-1 0-1,1 0 1,0 0 0,2-2-59,1 1 0,-1-1 0,1 0 0,-1 0 0,0 0 0,0 0 0,0 0 0,0-1 1,0 1-1,4-7 0,14-16-157,26-45 0,-10 8-66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13139,'-11'31'1388,"-7"29"186,18-60-1533,-1 1-1,1-1 1,0 1 0,0-1-1,0 1 1,-1-1 0,1 1 0,0-1-1,0 1 1,0 0 0,0-1-1,0 1 1,0-1 0,0 1 0,0-1-1,1 1 1,-1 0 0,0-1 0,0 1-1,0-1 1,0 1 0,1-1-1,-1 1 1,0-1 0,1 1 0,-1-1-1,0 1 1,1-1 0,-1 0-1,0 1 1,1-1 0,-1 0 0,1 1-1,-1-1 1,1 0 0,-1 1 0,1-1-1,-1 0 1,1 0 0,-1 1-1,1-1 1,-1 0 0,1 0 0,0 0-1,-1 0 1,1 0 0,-1 0-1,1 0 1,-1 0 0,1 0 0,0 0-1,-1 0 1,1 0 0,-1 0 0,1-1-1,-1 1 1,1 0 0,0-1-1,33-14 363,-34 15-401,42-26-55,-26 16-154,0 0-1,30-13 1,-45 22 185,0 1-1,0-1 1,1 1 0,-1-1-1,0 1 1,1-1-1,-1 1 1,1 0 0,-1 0-1,0 0 1,1 0-1,-1 0 1,1 0 0,-1 0-1,1 0 1,-1 0 0,2 1-1,-2 0 6,0 0 0,0 0 0,0 1 0,0-1 0,0 0 0,-1 0 1,1 0-1,0 1 0,-1-1 0,1 0 0,-1 1 0,1-1 0,-1 0 0,0 1 0,1-1 0,-1 1 0,0-1 0,0 1 0,0-1 0,-1 2 0,-5 146 99,-2-42 148,7-75-142,1 0 0,2 0 0,1-1 0,1 1 0,2 0 0,1-1 0,2 0 0,0-1 0,2 0-1,28 53 1,-28-65-121,-2 0 0,0 1 0,-1 0 0,-2 0 0,10 40 0,-14-52 63,-1 0 1,0 1 0,-1-1-1,0 1 1,0-1 0,-1 0-1,1 1 1,-1-1 0,-1 0-1,0 1 1,0-1 0,0 0-1,-1 0 1,0 0 0,0-1-1,-1 1 1,0-1 0,0 0-1,-7 8 1,10-12 3,-1 0 0,1 0 0,-1-1 0,0 1 0,0 0 0,0-1-1,0 0 1,0 1 0,0-1 0,0 0 0,0 0 0,-1 0 0,1-1 0,0 1 0,0 0 0,-1-1 0,1 0-1,-1 1 1,1-1 0,0 0 0,-1 0 0,1 0 0,-1-1 0,1 1 0,0 0 0,-1-1 0,1 0 0,0 1-1,0-1 1,-1 0 0,1 0 0,0 0 0,0-1 0,0 1 0,0 0 0,0-1 0,1 0 0,-4-2-1,-4-5 72,1 0 0,0-1 0,0 1-1,1-1 1,1-1 0,-7-13-1,2 1-101,1-1-1,1 0 0,1-1 1,2 1-1,0-1 0,2-1 1,0 1-1,2-1 0,1 1 1,1-1-1,1 0 1,8-46-1,-5 58-125,1 0 1,0 1-1,1 0 1,1 0-1,0 1 1,0-1-1,1 1 1,1 1-1,0 0 1,1 0-1,0 1 1,0 0-1,1 1 1,22-15-1,15-5-193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17220,'1'1'98,"1"1"1,-1 0-1,0 0 0,1-1 1,-1 1-1,0 0 1,0 0-1,0 0 0,-1 0 1,1 0-1,0 0 1,-1 1-1,1-1 0,-1 0 1,0 0-1,0 0 1,0 4-1,-4 46 200,1-25 111,2-13-276,-2 77 505,4-80-598,0-1 0,0 1 0,1-1 0,0 0 0,1 1-1,6 14 1,-8-23-40,1 1 0,-1 0 0,1 0 0,-1-1 0,1 1 0,0-1 0,0 1 0,0-1-1,0 0 1,0 0 0,1 0 0,-1 0 0,0 0 0,1 0 0,0-1 0,-1 1 0,1-1-1,3 1 1,-1-1-4,-1 0 0,0 0 0,0-1 0,1 0 0,-1 0 0,0 0 0,0 0 0,1-1 0,-1 1 0,0-1 0,7-2 0,3-3-3,0 0 1,-1 0-1,0-2 1,0 1-1,-1-2 1,16-12-1,7-12 57,-26 23-20,1 1 0,0 0-1,0 1 1,0 0 0,19-10-1,-29 17-26,1 1 0,0 0-1,-1 0 1,1 0-1,-1 0 1,1 0-1,-1 0 1,1 0-1,0 0 1,-1 0-1,1 0 1,-1 0 0,1 0-1,0 0 1,-1 0-1,1 0 1,-1 1-1,1-1 1,-1 0-1,1 0 1,-1 1-1,1-1 1,-1 0 0,1 1-1,-1-1 1,1 0-1,-1 1 1,1-1-1,-1 1 1,0-1-1,1 1 1,-1-1-1,0 1 1,1-1 0,-1 1-1,0-1 1,0 1-1,0 0 1,1-1-1,-1 1 1,0-1-1,0 1 1,0 0-1,0-1 1,0 1 0,0 0-1,2 36-11,-2-30-18,0 2-8,0-1-31,0-1 1,1 1-1,0-1 1,3 15-1,-3-20 29,-1-1 0,0 0 0,1 0 0,-1 1 0,1-1-1,-1 0 1,1 0 0,0 0 0,0 0 0,-1 0 0,1 0 0,0 0 0,0 0 0,0 0-1,0-1 1,0 1 0,0 0 0,0 0 0,0-1 0,0 1 0,0-1 0,1 1 0,-1-1 0,0 0-1,0 1 1,1-1 0,-1 0 0,0 0 0,0 0 0,1 0 0,-1 0 0,0 0 0,0 0-1,1 0 1,-1 0 0,2-1 0,5-2-61,1 0 0,-2 0 0,1-1-1,9-5 1,0-1-59,33-16-227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115 451 16099,'-22'16'707,"1"0"-1,-39 37 1,59-52-666,0 0 1,0 0-1,0 0 1,0 0 0,0 0-1,1 0 1,-1 0 0,0 0-1,1 1 1,-1-1 0,0 0-1,1 0 1,0 0-1,-1 1 1,0 1 0,2-3-35,-1 1 1,0-1-1,0 0 0,1 0 1,-1 1-1,0-1 1,0 0-1,1 1 1,-1-1-1,0 0 1,1 0-1,-1 1 1,0-1-1,1 0 1,-1 0-1,1 0 0,-1 0 1,0 0-1,1 0 1,-1 1-1,0-1 1,1 0-1,-1 0 1,1 0-1,-1 0 1,0 0-1,1 0 0,-1 0 1,1-1-1,0 1 1,7-1-83,-1-1 0,1 0 0,11-4 0,7-4-300,-1-1 0,0-1 0,-1-2 0,0 0 0,-1-1 0,-1-2-1,26-22 1,-48 39 377,0-1 0,0 1 0,0 0-1,0 0 1,0 0 0,0 0 0,0 0-1,0 0 1,0 0 0,0 0 0,0 0-1,0 0 1,0 0 0,0 0 0,0 0-1,0 0 1,0 0 0,0-1 0,0 1-1,1 0 1,-1 0 0,0 0 0,0 0-1,0 0 1,0 0 0,0 0 0,0 0-1,0 0 1,0 0 0,0 0 0,0 0-1,0 0 1,1 0 0,-1 0 0,0 0-1,0 0 1,0 0 0,0 0 0,0 0-1,0 0 1,0 1 0,0-1 0,0 0-1,0 0 1,0 0 0,0 0 0,0 0-1,0 0 1,1 0 0,-1 0 0,0 0-1,0 0 1,0 0 0,0 0 0,0 0-1,0 0 1,0 0 0,0 1 0,0-1-1,0 0 1,0 0 0,0 0 0,0 0-1,0 0 1,0 0 0,0 0 0,0 10 114,-4 9 118,3-15-174,1 0 0,-1 0 0,0-1 0,1 1 0,0 0 0,0 0 0,0 0 0,1 0 0,-1 0 0,2 5 0,-1-8-36,0 1 1,-1-1-1,1 0 0,0 0 1,0 1-1,0-1 1,-1 0-1,1 0 0,1 0 1,-1 0-1,0 0 1,0 0-1,0-1 0,0 1 1,1 0-1,-1 0 1,0-1-1,1 1 0,-1-1 1,0 1-1,1-1 1,-1 0-1,1 1 1,-1-1-1,0 0 0,1 0 1,-1 0-1,1 0 1,-1 0-1,1 0 0,2-1 1,8-2 65,0 0-1,0 0 1,0-2 0,-1 1 0,1-1 0,-1-1 0,0 0-1,-1 0 1,17-14 0,0-2 40,-1-1-1,28-32 1,-26 23-26,-2-1 0,30-50 0,-43 61-105,-1 0-1,-1 0 0,-1-1 1,-1-1-1,7-28 0,-16 50-2,1 0-1,-1 1 0,1-1 1,-1 0-1,1 0 0,-1 1 1,0-1-1,0 0 0,0 0 1,0 0-1,0 1 0,-1-1 0,1 0 1,0 0-1,-1 1 0,1-1 1,-1 0-1,0 1 0,-1-4 1,2 5 1,-1 0 1,1 0-1,0 0 1,-1-1-1,1 1 1,-1 0-1,1 0 1,0 0-1,-1 0 1,1 0-1,-1 0 1,1 0-1,0 0 1,-1 0-1,1 0 1,-1 0-1,1 0 1,0 0-1,-1 0 1,1 0-1,-1 0 1,1 0 0,0 1-1,-1-1 1,0 0-1,-14 15-51,5-2 37,1 1 0,1 1-1,0 0 1,1 0 0,1 0 0,-5 19-1,2-2 17,1 1-1,-3 36 1,9-46 5,0-1-1,2 1 1,0-1 0,1 1-1,2-1 1,0 0-1,2 1 1,11 35 0,-12-47-41,1 0 1,0 0 0,0-1-1,1 0 1,0 0 0,1 0-1,0-1 1,1 0 0,0 0-1,0-1 1,1 0 0,0 0-1,0-1 1,1 0 0,0-1 0,0 0-1,0-1 1,15 6 0,-20-9-13,0-1 1,0 1 0,0-1 0,1 0-1,-1-1 1,0 1 0,1-1 0,-1 0-1,6-1 1,-10 1 29,1 0 0,-1-1 0,1 1 0,-1 0 1,0-1-1,1 1 0,-1-1 0,1 1 0,-1-1 0,0 0 0,0 0 0,1 1 0,-1-1 0,0 0 1,0 0-1,0 0 0,0 0 0,0 0 0,0-1 0,0 1 0,0 0 0,0 0 0,-1-1 0,1 1 1,-1 0-1,1-1 0,-1 1 0,1-1 0,-1 1 0,0-1 0,1 1 0,-1-1 0,0 1 0,0 0 1,0-4-1,-1 1-31,0 0 1,0-1-1,0 1 0,0 0 1,-1 0-1,0 0 1,0 0-1,0 0 1,0 0-1,-6-7 1,-32-35-341,33 40 334,-36-35-88,-3 3 1,-77-51-1,28 21 1610,94 67-1401,1 1 0,-1 0 1,0-1-1,1 1 0,-1-1 1,0 1-1,1-1 0,-1 0 1,1 1-1,-1-1 0,1 0 1,-1 1-1,1-1 0,0 0 0,-1 1 1,1-1-1,0 0 0,-1-1 1,1 2-40,0 0 0,1-1 0,-1 1 1,0 0-1,0-1 0,0 1 0,1 0 0,-1-1 1,0 1-1,1 0 0,-1-1 0,0 1 0,0 0 1,1 0-1,-1 0 0,0-1 0,1 1 0,-1 0 1,1 0-1,-1 0 0,0 0 0,1 0 0,-1-1 1,1 1-1,0 0 0,38-2 540,-26 3-326,49-3 73,67-2-672,-106 2 291,-1-1 1,0-1-1,35-11 0,6-10-75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212 295 16131,'-4'-3'68,"-1"0"0,0 0-1,0 0 1,0 1-1,-1 0 1,1 0 0,0 0-1,-1 1 1,1 0-1,-1 0 1,0 0 0,1 1-1,-1-1 1,0 1-1,1 1 1,-1-1 0,0 1-1,1 0 1,-1 0-1,1 1 1,-1 0-1,1 0 1,0 0 0,-8 4-1,8-4-51,1 1-1,0-1 1,0 0-1,-1 1 1,1 0-1,1 0 1,-1 0 0,0 1-1,1-1 1,0 1-1,0 0 1,0 0-1,0 0 1,0 0-1,1 1 1,0-1-1,0 0 1,0 1 0,0 0-1,1-1 1,0 1-1,0 0 1,0 0-1,1 0 1,-1 0-1,1 0 1,0 0-1,1 7 1,0-9-9,0-1 1,0 1-1,0-1 1,0 1-1,0-1 1,1 0-1,-1 1 0,1-1 1,-1 0-1,1 0 1,0 0-1,0 0 1,0 0-1,0-1 0,0 1 1,0 0-1,1-1 1,-1 0-1,0 1 1,1-1-1,-1 0 0,1 0 1,-1-1-1,1 1 1,-1 0-1,1-1 1,0 0-1,3 1 0,4-1 5,-1 1 0,1-2-1,-1 1 1,1-1-1,0-1 1,-1 0-1,10-3 1,0-1-24,0-2-1,0-1 1,-1 0 0,-1-1-1,1-1 1,20-18 0,-5 2 34,58-64-1,-69 66 127,-2 0 0,21-33 0,-35 47-25,1 0-1,-2 0 1,0 0-1,0 0 1,-1-1 0,0 0-1,-1 0 1,3-19-1,-6 31-96,0-1 1,0 0-1,0 0 0,0 0 0,0 0 0,0 1 0,0-1 0,0 0 1,0 0-1,-1 0 0,1 0 0,0 1 0,0-1 0,-1 0 0,1 0 0,-1 1 1,1-1-1,-1-1 0,0 2-8,1 0-1,0 0 1,-1 0 0,1 0 0,-1 0-1,1 0 1,-1-1 0,1 1 0,-1 0-1,1 0 1,-1 1 0,1-1-1,-1 0 1,1 0 0,-1 0 0,1 0-1,0 0 1,-1 0 0,1 1 0,-1-1-1,1 0 1,-1 0 0,1 1 0,0-1-1,-1 0 1,1 1 0,0-1 0,-1 0-1,1 1 1,0-1 0,-1 1 0,-6 8 99,0 0 0,0 0 1,1 1-1,0 0 0,1 0 1,0 0-1,-5 16 0,-1 8-29,-8 39 0,15-55-161,1 0-1,1 1 0,0-1 1,2 0-1,0 1 0,3 19 1,-3-32 81,1-1 0,1 1 0,-1-1 0,1 1 0,0-1 0,0 0 0,1 0 0,0 0 0,0 0 0,5 7 0,-6-9 11,1-1 0,0 1 0,0-1 0,0 1 0,0-1 0,0 0 0,0 0 0,1-1 0,-1 1 0,1-1 0,-1 1 0,1-1 0,0 0 0,-1-1 0,1 1 0,0-1 0,5 1 0,32-6-48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 14219,'-44'42'1565,"20"-21"-920,2 2 1,0 0 0,-21 30 0,42-51-601,0-1 0,0 1 0,0 0 0,0 0 0,0-1 0,0 1 1,1 0-1,-1 0 0,1 0 0,-1 0 0,1 4 0,0-6-39,0 1-1,0 0 1,0 0 0,0-1-1,0 1 1,1 0-1,-1 0 1,0-1 0,1 1-1,-1 0 1,0-1-1,1 1 1,-1 0 0,1-1-1,-1 1 1,1-1-1,-1 1 1,1-1-1,-1 1 1,1-1 0,1 1-1,0 0-37,1 0-1,0 0 1,-1 0-1,1 0 0,0-1 1,0 0-1,0 1 1,-1-1-1,1 0 0,0 0 1,0-1-1,0 1 1,0-1-1,4 0 1,6-4-114,0 1 1,0-2 0,-1 0-1,1 0 1,-1-1-1,-1-1 1,1 0 0,-1 0-1,13-14 1,-9 8 218,-1-1 1,0-1 0,-1 0-1,-1-1 1,17-31-1,-22 33 316,-7 13-61,-1 4 31,-14 26 471,6-7-505,1 0-1,-8 36 1,14-49-275,0 0 0,1 1 1,0 0-1,1-1 0,0 1 0,0 0 1,1-1-1,0 1 0,3 15 0,-2-21-41,-1 0 0,0-1 0,1 1-1,-1 0 1,1-1 0,0 1-1,0-1 1,0 1 0,0-1-1,1 0 1,-1 0 0,0 0-1,1 0 1,-1 0 0,1-1-1,0 1 1,0-1 0,0 0-1,-1 0 1,1 0 0,0 0-1,0 0 1,1-1 0,-1 1 0,0-1-1,0 0 1,4 0 0,2 0-62,1 0-1,-1-1 1,0 0 0,0-1 0,0 0 0,0-1 0,-1 1 0,11-6 0,-5 1-290,-1 0 0,26-18 0,-34 21 227,-1 1 0,0-1-1,1 0 1,-2 0 0,1 0 0,0-1 0,-1 0-1,1 1 1,-1-1 0,-1 0 0,4-7 0,-4-7-374,-7 10-31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20748,'7'0'1865,"-2"0"-1465,-4 3-384,0-2 832,2 4-720,-3-1-32,-5-3-120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8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14067,'-1'6'1440,"1"7"-1056,0 4-536,3 0 1641,4 0-1385,3-1-96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17084,'0'0'1608,"-4"11"-1072,-1 8-240,1 12 728,-2 5-199,3 9-369,1 2-288,2 3-624,0-4-257,2-10 577,3-5-104,-2-11-104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 15763,'0'-1'60,"0"1"-1,0 0 1,0 0-1,0-1 0,0 1 1,0 0-1,0 0 1,0-1-1,0 1 0,0 0 1,0 0-1,0-1 1,0 1-1,0 0 0,0 0 1,0-1-1,0 1 1,0 0-1,0 0 0,0-1 1,0 1-1,-1 0 1,1 0-1,0 0 0,0-1 1,0 1-1,0 0 1,-1 0-1,1 0 1,0-1-1,0 1 0,0 0 1,-1 0-1,1 0 1,-6 7 702,-6 21 436,-1 26-991,2 1 1,3 0-1,2 1 1,2 90-1,4-137-212,0 10-17,5 32 0,-5-47 16,1 1 0,1 0 0,-1 0 0,1 0 0,-1-1 0,1 1 0,1-1 0,-1 1 0,1-1 0,-1 0 0,6 6 0,-7-9 4,1 0 1,-1 1-1,1-1 0,0 0 0,-1 0 0,1 0 1,0 0-1,0 0 0,0 0 0,-1-1 1,1 1-1,0 0 0,0-1 0,0 0 1,0 1-1,0-1 0,0 0 0,0 0 0,0 0 1,0-1-1,1 1 0,-1 0 0,-1-1 1,1 1-1,0-1 0,0 1 0,0-1 0,0 0 1,0 0-1,0 0 0,1-2 0,6-2 9,-1-1 1,0-1-1,0 1 0,13-16 0,-7 7 64,-1-1 0,0-1 1,-1 0-1,-1-1 1,-1 0-1,0-1 0,6-20 1,-21 55-39,0 0 1,0 0 0,2 0 0,-3 29 0,6-40-48,0-1 0,0 0 0,0 0 0,1 0 0,-1 1 0,1-1 0,0 0 0,0 0 0,1 0 0,3 7 0,-3-9 3,-1 0 1,1 0 0,-1 0-1,1 0 1,0 0-1,0 0 1,0-1-1,0 1 1,0-1-1,0 0 1,1 1 0,-1-1-1,0 0 1,1 0-1,-1 0 1,0-1-1,1 1 1,-1-1 0,6 1-1,3-1-85,0 0-1,0-1 1,1 0-1,-1-1 1,0-1-1,0 1 1,-1-2 0,13-4-1,-13 4-56,0 0 0,0 1 1,1 0-1,-1 0 0,1 2 0,0-1 1,0 1-1,13 1 0,-22 0 128,-1 0-1,1 1 0,-1-1 1,1 1-1,-1-1 1,0 1-1,1-1 1,-1 1-1,0 0 1,1 0-1,-1 0 1,0 0-1,0 0 1,0 0-1,0 0 1,0 0-1,0 0 1,0 0-1,0 0 1,0 1-1,-1-1 1,1 0-1,0 1 1,-1-1-1,1 0 1,-1 1-1,0-1 1,1 1-1,-1-1 1,0 1-1,0 2 0,0 5-2,0 1-1,0-1 0,-1 0 1,-2 10-1,2-10 26,-42 197 1018,19-97-100,14-59-470,5-18 16,-2-1 0,-15 42 0,20-68-428,-1 0 1,0 0-1,0 0 0,0-1 0,0 0 0,-1 1 0,0-1 0,0 0 0,0-1 0,0 1 1,-1-1-1,1 0 0,-1 0 0,0 0 0,0-1 0,-10 4 0,11-4-11,0-1-1,-1 1 1,1-1-1,-1 0 1,1-1-1,-1 1 0,1-1 1,-1 0-1,1 0 1,-1 0-1,1-1 1,0 1-1,-1-1 1,1 0-1,-1-1 1,1 1-1,0-1 0,0 1 1,0-1-1,-7-5 1,8 4-8,0 1 1,1-1 0,-1 0-1,1 0 1,-1-1-1,1 1 1,0 0 0,0-1-1,0 1 1,1-1-1,-1 0 1,1 1 0,0-1-1,0 0 1,1 0-1,-1 0 1,1 0 0,-1 0-1,1 0 1,0 0-1,1 0 1,-1 0-1,1 0 1,0 0 0,0 1-1,1-5 1,2-6 10,1 1 1,0 1-1,1-1 1,1 1-1,0 0 1,9-13-1,1 3-71,2 1 1,0 0 0,38-31-1,73-44-978,-15 12 454,-65 41 250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18860,'28'0'2008,"-5"0"-1455,-15-1-401,-6 1 888,-7-3-488,-8 0-56,-10-3-448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14651,'5'-2'1785,"1"2"-1145,-2 8-152,-1 7 808,-1 15-264,-2 6-112,-5 12-263,0 5-153,-1 4-280,-1 0-160,0-8-384,1-6-288,5-20-377,1-12 745,2-21-192,0-14-192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16772,'3'0'1816,"-1"5"-1264,1-2-248,2 1 856,0-1-952,3 0-400,-3 0 352,-3 4-168,-5 2-208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 14267,'0'0'27,"0"0"0,1 0 1,-1 0-1,0 0 0,0-1 0,0 1 0,0 0 1,0 0-1,0 0 0,0 0 0,0 0 0,1 0 0,-1 0 1,0-1-1,0 1 0,0 0 0,0 0 0,0 0 1,0 0-1,0-1 0,0 1 0,0 0 0,0 0 1,0 0-1,0 0 0,0 0 0,0-1 0,0 1 0,0 0 1,0 0-1,0 0 0,0 0 0,0 0 0,-1-1 1,1 1-1,0 0 0,0 0 0,0 0 0,0 0 0,0 0 1,0 0-1,0 0 0,0-1 0,-1 1 0,1 0 1,0 0-1,0 0 0,0 0 0,0 0 0,0 0 1,0 0-1,-1 0 0,1 0 0,0 0 0,0 0 0,0 0 1,0 0-1,0 0 0,-1 0 0,1 0 0,0 0 1,0 0-1,0 0 0,0 0 0,-1 0 0,1 0 0,-12 7 438,6 1-229,0 0 0,0-1 0,1 2 0,0-1 0,0 1 1,-5 13-1,-19 61 331,20-52-518,0 1-1,-4 41 0,12-65-34,0 1-1,0-1 0,1 0 0,1 1 0,-1-1 0,1 0 0,0 1 0,1-1 0,0 0 0,1 0 0,-1 0 0,1-1 1,1 1-1,6 11 0,-7-16 6,-1 0 0,1 0 0,-1 0-1,1 0 1,0-1 0,0 0 0,0 1 0,0-1 0,1 0 0,-1-1 0,1 1 0,-1 0 0,1-1 0,-1 0 0,1 0 0,0 0 0,0 0 0,-1-1 0,1 1-1,0-1 1,0 0 0,0 0 0,0-1 0,0 1 0,-1-1 0,1 0 0,0 1 0,-1-2 0,7-2 0,3-1 50,-1 0 0,0-2 0,0 1 1,-1-2-1,1 1 0,-2-2 0,14-12 0,-4 1 89,0-1 0,-2-2 0,0 0 0,20-36-1,-29 42-47,0 0-1,0-1 0,-2 0 0,0 0 1,-2-1-1,0 1 0,4-29 0,-10 31 74,1 16-180,0 0 1,0 0-1,0-1 0,0 1 0,0 0 0,0 0 0,0 0 1,-1 0-1,1 0 0,0 0 0,0 0 0,0 0 0,0 0 1,0-1-1,0 1 0,0 0 0,-1 0 0,1 0 0,0 0 1,0 0-1,0 0 0,0 0 0,0 0 0,-1 0 0,1 0 1,0 0-1,0 0 0,0 0 0,0 0 0,0 0 1,0 0-1,-1 0 0,1 0 0,0 0 0,0 0 0,0 1 1,0-1-1,0 0 0,0 0 0,-1 0 0,1 0 0,0 0 1,0 0-1,0 0 0,0 0 0,0 0 0,0 1 0,-2 0 12,1 1 0,-1 0 0,1 0 0,-1 0-1,1 0 1,0 1 0,0-1 0,-1 3-1,-4 14 23,1 2-1,0-1 0,2 1 0,-3 36 0,6-47-40,0 0 1,0 0-1,1 0 1,0 0-1,1 0 1,0 0 0,1 0-1,0-1 1,0 1-1,1-1 1,9 17-1,-10-22 3,0 0-1,0 0 1,1 0-1,-1 0 1,1 0-1,0-1 1,0 0-1,0 0 1,0 0-1,1 0 1,-1-1-1,1 0 1,0 0-1,0 0 1,-1 0-1,8 1 1,-4-2 9,-1 0 1,1-1-1,0 0 0,-1 0 1,1-1-1,0 0 0,-1 0 1,1 0-1,-1-1 0,10-4 1,-6 2 57,0-1 1,0 0-1,0-1 0,-1 0 1,0 0-1,0-2 1,0 1-1,-1-1 0,0 0 1,-1-1-1,1 0 1,-2 0-1,14-21 0,-19 26-15,0 0 0,0-1 0,0 1 0,-1-1 0,1 1 0,-1-1 0,0 1 0,-1-1 0,1 0 0,-1 0 0,0 1 0,0-1 0,0 0 0,0 0 0,-1 1 0,-2-9 0,1 8-11,0 0 0,-1 0 0,1 1 0,-1-1 0,0 1 0,0 0 0,0 0 0,-1 0-1,0 0 1,1 0 0,-1 1 0,0 0 0,-1 0 0,-8-5 0,-71-29 39,84 37-88,0 0 0,0 0 0,-1 0 0,1 0 0,0 0 0,0 0 0,-1 0 0,1 0 0,0 0 0,0 0 0,-1 0 0,1 0 0,0 0 0,0-1 0,0 1 0,-1 0 0,1 0 1,0 0-1,0 0 0,0-1 0,0 1 0,-1 0 0,1 0 0,0 0 0,0-1 0,0 1 0,0 0 0,0 0 0,0-1 0,0 1 0,0 0 0,0 0 0,-1-1 0,1 1 0,0 0 0,0 0 0,0-1 0,0 1 0,1 0 0,-1 0 1,0-1-1,0 1 0,0 0 0,0 0 0,0-1 0,0 1 0,0 0 0,0 0 0,0 0 0,1-1 0,-1 1 0,0 0 0,0 0 0,0 0 0,0-1 0,1 1 0,-1 0 0,0 0 0,0 0 0,1 0 0,15-8-701,-13 7 582,101-36-1797,-57 20 1297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2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18820,'-10'11'396,"0"0"1,1 0-1,0 1 1,0 1-1,1 0 0,1 0 1,0 0-1,-8 26 0,7-16-106,2 0 0,0 1 0,2 0 0,-3 38 0,6-50-249,2 0 0,0 0-1,0 0 1,1 0 0,0-1 0,1 1 0,1-1-1,8 20 1,-11-28-45,1 1 0,0 0 0,0-1 0,1 0 0,-1 1-1,1-1 1,0 0 0,-1-1 0,1 1 0,1 0 0,-1-1 0,6 4 0,-7-5-8,1 0 1,0 0-1,0 0 1,-1-1-1,1 1 1,0-1-1,0 1 1,0-1-1,0 0 1,0 0-1,0-1 1,0 1-1,-1 0 1,1-1 0,0 0-1,0 0 1,0 1-1,-1-2 1,5-1-1,0-1-18,-1 0 0,0 0 0,0-1 0,0 0 0,0-1 0,-1 1 0,6-7 0,-6 6 2,0 0 1,0 1 0,1 0 0,0 0-1,12-8 1,-18 12 27,1 1 0,-1 0-1,1 0 1,-1 0 0,1-1 0,0 1 0,-1 0-1,1 0 1,-1 0 0,1 0 0,-1 0 0,1 0 0,0 0-1,-1 0 1,1 0 0,-1 0 0,1 1 0,0-1-1,-1 0 1,1 0 0,-1 0 0,1 1 0,-1-1-1,1 0 1,-1 1 0,1-1 0,-1 1 0,1-1-1,-1 0 1,0 1 0,1-1 0,-1 1 0,1-1 0,-1 1-1,0-1 1,0 1 0,1-1 0,-1 1 0,0-1-1,0 1 1,0 0 0,1-1 0,-1 2 0,6 29 45,-6-26-33,2 20 41,5 29 23,-6-51-71,-1 0 0,1-1 0,0 1 0,0 0 0,0-1 1,0 1-1,0-1 0,1 1 0,-1-1 0,1 0 0,-1 1 0,1-1 1,0 0-1,0 0 0,3 2 0,-4-3-15,0 0 0,1-1 0,-1 1 0,1 0 0,0-1 0,-1 1 0,1-1 0,-1 1 0,1-1 0,0 0 0,-1 1 0,1-1 0,0 0 0,0 0 0,-1-1 0,1 1 0,0 0 0,-1 0 0,1-1 0,-1 1 0,1-1 0,0 1 0,-1-1 0,2-1 0,3-2-188,0 0 0,0 0 0,0-1 0,7-7 0,16-12-406,-36 36 304,-2 3 96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15363,'-10'16'1569,"1"5"-1049,-1 12-136,3 7 744,0 6-488,1 3-56,8-5-64,-1-1-63,8-7-185,1-6-184,3-12-312,-5-11-209,4-7-447,1-9 2241,-5-12-1465,2-11 0,5-14-33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46 190 16644,'-12'-5'1792,"0"5"-1312,1 9-232,2 2 1032,8 5-1000,3 3-576,13-1 296,6 1-152,12-3-120</inkml:trace>
  <inkml:trace contextRef="#ctx0" brushRef="#br0" timeOffset="0.6">382 303 15339,'-5'1'177,"1"0"0,-1 0 0,0 1-1,1 0 1,0 0 0,-1 0 0,1 0-1,0 1 1,0 0 0,0-1 0,-4 6 0,-2 1 156,0 1 0,-13 18 0,14-15-124,1 0 0,0 1 0,0 0-1,1 0 1,1 0 0,1 1 0,-7 25 0,11-32-149,-1-1 1,2 1-1,-1-1 1,1 1-1,0 0 1,0-1-1,3 15 1,-2-17-34,1-1 1,-1 0-1,1 0 1,-1 0-1,1 0 1,0-1-1,1 1 1,-1 0-1,1-1 1,-1 1-1,1-1 1,0 0-1,0 0 1,7 4-1,-6-4-20,1 0 0,0-1 0,0 1-1,0-1 1,0-1 0,0 1 0,0-1 0,1 0-1,-1 0 1,0 0 0,1-1 0,-1 0 0,0 0-1,1 0 1,-1-1 0,1 1 0,-1-1 0,0-1 0,8-2-1,3-1-19,0-2 1,0 0-1,-1-1 0,27-19 0,-12 6-8,-1-2 1,0-1-1,-2-1 0,-1-2 0,40-53 0,-54 63 22,0-1 0,-1 0 0,-1-1 0,0 0 0,-2-1-1,0 0 1,-1 0 0,-1-1 0,-1 0 0,-1 0 0,2-29-1,-6 44 8,1 0-1,-2 1 0,1-1 0,-1 1 0,1-1 0,-1 1 0,-1-1 0,1 1 0,-1-1 0,0 1 0,0 0 0,-1 0 0,0 0 0,1 0 0,-2 1 0,1-1 0,0 1 0,-1-1 0,0 1 1,0 0-1,0 1 0,-1-1 0,1 1 0,-1 0 0,0 0 0,-7-4 0,5 5 1,0-1-1,-1 1 1,1 0 0,-1 1 0,1-1-1,-1 2 1,0-1 0,1 1 0,-1 0-1,0 0 1,1 1 0,-1 0-1,1 1 1,-1 0 0,1 0 0,-1 0-1,1 1 1,-11 6 0,14-7-4,-1 0 0,1 1 1,0 0-1,0 0 0,1 0 0,-1 0 1,0 1-1,1-1 0,-5 8 1,7-9-14,0 0 1,0-1 0,0 1-1,0 0 1,1 0 0,-1 0-1,1 0 1,-1 0 0,1 0 0,0 0-1,0 0 1,0 0 0,0 0-1,0 0 1,0 0 0,1 0 0,-1 0-1,0 0 1,1-1 0,0 1-1,-1 0 1,1 0 0,0 0-1,0 0 1,0-1 0,2 4 0,6 4-90,-1 0-1,1-1 1,1 1 0,-1-2 0,1 1 0,16 8 0,19 14-185,-35-22 333,0 0 0,-1 1 1,-1 0-1,1 1 0,-1 0 0,-1 0 0,0 0 0,0 1 1,-1 0-1,0 1 0,-1-1 0,-1 1 0,0 0 1,0 0-1,-1 0 0,-1 1 0,0-1 0,1 20 1,-3-27 75,0-1-42,0 1-1,1 0 1,-1-1 0,1 1 0,0-1-1,1 1 1,1 5 0,3-2 360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16396,'0'26'2056,"-7"7"-1296,-7 16-344,-1 4 1961,4 6-1817,5 2-120,8-6-456,6-7-280,9-18-640,2-11-873,5-22 1425,-4-14-288,-5-23-272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9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12515,'8'20'1480,"-1"7"-984,-5 22-224,1 5 1873,5 14-1961,2-1-48,6-1-168,1-4-88,2-12-104,-3-9-56,-5-21-137,-4-8-391,-8-22 528,-8-10-144,-17-19 104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15963,'4'-3'1689,"1"3"-1081,-4 2-272,6 1 880,3 1-648,10-1-744,5 1-312,12 0 160,5 2 88,5 0-168,5 2-184</inkml:trace>
  <inkml:trace contextRef="#ctx0" brushRef="#br0" timeOffset="1">430 138 13315,'-4'12'504,"-2"1"-1,1-1 1,-1 0 0,-1-1 0,0 1 0,-1-1-1,0-1 1,0 0 0,-2 0 0,1 0 0,-1-1-1,-12 9 1,28-20-809,-1 1 0,1 0 0,0 1-1,8-1 1,-7 1 64,7 0-96,0 1 1,0 0-1,0 1 0,0 0 0,0 1 0,0 1 1,0 0-1,23 11 0,-27-10 287,0 0 1,0 1-1,0 0 0,-1 0 1,0 1-1,0 0 0,-1 1 0,0 0 1,0 0-1,-1 0 0,10 16 1,-16-22 120,1 0 0,-1 1 0,0-1 1,0 1-1,0-1 0,0 1 0,0-1 1,0 1-1,-1 0 0,1-1 0,-1 1 0,0 0 1,0-1-1,0 1 0,0 0 0,0-1 0,0 1 1,-1 0-1,0-1 0,1 1 0,-1 0 1,0-1-1,0 1 0,0-1 0,-1 0 0,1 1 1,0-1-1,-1 0 0,0 0 0,0 0 1,1 0-1,-1 0 0,0 0 0,0 0 0,-1-1 1,1 1-1,0-1 0,-3 2 0,-7 3 331,0 0 0,0-1 0,-1 0 0,1-1 1,-1 0-1,-20 3 0,23-6-242,-1 1 1,1-1 0,-1-1 0,1 0 0,-15-2 0,21 1-136,0 1 1,1-1-1,-1 0 1,0 0 0,1 0-1,-1-1 1,1 1-1,-1-1 1,1 0-1,0 0 1,0 0 0,0 0-1,0 0 1,0-1-1,0 0 1,1 1-1,-1-1 1,-3-5 0,-5-27-46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250 361 14771,'11'-43'1449,"10"-70"1,-19 96-1079,-1-1 1,-1 1-1,0-1 1,-1 1-1,-1 0 1,0 0-1,-6-19 1,7 33-306,0 0 0,0 0 0,0 0 1,0 0-1,-1 0 0,1 0 0,-1 1 0,0-1 1,0 0-1,0 1 0,0 0 0,0-1 0,-1 1 1,-2-2-1,4 3-49,-1 0 1,0 0-1,0 1 0,1-1 1,-1 1-1,0-1 1,0 1-1,0 0 0,0-1 1,1 1-1,-1 0 1,0 0-1,0 0 0,0 1 1,0-1-1,1 0 1,-1 1-1,0-1 1,0 1-1,0 0 0,1-1 1,-1 1-1,0 0 1,1 0-1,-3 2 0,-5 3-6,1 1 1,0 1-1,0-1 0,0 1 0,1 0 0,0 1 0,-9 15 0,-3 7-31,-13 34 1,18-34 21,2 2 0,1 0 0,1 0 0,2 1 1,1 0-1,2 0 0,1 1 0,2-1 0,1 1 1,2 0-1,1 0 0,2-1 0,10 43 0,14 34 41,-11-51-44,-4 1-1,11 101 1,-25-134 50,-3-19 69,4-9-111,-1 0-1,1 0 1,-1 0 0,1-1 0,0 1 0,-1 0 0,1 0 0,0 0 0,-1 0 0,1-1 0,0 1 0,-1 0 0,1 0 0,0-1 0,0 1 0,-1 0 0,1-1 0,0 1 0,0 0 0,-1-1 0,1 1 0,0 0 0,0-1 0,0 1 0,0 0 0,0-1 0,-1 0-1,-5-17 91,-1 0-1,2-1 0,1 1 1,0-1-1,-1-20 1,1 9-15,-18-143 141,19 138-215,2 0 0,6-67-1,-4 93-9,1 1 0,0-1-1,0 1 1,0 0 0,1 0 0,1 0-1,-1 0 1,6-8 0,-6 12-2,0 0 1,0 0-1,0 0 1,1 1 0,-1-1-1,1 1 1,0 0 0,0 0-1,0 0 1,0 1 0,0-1-1,1 1 1,-1 0-1,1 0 1,7-1 0,-2 0-16,1 2 1,-1-1-1,1 1 1,-1 1-1,1 0 0,-1 1 1,1 0-1,-1 0 1,1 1-1,14 4 1,-20-4 7,0 0 0,0-1 1,0 2-1,-1-1 0,1 0 0,0 1 1,-1 0-1,0 0 0,0 1 0,1-1 1,-2 1-1,1 0 0,0 0 0,-1 0 1,0 0-1,0 0 0,0 1 1,-1 0-1,1-1 0,-1 1 0,0 0 1,2 8-1,-3-3-4,1 0 1,-2 0-1,1 0 0,-1 0 1,-1 0-1,-2 15 1,-17 59 53,10-47 73,22-94 364,8-104-1,-20 160-475,0-1-1,0 1 1,0-1-1,0 1 1,0 0-1,0-1 1,1 1-1,-1 0 1,0-1-1,1 1 1,-1 0-1,1 0 1,-1-1-1,1 1 1,0 0-1,0 0 1,-1 0-1,1 0 1,0 0-1,2-2 1,-1 3-7,0-1 1,0 1 0,0 0-1,-1 0 1,1 0 0,0 0 0,0 0-1,0 0 1,0 0 0,0 1-1,0-1 1,0 1 0,3 0-1,22 6-62,0-1 0,0-2 0,1-1-1,-1-1 1,33-1 0,-44-2 56,1-1-1,-1 0 1,1-1 0,-1 0 0,0-1-1,0-1 1,-1-1 0,1 0 0,24-15-1,-34 17 30,0-1 0,-1 0-1,1 1 1,-1-2 0,0 1 0,-1 0-1,7-10 1,-10 13-8,0 0-1,0 1 1,0-1-1,0 0 1,-1 0-1,1-1 1,0 1-1,-1 0 1,1 0-1,-1 0 1,0 0-1,0-4 0,0 5-2,0 0 0,-1 0 0,1-1 0,-1 1 0,1 0 0,-1 0 0,1 0 0,-1 0 0,0-1 0,1 1-1,-1 0 1,0 0 0,0 0 0,0 1 0,0-1 0,0 0 0,0 0 0,0 0 0,0 1 0,0-1 0,0 0-1,-2 0 1,-2 0 0,1-1 1,-1 1-1,1 0 0,-1 1 0,1-1 0,-1 1 0,1 0 0,-1 0 0,0 1 0,1-1 0,-1 1 0,1 0 0,-1 0 0,1 0 0,0 1 1,-1 0-1,1 0 0,-7 4 0,-1 0 5,1 1 1,1 1-1,-1 0 0,1 0 1,-13 15-1,16-16-2,1 1 0,0 1-1,0-1 1,1 1 0,0 0-1,1 0 1,0 0 0,0 0 0,1 1-1,0 0 1,1 0 0,0 0-1,-1 12 1,3-17 2,0-1 1,0 1-1,0 0 1,0-1-1,1 1 0,0-1 1,0 0-1,0 1 1,1-1-1,-1 0 0,1 1 1,0-1-1,0 0 0,0 0 1,1 0-1,-1-1 1,1 1-1,0-1 0,0 1 1,0-1-1,1 0 0,-1 0 1,1 0-1,0-1 1,-1 1-1,1-1 0,0 0 1,1 0-1,-1 0 0,0-1 1,6 2-1,-2-1 24,1 0 0,0-1 0,0 0 0,0 0-1,0-1 1,0 0 0,17-3 0,19-7 87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94 14651,'2'-2'248,"1"-1"0,-1 1-1,0-1 1,0 0 0,0 0 0,0 0 0,0 0-1,-1 0 1,1 0 0,-1 0 0,0-1-1,2-5 1,-3 7-138,0 0 0,0 1 1,0-1-1,-1 0 0,1 1 0,0-1 0,-1 0 0,1 1 0,-1-1 0,1 0 1,-1 1-1,0-1 0,1 1 0,-1-1 0,0 1 0,0 0 0,0-1 0,-1 1 1,1 0-1,0 0 0,0 0 0,-1-1 0,1 1 0,0 1 0,-1-1 0,1 0 1,-1 0-1,-2-1 0,-1 1 30,0-1-1,0 1 1,0-1 0,-1 1-1,1 1 1,0-1 0,-1 1-1,1 0 1,0 0 0,-1 0-1,1 1 1,0 0 0,0 0 0,0 0-1,-9 4 1,1 0-42,0 1-1,0 0 1,1 1-1,-22 15 1,27-16-84,1-1 1,0 1-1,0 1 1,0-1-1,1 1 0,0-1 1,-7 12-1,10-14-14,0 0-1,0-1 1,1 1-1,-1 0 1,1 0-1,0 0 1,0 0-1,0 0 1,1 1 0,-1-1-1,1 0 1,0 0-1,0 0 1,1 0-1,-1 0 1,1 1-1,1 4 1,-1-7-4,0 1 0,1-1 0,-1 1 0,1-1 0,0 0 0,0 1 0,0-1 0,0 0 1,0 0-1,0-1 0,0 1 0,1 0 0,-1-1 0,1 1 0,-1-1 0,1 0 0,0 0 0,-1 0 0,1 0 0,0 0 1,0 0-1,-1-1 0,6 1 0,1 0-12,0-1 1,1 1-1,-1-2 1,0 1-1,1-1 1,8-3-1,-2 0-19,0-2 0,0 0 0,-1 0 0,0-2 0,-1 1 0,0-2 0,0 0 0,0-1 0,-1 0 0,-1-1 0,20-23 0,-48 90-257,-55 171 168,-58 165 656,127-385-529,0-4-29,1 0 0,0 1 1,0-1-1,0 1 0,0 0 0,0 4 1,4-4-541,2-8 38,6-10 53,2-14 737,10-30 0,-10 26-371,12-34-112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75 15443,'-7'6'567,"1"0"0,-1 0 0,1 1 0,1-1-1,-1 1 1,-7 14 0,0-1-160,1 0 0,-12 29 0,21-43-352,1 1-1,0-1 1,1 1-1,-1 0 1,1-1-1,0 1 0,1 13 1,0-18-41,0 0-1,0 1 1,1-1 0,-1 0-1,1 0 1,-1 0 0,1 1-1,0-1 1,0 0 0,0 0-1,0 0 1,0 0 0,0 0 0,1-1-1,-1 1 1,1 0 0,-1-1-1,1 1 1,0-1 0,-1 1-1,1-1 1,0 0 0,0 1-1,0-1 1,0 0 0,0 0 0,3 0-1,3 1 3,-1-1 0,1 0 0,0 0 0,-1-1 0,1 0 0,0 0 0,-1-1-1,1 0 1,-1 0 0,1-1 0,-1 0 0,1 0 0,-1-1 0,11-5 0,6-4-34,-1-1-1,40-29 1,24-28-155,-77 60 102,0 1 0,-1-1 0,0-1 0,0 0 1,-2 0-1,8-14 0,-15 25 67,0 0 0,1 0 0,-1 0 0,0 0 0,0 0 1,0 0-1,0 0 0,0 0 0,0 0 0,0 0 0,0 0 0,0 0 0,1 0 1,-1 0-1,0 0 0,0-1 0,0 1 0,0 0 0,0 0 0,0 0 0,0 0 1,0 0-1,0 0 0,0 0 0,0 0 0,0 0 0,0-1 0,0 1 0,0 0 1,0 0-1,0 0 0,0 0 0,0 0 0,0 0 0,0 0 0,0-1 0,0 1 1,0 0-1,0 0 0,0 0 0,0 0 0,0 0 0,0 0 0,0 0 0,0 0 1,0 0-1,0-1 0,0 1 0,0 0 0,0 0 0,-1 0 0,1 0 0,0 0 1,0 0-1,0 0 0,0 0 0,0 0 0,0 0 0,0 0 0,0 0 0,0 0 1,-1 0-1,1 0 0,0 0 0,0 0 0,0-1 0,-9 8-65,-11 12 92,11-7 78,1 0 0,-13 25 0,20-35-71,-1 1 1,1 1-1,-1-1 0,1 0 0,0 0 1,0 0-1,1 1 0,-1-1 0,1 0 1,-1 1-1,1-1 0,0 0 0,0 1 1,1-1-1,-1 0 0,1 1 0,0-1 1,1 6-1,0-8-10,0 1 1,-1 0-1,1 0 1,0-1-1,0 1 0,0-1 1,0 0-1,0 0 1,0 1-1,0-1 1,1-1-1,-1 1 0,0 0 1,1 0-1,-1-1 1,0 1-1,1-1 0,-1 0 1,1 0-1,-1 0 1,1 0-1,-1 0 1,0-1-1,4 0 0,8-1 8,1-1 0,21-7-1,-36 10-27,26-9-63,0 0-1,-1-2 0,-1-1 0,0-1 0,0-1 0,-1-1 0,-1-1 0,-1-1 0,0-1 0,28-32 1,-49 50 60,4-4-17,-1 1 0,0-1 1,0 0-1,-1 1 0,1-2 0,-1 1 1,1 0-1,-1 0 0,-1-1 0,3-7 1,-4 12 17,1-1 1,-1 1 0,0-1 0,0 1 0,0-1 0,0 1 0,0-1 0,0 1 0,0 0-1,0-1 1,0 1 0,0-1 0,0 1 0,0-1 0,0 1 0,0-1 0,0 1 0,-1 0 0,1-1-1,0 1 1,0-1 0,0 1 0,-1 0 0,1-1 0,0 1 0,0-1 0,-1 1 0,1 0 0,0 0-1,-1-1 1,1 1 0,-1 0 0,1-1 0,0 1 0,-1 0 0,1 0 0,-1 0 0,1 0-1,-1-1 1,-1 1 3,-1 0-1,1 1 0,0-1 0,0 0 0,0 1 0,0-1 0,0 1 1,0 0-1,-3 1 0,-5 3 45,1 0 1,-17 12-1,15-9 13,2 1 1,-1 0-1,2 0 0,-1 1 0,1 0 0,0 0 0,1 1 1,0 0-1,1 0 0,-9 23 0,14-33-52,1 1-1,-1 0 1,1 0-1,-1-1 1,1 1-1,0 0 1,0 0-1,0-1 1,0 1-1,0 0 1,0 0-1,0 0 1,0-1-1,1 1 1,-1 0 0,1 0-1,-1-1 1,1 1-1,0 0 1,0-1-1,0 1 1,0-1-1,0 1 1,0-1-1,0 0 1,0 1-1,0-1 1,1 0-1,-1 0 1,1 0-1,-1 1 1,1-2 0,-1 1-1,1 0 1,-1 0-1,1 0 1,0-1-1,-1 1 1,1-1-1,0 1 1,2-1-1,7 2-73,0 0 0,1-1 0,-1 0 0,0-1 0,15-2 0,4-2-237,-1-1 1,51-16-1,-48 12-110,59-10-1,-89 19 442,-1-1 0,1 1 1,-1 0-1,1 0 1,-1-1-1,1 1 0,0 0 1,-1 1-1,1-1 0,-1 0 1,1 0-1,-1 1 1,1-1-1,-1 1 0,1-1 1,-1 1-1,1 0 0,-1-1 1,0 1-1,1 0 1,-1 0-1,0 0 0,0 0 1,0 0-1,1 0 0,-1 0 1,0 1-1,-1-1 1,1 0-1,0 0 0,0 1 1,0-1-1,-1 1 0,1-1 1,0 3-1,15 21 632,-14-23-619,0 0 1,1 0-1,-1-1 1,0 1-1,1-1 0,0 0 1,-1 0-1,1 0 1,0 0-1,0 0 0,0 0 1,-1-1-1,1 1 1,0-1-1,0 0 1,0 0-1,0 0 0,3-1 1,8 0-26,-1-1 0,20-6 0,-30 7-19,46-15-209,18-4-983,-66 19 1099,0 1 1,0 0-1,1 0 1,-1-1 0,0 1-1,0 0 1,0 0-1,0 0 1,1 1-1,-1-1 1,0 0-1,0 0 1,1 1-1,-1-1 64,-1 1 0,0-1 0,0 0-1,0 0 1,1 1 0,-1-1 0,0 0 0,0 1-1,0-1 1,0 1 0,0-1 0,0 0-1,0 1 1,0-1 0,0 0 0,0 1 0,0-1-1,0 0 1,0 1 0,0-1 0,0 1-1,0-1 1,0 0 0,0 1 0,0-1 0,0 0-1,-1 1 1,1-1 0,0 0 0,0 1-1,0-1 1,-1 0 0,1 0 0,0 1 0,0-1-1,-1 0 1,1 0 0,0 1 0,-1-1 0,1 0-1,-10 10-567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36 14603,'1'-1'105,"-1"1"-1,1-1 0,0 1 1,-1-1-1,1 1 1,-1-1-1,1 1 1,-1-1-1,0 1 1,1-1-1,-1 0 0,0 1 1,1-1-1,-1 0 1,0 1-1,0-1 1,1 0-1,-1 1 1,0-1-1,0 0 0,0 0 1,0 1-1,0-1 1,0 0-1,0 1 1,0-1-1,0 0 1,-1-1-1,1 1 11,-1 1-1,0-1 1,0 0-1,0 0 1,0 0-1,0 0 1,0 1-1,0-1 1,0 1-1,0-1 1,0 1-1,-1-1 1,1 1-1,0-1 1,-1 1-1,-8-2 428,0 0-1,1 1 1,-13 0-1,-1 1-145,0 2 0,0 0 0,1 1 0,-45 12 1,53-10-389,0-1 0,1 2-1,0-1 1,0 2 0,0 0 0,1 0 0,-1 2 0,-20 18 0,29-24-11,1 0 0,0 1 0,0 0 0,1 0 0,-1 0 0,1 0 0,-1 0 0,1 0 0,-1 5 0,2-7 0,1-1 0,-1 1 0,1 0 0,0-1 0,0 1 0,0 0 0,0-1 0,0 1 0,0 0 0,0 0 1,0-1-1,1 1 0,-1 0 0,1-1 0,-1 1 0,1-1 0,0 1 0,-1 0 0,1-1 0,0 0 0,0 1 0,0-1 0,0 1 0,0-1 0,1 0 0,-1 0 0,2 2 0,3 1-73,1 0 1,0-1-1,-1 1 0,1-1 1,1-1-1,-1 1 0,0-1 0,1 0 1,13 1-1,72 2-1378,-93-5 1450,125-8-828,-56 0 282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4:3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17284,'-5'1'149,"1"-1"1,0 1-1,0 0 1,-1 0-1,1 1 0,0-1 1,0 1-1,0 0 1,0 0-1,1 1 1,-1-1-1,0 1 1,1-1-1,0 1 1,-1 0-1,1 0 0,1 1 1,-1-1-1,0 1 1,1-1-1,-1 1 1,1 0-1,0 0 1,1 0-1,-1 0 1,1 0-1,-1 0 0,0 8 1,2-11-131,0 0-1,0 0 1,0 1-1,0-1 1,0 0 0,0 0-1,1 0 1,-1 1-1,0-1 1,1 0-1,-1 0 1,1 0 0,-1 0-1,1 0 1,0 0-1,-1 0 1,1 0 0,0 0-1,0 0 1,0 0-1,1 1 1,0-1-14,1 1-1,0-1 0,-1 1 1,1-1-1,0 0 1,0 0-1,-1 0 1,6 1-1,3-1-69,-1 0-1,1-1 1,-1 0-1,13-1 0,-9-2-71,1 0-1,24-9 0,17-3-386,-56 15 520,0 0 0,1 0 1,-1 0-1,0 0 0,0 0 1,1 0-1,-1 0 0,0 0 1,0 0-1,1 0 0,-1 0 0,0 0 1,0 0-1,0 0 0,1 0 1,-1 0-1,0 1 0,0-1 1,0 0-1,1 0 0,-1 0 1,0 0-1,0 0 0,0 1 0,1-1 1,-1 0-1,0 0 0,0 0 1,0 1-1,0-1 0,0 0 1,0 0-1,0 1 0,1-1 1,-1 0-1,0 0 0,0 0 0,0 1 1,0-1-1,0 0 0,0 0 1,0 1-1,0-1 0,0 0 1,0 1-1,-3 14-7,2-11-3,-77 461 518,75-442-468,1-3-8,-2-1 0,0-1-1,-1 1 1,0-1-1,-11 23 1,14-37-21,0 0 0,-1 1 0,0-2 0,1 1-1,-1 0 1,0 0 0,-1-1 0,1 0 0,-1 1 0,1-1 0,-8 4-1,8-6 6,0 1-1,0-1 0,-1 0 1,1 0-1,0-1 0,-1 1 0,1 0 1,-1-1-1,1 0 0,0 0 1,-1 0-1,1 0 0,-1-1 0,1 1 1,0-1-1,-1 0 0,1 0 1,-4-2-1,2 1-1,1 0 0,-1-1 1,1 0-1,-1 0 0,1 0 0,0-1 0,0 1 0,1-1 1,-1 0-1,1 0 0,0 0 0,0 0 0,0-1 0,0 1 1,1-1-1,0 0 0,0 0 0,0 0 0,0 0 1,1 0-1,-1-9 0,-1-1-19,1 0-1,1 0 1,1 0 0,0 0-1,1-1 1,4-20 0,-2 22-6,0 1 1,1-1-1,1 1 1,0-1-1,1 1 1,1 1-1,-1-1 1,2 1-1,0 0 1,0 1 0,1 0-1,20-19 1,-13 17 55,0 0 1,1 1 0,1 0-1,0 2 1,0 0-1,1 1 1,0 0 0,25-6-1,34-8 57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9 15747,'-2'-1'106,"0"-1"-1,-1 1 0,1 0 0,0 1 0,-1-1 1,1 0-1,-1 1 0,0-1 0,1 1 0,-1 0 1,1 0-1,-1 0 0,1 0 0,-1 0 0,0 1 1,1-1-1,-1 1 0,1-1 0,-1 1 0,1 0 0,0 0 1,-1 0-1,1 1 0,-3 1 0,-4 3 121,0 0-1,1 1 0,0 0 1,-13 13-1,8-5-110,0 0-1,1 1 0,1 0 1,0 1-1,1 0 0,1 1 1,1 0-1,0 1 0,1-1 1,1 1-1,-6 38 0,12-52-101,-1-1 0,1 1 0,0 0 0,0-1 0,1 1-1,0 0 1,0-1 0,1 6 0,-1-9-9,-1 1 0,1-1 0,-1 0-1,1 1 1,0-1 0,0 0 0,0 0 0,0 1 0,0-1 0,0 0 0,0 0-1,0 0 1,0 0 0,1 0 0,-1 0 0,0-1 0,1 1 0,-1 0 0,1-1 0,-1 1-1,0-1 1,1 1 0,-1-1 0,1 0 0,-1 0 0,1 1 0,-1-1 0,4 0 0,2-1 0,1-1 1,-1 1-1,0-1 1,0 0-1,0-1 1,0 0-1,0 0 1,-1 0-1,1-1 1,-1 0-1,0 0 1,7-6-1,11-10 16,31-35-1,-38 38 2,0-1 0,-1-1 0,-1-1 0,-1 0 0,-1-1 0,19-39 0,-27 39 7,-5 21-27,0 0 0,0 0-1,0 0 1,-1 0 0,1 0 0,0 0-1,0 0 1,0 0 0,0 0 0,-1-1-1,1 1 1,0 0 0,0 0 0,0 0-1,0 0 1,-1 0 0,1 0-1,0 0 1,0 0 0,0 0 0,0 0-1,-1 0 1,1 1 0,0-1 0,0 0-1,0 0 1,0 0 0,-1 0 0,1 0-1,0 0 1,0 0 0,0 0 0,0 0-1,0 0 1,-1 1 0,1-1 0,0 0-1,0 0 1,0 0 0,0 0 0,0 0-1,0 1 1,0-1 0,0 0 0,0 0-1,-1 0 1,1 1 0,-4 4 5,0 0 1,0 0 0,1 1-1,-4 6 1,-5 12-5,2 1 1,-9 30-1,16-44-96,0-1 1,1 0-1,0 1 1,1-1-1,1 1 1,-1 0-1,2-1 1,1 17-1,-1-23 53,0-1 0,0 0 0,0 0 0,1 0-1,-1 0 1,1 0 0,0 0 0,0-1 0,0 1 0,0 0 0,0-1 0,0 1 0,1-1-1,-1 0 1,1 0 0,0 0 0,-1 0 0,1-1 0,0 1 0,0-1 0,0 1-1,0-1 1,1 0 0,-1 0 0,0 0 0,0-1 0,1 1 0,-1-1 0,5 0-1,38-4-347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33 17372,'-1'-2'113,"0"0"0,0 0 0,0 0 1,0 0-1,0 1 0,0-1 1,0 0-1,-1 1 0,1-1 0,-1 1 1,1-1-1,-1 1 0,0 0 0,1-1 1,-1 1-1,0 0 0,0 0 0,0 0 1,0 1-1,0-1 0,0 0 0,0 1 1,0-1-1,0 1 0,0 0 0,0 0 1,-1 0-1,1 0 0,-2 0 0,-6 0 106,1 1 0,-1 0 0,0 0 0,1 1-1,-11 3 1,2 2-125,-1 0-1,1 1 1,1 1-1,0 0 1,0 2-1,1 0 1,-21 18-1,18-12-85,1 1 0,1 0 0,1 1 0,0 1 0,-17 29 0,29-42-3,0 0-1,0 1 0,1-1 1,0 1-1,0-1 0,0 1 1,1 0-1,1 0 0,-1 0 1,0 9-1,3-13-24,-1-1-1,0 0 1,1 1 0,0-1 0,-1 0-1,1 0 1,0 0 0,1 0-1,-1 0 1,1 0 0,-1 0-1,1 0 1,0-1 0,0 1-1,0-1 1,0 1 0,0-1-1,1 0 1,-1 0 0,1 0-1,0 0 1,-1 0 0,1 0-1,0-1 1,0 1 0,0-1-1,0 0 1,5 1 0,4 2-264,1-1 1,0 0-1,0-2 1,0 1-1,24-1 1,67-10-573,-48-1 280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19 19204,'-8'-1'318,"0"0"1,0 0-1,0 1 0,0 0 1,0 1-1,0-1 1,0 1-1,0 1 0,0 0 1,1 0-1,-12 5 0,-5 3 89,0 1 0,-24 16 0,23-12-304,1 1-1,0 1 0,-26 26 0,39-32-94,-1 1 0,2 0 0,0 1-1,0 0 1,1 0 0,1 1-1,-9 20 1,15-29-26,0-1 1,0 0-1,1 1 0,0-1 1,0 1-1,0 0 1,0-1-1,1 1 0,0 0 1,0-1-1,0 1 1,1 0-1,-1-1 0,1 1 1,0 0-1,0-1 0,1 1 1,-1-1-1,5 7 1,-3-6-46,0-1 1,1 1 0,0-1 0,0 0 0,0 0 0,0 0-1,0 0 1,1-1 0,0 0 0,0 0 0,0 0 0,0-1-1,0 0 1,0 1 0,10 1 0,4 0-280,1 0 1,0-1-1,0-1 0,0 0 1,1-2-1,-1-1 1,0 0-1,0-1 0,0-2 1,0 0-1,32-11 0,0-10-355</inkml:trace>
  <inkml:trace contextRef="#ctx0" brushRef="#br0" timeOffset="1">784 1 13419,'-13'0'1712,"0"15"-776,-4 11-319,0 14 1903,-2 9-1392,3 8-303,-1 4-105,7 0-200,6-2-88,6-15-248,7-6-128,11-18-384,2-12-216,2-15-528,0-13-985,1-22 1601,-1-12-336,-4-12-200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15323,'-13'0'1889,"2"2"-1017,2 2-368,4 0 1344,0-1-751,4-3-681,-2 3-392,9-6-2433,9 5 1865,4 0-232</inkml:trace>
  <inkml:trace contextRef="#ctx0" brushRef="#br0" timeOffset="1">392 145 16187,'-3'0'339,"0"1"0,0-1-1,0 0 1,0 0-1,0 0 1,0 0-1,-5-2 1,5 2 5,-9-1-39,-1 1-1,1 0 1,0 1-1,0 1 1,0 0-1,0 0 1,0 1 0,0 1-1,0 0 1,-15 8-1,21-10-317,1 1-1,0 0 1,0 0-1,0 0 0,0 1 1,0-1-1,1 1 1,0 0-1,-1 1 1,2-1-1,-1 1 0,0 0 1,1 0-1,0 0 1,0 0-1,1 0 1,-1 1-1,1-1 1,0 1-1,0 0 0,1-1 1,0 1-1,-1 8 1,2-11-41,0 1 1,1-1 0,-1 0 0,0 0-1,1 0 1,0 0 0,0 0-1,0 0 1,0 0 0,0 0 0,1 0-1,-1-1 1,1 1 0,3 4-1,-1-3-76,0 0 0,0 0 0,0 0 0,1-1 0,-1 0 0,1 0 0,9 4 0,6 1-364,0-1 1,0-2-1,32 6 1,-35-8 245,17 4-242,47 10-570,-72-15 1000,-1 1 0,0 0 0,0 1 0,-1-1 0,1 2 0,-1-1 0,9 7 0,-14-10 92,-1 0 1,1 1 0,0-1-1,-1 0 1,1 1 0,-1-1-1,0 1 1,1 0 0,-1-1-1,0 1 1,0 0 0,0 0-1,0 0 1,-1-1-1,1 1 1,0 0 0,-1 0-1,1 0 1,-1 0 0,0 0-1,0 0 1,0 1 0,0-1-1,0 0 1,0 0 0,0 0-1,0 0 1,-1 0 0,1 0-1,-1 0 1,0 0 0,0 0-1,0-1 1,1 1-1,-2 0 1,1 0 0,0-1-1,0 1 1,-2 2 0,-5 3 179,1 1 0,-1-1 0,-1 0 0,1-1 1,-1 0-1,-13 6 0,-3 1 330,-1-1 0,-1-2 0,0 0-1,0-2 1,-1-1 0,-42 5 0,48-10-213,12-5-18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19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0 177 16371,'12'-7'1521,"18"1"-945,8-3-208,16-2 592,4-2-152,7-3-215,1-2-121,-3-1-376,-7 0-144,-15 1-608,-11-1 303,-14 8 193,-9 1-120,-12 11-96</inkml:trace>
  <inkml:trace contextRef="#ctx0" brushRef="#br0" timeOffset="1">118 428 15843,'23'11'1777,"4"-7"-1257,6-11-216,4-3 976,8-4-1176,0-5-248,-2-2 1937,-1-2-1569,-6 0-128,-5 3 40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47 14739,'1'-1'143,"0"-1"-1,0 1 0,0 0 1,0 0-1,0 0 0,0-1 1,-1 1-1,1-1 0,0 1 1,-1-1-1,1 1 0,-1-1 1,1 1-1,-1-1 1,0 1-1,0-1 0,0 1 1,0-1-1,0-2 0,0 3-63,-1 0 1,1 0-1,-1 0 0,0 0 0,1 0 0,-1 0 0,0 1 0,1-1 0,-1 0 0,0 0 0,0 1 0,0-1 0,0 0 1,0 1-1,0-1 0,0 1 0,0 0 0,0-1 0,0 1 0,0 0 0,0-1 0,0 1 0,0 0 0,0 0 0,0 0 1,0 0-1,-1 0 0,1 0 0,-1 0 0,-8 1 98,0 0 0,0 1-1,0 0 1,0 0 0,1 1 0,-1 0 0,1 1-1,0 0 1,0 1 0,0 0 0,-12 8 0,-4 6-260,1 1 1,-30 30 0,53-49 74,-1 1-1,1-1 1,0 0-1,0 0 1,0 1 0,0-1-1,0 0 1,1 1-1,-1-1 1,0 1 0,1-1-1,-2 3 1,2-3 2,0 0 1,0 0-1,0 0 1,0-1-1,1 1 1,-1 0-1,0 0 1,0-1-1,0 1 1,0 0-1,1-1 1,-1 1-1,0 0 0,1-1 1,-1 1-1,1 0 1,-1-1-1,1 1 1,0 0-1,3 2-18,0 0 0,0 0 0,0-1 0,1 1 0,-1-1 0,9 3 0,10 4-5,-14-3 23,0 0 0,-1 0 1,0 1-1,0 0 1,-1 0-1,0 0 1,0 1-1,0 1 1,-1-1-1,-1 1 1,7 11-1,-5-5 4,0 1 0,0 0 0,-2 0 0,0 0-1,-1 1 1,3 18 0,-7-33 11,1 0 0,-1 0 0,0 0 0,0 0-1,0 0 1,0 0 0,0 0 0,0 0 0,0 0 0,-1 0-1,1 0 1,-1-1 0,1 1 0,-1 0 0,0 0 0,0 0 0,0 0-1,-1 2 1,0-3 10,0 0 1,0 0-1,1 0 0,-1 0 0,0 0 0,0 0 1,0 0-1,0-1 0,0 1 0,0-1 0,0 1 1,0-1-1,0 0 0,0 0 0,0 0 0,0 0 0,-4-1 1,-48-5 248,27 2-1356,-28 0-1,66 7 217,7 0 264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14971,'3'3'1593,"-7"7"-1145,-2 12-184,0 4 1072,-4 12-776,0 5-104,0 7-208,0 1-56,3-6-448,3-4-240,4-18-1008,1-11 1288,4-13-232,2-21-168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17276,'-2'1'166,"0"1"1,0-1-1,0 1 1,0-1-1,0 1 1,0 0-1,1 0 1,-1 0-1,0 0 1,1 0-1,0 0 1,-1 0-1,0 4 1,-14 35 530,11-27-37,-6 17 21,-13 55-1,22-74-641,0 1 0,0-1 0,1 1 0,1 0 0,0 0 0,1-1 0,3 19 0,-4-26-52,1-1 0,0 0 0,1 0 0,-1 0 0,1 0 0,0-1 0,-1 1 0,2 0 0,-1-1 1,0 1-1,1-1 0,-1 0 0,1 0 0,0 0 0,0 0 0,1 0 0,-1 0 0,0-1 0,1 0 0,0 0 0,-1 0 0,1 0 0,0 0 0,0-1 1,0 0-1,0 0 0,0 0 0,0 0 0,7 0 0,7-1-146,0 0 0,0-2 0,0 0 0,0-1 0,25-7 0,-12 3-76,-29 6 207,0 0-1,1 1 0,-1 0 1,0-1-1,1 1 0,-1 0 0,1 0 1,-1 0-1,0 0 0,1 1 1,-1-1-1,0 1 0,3 0 0,-4 0 26,0 0-1,0 0 1,0 0 0,0 0-1,0 0 1,0 0-1,0 0 1,-1 0-1,1 0 1,-1 0-1,1 1 1,-1-1-1,1 0 1,-1 0-1,1 0 1,-1 1 0,0-1-1,0 0 1,0 1-1,0-1 1,0 0-1,0 1 1,0-1-1,0 0 1,-1 2-1,-1 9 35,0-1 0,0-1-1,-2 1 1,1 0-1,-1-1 1,-1 0-1,0 0 1,0 0-1,-1 0 1,0-1-1,-15 17 1,14-18 33,0-1-1,0 1 1,-1-1 0,0-1-1,0 0 1,-1 0 0,1 0-1,-1-1 1,-1 0-1,1-1 1,-1 0 0,0-1-1,-11 3 1,15-5-88,0 0-1,0-1 1,0 0 0,0 0 0,0-1-1,0 0 1,0 0 0,0 0 0,0 0-1,0-1 1,0 0 0,1-1 0,-1 1-1,-5-4 1,7 4-27,1 0 0,0 0 1,0 0-1,1-1 0,-1 1 0,0-1 0,1 0 0,-1 1 1,1-1-1,0 0 0,0-1 0,0 1 0,1 0 0,-1 0 0,1-1 1,-1 1-1,1-1 0,0 1 0,0-1 0,1 0 0,-1 1 1,1-1-1,0 0 0,0-3 0,9-29-384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17532,'-4'17'1944,"-12"12"-1336,-14 7-248,-2 5 1273,1 11-1041,-1 1-112,9-2-304,8-3-256,12-10-560,6-2-240,15-14-329,7-8-935,3-14 1520,5-6-424,0-12-81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640 688 13467,'45'14'2221,"-32"-9"-1801,0-1 0,0 0 0,1-1 1,-1-1-1,25 2 0,-26-4-304,0-1 0,0 0 0,0-1 0,19-6-1,-25 7-81,0-1 0,-1 0-1,1-1 1,0 0-1,-1 1 1,0-2-1,0 1 1,0-1-1,0 1 1,8-10-1,-12 12-23,0 1 0,-1-1 0,1 1 0,0-1 0,-1 0 0,1 1 0,-1-1 0,1 0 0,-1 0 0,1 1 0,-1-1 0,0 0 0,1 0 0,-1 0 0,0 0 0,0 1 0,0-1 0,1 0 0,-1 0 0,0 0 0,0 0 0,0 0 0,0 0 0,-1 0 0,1 1 0,0-1 0,0 0 0,0 0 0,-1 0-1,1 0 1,0 0 0,-1 1 0,1-1 0,-1 0 0,1 0 0,-1 1 0,1-1 0,-1 0 0,0 0 0,-2 0 12,1-1 0,0 1 1,-1 0-1,1 0 0,-1 0 0,1 0 0,-1 1 0,1-1 1,-1 0-1,1 1 0,-1 0 0,-5 0 0,-3 1 18,0 0-1,0 1 0,0 1 1,0 0-1,1 0 0,-1 1 1,1 0-1,0 1 0,0 0 1,0 1-1,1 0 1,-12 10-1,7-5 12,1 1 1,0 0 0,1 1-1,1 0 1,0 1-1,0 0 1,-9 18-1,16-24-12,0 1-1,0-1 0,1 1 1,0 0-1,1 0 1,-1 0-1,2 1 0,-1-1 1,2 0-1,-1 1 0,1-1 1,1 10-1,0-15-39,-1 0 0,1 1 0,0-1-1,0 0 1,1 0 0,-1 0 0,1 0 0,0 0 0,0-1 0,0 1-1,1-1 1,-1 1 0,1-1 0,0 0 0,0 1 0,0-2 0,0 1-1,0 0 1,1-1 0,-1 1 0,1-1 0,0 0 0,-1 0 0,1 0-1,0-1 1,0 1 0,1-1 0,4 1 0,-5-1-29,0-1 0,-1 1 0,1-1 0,0 0 1,-1 1-1,1-2 0,0 1 0,-1 0 0,1-1 0,0 0 0,-1 1 1,1-2-1,-1 1 0,1 0 0,-1-1 0,0 1 0,1-1 0,-1 0 0,0 0 1,0 0-1,0-1 0,-1 1 0,1-1 0,0 1 0,-1-1 0,0 0 1,3-3-1,12-36-212</inkml:trace>
  <inkml:trace contextRef="#ctx0" brushRef="#br0" timeOffset="1">22 36 17300,'-22'-16'1632,"22"6"-1112,16 3-304,17 4 344,6 3-2072,1 6 1432,-3 4-96,-4 3-472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15587,'52'-5'1486,"95"-5"1253,-131 10-2485,-1 0 1,1 2-1,-1 0 1,1 0-1,-1 2 0,0 0 1,15 6-1,-27-9-219,0 0-1,-1 0 0,1 0 1,0 1-1,-1-1 0,1 1 1,-1 0-1,0-1 0,0 1 1,0 0-1,0 1 0,0-1 1,0 0-1,0 0 0,0 1 0,-1-1 1,3 6-1,-3-5-12,-1 0 1,1-1-1,-1 1 0,0 0 1,0 0-1,0-1 0,0 1 1,-1 0-1,1 0 0,-1-1 1,1 1-1,-1 0 0,0-1 1,0 1-1,-2 3 0,-5 6 28,0 1-1,0-1 0,-1-1 1,-1 0-1,-16 15 0,-106 88 293,-5 6 76,132-115-396,1-1-1,-1 1 0,1 1 0,0-1 1,0 0-1,1 1 0,-1 0 0,1 0 1,-2 7-1,4-10-17,0-1 0,1 1 0,0 0 0,-1-1-1,1 1 1,0 0 0,0-1 0,1 1 0,-1 0 0,0-1 0,1 1 0,0-1 0,0 1 0,-1 0 0,2-1 0,-1 0 0,0 1 0,0-1 0,1 0 0,-1 1-1,1-1 1,0 0 0,-1 0 0,5 3 0,3 3-107,1 0-1,0-1 1,0 0 0,1 0-1,0-1 1,21 8 0,0-3-71,42 11 0,-14-9-43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5:3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 20692,'-18'13'1737,"16"-8"-1313,3-5-312,12-8-96,4-2 352,12-9-248,-1-8-128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7:5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20340,'65'-5'336,"11"2"-48,1-2 49,-4-1-249,-5 2-96,-4-2-369,4-1-191,-10 1 1969,-2-3-1401,-8 5 0,-3-2 24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7:5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15675,'0'0'43,"0"0"0,0 0 0,-1 0 0,1 1 0,0-1 0,0 0-1,0 0 1,0 1 0,0-1 0,0 0 0,0 0 0,-1 1 0,1-1 0,0 0-1,0 1 1,0-1 0,0 0 0,0 0 0,0 1 0,0-1 0,0 0 0,0 0-1,1 1 1,-1-1 0,0 0 0,0 1 0,0-1 0,0 0 0,0 0 0,0 1-1,0-1 1,1 0 0,-1 0 0,0 0 0,0 1 0,0-1 0,1 0 0,-1 0-1,0 0 1,0 0 0,0 1 0,1-1 0,-1 0 0,0 0 0,1 0 0,15 10 414,103 33 1815,-82-32-2185,-2 2 1,0 1-1,53 30 1,-82-40-104,0 0-1,0 0 1,-1 1 0,1-1-1,-1 1 1,0 1 0,0-1-1,-1 1 1,7 10 0,-9-12-2,0 1 0,0 0 1,0 0-1,-1-1 0,1 1 0,-1 0 1,0 0-1,-1 1 0,1-1 0,-1 0 1,0 0-1,-1 0 0,1 0 0,-2 7 1,-1-1-9,0 0 1,-1 0-1,0 0 1,-1-1-1,0 0 1,-1 0-1,0 0 1,0-1-1,-9 9 1,-2 2-105,-1-1 1,-37 30 0,50-45 111,-1 1-1,0-1 1,0 0 0,0 0-1,0-1 1,-1 0 0,-9 3-1,-3-5-69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7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16524,'-4'25'491,"2"0"1,0 0 0,5 51 0,-2-49-236,-1-16-229,1 9-14,0 0 0,1-1 0,1 1 0,7 25 0,-9-41-20,0 0 0,0 0 1,1 0-1,0 0 0,-1-1 1,1 1-1,1-1 0,-1 1 0,0-1 1,1 0-1,0 0 0,0 0 0,0 0 1,0 0-1,0-1 0,0 0 1,1 1-1,-1-1 0,1 0 0,-1-1 1,1 1-1,0 0 0,0-1 1,0 0-1,0 0 0,0 0 0,6 0 1,5-1-33,0-1 1,0-1-1,28-5 1,-28 4 39,-1 0-1,1 1 1,0 1-1,21 0 1,-35 1 5,0 0 0,1 0 0,-1 0 0,0 0 1,0 1-1,1-1 0,-1 0 0,0 1 0,0-1 0,1 0 0,-1 1 0,0 0 0,0-1 1,0 1-1,0 0 0,0-1 0,0 1 0,0 0 0,0 0 0,0 0 0,1 1 0,-2 0 12,1-1 0,-1 0-1,0 0 1,1 0-1,-1 0 1,0 0-1,0 1 1,0-1-1,0 0 1,-1 0-1,1 0 1,0 0-1,0 1 1,-1-1 0,1 0-1,0 0 1,-1 0-1,0 2 1,-3 3 87,0 0 0,0 0 0,0-1 0,-1 1 0,0-1 0,-8 7 0,0-2 102,0-1-1,0-1 1,-1 0 0,0-1-1,0 0 1,-1-1 0,0-1 0,-19 4-1,14-4-15,-1-2-1,0 0 0,1-1 0,-1-1 1,-37-4-1,31-3-410,18-1-277,9 7 462,0 0-1,0-1 0,0 1 1,0 0-1,1-1 0,-1 1 1,0 0-1,0-1 0,0 1 0,1 0 1,-1-1-1,0 1 0,0 0 1,1 0-1,-1-1 0,0 1 1,1 0-1,-1 0 0,0 0 0,1-1 1,-1 1-1,0 0 0,1 0 1,-1 0-1,1 0 0,-1 0 1,0 0-1,1 0 0,-1-1 1,1 1-1,15-3 61,0-1 0,0 2 1,20-1-1,2 0-340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21 687 12131,'-8'19'647,"-5"20"267,13-39-891,0 0 1,1 0-1,-1 0 0,0 1 0,0-1 0,0 0 0,0 0 1,0 0-1,0 0 0,0 0 0,0 1 0,1-1 1,-1 0-1,0 0 0,0 0 0,0 0 0,0 0 0,1 0 1,-1 0-1,0 0 0,0 0 0,0 0 0,0 1 0,1-1 1,-1 0-1,0 0 0,0 0 0,0 0 0,0 0 1,1 0-1,-1 0 0,0 0 0,0-1 0,0 1 0,1 0 1,-1 0-1,0 0 0,0 0 0,0 0 0,0 0 0,1 0 1,-1 0-1,0 0 0,0 0 0,0-1 0,0 1 0,0 0 1,0 0-1,1 0 0,-1 0 0,0 0 0,0-1 1,7-5 250,0 0 0,-1-1 1,0 1-1,0-2 1,8-12-1,3-4 69,209-245 1612,-200 235-1854,217-284 146,-229 296-267,3-3-29,-17 25 48,0 0 1,0 0 0,0 0-1,0 1 1,0-1-1,0 0 1,0 0 0,0 0-1,0 0 1,0 0-1,0 0 1,0 0 0,0 0-1,0 0 1,0 0-1,0 0 1,0 0 0,0 0-1,0 1 1,0-1 0,0 0-1,0 0 1,0 0-1,0 0 1,0 0 0,0 0-1,0 0 1,0 0-1,0 0 1,0 0 0,0 0-1,0 0 1,1 0-1,-1 0 1,0 0 0,0 0-1,0 0 1,0 1 0,0-1-1,0 0 1,0 0-1,0 0 1,0 0 0,0 0-1,0 0 1,0 0-1,0 0 1,0 0 0,1 0-1,-1 0 1,0 0-1,0 0 1,0 0 0,0 0-1,0 0 1,0 0 0,-5 19-14,1-7 8,-12 33-49,3 0-1,-9 53 1,22-97 52,-1 35-69,1-35 69,0 0-1,0 0 1,0 0 0,0 0 0,1 0-1,-1 0 1,0 0 0,1 0 0,-1 0 0,0 0-1,1 0 1,-1-1 0,1 1 0,0 0-1,-1 0 1,1 0 0,-1-1 0,1 1 0,0 0-1,0-1 1,-1 1 0,1-1 0,0 1-1,0-1 1,0 1 0,0-1 0,0 0 0,0 1-1,0-1 1,-1 0 0,1 0 0,0 0-1,0 1 1,1-1 0,2-1-6,0 1 0,0-1 0,0 0 1,0 0-1,-1 0 0,1 0 0,0-1 0,-1 1 0,0-1 1,6-3-1,33-28-37,-32 25 38,31-30 12,-2-1 0,49-65-1,-84 99 1,10-8 20,-14 12-24,0 1 1,0 0-1,0 0 1,0 0 0,0 0-1,0 0 1,0 0-1,0 0 1,0 0-1,1 0 1,-1 0 0,0 0-1,0 0 1,0 0-1,0 0 1,0 0-1,0 0 1,0 0-1,0 0 1,1 0 0,-1 0-1,0 0 1,0 0-1,0 0 1,0 0-1,0 0 1,0 0 0,0 0-1,0 0 1,0 0-1,1 0 1,-1 1-1,0-1 1,0 0-1,0 0 1,0 0 0,0 0-1,0 0 1,0 0-1,0 0 1,0 0-1,0 0 1,0 0 0,0 1-1,0-1 1,0 0-1,0 0 1,0 0-1,0 0 1,0 0-1,0 0 1,0 0 0,0 0-1,0 0 1,0 1-1,0-1 1,0 0-1,0 0 1,0 0 0,0 0-1,0 0 1,0 0-1,0 0 1,0 1-1,-10 30 57,-3 4-254,2 1 0,2-1 0,1 2 0,1-1 0,-1 39-1,8-46-40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0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27 14139,'-3'65'1406,"-1"64"-106,4-106-978,2 0 1,1 0-1,8 34 1,-11-56-294,0 1 1,0-1 0,1 1 0,-1-1 0,1 1 0,-1-1 0,1 1-1,-1-1 1,1 0 0,0 1 0,0-1 0,0 0 0,0 0 0,0 0 0,0 1-1,0-1 1,0 0 0,0 0 0,0-1 0,3 3 0,-4-3-16,1 0 0,-1 0 0,1 0 0,-1 0 0,1 0 0,-1-1 0,0 1-1,1 0 1,-1 0 0,1 0 0,-1 0 0,1 0 0,-1-1 0,0 1 0,1 0 0,-1 0 0,1-1 0,-1 1 0,0 0 0,1-1 0,-1 1 0,0 0 0,0-1 0,1 0 0,7-19 192,-4 3-19,-2-1-1,0 0 0,-1 0 1,-1 0-1,-3-30 0,-2 10 269,-17-61 1,19 87-365,2 6-29,0-1 0,-1 1 0,0 0-1,-1 0 1,1 0 0,-1 0-1,0 0 1,-6-7 0,8 12 14,3 6-162,10 6-286,-7-9 222,0 0-1,0 0 0,1-1 0,-1 0 1,0 0-1,0 0 0,1-1 0,-1 0 1,8 0-1,50-10-448,-19 0 106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7:5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19 253 15539,'-1'25'1250,"-7"37"-1,4-35-693,-1 31 0,4-50-448,2 0-1,-1 0 1,1 0 0,0-1-1,1 1 1,0 0 0,0 0-1,4 9 1,-5-15-95,0 0 0,0 0 1,1 0-1,-1 0 0,0-1 0,0 1 0,1 0 1,-1-1-1,1 1 0,0-1 0,-1 1 1,1-1-1,0 0 0,0 0 0,0 0 0,0 0 1,0 0-1,0 0 0,0 0 0,0-1 0,0 1 1,1-1-1,-1 1 0,0-1 0,0 0 0,0 0 1,1 0-1,-1 0 0,0 0 0,0-1 1,0 1-1,0-1 0,3 0 0,1-1 9,0 0 0,1-1 0,-1 0 0,0 0 0,0 0 0,-1-1-1,1 0 1,-1 0 0,9-8 0,-2-2 94,0-1-1,-1 0 1,-1-1-1,-1 0 1,0 0 0,-1-1-1,0 0 1,6-27-1,-11 32 111,-6 27-62,3-14-163,-3 20 34,0 38 0,3-53-37,0-1 0,0 1 1,1-1-1,0 1 0,0-1 1,1 1-1,-1-1 0,1 0 1,0 1-1,1-1 0,-1 0 1,6 7-1,-6-10 1,0 0 0,0 0-1,0 0 1,1 0 0,-1-1 0,1 1-1,-1-1 1,1 0 0,-1 1 0,1-1-1,0 0 1,0 0 0,0-1 0,0 1-1,-1-1 1,1 1 0,0-1 0,0 0-1,0 0 1,0 0 0,0-1 0,0 1-1,0-1 1,3 0 0,5-2-1,-1-1 0,1 1 1,-1-2-1,1 1 0,10-8 1,-2-1 3,-1 0 1,0-2-1,0 0 1,-2-1-1,0 0 1,-1-2-1,23-32 0,-10 7 8,-2-1 0,28-66 0,-42 80-32,7-31 1,-11 33 0,-18 64 0,1 0-1,-7 59 0,14-81 18,1 0 0,1 0 0,0 0 0,1 0 0,0 0 0,2 0 0,-1-1 0,1 1 0,1-1 0,7 17 0,-4-18-46,1-1 0,0 0 0,0 0 0,1-1 0,1 0 0,-1-1 0,1 0 0,1 0 0,12 7 0,-3-1-75,23 21 0,-42-34 95,1-1 0,-1 1 1,0 0-1,0-1 0,1 1 0,-1 0 0,0 0 0,0 0 0,1 3 0,-5 1-267,-9-10 17,-14-13 71,0-1 1,1 0-1,1-3 1,-26-27-1,30 28 277,-1 1 73,12 12 3,0-1 0,1 0 1,0 0-1,0-1 0,1 0 0,0 0 1,1-1-1,-6-11 0,12 21-124,-1-1-1,1 0 1,0 1 0,-1-1-1,1 0 1,0 1 0,0-1-1,0 0 1,0 0 0,0 1 0,0-1-1,0 0 1,0 0 0,0 1-1,0-1 1,0 0 0,0 0-1,0 1 1,1-1 0,-1 0-1,0 1 1,1-1 0,-1 0-1,0 1 1,1-1 0,-1 0-1,1 1 1,-1-1 0,1 1-1,-1-1 1,1 1 0,-1-1-1,1 1 1,0-1 0,-1 1-1,1 0 1,-1-1 0,1 1-1,0 0 1,0-1 0,-1 1-1,1 0 1,1 0 0,5-1 61,-1 0 1,1 0-1,-1 1 1,10 1-1,-4-1-31,30 0-187,48-6 0,-73 3 57,0 0 1,0-1-1,-1-1 0,1-1 1,26-12-1,9-13-121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18404,'12'9'1464,"-1"14"-1120,-2 7-192,-8 11 440,1 11-271,0 0-393,3-2-297,-2-6-511,1-7-136,-3-15 672,2-6-184,-10-18-288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3 134 14627,'-1'-2'120,"1"0"0,-1 0 0,1-1 0,0 1 0,-1 0-1,1 0 1,0 0 0,1-1 0,-1 1 0,0 0 0,1 0 0,-1 0 0,1 0-1,-1 0 1,1 0 0,0 0 0,0 0 0,0 0 0,0 0 0,0 0 0,1 0-1,-1 1 1,1-1 0,-1 0 0,1 1 0,-1 0 0,1-1 0,0 1 0,0 0-1,0 0 1,1-1 0,9-5 278,0 1-1,0 0 1,23-7-1,-31 12-318,27-9 196,0 1 0,0 2 0,42-4-1,-55 9-259,1 1-1,-1 1 1,1 0-1,-1 2 1,1 0-1,-1 1 1,20 6-1,-31-7-15,1 1-1,-1 0 1,-1 0-1,1 0 1,0 1-1,-1 0 1,0 0-1,1 1 1,-2 0 0,1 0-1,-1 0 1,1 1-1,-2 0 1,8 10-1,-7-8 1,-1 0 0,0 1-1,-1 0 1,1 0-1,-2 0 1,1 0 0,-1 0-1,-1 0 1,0 1 0,0 14-1,-1-8 47,-1 0 0,-1 0-1,0 0 1,-2-1-1,0 1 1,0-1-1,-1 0 1,-1 0-1,-1 0 1,0-1-1,-1 0 1,0-1-1,-17 21 1,16-23 39,-1-1-1,0-1 1,-1 0-1,0 0 1,0-1-1,-1-1 1,0 1-1,-16 5 1,22-10-88,-1 0 1,-1 0 0,1-1-1,0 0 1,-1-1 0,1 0-1,-1 0 1,1 0 0,-1-1-1,1 0 1,-1 0 0,1-1-1,-1 0 1,1-1 0,-1 1-1,-11-6 1,16 6-88,0-1 0,0 1 0,1-1 0,-1 0 1,0 0-1,1 0 0,-1 0 0,1-1 0,0 1 0,0-1 1,0 1-1,0-1 0,0 0 0,1 0 0,-1 0 0,1 0 1,-2-6-1,2 7 45,1 0 0,-1 0 0,1 0 0,0-1 0,-1 1 0,1 0 0,0 0 0,1-1 0,-1 1 0,0 0 0,1 0 0,-1 0 0,1-1 0,-1 1 0,1 0 0,0 0 0,0 0 0,0 0 0,0 0 0,1 0 0,-1 1 0,0-1 0,1 0 0,-1 1 0,1-1 0,0 1 0,2-3 0,23-10-632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83 14587,'2'-2'127,"0"1"0,0-1 0,0 0 0,-1 0 0,1 0 0,-1-1 0,1 1 0,-1 0 0,0 0 0,0-1 0,0 1 0,0-1 0,0 1 0,-1-1 0,1-3 0,-1 4-63,0 1 1,0-1-1,0 0 0,-1 1 0,1-1 0,0 1 0,-1-1 0,0 0 0,1 1 0,-1-1 0,0 1 0,0-1 0,1 1 0,-1 0 0,0-1 0,-1 1 0,1 0 0,0 0 0,0 0 0,0-1 0,-1 1 0,1 0 0,-1 1 0,1-1 0,-3-1 0,0 0 34,1 1 0,-1 0 0,0 0 0,0 0 1,0 1-1,0-1 0,0 1 0,0 0 0,0 0 0,1 0 0,-1 0 0,0 1 1,0 0-1,0-1 0,0 1 0,0 1 0,1-1 0,-1 1 0,1-1 0,-1 1 1,1 0-1,-1 0 0,1 1 0,-5 4 0,0 0-45,0 0 0,0 0 0,1 1 1,0 0-1,0 1 0,1 0 0,0 0 0,-5 11 0,7-12-40,1 1 1,0 0-1,0 0 0,1 0 0,1 0 0,-1 0 1,1 1-1,1-1 0,-1 0 0,2 12 0,0-18-2,-1-1-1,0 1 0,1-1 0,-1 1 0,1 0 1,0-1-1,0 1 0,0-1 0,0 0 1,0 1-1,0-1 0,1 0 0,-1 0 1,1 0-1,-1 0 0,1 0 0,0 0 1,0 0-1,0 0 0,0-1 0,0 1 1,1-1-1,-1 1 0,0-1 0,0 0 1,1 0-1,-1 0 0,1 0 0,-1-1 1,1 1-1,0-1 0,-1 1 0,1-1 1,-1 0-1,1 0 0,0 0 0,-1 0 1,1-1-1,4 0 0,2-2 40,0 1-1,0-1 1,0-1-1,-1 1 1,1-1 0,-1-1-1,0 0 1,-1 0 0,1 0-1,-1-1 1,13-13-1,-4 1 130,0 0 0,-1 0 0,18-31 0,-28 42-114,-1 0 1,0 0-1,0-1 1,0 1-1,-1-1 1,0 0-1,-1 0 1,0 0-1,0 0 1,-1 0-1,1-11 0,-2 19-60,0 0 0,-1 0 0,1 1-1,0-1 1,0 0 0,0 0-1,-1 0 1,1 1 0,0-1 0,0 0-1,0 0 1,-1 0 0,1 0-1,0 1 1,0-1 0,-1 0 0,1 0-1,0 0 1,-1 0 0,1 0-1,0 0 1,0 0 0,-1 0 0,1 0-1,0 0 1,-1 0 0,1 0-1,0 0 1,0 0 0,-1 0 0,1 0-1,0 0 1,-1 0 0,1-1-1,0 1 1,0 0 0,-1 0 0,1 0-1,0 0 1,0 0 0,0-1-1,-1 1 1,1 0 0,0 0 0,0-1-1,0 1 1,0 0 0,-1 0-1,1-1 1,0 1 0,0 0 0,0 0-1,0-1 1,0 1 0,0 0-1,0 0 1,0-1 0,0 1 0,0 0-1,0-1 1,0 1 0,0 0-1,0 0 1,0-1 0,0 1 0,0-1-1,-17 23 106,7-5-97,0 0 0,2 0 0,0 1-1,-8 25 1,13-33-18,0 0-1,1 1 0,0-1 1,1 0-1,0 1 0,1-1 1,0 1-1,0 0 1,4 18-1,-3-25-44,0-1 0,0 0 0,1 1 0,-1-1 0,1 0 0,0 0 1,0 0-1,0 0 0,0-1 0,0 1 0,1 0 0,-1-1 0,1 1 0,0-1 0,0 0 0,0 0 1,0 0-1,0-1 0,0 1 0,0-1 0,0 1 0,1-1 0,-1 0 0,6 1 0,-2-1-89,-1 0-1,1 0 1,0-1-1,0 0 1,0 0-1,0 0 1,0-1-1,0 0 1,0-1-1,0 0 0,10-3 1,12-12-395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17260,'-5'-2'2208,"2"4"-1440,3 2 2313,2-3-3193,4 2 384,2-1-272,1-2-104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19076,'3'8'1688,"-3"4"-1191,-3 5-225,0 12 752,2 4-296,0 7-352,1 3-320,2 0-704,4-3-240,6-16-192,3-11 783,4-26-255,-3-15-176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210 283 14739,'-9'14'530,"2"1"0,0 0 0,1 0 0,0 0 1,1 1-1,1 0 0,1 0 0,0 0 0,1 0 0,-1 22 0,4-29-410,-1 0-1,1 0 1,0 0 0,1 0 0,0-1 0,1 1-1,0 0 1,6 14 0,-5-17-137,-1-1 1,1 1-1,0-1 1,0 0-1,0 0 1,1 0-1,0-1 1,-1 1-1,2-1 1,-1 0-1,0-1 1,1 1-1,6 2 1,-7-4-10,0 0 0,1 0 0,-1 0-1,0-1 1,0 0 0,1 0 0,-1 0 0,1 0 0,-1-1 0,1 0 0,-1 0 0,1-1 0,-1 0 0,1 0 0,-1 0 0,10-4 0,-1-1 25,0 0-1,-1-2 1,0 0 0,20-16-1,-32 24 6,-1-1 0,0 1-1,0 0 1,1-1 0,-1 1 0,0 0-1,1-1 1,-1 1 0,0 0 0,1 0-1,-1 0 1,0-1 0,1 1-1,-1 0 1,1 0 0,-1 0 0,0 0-1,1 0 1,-1 0 0,1 0 0,-1 0-1,0 0 1,1 0 0,-1 0 0,1 0-1,-1 0 1,0 0 0,1 0-1,-1 0 1,0 0 0,1 0 0,-1 0-1,1 1 1,-1-1 0,0 0 0,1 0-1,-1 1 1,0-1 0,1 0 0,-1 0-1,0 1 1,0-1 0,1 0 0,-1 1-1,0-1 1,0 0 0,1 1-1,-1-1 1,0 0 0,0 1 0,0-1-1,0 1 1,0-1 0,0 0 0,0 1-1,1-1 1,-1 1 0,0-1 0,0 1-1,0 33 115,-1-22-86,1-6-54,1-1 0,-1 0 1,1 0-1,0 0 1,0 0-1,0 0 1,1 0-1,0 0 1,0-1-1,0 1 1,0 0-1,1-1 0,-1 0 1,1 0-1,1 1 1,-1-2-1,0 1 1,1 0-1,5 4 1,-2-4-117,1 1-1,-1-1 1,1 0 0,0-1 0,0 0 0,0 0 0,0-1 0,1 0 0,-1 0 0,17 1 0,36-1-792,-45-2 589,1 0-1,0 1 1,0 1 0,-1 0-1,32 10 1,-46-11 321,1 0 0,0 0-1,0 1 1,0-1 0,0 1 0,-1-1 0,1 1 0,-1 0-1,0 0 1,1 1 0,-1-1 0,0 0 0,0 1 0,0-1-1,-1 1 1,1-1 0,2 6 0,-2-3 64,-1 0-1,0 0 1,0-1 0,0 1-1,-1 0 1,0 0 0,0 0-1,0 0 1,0 0-1,-2 7 1,-3 6 305,0 0-1,-1 0 1,0-1 0,-18 32-1,9-20 355,-1-2 0,-1 1 0,-1-2 0,-1 0-1,-44 43 1,61-67-651,0-1 0,1 1-1,-1-1 1,0 1 0,0-1 0,0 0 0,0 0-1,0 0 1,0 0 0,0 0 0,0 0-1,-1-1 1,1 1 0,0-1 0,0 0-1,0 1 1,-1-1 0,-1 0 0,2-1-26,0 1 0,1-1 1,0 0-1,-1 1 0,1-1 1,-1 0-1,1 0 0,0 0 1,0 0-1,0 0 0,-1-1 1,1 1-1,0 0 0,0 0 1,1-1-1,-1 1 0,0-1 1,0 1-1,1 0 0,-1-1 1,0 0-1,1 1 0,0-1 1,-1 1-1,1-3 0,-2-6-46,0 0 0,1 0 0,0 0-1,0 0 1,1 0 0,1 0 0,0 0-1,0 0 1,1 0 0,0 0 0,1 0-1,0 0 1,0 1 0,1 0 0,1-1-1,-1 1 1,1 1 0,1-1 0,0 1-1,0 0 1,0 0 0,1 1-1,0-1 1,1 2 0,11-10 0,-9 9-330,0-1 0,0 0 0,-1-1 1,9-10-1,-15 15 285,0 0 0,0-1 1,-1 1-1,1-1 0,-1 1 0,0-1 1,0 0-1,-1 0 0,1 0 0,-1 0 1,0 0-1,-1 0 0,1-6 0,-5-42-547</inkml:trace>
  <inkml:trace contextRef="#ctx0" brushRef="#br0" timeOffset="1">0 82 18812,'6'-8'1544,"4"3"-1272,-4-3-432,-2-11 865,-3-1-321,-1-1-160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46 15267,'1'-2'304,"1"0"0,-1 0 0,0 0 0,0 0 0,1 0 0,-1-1 0,0 1 0,-1 0 0,1-1 0,0-3 0,-1 6-218,0-1 0,0 0 0,0 0 0,0 1 0,0-1 0,0 0 0,0 0 0,-1 1 0,1-1 0,0 0 0,-1 1 0,1-1 0,-1 0 0,1 1 0,0-1 0,-1 0 0,1 1 0,-1-1 0,0 1 0,1-1 0,-1 1 0,1-1 0,-1 1 0,0 0 0,1-1 0,-1 1 0,0 0 0,0-1 0,1 1 0,-1 0 0,0 0 0,0 0 0,1 0 0,-1-1 0,0 1 0,0 0 0,-1 1 0,-7-2 154,-1 1 0,1 1 0,-1 0-1,1 0 1,-1 1 0,1 0 0,0 0-1,0 1 1,-16 7 0,11-3-205,1 0 1,-1 1-1,1 0 0,1 1 1,-17 14-1,23-17-36,1 0-1,0 0 1,-1 0-1,2 0 1,-1 1-1,1 0 1,0 0-1,0 0 1,1 0-1,-3 9 1,5-12-15,0-1 0,0 0 0,1 1 1,-1-1-1,1 0 0,0 1 0,0-1 0,0 1 0,1-1 1,-1 1-1,1-1 0,0 0 0,-1 1 0,2-1 0,-1 0 1,0 0-1,1 0 0,-1 0 0,1 0 0,0 0 0,0 0 0,0 0 1,0-1-1,0 1 0,5 3 0,0-2-120,-1 1 0,1-1 0,0-1 0,-1 0 0,2 0 0,-1 0 0,0 0 0,1-1 0,-1-1 0,1 1 0,-1-1 0,1 0 0,0-1 0,14-1 1,-1 0-115,0-2 1,0 0 0,0-2-1,23-7 1,18-11-338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18 15147,'-2'-2'156,"-1"0"0,1 1 0,-1-1 0,0 0 0,0 1 0,1-1 0,-1 1 0,0 0 0,0 0 0,0 0 0,0 1-1,0-1 1,0 1 0,0-1 0,-1 1 0,1 0 0,0 0 0,0 0 0,0 1 0,0-1 0,-6 3 0,-2-1 175,1 1 1,0 0-1,0 1 1,0 1 0,-10 5-1,11-4-157,0 0 0,1 0 0,0 1 0,0 0 0,1 0-1,0 0 1,-8 12 0,13-17-155,0 1-1,0 0 1,0 0-1,0 0 1,1 0-1,-1 0 0,1 0 1,0 1-1,0-1 1,0 0-1,0 1 1,0-1-1,1 1 1,0-1-1,-1 1 1,1-1-1,1 1 0,-1-1 1,0 0-1,1 1 1,0-1-1,0 1 1,0-1-1,0 0 1,2 4-1,-1-5-16,0 1 0,0-1-1,0 0 1,1 0 0,-1 0 0,1 0-1,-1 0 1,1 0 0,0 0 0,0-1-1,0 0 1,0 1 0,0-1 0,0 0-1,0-1 1,0 1 0,0 0 0,1-1-1,-1 0 1,0 0 0,0 0 0,1 0 0,3-1-1,7 0-33,-1-1 0,0-1 1,0 0-1,18-7 0,-5 0-25,0-2 0,-1-1 0,-1-2 0,0 0 0,0-1 0,-2-1 0,34-33 0,-54 50 125,-4 6-28,-3 7 17,0-4-14,0 1-1,1-1 1,1 1 0,-1-1-1,1 1 1,1 0 0,0 0-1,-1 19 1,3-28-36,0 1-1,1-1 0,-1 0 1,0 1-1,1-1 1,-1 0-1,1 1 1,-1-1-1,1 0 0,0 0 1,0 0-1,-1 0 1,1 0-1,0 0 1,0 0-1,0 0 1,0 0-1,0 0 0,0 0 1,1 0-1,-1-1 1,0 1-1,0-1 1,0 1-1,1 0 0,-1-1 1,0 0-1,1 1 1,-1-1-1,0 0 1,1 0-1,-1 0 0,1 0 1,-1 0-1,0 0 1,1 0-1,-1 0 1,2-1-1,7-1 16,-1 1-1,0-2 1,0 1-1,11-6 1,28-13-11,44-28-1,-6 3-100,-49 32-13,-36 14 100,1 0 0,-1-1 0,0 1 0,0 0 0,0 0 0,0 0 0,1 0 0,-1 0 0,0 0 0,0 1 0,0-1-1,2 1 1,-2-1 4,-1 0 1,0 1-1,1-1 0,-1 1 0,1-1 0,-1 0 0,0 1 0,1-1 0,-1 1 0,0-1 0,1 1 0,-1-1 0,0 1 0,0-1 1,1 1-1,-1-1 0,0 1 0,0-1 0,0 1 0,0-1 0,0 1 0,0 0 0,0-1 0,0 1 0,0-1 0,0 1 0,0 0 0,-4 19 94,3-12-43,-1-1 0,1 1 0,0 0 0,1 10 0,0-17-43,0 1 0,0-1-1,0 0 1,1 1 0,-1-1 0,0 0 0,1 0 0,-1 1 0,1-1 0,-1 0 0,1 0 0,0 0 0,-1 1 0,1-1 0,0 0-1,0 0 1,0 0 0,0 0 0,0-1 0,0 1 0,0 0 0,0 0 0,0 0 0,0-1 0,0 1 0,0-1 0,1 1 0,-1-1-1,0 1 1,3 0 0,12 0 41,-11 0-211,0-1-1,0 1 0,0-1 1,0 2-1,8 2 1,-12-4 130,0 0 0,0 1 0,-1-1 0,1 1 0,0-1-1,0 1 1,-1 0 0,1-1 0,0 1 0,-1-1 0,1 1 0,-1 0 0,1 0 0,-1-1 0,1 1 0,-1 0 0,0 0 0,1 0 0,-1 0 0,0-1 0,0 1 0,1 0 0,-1 0 0,0 0 0,0 0 0,0 0 0,0 0 0,0-1 0,0 1 0,-1 0 0,1 0 0,0 0 0,0 0 0,0 0 0,-1-1 0,1 1 0,-1 0 0,0 1 0,1-1-10,-1 1 1,0-1-1,0 0 1,0 0-1,0 0 1,-1 1 0,1-1-1,0 0 1,0-1-1,-1 1 1,1 0-1,0 0 1,-1 0 0,1-1-1,-3 2 1,-10-2-386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16155,'0'1'82,"1"0"-1,-1-1 1,1 1-1,0 0 0,-1-1 1,1 1-1,-1 0 0,1-1 1,-1 1-1,0 0 0,1 0 1,-1 0-1,0-1 0,1 1 1,-1 0-1,0 0 1,0 0-1,0 0 0,0 0 1,0-1-1,0 1 0,0 0 1,0 0-1,0 0 0,0 0 1,-1 0-1,1 0 0,0-1 1,0 1-1,-1 0 1,0 1-1,-13 32 766,11-26-378,0-2-249,1-2-109,1-1 0,-1 1 1,1-1-1,0 1 0,0-1 0,0 1 0,0 4 0,1-7-107,0 0 0,1 0-1,-1 0 1,0-1 0,0 1 0,1 0-1,-1 0 1,0 0 0,1-1-1,-1 1 1,1 0 0,-1 0 0,1-1-1,0 1 1,-1 0 0,1-1-1,0 1 1,-1-1 0,1 1 0,0-1-1,0 1 1,-1-1 0,1 1-1,0-1 1,0 0 0,0 1 0,0-1-1,-1 0 1,1 0 0,0 0-1,0 0 1,0 1 0,0-1-1,0 0 1,1-1 0,23 4-64,-6-2-8,-1 1 1,0 1-1,0 0 1,31 11-1,-44-12 60,0 1 0,0-1 0,-1 1 0,1 0 1,-1 0-1,1 0 0,-1 0 0,0 1 0,0 0 0,-1 0 0,1 0 0,-1 0 0,0 0 0,0 1 0,0-1 0,-1 1 0,1 0 0,-1 0 1,0 0-1,-1 0 0,2 6 0,-1-2 44,-1 0 1,0 1 0,-1-1-1,0 0 1,0 1-1,-1-1 1,0 0 0,-1 1-1,0-1 1,-4 12-1,4-15 47,0 0 0,0-1-1,-1 1 1,1-1 0,-1 0-1,-1 1 1,1-1-1,-1-1 1,0 1 0,0-1-1,0 1 1,0-1-1,-1 0 1,0 0 0,0-1-1,0 0 1,-6 3-1,9-5-26,-1 0-1,1 0 1,-1 0-1,1 0 0,-1-1 1,0 0-1,1 1 1,-1-1-1,0 0 0,0 0 1,1 0-1,-1-1 1,0 1-1,1-1 0,-1 1 1,1-1-1,-1 0 1,-3-2-1,2 1-73,0-1 0,0 0 0,0 0 0,0 0 0,0 0 0,1-1 0,-1 1 0,1-1 0,-4-6 0,0 0-65,1-1 1,0 0-1,1-1 0,0 1 0,0-1 1,1 0-1,-2-15 0,6 25 65,-1 0 1,1 1-1,-1-1 0,1 0 1,0 0-1,0 0 0,0 0 0,0 0 1,1 0-1,-1 0 0,0 0 1,1 0-1,0 0 0,-1 0 0,1 0 1,0 1-1,0-1 0,0 0 1,0 0-1,2-2 0,16-6-347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0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99 102 12003,'-13'17'804,"-6"8"280,-17 30 1,32-47-823,-1 0 0,2 0-1,-1 0 1,1 1 0,0-1 0,1 1-1,0 0 1,-1 12 0,2-19-230,1 0 0,0 0 0,0 0 0,0 0 1,0-1-1,0 1 0,0 0 0,0 0 0,1 0 1,-1 0-1,1-1 0,-1 1 0,1 0 0,0-1 1,0 1-1,-1 0 0,1-1 0,0 1 0,1-1 1,-1 1-1,0-1 0,0 1 0,1-1 0,-1 0 1,0 0-1,1 0 0,-1 0 0,1 0 0,0 0 1,-1 0-1,1 0 0,0-1 0,-1 1 0,1-1 1,0 1-1,0-1 0,0 1 0,-1-1 0,1 0 1,0 0-1,0 0 0,3-1 0,3 1 1,1-2 0,0 1 0,0-1 0,0 0 0,-1-1 0,1 0 0,13-7 0,4-6-22,0-2 0,-1 0 0,-1-2 1,0 0-1,30-36 0,-20 21 15,-32 33-23,16-13 117,-18 15-110,1 0 0,-1 0 0,0 0 1,1 0-1,-1-1 0,0 1 0,1 0 0,-1 0 1,0 0-1,1 0 0,-1 0 0,0 0 0,1 0 1,-1 0-1,0 0 0,1 0 0,-1 1 0,1-1 1,-1 0-1,0 0 0,0 0 0,1 0 0,-1 0 1,0 1-1,1-1 0,-1 0 0,0 0 0,1 0 1,-1 1-1,0-1 0,0 0 0,0 1 0,1-1 1,-1 0-1,0 0 0,0 1 0,0-1 0,0 0 0,1 1 1,-1-1-1,0 0 0,0 1 0,0-1 0,0 0 1,0 1-1,0-1 0,0 1 0,0-1 0,0 0 1,0 1-1,0-1 0,0 0 0,0 1 0,0-1 1,-1 1-1,2 6 112,-1-2-8,0 0 0,0 0 0,1 0 0,0 0 0,0 0 0,3 9 0,-3-12-93,0-1 0,0 1-1,0-1 1,1 1-1,-1-1 1,0 1 0,0-1-1,1 0 1,-1 0 0,1 0-1,-1 0 1,1 0 0,-1 0-1,1 0 1,0 0-1,0-1 1,-1 1 0,1-1-1,0 1 1,0-1 0,-1 0-1,1 1 1,0-1 0,2 0-1,12 0-25,1-1 0,-1 0 0,0-1 0,0-1 0,22-6-1,77-31-766,-96 32 532,-7 4-30,0-1-1,-1 0 0,0-1 0,15-9 1,-22 11 152,1 1 1,-1-1-1,-1 0 1,1 0 0,0 0-1,-1-1 1,0 1 0,0-1-1,0 0 1,-1 0 0,0 0-1,3-8 1,7-23-416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56 219 16404,'11'-1'532,"0"-1"0,-1 0 0,1-1 1,-1 0-1,0-1 0,0 0 1,11-7-1,64-42 1035,-83 51-1547,56-42 232,-53 40-249,-1 0 0,0 0 0,1 0 1,-2-1-1,1 0 0,-1 0 0,1 0 0,-1 0 1,4-10-1,-7 14 0,0 0 0,1 0 0,-1 0 0,0 0 0,0 0 0,0 0 0,0 0 0,0 0 0,0 0 0,0 0 0,0 0 0,0 0 0,0 0 0,0 0 0,-1 0 0,1 0 0,0 0 1,-1 0-1,1 0 0,-1 0 0,1 0 0,-1 0 0,1 0 0,-1 1 0,0-1 0,1 0 0,-1 0 0,0 1 0,0-1 0,0 0 0,1 1 0,-1-1 0,0 1 0,0-1 0,0 1 0,0 0 0,0-1 0,0 1 0,0 0 0,0-1 0,0 1 0,0 0 0,0 0 1,0 0-1,-2 0 0,-4 0 19,1-1 0,-1 2 1,1-1-1,-1 1 0,1 0 1,-9 2-1,1 1 13,-1 2-1,1 0 1,1 1 0,-1 0-1,1 1 1,0 0 0,1 1-1,0 1 1,-17 16 0,17-14-13,0 1 1,1 1 0,0 0-1,1 0 1,0 1 0,2 0-1,0 1 1,-7 17 0,13-26-19,-1 0 0,1 1 0,1-1 0,-1 0 0,1 1 0,1-1 0,-1 1 0,1-1 0,1 1 0,1 11 1,-1-16-8,0 1 1,0 0 0,0-1 0,1 1 0,-1-1 0,1 0 0,0 1 0,0-1 0,0 0 0,1 0 0,-1 0 0,1 0 0,-1-1 0,1 1 0,0-1-1,0 1 1,0-1 0,1 0 0,-1 0 0,0-1 0,1 1 0,3 1 0,0-1 79,0 0-1,0-1 1,1 1-1,-1-1 1,0-1-1,1 0 1,-1 0-1,1 0 1,11-2-1,-1-2-45,0 0 1,29-12-1,18-10 66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14787,'-4'50'3404,"3"-32"-2079,0 36 1,1-49-1237,1 0 0,0 0 0,0 0 0,0 0 0,0 0 0,1 0 1,0 0-1,0 0 0,0-1 0,1 1 0,3 5 0,-3-7-66,-1-1-1,1 1 1,0-1-1,0 0 1,0 1-1,0-1 1,1-1-1,-1 1 1,0 0-1,1-1 1,-1 0-1,1 1 1,0-1-1,-1-1 1,1 1-1,0-1 1,0 1-1,-1-1 1,1 0-1,0 0 0,0-1 1,-1 1-1,1-1 1,6-1-1,8-3-1,0-1 0,-1 0 0,26-13 0,20-18 35,-49 27-36,2 1-1,-1 0 1,22-8 0,-37 17-18,1-1 0,0 1 0,-1 0 0,1 0 0,0 0 0,0-1 0,-1 1 0,1 0 1,0 0-1,0 0 0,-1 0 0,1 0 0,0 0 0,0 0 0,-1 0 0,1 1 1,0-1-1,0 0 0,-1 0 0,1 1 0,0-1 0,-1 0 0,1 1 0,0-1 1,-1 1-1,1-1 0,-1 1 0,1-1 0,0 1 0,-1-1 0,1 1 0,-1-1 1,0 1-1,1 0 0,-1-1 0,1 1 0,-1 0 0,0-1 0,0 1 0,1 1 1,0 3 8,0 1 1,0-1 0,0 0 0,-1 11-1,0-1 13,1-13-21,-1 0 0,0 0 1,1 0-1,-1 1 0,1-1 0,0 0 0,-1 0 1,1 0-1,0 0 0,0 0 0,1 0 1,-1 0-1,0-1 0,1 1 0,-1 0 0,1-1 1,-1 1-1,1-1 0,0 1 0,0-1 0,-1 0 1,1 0-1,0 0 0,0 0 0,0 0 1,0 0-1,1 0 0,-1-1 0,0 1 0,0-1 1,0 1-1,1-1 0,-1 0 0,0 0 1,0 0-1,0 0 0,1-1 0,1 1 0,11-3-8,-1 0-1,0 0 1,0-2 0,21-9-1,-28 12-7,47-21-71,-25 10-153,0 1-1,61-16 1,-87 27 205,0 1 0,0-1 0,0 1 0,0 0 0,-1-1 0,1 1 0,0 1 0,0-1 0,0 0 1,0 1-1,0-1 0,-1 1 0,1 0 0,0 0 0,0 0 0,-1 0 0,1 1 0,4 2 0,-5-2 5,0 1 1,0-1-1,0 1 1,0-1-1,-1 1 1,1 0-1,-1-1 1,1 1-1,-1 0 1,0 0-1,0 0 1,0 0 0,-1 0-1,1 0 1,-1 0-1,1 6 1,-1 2-7,1 1 0,-1-1 0,-1 1 0,0-1 0,-1 0 0,0 1 0,-1-1 0,0 0 0,-7 17 0,10-28 23,0 1 0,-1-1-1,1 1 1,0-1 0,0 1 0,0-1-1,0 1 1,-1-1 0,1 1 0,0-1-1,-1 1 1,1-1 0,0 1-1,-1-1 1,1 0 0,0 1 0,-1-1-1,1 0 1,-1 1 0,1-1 0,0 0-1,-1 0 1,1 1 0,-1-1 0,1 0-1,-1 0 1,1 0 0,-1 0 0,1 0-1,-1 1 1,1-1 0,-1 0 0,0 0-1,1 0 1,-1-1 0,1 1 0,-2 0-1,1-1 3,0 0-1,0 0 0,0 0 1,1-1-1,-1 1 0,0 0 1,0-1-1,1 1 1,-1 0-1,1-1 0,-1 1 1,1-1-1,-1-2 0,-5-25-159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18212,'-10'18'1808,"5"-3"-1624,-1-15-368,-4-6 1929,-2-7-1481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71 15923,'1'0'129,"0"-1"-1,0 0 1,0 0-1,-1 1 0,1-1 1,0 0-1,0 0 1,0 0-1,-1 0 0,1 0 1,-1 0-1,1 0 1,-1-1-1,1 1 0,-1 0 1,0 0-1,1 0 1,-1 0-1,0-1 0,0 1 1,0 0-1,0 0 1,0 0-1,0-1 0,0 1 1,0 0-1,-1-2 1,0 2-32,0 0 1,0 0 0,0 1-1,0-1 1,0 0 0,0 0-1,-1 0 1,1 1 0,0-1-1,0 1 1,-1-1 0,1 1 0,0-1-1,-1 1 1,1 0 0,0 0-1,-1 0 1,1 0 0,-1 0-1,1 0 1,0 0 0,-1 0-1,1 0 1,-2 1 0,-9 1-73,0 1-1,0 0 1,0 1 0,0 1 0,1 0 0,0 0 0,0 1 0,1 0 0,-1 1 0,1 0 0,1 1-1,-1 0 1,1 1 0,1-1 0,-1 2 0,2-1 0,-14 21 0,21-29-56,-1 0 1,0 1-1,1-1 1,-1 0 0,1 0-1,-1 0 1,1 0-1,0 1 1,0-1-1,-1 0 1,1 0 0,0 1-1,0-1 1,0 0-1,0 0 1,1 1-1,-1-1 1,0 0 0,1 2-1,-1-2 1,1-1-1,0 1 1,-1 0 0,1-1-1,-1 1 1,1-1-1,0 1 1,0-1-1,-1 1 1,1-1 0,0 1-1,0-1 1,0 1-1,0-1 1,0 0-1,-1 0 1,1 1 0,0-1-1,2 0 1,4 0-143,1 0 1,-1-1 0,0 0-1,14-3 1,-19 4 148,6-2-79,1 0 1,0 1-1,-1 0 1,1 1-1,0 0 1,-1 0 0,16 3-1,-21-2 86,1 0 1,-1 0-1,1 0 0,-1 0 1,0 1-1,0-1 0,0 1 1,0 0-1,0 0 0,0 0 0,0 1 1,0-1-1,-1 1 0,1-1 1,-1 1-1,0 0 0,0 0 1,0 0-1,0 0 0,0 0 0,1 6 1,1 4 9,0-1-1,-2 1 1,1 0 0,-2 0 0,1 0 0,-2 0 0,0 0-1,-1 0 1,0 0 0,0 0 0,-6 18 0,1-8 119,-1 0 1,0-1-1,-2 0 1,-1-1 0,-18 31-1,19-39 53,1-1-1,-1 0 0,-16 16 0,22-24-102,0-1-1,-1 0 1,1-1-1,-1 1 0,0 0 1,0-1-1,1 0 0,-1 0 1,-1 0-1,1 0 0,0-1 1,0 0-1,-1 0 0,1 0 1,-7 1-1,9-2-44,0-1 0,0 1 0,1 0 1,-1 0-1,0-1 0,0 1 0,1-1 0,-1 1 0,1-1 0,-1 0 0,0 0 0,1 0 0,-1 0 1,1 0-1,0 0 0,-1 0 0,1 0 0,0 0 0,0-1 0,0 1 0,-1-1 0,2 1 0,-1-1 0,0 1 1,0-1-1,0 1 0,1-1 0,-1 0 0,1 1 0,-1-1 0,0-2 0,0-4-49,0 1 1,1 0-1,-1-1 0,1 1 0,1 0 0,1-11 0,2 1-48,0 1 0,1 0-1,1 0 1,1 1 0,0 0 0,1 0-1,0 0 1,1 1 0,1 1-1,0-1 1,14-12 0,2-1-14,2 1 1,0 1-1,61-39 1,-41 35 107,43-30 68,-79 49 0,0 1 0,0-1 0,-1-1 0,17-21 0,-25 28-22,-1 0 0,1 0-1,-1 0 1,0-1-1,0 1 1,0-1 0,-1 1-1,2-10 1,-3 13-41,0 1-1,0-1 1,0 0 0,0 0 0,0 0-1,0 0 1,0 0 0,0 0 0,0 1 0,0-1-1,-1 0 1,1 0 0,0 0 0,-1 0-1,1 1 1,0-1 0,-1 0 0,1 0 0,-1 1-1,-1-2 1,1 1 2,0 1-1,0-1 1,0 1-1,0 0 1,0-1-1,-1 1 1,1 0-1,0-1 1,0 1 0,-1 0-1,1 0 1,0 0-1,0 0 1,-1 1-1,1-1 1,0 0-1,0 0 1,0 1 0,-2 0-1,-2 1 12,-1 0-1,1 1 1,0-1-1,1 1 1,-1 0-1,0 1 1,1-1-1,0 1 1,0 0 0,0 0-1,0 0 1,-5 7-1,7-8-37,0 1 1,-1-1-1,1 0 0,1 1 1,-1 0-1,0-1 0,1 1 0,0 0 1,-1 0-1,2 0 0,-1-1 1,0 1-1,1 0 0,0 0 0,0 0 1,0 0-1,0 0 0,1 5 0,0-7 1,0 0-1,0 0 1,1 0-1,-1 0 0,0 0 1,1 0-1,-1-1 0,1 1 1,-1-1-1,1 1 0,0-1 1,0 0-1,0 1 0,0-1 1,0 0-1,0 0 0,0 0 1,0-1-1,0 1 0,0 0 1,0-1-1,0 1 1,1-1-1,-1 0 0,3 0 1,7 1-24,1-1 1,-1 0 0,14-3-1,48-8-74,-42 5 50,41-3 0,-69 9 49,0 0 1,0 0-1,0 0 0,-1 1 1,1-1-1,0 1 0,0 0 1,-1 0-1,1 0 0,-1 0 0,1 1 1,-1-1-1,1 1 0,3 2 1,-4-1 4,0 1 0,1-1 1,-1 0-1,0 1 0,-1 0 0,1 0 1,-1 0-1,1 0 0,-1 0 0,-1 0 1,3 6-1,-4-8 2,1 0 0,0 0 0,0 0 0,0 0 0,0 0 0,0 0 0,0 0 0,1 0 0,-1 0 0,1 0 0,-1-1 0,1 1 0,-1-1 0,1 1 0,0-1 0,0 1 0,0-1 0,4 2 0,-4-3 2,0 1-1,1-1 0,-1 0 0,0 0 0,1 0 1,-1 0-1,0 0 0,1-1 0,-1 1 0,0-1 1,1 1-1,-1-1 0,0 0 0,0 0 1,0 0-1,0 0 0,0 0 0,2-2 0,12-8-70,-1 0 0,-1-2 0,16-15 0,13-13-595,-43 41 630,1-1-1,-1 1 1,1-1 0,0 0-1,-1 1 1,1-1 0,0 1 0,-1-1-1,1 1 1,0-1 0,-1 1-1,1 0 1,0-1 0,0 1 0,-1 0-1,1 0 1,0 0 0,0-1 0,0 1-1,0 0 1,-1 0 0,1 0-1,0 0 1,0 0 0,0 1 0,-1-1-1,1 0 1,0 0 0,0 0-1,0 1 1,-1-1 0,1 0 0,0 1-1,0-1 1,-1 1 0,2 0-1,0 2-76,0 0-1,0 0 1,0 0-1,-1 1 1,1-1-1,-1 0 1,1 5-1,8 15-231,-9-21 317,0 0 0,1 0 0,-1 0 0,1 0 0,-1 0 0,1-1 0,0 1 0,0 0 0,0-1 0,0 1-1,0-1 1,0 0 0,0 1 0,0-1 0,0 0 0,1 0 0,-1-1 0,0 1 0,5 0 0,-3-1 3,-1 0-1,1 0 1,-1 0 0,1-1-1,0 1 1,-1-1 0,1 0-1,-1-1 1,0 1-1,1 0 1,-1-1 0,4-2-1,3-3-10,0 0 0,0-1 0,0 0-1,-1-1 1,0 0 0,13-18 0,5-15 247,-25 39-146,-1 0-1,1 0 0,-1-1 1,1 1-1,-1-1 0,0 1 0,0-1 1,-1 1-1,1-1 0,-1 0 1,0-4-1,0 8-43,0-1 1,0 1-1,0-1 0,0 0 0,0 1 1,0-1-1,0 1 0,-1-1 1,1 0-1,0 1 0,0-1 0,-1 1 1,1-1-1,0 1 0,-1-1 1,1 1-1,0-1 0,-1 1 0,1-1 1,-1 1-1,1-1 0,-1 1 1,1 0-1,-1-1 0,1 1 0,-1 0 1,1-1-1,-1 1 0,0 0 1,-1 0 25,1 0 1,-1 0 0,1 0 0,-1 0 0,1 0 0,-1 0 0,1 1 0,-1-1 0,1 1 0,-1-1 0,-1 2 0,-4 1 169,1 1 0,0 0 0,-10 9 1,11-8-129,0-1 1,0 1-1,1 0 1,0 1 0,0-1-1,0 1 1,-3 8 0,6-13-88,1 0 0,-1 1 1,1-1-1,-1 0 0,1 0 1,0 1-1,0-1 1,-1 0-1,1 0 0,0 1 1,0-1-1,0 0 1,0 1-1,1-1 0,-1 0 1,0 0-1,0 1 1,1-1-1,-1 0 0,1 0 1,-1 1-1,1-1 1,0 0-1,-1 0 0,1 0 1,0 0-1,0 0 0,0 0 1,0 0-1,0 0 1,0 0-1,0-1 0,0 1 1,0 0-1,0-1 1,0 1-1,0 0 0,0-1 1,1 0-1,-1 1 1,0-1-1,0 0 0,1 1 1,1-1-1,27 6-262,0-2-1,0-1 1,1-2-1,33-2 1,3 1-202,116 14-363,-153-11 1238,-30-3-396,0 0 1,0 0 0,1 0-1,-1 0 1,0 0 0,0 0 0,0 0-1,1 0 1,-1 0 0,0 0-1,0-1 1,0 1 0,1 0 0,-1 0-1,0 0 1,0 0 0,0 0-1,0-1 1,0 1 0,1 0 0,-1 0-1,0 0 1,0 0 0,0-1-1,0 1 1,0 0 0,0 0-1,0-1 1,0 1 0,0 0 0,0 0-1,0 0 1,0-1 0,0 1-1,0 0 1,0 0 0,0 0 0,0-1-1,0 1 1,0 0 0,0 0-1,0-1 1,-2-10 323,1 10-260,-17-56 1057,11 37-1095,1-2-1,-7-31 1,13 52-69,0 1 1,0 0-1,0 0 1,0 0-1,0-1 0,0 1 1,0 0-1,0 0 1,0 0-1,1 0 1,-1-1-1,0 1 1,0 0-1,0 0 1,0 0-1,0 0 1,0-1-1,0 1 1,0 0-1,0 0 1,0 0-1,1 0 1,-1 0-1,0 0 1,0-1-1,0 1 1,0 0-1,0 0 1,1 0-1,-1 0 1,0 0-1,0 0 1,0 0-1,0 0 1,1 0-1,-1 0 1,0 0-1,0 0 1,0 0-1,0 0 1,1 0-1,-1 0 1,0 0-1,0 0 0,0 0 1,1 0-1,-1 0 1,0 0-1,0 0 1,0 0-1,0 0 1,1 0-1,-1 0 1,0 0-1,0 1 1,10 3-783,4 4-229,1-1-1,-1 0 0,1-1 0,23 5 1,-5-5-46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15251,'-16'5'703,"0"1"0,0 1 0,-23 14 0,34-18-581,0 0 1,0 0-1,1 1 0,0-1 0,0 1 1,0 0-1,0 0 0,1 1 1,-1-1-1,1 1 0,0 0 1,0 0-1,1 0 0,-4 9 1,6-13-94,-1 1 1,1 0 0,-1-1 0,1 1-1,0 0 1,-1-1 0,1 1 0,0 0-1,0 0 1,0-1 0,0 1 0,1 0-1,-1 0 1,1-1 0,-1 1 0,1 0-1,-1-1 1,1 1 0,0-1 0,-1 1-1,1-1 1,0 1 0,2 1 0,-1-2-14,0 1 1,0 0-1,0-1 1,1 1-1,-1-1 1,1 0-1,-1 0 1,1 0-1,-1 0 1,1 0-1,0-1 1,-1 1-1,5 0 1,2-1-39,1 1 0,-1-1 1,1-1-1,-1 0 1,0 0-1,1-1 0,14-4 1,-13 1-27,0 0 0,0 0 0,-1-1 0,1 0 0,-1-1 0,-1 0 0,1 0 0,-1-1 0,-1-1 0,1 1 0,-1-1 0,6-11 0,-13 20 45,-1 0-1,1-1 1,-1 1 0,0 0 0,1-1 0,-1 1 0,0-1 0,1 1 0,-1 0 0,0-1 0,0 1 0,1-1-1,-1 1 1,0-1 0,0 1 0,0-1 0,1 1 0,-1-1 0,0 1 0,0-1 0,0 1 0,0-1 0,0 1-1,0-1 1,0 1 0,0-1 0,0 1 0,-1-1 0,1 0 0,-1 2 11,0-1-1,0 1 1,0 0 0,0 0 0,0-1 0,1 1-1,-1 0 1,0 0 0,0 0 0,1 0-1,-1 0 1,0 0 0,0 2 0,-4 6 55,0 0 0,1 1 0,0-1 1,1 1-1,-2 11 0,3-16-67,1 0 1,1 0-1,-1 1 0,1-1 0,0 0 1,0 1-1,0-1 0,1 0 1,0 1-1,0-1 0,3 9 0,-3-12-21,0 0-1,0-1 1,0 1-1,0 0 1,0-1 0,0 1-1,1 0 1,-1-1-1,0 0 1,1 1-1,0-1 1,-1 0-1,1 0 1,0 0-1,-1 0 1,1 0-1,0 0 1,2 1-1,1-1 9,-1 0-1,0-1 1,1 1-1,-1-1 1,0 0-1,1 0 1,7-1-1,27-7-174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15323,'-10'34'1585,"-1"8"-833,-1 4-232,1 8 752,1 2-288,4 2-167,2-3-89,4-9-264,4-6-136,5-8-200,1-6-104,4-12-224,0-4-200,-1-10-488,0-7-153,-3-6 761,-1 0-200,-4-1-152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17172,'0'-1'79,"0"1"0,0-1 0,0 1 0,0-1 0,0 0 0,0 1 0,0-1 0,0 1 0,0-1-1,0 1 1,0-1 0,1 1 0,-1 0 0,0-1 0,0 1 0,1-1 0,-1 1 0,0-1 0,1 1 0,-1 0 0,0-1 0,1 1 0,-1-1 0,0 1 0,1 0 0,-1 0 0,1-1 0,0 1 0,2 15 905,-3 31-73,-16 114-337,-2 15-271,18-171-303,0 0 0,0-1-1,0 1 1,0-1 0,1 1-1,-1 0 1,1-1 0,0 1 0,0-1-1,0 1 1,1-1 0,2 5-1,-3-7 1,0 1 0,0-1-1,0 0 1,1 0-1,-1 0 1,0 0-1,1-1 1,-1 1-1,0 0 1,1-1-1,-1 1 1,1-1-1,-1 1 1,1-1 0,0 1-1,-1-1 1,1 0-1,-1 0 1,1 0-1,-1 0 1,1 0-1,0 0 1,-1-1-1,1 1 1,-1 0 0,1-1-1,-1 1 1,1-1-1,1 0 1,9-5-1,1 0-1,-1-1 1,-1 0 0,1 0 0,-1-2-1,-1 1 1,14-15 0,-7 8-16,25-19 0,-41 34 15,-1-1 0,1 1 0,-1 0 0,1-1 0,-1 1 0,1 0 0,-1-1 0,1 1 0,-1 0 0,1 0 0,-1-1 0,1 1 0,-1 0 0,1 0 0,-1 0-1,1 0 1,0 0 0,-1 0 0,1 0 0,-1 0 0,1 0 0,0 0 0,-1 0 0,1 0 0,-1 0 0,1 1 0,-1-1 0,1 0 0,-1 0 0,1 1 0,-1-1 0,1 0 0,-1 1 0,1-1 0,-1 0 0,1 1 0,-1-1 0,0 1 0,1-1 0,-1 1 0,0-1 0,1 1 0,-1-1 0,1 1 0,7 30-44,-5-16 1,-3-12 45,2 1 0,-1-1 0,0 1 0,1-1 0,-1 1 0,1-1 0,0 0 0,0 0 0,1 0 0,-1 0 0,1 0 0,-1-1 0,1 1 0,0-1 0,0 0 0,0 1 1,0-1-1,0-1 0,0 1 0,1 0 0,-1-1 0,1 1 0,-1-1 0,1 0 0,-1-1 0,1 1 0,0 0 0,-1-1 0,1 0 0,0 0 0,-1 0 0,8-1 0,0-1 37,0 0 1,0-1 0,-1-1 0,1 1 0,0-2 0,-1 1 0,0-1-1,0-1 1,15-11 0,-7 2 160,0-1 0,25-29 0,-40 45-83,-3 5-78,-2 7-24,-1 4-58,0 1-1,2-1 1,-1 0 0,2 1-1,3 32 1,-3-48 22,0-1 0,0 1 1,0 0-1,0 0 0,0 0 1,1 0-1,-1 0 0,0 0 0,1 0 1,-1 0-1,0-1 0,1 1 0,-1 0 1,1 0-1,0-1 0,-1 1 1,1 0-1,-1 0 0,1-1 0,1 2 1,-1-2 34,0 0 0,-1 0 0,1 0 0,0 0 0,-1 0 0,1 0 0,-1 0 0,1-1-1,0 1 1,-1 0 0,1 0 0,-1-1 0,1 1 0,0 0 0,-1 0 0,1-1 0,-1 1 0,1-1 0,-1 1 0,1 0 0,-1-1 0,1 0 0,2-3 25,0 0 0,0 0 0,0 0 0,0-1 0,-1 1 0,3-8 0,4-20-66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16396,'-7'27'1192,"6"1"-1088,1-1-296,5-1 480,4 2-64,7-3-144</inkml:trace>
  <inkml:trace contextRef="#ctx0" brushRef="#br0" timeOffset="1">279 201 17876,'-6'0'149,"1"1"0,0 0 0,0 1 0,0-1 0,0 1 0,0 0-1,1 0 1,-1 1 0,0-1 0,1 1 0,0 0 0,0 0 0,0 1 0,0-1 0,0 1 0,1 0 0,-1 0 0,1 0 0,0 0 0,0 0 0,1 1 0,-1 0 0,-2 6 0,2-2-77,0 0 0,0 0 0,1 1-1,0-1 1,0 1 0,1-1 0,1 1 0,0 0 0,0-1 0,1 1 0,3 18 0,11 27-158,24 57 0,-24-74-43,-1 1 1,-2 1 0,12 74 0,-23-107 122,-1 0 1,0 0 0,0-1-1,-1 1 1,0 0 0,0 0-1,0-1 1,-1 1 0,-4 9-1,6-14 16,-1-1-1,0 1 0,0-1 0,1 1 1,-1-1-1,0 0 0,0 1 0,-1-1 0,1 0 1,0 0-1,0 1 0,-1-1 0,1 0 1,0-1-1,-1 1 0,1 0 0,-1 0 1,1 0-1,-1-1 0,1 1 0,-1-1 1,0 1-1,1-1 0,-1 0 0,0 0 1,1 0-1,-1 0 0,0 0 0,1 0 1,-1 0-1,0 0 0,1 0 0,-1-1 1,0 1-1,1-1 0,-1 1 0,1-1 1,-1 0-1,1 0 0,-1 0 0,1 1 0,-3-4 1,-2 0 20,1 0 0,-1-1 0,1 0 1,0 0-1,0 0 0,1-1 0,0 0 1,0 0-1,0 0 0,1 0 0,-1 0 1,2-1-1,-1 0 0,-3-11 0,1-1-9,1-1 0,0 1-1,-1-41 1,5 35-224,0-1 0,2 0 1,1 1-1,1 0 0,1-1 1,1 1-1,1 1 0,1 0 0,2 0 1,0 0-1,1 1 0,2 1 1,27-39-1,-2 13-336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17876,'-3'2'195,"0"0"0,0 1 1,1-1-1,-1 1 0,1 0 1,-1 0-1,1 0 0,0 0 1,0 0-1,-2 6 0,-14 39 276,13-33-15,-4 10-199,2-1-1,0 2 1,2-1-1,1 1 1,-2 40-1,6-63-254,0 0 0,0 1 0,0-1 0,0 0 0,0 0 0,1 0 0,0 0 1,0 1-1,0-1 0,0 0 0,0 0 0,0-1 0,1 1 0,-1 0 0,1 0 0,0-1 0,0 1 0,0-1 0,0 1 0,1-1 0,-1 0 0,0 0 0,1 0 0,0 0 0,-1 0 0,1-1 1,0 1-1,0-1 0,0 0 0,0 0 0,0 0 0,0 0 0,0 0 0,0-1 0,1 1 0,-1-1 0,0 0 0,5 0 0,9-1-108,-1-1-1,0 0 1,0-1-1,0-1 1,0-1-1,0 0 1,16-8 0,40-12-428,-72 24 538,1 1 1,-1 0-1,1 0 1,0-1 0,-1 1-1,1 0 1,-1 0 0,1 0-1,0 0 1,-1 0-1,1 0 1,-1 0 0,1 0-1,0 0 1,-1 0 0,1 0-1,0 1 1,-1-1 0,1 0-1,-1 0 1,1 1-1,-1-1 1,1 0 0,-1 1-1,1-1 1,-1 0 0,1 1-1,-1-1 1,1 1-1,-1-1 1,1 1 0,-1-1-1,0 1 1,1-1 0,-1 1-1,0-1 1,0 1-1,1-1 1,-1 1 0,0 0-1,0-1 1,0 1 0,0-1-1,0 1 1,0 0 0,0 0-1,1 6 144,-2 0-1,1 0 0,-3 13 1,0 11 350,3-30-478,1 1 0,-1-1 0,0 0 0,0 0 1,1 0-1,-1 0 0,1 0 0,-1 1 0,1-1 0,-1 0 0,1 0 0,0 0 0,0 0 0,-1-1 0,1 1 0,0 0 0,0 0 1,0 0-1,0-1 0,0 1 0,0 0 0,0-1 0,0 1 0,0-1 0,1 1 0,1 0 3,0-1 1,-1 0-1,1 0 0,0 1 0,0-2 0,-1 1 1,1 0-1,0-1 0,-1 1 0,6-2 0,1-1-161,0-1 0,0 0 0,0-1 0,0 0 0,8-6 0,-9 3-382,-8 8 507,0 0-1,0 0 0,0 0 0,0 0 1,0 0-1,-1 0 0,1 0 0,0 0 1,0 0-1,0 0 0,0 0 1,0 0-1,0 0 0,0 0 0,0 0 1,-1-1-1,1 1 0,0 0 1,0 0-1,0 0 0,0 0 0,0 0 1,0 0-1,0 0 0,0 0 0,0-1 1,0 1-1,0 0 0,0 0 1,0 0-1,0 0 0,0 0 0,0 0 1,0-1-1,0 1 0,0 0 0,0 0 1,0 0-1,0 0 0,0 0 1,0 0-1,0-1 0,0 1 0,0 0 1,0 0-1,0 0 0,0 0 1,0 0-1,0 0 0,0 0 0,0-1 1,1 1-1,-1 0 0,0 0 0,0 0 1,0 0-1,0 0 0,0 0 1,0 0-1,0 0 0,0 0 0,1 0 1,-1 0-1,0 0 0,-10 3-441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77 14211,'15'-77'3321,"-23"90"-1023,-12 38-1779,3 0 0,2 2 0,-13 80 0,27-124-527,-1 0 0,2 1 0,-1-1 0,2 16 1,0-23 5,-1 0 1,0 0-1,1-1 0,-1 1 1,1 0-1,-1 0 1,1-1-1,0 1 1,0 0-1,-1-1 1,1 1-1,0-1 1,1 1-1,-1-1 1,0 0-1,0 1 1,1-1-1,-1 0 0,1 0 1,-1 0-1,1 0 1,-1 0-1,1 0 1,-1 0-1,1-1 1,0 1-1,0-1 1,-1 1-1,4 0 1,0-1-2,0 0 1,0 0-1,-1 0 0,1-1 1,0 1-1,-1-1 1,1 0-1,-1-1 1,1 1-1,-1-1 1,9-4-1,5-4 9,24-18 0,-13 8 27,-29 19-33,1 1 0,-1-1 0,1 1 0,-1 0 0,1-1 0,-1 1 0,1 0 0,0 0 0,-1-1 0,1 1-1,-1 0 1,1 0 0,0 0 0,-1 0 0,1 0 0,-1 0 0,1-1 0,0 2 0,-1-1 0,1 0 0,0 0 0,-1 0-1,1 0 1,-1 0 0,1 0 0,0 1 0,-1-1 0,1 0 0,-1 1 0,1-1 0,-1 0 0,1 1 0,-1-1 0,1 0 0,-1 1-1,1-1 1,-1 1 0,1-1 0,-1 1 0,0-1 0,1 1 0,-1-1 0,0 1 0,0 0 0,1-1 0,-1 1 0,0-1-1,0 1 1,0 0 0,0-1 0,1 2 0,0 6-6,0-1 0,0 1 0,-1 13 0,1-1-15,0-17 21,-1 1 1,1-1-1,-1 0 0,1 0 0,0 0 1,0 0-1,0 0 0,1 0 0,-1 0 1,1-1-1,0 1 0,0 0 0,0-1 1,0 0-1,0 1 0,0-1 1,0 0-1,1 0 0,3 3 0,-3-4 16,1 0-1,-1 0 0,0 0 0,1 0 1,-1-1-1,1 1 0,-1-1 0,1 0 1,0 0-1,-1 0 0,1-1 0,-1 1 1,1-1-1,-1 0 0,1 0 1,-1 0-1,5-2 0,23-12 98,-26 12-90,0 0 0,1 0 0,0 0 0,0 1-1,0 0 1,0 0 0,0 1 0,0-1 0,7 0-1,-11 3-24,-1-1 0,0 0 0,0 1 0,1-1-1,-1 1 1,0-1 0,0 1 0,1-1-1,-1 1 1,0 0 0,0 0 0,0-1 0,0 1-1,0 0 1,0 0 0,0 0 0,0 0-1,-1 0 1,1 0 0,0 1 0,-1-1 0,1 0-1,-1 0 1,1 0 0,-1 1 0,1-1-1,-1 0 1,0 1 0,1 2 0,0 5-21,0 1 0,0-1 1,-1 12-1,0-13 6,-2 41-19,-1-1 0,-3-1 0,-2 1 1,-1-1-1,-32 89 0,39-129 59,-1-1-1,0 1 1,-1-1-1,1 0 1,-7 9-1,9-14-15,1 0 1,-1 0-1,0 0 0,0 0 0,0 0 0,0-1 0,0 1 0,1 0 0,-1 0 0,-1-1 1,1 1-1,0-1 0,0 1 0,0-1 0,0 1 0,0-1 0,0 0 0,-1 1 0,1-1 0,0 0 1,0 0-1,-1 0 0,1 0 0,0 0 0,0 0 0,0 0 0,-1 0 0,1-1 0,0 1 1,0 0-1,0-1 0,0 1 0,-1-1 0,1 1 0,0-1 0,0 0 0,0 1 0,0-1 1,0 0-1,-1-1 0,-4-5 4,-1 0 1,1-1 0,1 1-1,-1-1 1,1-1 0,1 1-1,0 0 1,0-1-1,0 0 1,1 0 0,1 0-1,-3-12 1,2 3-20,1 1 1,0-1-1,1 0 0,1 1 1,4-32-1,-3 40-57,1 0 1,0 0-1,1 0 0,0 0 1,0 1-1,1-1 0,0 1 1,0 0-1,1 0 0,0 1 1,0-1-1,8-7 0,-4 6-170,1 0 0,-1 2 0,1-1-1,1 1 1,0 0 0,0 1 0,0 1-1,18-7 1,14-3-273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21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49 16748,'-13'34'582,"2"1"1,1 0 0,2 0 0,-6 64-1,12-71-467,1 1-1,1-1 0,2 1 1,1-1-1,1 1 0,12 40 1,-15-66-128,0 2-21,0 1 0,1-1-1,-1 0 1,1 0 0,0 0-1,1-1 1,-1 1 0,1 0 0,0-1-1,0 0 1,5 5 0,-7-8 31,-1-1 0,0 0 0,1 1 0,-1-1 0,0 0 0,1 0 0,-1 0 1,1 1-1,-1-1 0,1 0 0,-1 0 0,0 0 0,1 0 0,-1 0 0,1 0 1,-1 0-1,1 0 0,-1 0 0,1 0 0,-1 0 0,0 0 0,1 0 0,-1 0 1,1 0-1,-1 0 0,1 0 0,-1-1 0,1 1 0,-1 0 0,0 0 0,1 0 1,-1-1-1,0 1 0,1 0 0,-1-1 0,0 1 0,1 0 0,-1-1 0,0 1 1,1 0-1,-1-1 0,0 1 0,0-1 0,0 1 0,1 0 0,-1-1 0,0 1 1,0-1-1,0 1 0,0-1 0,0 1 0,0-1 0,0 1 0,0 0 0,0-1 1,0 1-1,0-1 0,2-32 91,-2 31-76,-4-95 517,3 83-388,-1 1 0,-1-1 0,0 1 0,-1 0 0,-6-14 0,4 17 78,5 16-7,6 19-34,-2-18-193,1 0-1,0 0 1,0 0-1,1 0 0,-1-1 1,2 0-1,-1 0 1,0 0-1,1-1 0,0 1 1,1-1-1,-1-1 1,1 1-1,0-1 0,0 0 1,0-1-1,1 0 1,11 4-1,-14-6 3,1 1 0,0-1-1,0 0 1,0 0 0,0-1 0,-1 0 0,1 0 0,0 0-1,0-1 1,0 0 0,0 0 0,0-1 0,-1 1 0,1-1-1,0 0 1,-1-1 0,0 1 0,1-1 0,-1 0 0,0 0-1,-1-1 1,1 0 0,-1 0 0,1 0 0,5-6 0,-6 4 23,1 0 0,0 0 0,-1 0 0,0 0 1,-1-1-1,1 0 0,-1 1 0,-1-1 1,1 0-1,-1-1 0,2-9 0,-13 68 81,9-46-91,0 0 0,0 0 0,1 0 0,-1 0 0,1 0 0,1 0 0,-1-1 0,1 1 0,0 0 0,0 0 0,3 4 0,-3-6-1,0-1-1,0 1 1,0 0-1,0-1 1,1 0 0,0 0-1,-1 0 1,1 0-1,0 0 1,0 0 0,0 0-1,0-1 1,0 0-1,0 0 1,0 0-1,1 0 1,5 1 0,1-1-10,1-1 0,-1 1 0,1-2 1,0 0-1,-1 0 0,0-1 1,1 0-1,-1-1 0,0 0 1,0 0-1,0-1 0,0-1 0,-1 0 1,0 0-1,0-1 0,0 0 1,-1 0-1,0-1 0,9-9 1,-9 9 13,-1 0 0,-1 0 1,1-1-1,-1 0 1,-1 0-1,1-1 1,-2 1-1,1-1 1,-1 0-1,0-1 1,-1 1-1,0-1 1,-1 1-1,1-1 0,-2 0 1,0 0-1,0 0 1,-1 0-1,0 0 1,-2-14-1,2 21 12,-1 0 0,0 0 0,0 0 0,0 0 0,0 1 0,0-1 1,0 0-1,-1 1 0,1-1 0,-1 1 0,0-1 0,0 1 0,0 0 0,0 0 0,0 0 0,-1 0 0,1 0 0,-5-3 0,5 5-4,0-1 0,0 0 1,0 0-1,0 1 0,0 0 0,-1-1 0,1 1 1,0 0-1,0 0 0,0 0 0,-1 0 0,1 0 1,0 1-1,0-1 0,0 1 0,0-1 0,0 1 1,0 0-1,0 0 0,0 0 0,0 0 0,0 0 1,0 0-1,0 1 0,1-1 0,-3 3 0,0-1-2,1 1 0,-1-1 0,1 1-1,0 0 1,1-1 0,-1 1 0,1 1 0,-1-1-1,1 0 1,1 0 0,-1 1 0,0-1-1,1 1 1,0 0 0,0-1 0,1 1-1,-1 0 1,1 0 0,0 5 0,1-6-19,-1-1 1,1 1 0,0-1-1,0 0 1,0 1 0,0-1-1,1 0 1,-1 0 0,1 0-1,0 0 1,0 0-1,0 0 1,0 0 0,0-1-1,1 1 1,-1-1 0,1 0-1,0 1 1,0-1 0,-1-1-1,1 1 1,1 0-1,-1-1 1,0 1 0,0-1-1,6 2 1,13 1-100,1 0 0,0-2 0,0 0 0,-1-2 1,45-4-1,-43 2 120,-1 0 1,0 2-1,1 1 1,-1 1-1,35 6 1,-57-7 9,0-1 1,-1 0 0,1 1-1,0-1 1,0 0-1,-1 0 1,1 0 0,0 1-1,0-1 1,-1 0-1,1 0 1,0 0 0,0 0-1,0 0 1,-1-1-1,1 1 1,1 0 0,0-19 113,-2 18-146,-4-43-485,-2 1 0,-14-52 0,-2-17-520,21 110 994,1-1 0,-1 1 0,1-1 0,0 1 0,0 0-1,0-1 1,0 1 0,0-1 0,0 1 0,1 0 0,-1-1 0,2-3 0,-1 5 20,0 0 1,0 0-1,0 0 0,0 0 1,0 1-1,1-1 0,-1 0 0,0 1 1,0-1-1,1 1 0,-1-1 1,0 1-1,1-1 0,-1 1 1,0 0-1,1 0 0,-1 0 1,0-1-1,1 1 0,-1 1 0,3-1 1,49 0 1750,-42-3-1509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38 15107,'1'0'129,"0"-1"0,0 1 0,0 0 0,0-1 0,0 1-1,0-1 1,0 1 0,0-1 0,0 0 0,0 1 0,-1-1 0,1 0 0,0 0 0,0 1-1,-1-1 1,1 0 0,-1 0 0,1 0 0,-1 0 0,1 0 0,-1 0 0,1-2-1,-2 2-6,0 0-1,0 0 1,0 0 0,0 0-1,0 0 1,-1 0-1,1 0 1,0 1-1,-1-1 1,1 0-1,0 1 1,-1-1-1,1 1 1,-1-1-1,1 1 1,-1 0-1,-2 0 1,-11-3 145,0 1 0,0 0-1,0 2 1,0 0 0,0 0 0,1 1-1,-1 1 1,0 1 0,0 0 0,1 1 0,-22 8-1,25-8-272,0 1 0,0 0 1,1 1-1,0 0 0,0 0 0,1 1 0,0 0 0,0 1 0,0 0 0,1 0 0,0 1 0,1 0 0,0 0 0,0 1 0,-7 15 0,12-21-9,1-1 0,-1 1-1,1 0 1,0 0 0,0 0 0,0 0 0,1 0 0,-1 0-1,1 8 1,1-11-1,-1 1 0,0 0-1,1 0 1,-1-1 0,1 1-1,0 0 1,-1-1 0,1 1-1,0 0 1,0-1 0,0 1-1,0-1 1,0 0 0,1 1-1,-1-1 1,0 0 0,1 1-1,-1-1 1,0 0 0,1 0-1,0 0 1,-1-1 0,1 1-1,3 1 1,3 0-117,0 0 1,1 0-1,0-1 0,-1 0 0,1 0 1,0-1-1,0-1 0,-1 1 1,1-1-1,11-3 0,16-5-206,37-13-1,-67 20 312,64-24-454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188 111 13331,'4'-33'2610,"-12"39"-1296,1 0 0,-2 0 0,-13 8 0,9-13-229,13-1-1082,0 0 1,-1 0-1,1 0 1,-1 0-1,1 0 1,-1 0-1,1 0 1,-1 0-1,1 0 1,0 0-1,-1 0 1,1 0 0,-1 0-1,1 1 1,0-1-1,-1 0 1,1 0-1,-1 0 1,1 1-1,0-1 1,-1 0-1,1 1 1,0-1-1,-1 0 1,1 1-1,0-1 1,0 0-1,-1 1 1,1-1 0,0 0-1,0 1 1,-1 0-1,-12 22 27,11-18-35,-1 0 1,1 0-1,-1 0 0,0-1 0,-5 6 0,8-14-3,1 0 0,1-1 0,-1 1 0,1 0 0,0 0 0,0 0 0,0 0 0,4-5 0,-5 8-12,0 0 0,0 0-1,0 0 1,1 0-1,-1 0 1,0 1 0,1-1-1,-1 0 1,0 0-1,1 1 1,-1-1-1,1 1 1,2-1 0,-4 1 13,0 0 1,0 0 0,0 0-1,1 0 1,-1 0 0,0 0-1,0 0 1,0 0-1,0 0 1,1 0 0,-1 0-1,0 1 1,0-1 0,0 0-1,0 0 1,0 0 0,1 0-1,-1 0 1,0 0 0,0 0-1,0 0 1,0 1 0,0-1-1,0 0 1,0 0 0,1 0-1,-1 0 1,0 0 0,0 0-1,0 1 1,0-1-1,0 0 1,0 0 0,0 0-1,0 0 1,0 1 0,0-1-1,0 0 1,0 0 0,0 0-1,-7 14-57,-32 36 190,24-32 1,1 0 1,0 1-1,2 0 0,-14 27 0,26-45-122,0-1-1,-1 1 1,1-1-1,0 1 1,0-1-1,-1 1 1,1 0-1,0-1 1,0 1-1,0 0 0,0-1 1,0 1-1,0 0 1,0-1-1,0 1 1,0-1-1,0 1 1,0 0-1,1 0 1,8 2 43,15-13 9,62-51 2,-69 47-49,1 1 1,1 0-1,0 1 0,0 1 0,1 0 0,32-11 0,-48 21-10,1 0 1,0 0 0,0 0 0,0 1-1,0-1 1,-1 1 0,1 0 0,0 0 0,0 1-1,0 0 1,0-1 0,-1 2 0,1-1-1,0 0 1,-1 1 0,1 0 0,-1 0 0,0 1-1,1-1 1,-1 1 0,0 0 0,-1 0 0,1 0-1,0 0 1,-1 1 0,0-1 0,0 1-1,0 0 1,0 0 0,0 0 0,-1 0 0,0 1-1,0-1 1,0 1 0,0-1 0,-1 1-1,0 0 1,0 0 0,0-1 0,0 7 0,-2 1 110,-3-11 312,3-2-379,0 0 0,0 0 0,1 0-1,-1 0 1,0-1 0,1 1-1,-1 0 1,1-1 0,-1 1 0,1 0-1,0-1 1,0 1 0,-1-2-1,0-8 22,0 0-1,1 0 1,0 0-1,1 0 0,0 0 1,1 0-1,0 0 0,1 0 1,0 0-1,5-10 1,-8 20-68,1 0 1,0 1 0,-1-1 0,1 0 0,0 0-1,0 0 1,0 1 0,-1-1 0,1 0 0,0 1 0,0-1-1,0 0 1,0 1 0,0-1 0,0 1 0,0 0-1,0-1 1,1 1 0,-1 0 0,0 0 0,0 0-1,0-1 1,0 1 0,0 0 0,0 1 0,0-1-1,1 0 1,-1 0 0,0 0 0,0 1 0,1 0 0,6 1-31,-1 1 0,0 0 1,11 7-1,-5-3-28,19 8-226,59 16 0,-13-5-203,-76-26 479,-1 1 0,1-1 1,0 1-1,-1 0 0,1-1 0,-1 1 0,1 0 1,-1 0-1,1 0 0,-1 0 0,0 0 0,0 0 1,1 0-1,-1 1 0,0-1 0,0 0 0,0 1 1,0-1-1,0 1 0,-1-1 0,1 1 1,0-1-1,-1 1 0,1 0 0,0 1 0,-2 0 9,1 0 0,0 0 1,-1 0-1,0 0 0,0-1 0,0 1 0,0 0 0,0-1 0,0 1 0,-1-1 0,1 1 0,-1-1 0,1 0 1,-5 4-1,4-3 31,0 0 0,-1-1 0,1 1 0,-1-1 1,0 0-1,0 0 0,0 0 0,-4 2 0,7-4-20,0 1 1,-1-1-1,1 0 0,-1 0 0,1 0 1,0 0-1,-1 0 0,1 0 0,0 0 0,-1 0 1,1 0-1,-1 0 0,1 0 0,0 0 1,-1 0-1,1 0 0,0 0 0,-1 0 0,1 0 1,-1-1-1,1 1 0,0 0 0,-1 0 1,1 0-1,0-1 0,0 1 0,-1 0 1,1 0-1,-1-1 0,1 0 8,-1-1 1,1 1-1,-1 0 1,1-1-1,-1 1 1,1-1-1,0 1 1,0-1-1,0 1 1,0 0-1,0-1 1,0-2-1,18-114 516,-3 34-335,-15 84-195,0 0-1,0 0 0,0 0 0,0 1 1,0-1-1,0 0 0,1 0 1,-1 0-1,0 0 0,0 0 1,0 0-1,0 0 0,0 0 1,0 0-1,0 0 0,1 0 0,-1 0 1,0 0-1,0 1 0,0-1 1,0 0-1,0 0 0,0 0 1,1 0-1,-1 0 0,0 0 0,0 0 1,0 0-1,0-1 0,0 1 1,0 0-1,1 0 0,-1 0 1,0 0-1,0 0 0,0 0 1,0 0-1,0 0 0,0 0 0,0 0 1,0 0-1,1 0 0,-1 0 1,0-1-1,0 1 0,0 0 1,0 0-1,0 0 0,0 0 0,0 0 1,0 0-1,0 0 0,0-1 1,0 1-1,0 0 0,0 0 1,0 0-1,0 0 0,0 0 1,0 0-1,0-1 0,11 19 6,-8-12-17,0-1 0,0 1 0,1-1 0,7 8 0,-7-9 2,1-1 1,0 0 0,0 0 0,1 0 0,-1-1 0,1 1-1,-1-1 1,1-1 0,0 1 0,-1-1 0,1 0 0,0 0-1,0-1 1,0 0 0,0 0 0,0 0 0,0-1 0,-1 0-1,1 0 1,0 0 0,8-4 0,9-3-83,0-1 1,0-1 0,36-22-1,-47 25 29,-2 1-14,0 1 1,0-1-1,-1-1 1,1 0-1,-2 0 1,1-1-1,9-11 1,-17 19 67,0-1 1,-1 1-1,1-1 0,-1 1 1,0-1-1,1 0 0,-1 1 1,1-1-1,-1 1 0,0-1 1,1 0-1,-1 1 0,0-1 0,0 0 1,0 0-1,0 1 0,1-1 1,-1 0-1,0 1 0,0-1 1,0 0-1,0 0 0,-1 1 1,1-1-1,0 0 0,0 1 1,0-1-1,-1-1 0,0 2 4,1 0-1,-1-1 0,0 1 1,0 0-1,0-1 0,0 1 1,0 0-1,0 0 0,0 0 1,0-1-1,0 1 0,0 0 1,0 1-1,0-1 0,0 0 1,0 0-1,-1 1 0,-6 0 22,0 2 1,0-1-1,-14 7 0,13-3 15,0 0 1,0 0-1,0 0 0,1 1 0,0 1 1,0-1-1,-9 14 0,13-17-16,1 0 0,0 1 0,0-1 0,1 1 0,0-1-1,-1 1 1,1 0 0,1 0 0,-1 0 0,1 0 0,0 0 0,0 0 0,1 1 0,-1-1-1,1 0 1,0 0 0,1 9 0,0-11-18,1 1 1,-1 0-1,1-1 0,-1 1 0,1-1 0,0 0 1,0 0-1,1 0 0,-1 0 0,1 0 0,-1 0 1,1 0-1,0-1 0,0 0 0,0 1 0,0-1 1,0 0-1,1 0 0,-1-1 0,1 1 1,-1-1-1,1 0 0,0 0 0,-1 0 0,8 1 1,2 0 37,-1-1-1,1 0 1,-1-1 0,1 0 0,-1-1 0,23-4 0,-26 3-17,0 0 0,0 0 0,-1-1 1,1 0-1,-1-1 0,0 0 0,0 0 0,0-1 1,8-6-1,25-32-8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1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14667,'-2'1'153,"1"0"-1,-1 0 1,1 0 0,0 1-1,-1-1 1,1 1 0,0-1-1,0 1 1,0-1 0,0 1-1,0 0 1,0-1-1,0 1 1,0 0 0,1 0-1,-1 0 1,1 0 0,-1 3-1,0 0 154,-39 154 3368,28-90-3010,-5 108-1,17-164-600,0 1-1,0-1 0,1 1 1,1-1-1,0 0 1,0 0-1,6 15 0,-6-24-134,0 1-1,0-1 1,0 0 0,1 0-1,-1 0 1,1 0-1,0 0 1,0-1 0,0 1-1,1-1 1,-1 0-1,1 0 1,0 0-1,0 0 1,0-1 0,0 0-1,0 0 1,0 0-1,1 0 1,-1 0 0,1-1-1,-1 0 1,9 1-1,11 0-608,-14-2 243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193 491 16083,'0'-1'89,"0"-1"-1,0 1 0,0 0 0,0-1 0,0 1 1,-1 0-1,1-1 0,0 1 0,0 0 0,-1-1 1,1 1-1,-1 0 0,1 0 0,-1 0 0,0-1 1,0 1-1,1 0 0,-1 0 0,0 0 0,0 0 1,0 0-1,0 0 0,-2-1 0,2 1-1,-1 1 1,0-1-1,0 1 0,0-1 0,1 1 0,-1 0 0,0 0 1,0 0-1,0 0 0,0 0 0,0 0 0,0 0 1,1 1-1,-5 0 0,-2 2 119,0 0 0,1 0 1,-1 1-1,1 0 0,-1 0 0,-9 9 0,9-7-162,1 1-1,-1 0 0,1 1 1,1-1-1,-1 1 1,1 1-1,1-1 1,0 1-1,0 0 1,1 0-1,0 1 0,0-1 1,-2 12-1,5-20-42,1 1 0,-1-1-1,1 1 1,0 0 0,-1-1 0,1 1-1,0-1 1,0 1 0,0 0-1,0-1 1,0 1 0,1 0 0,-1-1-1,0 1 1,1-1 0,-1 1-1,1-1 1,0 1 0,-1-1-1,1 1 1,0-1 0,0 0 0,0 1-1,0-1 1,0 0 0,0 0-1,0 1 1,0-1 0,1 0 0,-1 0-1,0-1 1,1 1 0,-1 0-1,1 0 1,-1-1 0,1 1 0,-1 0-1,1-1 1,-1 0 0,1 1-1,-1-1 1,1 0 0,0 0 0,2 0-1,5 0 7,-1 0 0,1-1-1,-1 0 1,1-1 0,-1 0 0,1 0-1,-1-1 1,0 0 0,0 0-1,0-1 1,-1 0 0,9-6 0,8-5 62,-1-2 0,28-27 0,-31 25 119,30-41 0,-36 43 4,-15 37 28,-3-1-149,2-11-65,0 0 0,1 1 1,0-1-1,0 0 0,1 1 0,0-1 1,1 1-1,-1-1 0,4 12 1,-4-19-8,1 0 1,-1 0-1,0 1 1,1-1-1,-1 0 1,1 0-1,-1 0 1,1 0-1,0 0 1,0 0-1,-1 0 1,1 0-1,0 0 1,0-1-1,0 1 1,0 0-1,0 0 1,0-1-1,0 1 1,0-1-1,0 1 1,0-1-1,0 1 1,2 0-1,-1-1-1,0 0 0,1 0 0,-1-1 0,0 1 0,0 0 0,0-1 0,0 1 0,0-1 0,1 1 0,-1-1 0,0 0 0,3-2 0,5-3-23,0-1 0,0-1 0,15-14-1,-23 21 22,48-49-225,-2-2 0,-2-1 0,-2-3 0,-3-2 0,-3-1 1,48-98-1,-81 147 171,-2 4 0,0 0-1,0-1 1,0 1-1,-1 0 1,0-1-1,0 0 1,1-13-1,-3 20 53,0-1-1,0 1 1,0 0-1,0-1 1,0 1-1,0 0 0,0-1 1,0 1-1,0 0 1,0-1-1,0 1 1,0 0-1,-1-1 1,1 1-1,0 0 0,0-1 1,0 1-1,-1 0 1,1-1-1,0 1 1,0 0-1,-1 0 1,1 0-1,0-1 0,-1 1 1,1 0-1,0 0 1,-1 0-1,1 0 1,0-1-1,-1 1 1,1 0-1,0 0 0,-1 0 1,1 0-1,0 0 1,-1 0-1,1 0 1,-1 0-1,1 0 1,0 0-1,-1 0 0,0 0 1,-16 11-116,8-3 134,2 0 0,-1 1 0,1 1 0,1-1-1,-10 19 1,-23 57 221,34-72-191,-51 140 510,50-131-440,1 1 0,1-1 0,0 1-1,2 0 1,1 25 0,1-40-67,1 0 0,0 0 0,0-1 0,0 1 0,1-1 0,1 1-1,-1-1 1,1 0 0,4 8 0,-6-13-33,0 0 0,1 0 1,-1 0-1,1 0 0,-1-1 0,1 1 0,0 0 1,-1-1-1,1 1 0,0-1 0,0 1 0,0-1 0,0 0 1,0 0-1,1 0 0,-1 0 0,0 0 0,0 0 1,1-1-1,-1 1 0,1-1 0,-1 1 0,0-1 0,1 0 1,-1 0-1,1 0 0,-1-1 0,0 1 0,1 0 1,-1-1-1,0 0 0,4-1 0,0 0-1,0-1 0,0 0 0,0-1 0,-1 0 0,1 0 0,-1 0 0,0 0 1,0-1-1,-1 0 0,1 0 0,-1 0 0,0 0 0,0-1 0,-1 0 0,0 0 0,4-8 0,-4 6-2,0 1 0,0 0 0,-1-1 0,0 1 0,0-1 0,-1 0 0,0 1 0,0-1 0,-1 0 0,0 0 0,-1 0 0,0 1 0,-3-15 0,4 20-9,0 0 1,-1 0-1,0 0 1,1 0 0,-1 1-1,0-1 1,0 0 0,0 1-1,0-1 1,0 1 0,0-1-1,-1 1 1,1-1 0,0 1-1,-1 0 1,1 0-1,-1 0 1,1 0 0,-1 0-1,0 0 1,1 0 0,-3-1-1,2 2 0,1 0-1,-1 0 1,1 0-1,-1 1 1,0-1-1,1 0 1,-1 0-1,1 1 1,-1-1-1,1 1 1,0 0-1,-1-1 1,1 1-1,-1 0 1,1 0-1,0 0 1,0 0-1,-1 0 1,1 0-1,0 0 1,0 0-1,0 0 1,0 1-1,1-1 1,-1 0-1,-1 3 1,-2 2-7,1 0 1,0 1-1,1 0 1,-1-1-1,1 1 0,1 0 1,-1 0-1,1 0 1,0 0-1,1 1 0,0-1 1,0 0-1,0 0 1,1 0-1,0 0 0,3 10 1,-3-13-1,0-1 0,0 1-1,1-1 1,-1 1 0,1-1 0,0 0 0,0 0 0,0 0 0,0 0-1,1 0 1,-1 0 0,1 0 0,-1-1 0,1 1 0,0-1 0,0 0-1,0 0 1,1 0 0,-1 0 0,0-1 0,1 1 0,-1-1 0,1 0 0,-1 0-1,1 0 1,0-1 0,-1 1 0,1-1 0,0 0 0,-1 0 0,1 0-1,0 0 1,4-1 0,4-2-18,-1 0 0,1 0 0,-1-1 0,0-1 0,0 0 0,0 0 0,-1-1 0,0 0 0,0-1 0,0 0 0,15-15 0,-11 8 0,0-1 1,-1 0-1,-1-1 0,0 0 0,-1-1 0,11-22 1,-19 33 24,0 0 1,-1 0-1,0 0 1,0 0 0,0-1-1,-1 1 1,1-1-1,-1-7 1,-1 13 0,0 1 1,0-1-1,0 1 0,0-1 0,0 1 1,0-1-1,0 1 0,0 0 1,0-1-1,0 1 0,0-1 0,-1 1 1,1-1-1,0 1 0,0-1 1,0 1-1,-1 0 0,1-1 0,0 1 1,-1-1-1,1 1 0,0 0 1,-1-1-1,1 1 0,0 0 0,-1 0 1,1-1-1,-1 1 0,1 0 1,-1 0-1,0-1 0,-14 7 25,-10 16 0,3 3 61,2 0 0,-32 52-1,45-64-53,0 0 0,0 0 0,2 0 0,0 1 1,0 0-1,1 0 0,1 0 0,-3 26 0,6-38-47,-1 0 1,1 0-1,0-1 1,0 1-1,0 0 1,0 0-1,1 0 1,-1 0-1,0-1 1,1 1-1,-1 0 1,1 0-1,0-1 1,0 1-1,-1 0 1,1-1-1,0 1 1,0-1-1,1 1 1,-1-1-1,0 1 1,0-1-1,1 0 1,-1 0-1,1 1 0,-1-1 1,1 0-1,-1 0 1,1-1-1,0 1 1,-1 0-1,1 0 1,0-1-1,0 1 1,0-1-1,-1 0 1,1 1-1,0-1 1,0 0-1,0 0 1,0 0-1,-1 0 1,1-1-1,2 1 1,4-2-24,0 1 1,0-1-1,0 0 1,0-1-1,-1 0 1,1 0 0,-1 0-1,13-9 1,27-24-184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179 154 16644,'-12'4'443,"0"0"0,0 0 1,0 2-1,1-1 0,-1 2 1,1-1-1,1 2 0,-1-1 1,1 1-1,-15 17 0,20-20-351,1 0 1,0 1-1,0 0 0,0-1 0,1 1 0,-1 1 1,2-1-1,-1 0 0,-2 11 0,4-13-81,0 1-1,1-1 0,-1 1 1,1 0-1,0 0 0,0-1 1,1 1-1,0-1 0,-1 1 1,2 0-1,-1-1 0,0 1 1,1-1-1,0 0 0,2 5 0,-2-6-8,0 1 0,0-1 0,1 1 0,-1-1 0,1 0-1,0 0 1,0 0 0,0 0 0,0-1 0,0 1-1,1-1 1,-1 1 0,1-1 0,-1-1 0,8 4-1,-6-4-1,1 1 1,0-1-1,-1-1 0,1 1 0,0-1 0,0 0 0,-1 0 0,1-1 1,0 1-1,7-3 0,0-1 7,1 0 0,-1-1 0,0-1 0,0 0 1,0-1-1,-1 0 0,0-1 0,15-12 0,-4-1 72,0-2 0,-1 0 0,-2-1 0,19-26 0,-27 31 35,0 0 0,-1-1 0,-1 0 0,-1 0 1,-1-1-1,8-32 0,-15 52-108,3-32 254,-4 32-252,0 0-1,0 1 1,0-1-1,-1 0 0,1 1 1,0-1-1,0 0 1,0 1-1,0-1 1,0 0-1,-1 1 1,1-1-1,0 0 0,-1 1 1,1-1-1,0 1 1,-1-1-1,1 1 1,-1-1-1,1 1 0,-1-1 1,1 1-1,-1-1 1,1 1-1,-1 0 1,0-1-1,1 1 1,-1 0-1,1-1 0,-1 1 1,0 0-1,1 0 1,-1 0-1,0 0 1,1 0-1,-1-1 1,0 1-1,1 0 0,-1 1 1,0-1-1,1 0 1,-1 0-1,0 0 1,1 0-1,-1 0 0,-1 1 1,-3 1 6,-1 1 0,0-1 1,1 1-1,0 0 0,-1 1 0,1-1 0,1 1 1,-1 0-1,0 0 0,1 1 0,0-1 0,-5 8 1,0 1-6,0 0 0,1 0 0,-12 27 0,14-24-2,0-1-1,1 1 0,1 1 0,0-1 1,1 1-1,1-1 0,0 26 1,2-35-77,0 1 0,1-1-1,0 1 1,0-1 0,0 0 0,1 1 0,0-1 0,1 0 0,-1 0 0,1-1 0,1 1 0,-1 0 0,1-1 0,1 0 0,-1 0 0,1 0 0,0-1-1,0 1 1,7 4 0,-10-7 39,1-2 0,0 1 0,0 0 0,0 0 0,0-1 0,0 0 0,1 1 0,-1-1 0,0-1 0,1 1 0,-1 0 0,0-1 0,1 0 0,-1 1 0,1-1 0,-1-1 0,7 0 0,18-13-340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15755,'25'11'1449,"21"-7"-961,4-1-216,16-9 520,16-5-312,10-6-136,1-3-176,-4 0-720,-8 0-184,-22 4 536,-14 4-136,-24 5-136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17820,'74'21'2041,"100"15"0,-59-14-1461,-105-21-559,-1 1-1,0 1 1,0 0-1,0 0 0,-1 1 1,15 7-1,-20-9-22,-1 0 1,0 0-1,0-1 0,0 1 0,0 1 0,0-1 0,0 0 0,-1 0 0,1 1 0,-1-1 0,1 1 1,-1-1-1,0 1 0,0-1 0,0 1 0,0 0 0,-1 0 0,1-1 0,-1 1 0,1 0 1,-1 0-1,0 0 0,0 0 0,0-1 0,-1 1 0,0 3 0,-2 9-3,-1-1-1,0 0 0,-2 1 1,1-2-1,-2 1 1,-12 19-1,-57 76 89,62-89-60,-10 12 29,-21 30 25,-72 74 1,86-109-1,7-18-21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73 16916,'0'1'97,"1"0"0,-1-1 0,1 1 0,0 0 1,-1 0-1,1 0 0,-1-1 0,0 1 0,1 0 1,-1 0-1,0 0 0,1 0 0,-1 0 0,0 0 1,0 0-1,0 0 0,0 0 0,0-1 0,0 1 1,0 0-1,0 0 0,0 1 0,-1 32 79,1-29 39,-22 228 2375,-2 76-2002,24-302-591,0 0 1,1 0 0,0-1 0,0 1 0,1 0 0,3 9-1,-5-16 1,0 1-1,0 0 0,0-1 1,1 1-1,-1-1 0,0 1 0,1-1 1,-1 1-1,0-1 0,1 1 0,-1-1 1,0 0-1,1 1 0,-1-1 1,1 1-1,-1-1 0,1 0 0,-1 1 1,1-1-1,-1 0 0,1 0 0,-1 1 1,1-1-1,0 0 0,-1 0 0,1 0 1,-1 0-1,1 0 0,0 0 1,1 0-8,-1-1 0,1 0 0,-1 0 0,0 0 0,1 0 0,-1 0 0,0-1 0,0 1 0,0 0 0,1 0 0,-1-1 0,-1 1 0,1-1 0,0 1 0,0-1 0,0-1 0,7-15-126,0 1 0,-2-2 0,0 1 1,-1-1-1,3-26 0,5-101-780,-12 135 819,-1 1 1,0-1 0,0 0 0,-1 1-1,-1-1 1,1 1 0,-2-1-1,0 1 1,-4-12 0,0 14-38,3 9 68,1 14 89,3-11 1,1 0 1,-1-1 0,1 1 0,0 0 0,0-1 0,0 1 0,1-1 0,-1 0 0,1 1 0,0-1 0,0 0 0,0 0 0,0 0 0,0 0 0,1-1-1,-1 1 1,1 0 0,0-1 0,0 0 0,0 0 0,0 0 0,0 0 0,0 0 0,0 0 0,1-1 0,-1 0 0,1 1 0,-1-1 0,7 0 0,-1 1 39,0-2 0,1 0 1,-1 0-1,0 0 0,0-1 1,0-1-1,0 1 0,0-1 1,0-1-1,0 0 0,10-5 1,-3 1 36,-1-2 0,1 0 1,-2-1-1,1 0 0,-2-1 1,1-1-1,-2 0 0,1-1 0,19-27 1,-23 28-47,-2 0 1,1-1 0,-1 1-1,-1-2 1,0 1 0,-1-1-1,-1 1 1,0-1 0,-1-1-1,0 1 1,-1 0 0,0-23-1,-2 33-38,0 0 0,-1 0 0,1 0-1,-1 0 1,0 0 0,0 0 0,0 0-1,-4-7 1,5 10-14,-1 0 0,1 0 1,-1 0-1,0 0 0,0 0 0,0 0 0,1 0 0,-1 0 0,0 0 1,0 1-1,0-1 0,0 0 0,-1 1 0,1-1 0,0 0 0,0 1 1,0 0-1,0-1 0,-1 1 0,1-1 0,0 1 0,0 0 0,-1 0 1,1 0-1,0 0 0,-1 0 0,1 0 0,0 0 0,0 0 0,-1 1 1,1-1-1,-2 1 0,-2 1-2,0 0-1,0 1 1,1 0 0,-1 0 0,1 0-1,-1 0 1,1 0 0,0 1-1,1 0 1,-1 0 0,-4 5 0,-5 10-1,-15 24 1,25-37 0,-52 99 33,48-90-22,1 0-1,1 0 0,1 1 0,0-1 0,-2 21 0,5-34-14,1 0 1,0-1-1,0 1 0,-1 0 1,1 0-1,0 0 0,0 0 1,1 0-1,-1 0 0,0-1 1,1 1-1,-1 0 0,1 0 1,-1 0-1,1-1 0,0 1 1,0 0-1,0-1 0,0 1 1,0-1-1,0 1 0,0-1 1,0 1-1,1-1 0,-1 0 1,1 1-1,-1-1 0,1 0 1,-1 0-1,1 0 0,-1 0 1,1-1-1,0 1 0,0 0 1,0-1-1,-1 1 0,1-1 1,0 1-1,0-1 0,0 0 1,0 0-1,0 0 0,-1 0 1,3 0-1,12-1-171,-1-1 0,0-1-1,1 0 1,-1 0 0,22-9 0,-24 7-25,0 0 0,0 2 0,0-1 1,1 2-1,-1 0 0,1 0 0,21 1 1,-33 2 173,-1-1 1,0 0 0,1 0 0,-1 1-1,1-1 1,-1 1 0,0-1-1,1 1 1,-1-1 0,0 1 0,0 0-1,0 0 1,1-1 0,-1 1 0,0 0-1,0 0 1,0 0 0,0 0-1,-1 0 1,3 3 0,-2-1 25,0-1 1,0 1-1,0-1 1,-1 1 0,1 0-1,0 0 1,-1-1-1,0 1 1,0 0-1,0 3 1,-1 5 129,-1 1 1,0-1-1,-6 21 1,0-8 82,-9 38 506,17-61-721,0-1 0,-1 1 0,1 0 0,0 0 0,0-1 0,0 1 0,0 0 0,0 0 1,0-1-1,0 1 0,0 0 0,0-1 0,0 1 0,1 0 0,-1 0 0,0-1 1,0 1-1,1 0 0,-1-1-2,1 1 0,-1-1 0,0 0 0,1 0 1,-1 0-1,0 0 0,1 0 0,-1 0 0,0 0 1,1 0-1,-1 0 0,0 0 0,1 0 0,-1 0 1,0 0-1,1 0 0,-1-1 0,0 1 0,1 0 0,-1 0 1,0 0-1,0 0 0,1-1 0,-1 1 0,0 0 1,1-1-1,21-20-120,-20 19 125,20-22-144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24 125 17700,'2'1'144,"1"1"0,-1-1 0,0 0-1,1 0 1,-1 0 0,0 0 0,1 0 0,-1 0 0,1-1 0,0 1 0,-1-1 0,1 0 0,0 0 0,-1 1 0,1-2 0,-1 1-1,1 0 1,0-1 0,-1 1 0,5-2 0,6-2 334,-1 0 0,21-10-1,-18 6-89,29-18 0,-39 23-362,-1-1 1,1 0-1,0 0 0,-1 0 0,0-1 1,0 1-1,0-1 0,5-9 1,-8 13-26,-1 1 1,1-1-1,-1 0 0,0 1 1,1-1-1,-1 0 1,0 1-1,1-1 1,-1 0-1,0 1 0,0-1 1,0 0-1,0 1 1,0-1-1,1 0 1,-1 0-1,-1 1 1,1-1-1,0 0 0,0 0 1,0 1-1,0-1 1,0 0-1,-1 1 1,1-1-1,0 0 1,0 1-1,-1-1 0,1 0 1,-1 1-1,1-1 1,-1 1-1,1-1 1,-1 1-1,1-1 1,-1 1-1,1-1 0,-1 1 1,1-1-1,-1 1 1,0 0-1,1-1 1,-1 1-1,0 0 1,1 0-1,-1-1 0,0 1 1,-1 0-1,-1-1 5,-1 1-1,0 0 0,1 0 1,-1 0-1,1 0 0,-1 1 1,0-1-1,1 1 0,-5 1 1,-5 3 10,-1 1 1,1 0-1,0 1 1,0 1-1,0 0 1,1 0-1,1 2 1,-16 14-1,21-19-8,1 1-1,-1 1 1,1-1 0,0 1-1,0 0 1,1 0 0,0 0-1,1 0 1,-1 1 0,1 0-1,1-1 1,-1 1 0,1 0-1,1 0 1,-1 1 0,1 12-1,1-17-96,0-1 0,0 1 0,1 0 0,0-1 0,0 1 0,0-1 0,0 0 0,0 1 0,0-1 0,1 0 0,0 0 0,0 1 1,0-1-1,0-1 0,0 1 0,0 0 0,1 0 0,-1-1 0,1 0 0,0 1 0,0-1 0,5 3 0,-2-2-133,1 0 1,0 0 0,1-1 0,-1 0 0,0 0 0,1-1-1,-1 0 1,1 0 0,-1-1 0,8 0 0,30-3-634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73 17396,'0'-4'191,"-1"0"0,1 0 1,-1 0-1,0 1 1,0-1-1,0 0 0,0 1 1,-1-1-1,1 1 1,-1-1-1,0 1 0,-5-6 1,5 7-113,0 0-1,0 0 1,-1 0 0,1 0 0,-1 1 0,0 0 0,1-1 0,-1 1-1,0 0 1,0 0 0,1 0 0,-1 1 0,0-1 0,0 1 0,0-1-1,0 1 1,0 0 0,-3 1 0,-5 0 71,0 0 1,1 1-1,-1 1 0,1-1 1,0 2-1,0 0 1,0 0-1,0 0 0,1 2 1,-16 10-1,9-5-134,1 1-1,0 0 1,1 1-1,0 1 0,-13 17 1,23-24-38,-1-1 0,1 1 1,0 0-1,-3 8 0,6-14 13,0 0 0,1 0 0,-1 1 0,1-1 0,-1 0 0,1 0 1,0 0-1,-1 1 0,1-1 0,0 0 0,0 0 0,0 1 0,0-1 0,0 0 0,0 0 0,0 1 0,0-1 0,1 0 0,-1 0 0,0 1 0,1-1 0,-1 0 0,1 0 0,-1 0 0,1 0 0,0 0 0,-1 0 0,1 0 0,0 0 0,0 0 0,0 0 0,0 0 0,2 1 1,5 1-58,0 0 0,0-1 1,0 0-1,1-1 0,-1 0 1,1 0-1,10-1 0,-6 1-62,0 0 0,17 3 0,-21-1 70,0-1 0,0 1 1,-1 1-1,1-1 0,-1 2 0,0-1 0,0 1 0,-1 0 1,1 1-1,-1-1 0,0 2 0,6 6 0,-6-4 7,0 0-1,-1 0 1,0 1-1,0 0 1,-1 0-1,-1 0 1,1 1-1,-2-1 1,4 16-1,-3-7 48,-1 1-1,-1-1 1,-1 0-1,0 1 1,-2-1-1,0 0 1,-1 0 0,-1 1-1,-10 32 1,10-40 122,-1 0 0,-1 0 0,0 0 1,-1-1-1,0 0 0,0 0 0,-1 0 0,-1-1 1,0 0-1,0 0 0,-1-1 0,0 0 1,-1-1-1,0 0 0,-18 12 0,25-18-49,0-1 0,-1 1 0,1-1 0,0 0 0,-1 0 0,1 0 1,-1 0-1,0 0 0,1-1 0,-1 0 0,1 1 0,-1-1 0,0-1 0,1 1 0,-1 0 0,-6-3 0,9 3-43,-1-1 0,1 0 0,-1 1 1,1-1-1,-1 0 0,1 0 0,0 0 0,0 0 0,-1 0 0,1 0 0,0-1 1,0 1-1,0 0 0,0-1 0,1 1 0,-2-2 0,1 0-16,0 1-1,0-1 0,1 1 0,-1-1 1,1 0-1,0 1 0,0-1 1,0 0-1,0 0 0,0 1 1,0-1-1,2-3 0,1-7-14,1 0 0,1 0 1,0 1-1,1 0 0,0 0 0,1 0 0,10-12 0,63-75-187,-79 99 191,175-175-210,-109 113 229,66-80-1,-128 137-14,38-54 28,-39 53-25,-1 0 0,0 0 0,0-1-1,0 1 1,-1-1 0,0 0 0,-1 0 0,2-7 0,-3 13-6,1-1 1,-1 1 0,0-1 0,0 1-1,1-1 1,-1 1 0,0-1 0,0 1-1,-1-1 1,1 1 0,0-1 0,0 1-1,-1-1 1,1 1 0,-1-1 0,1 1-1,-1-1 1,0 1 0,1 0 0,-1-1-1,0 1 1,0 0 0,0 0 0,0 0-1,0 0 1,0 0 0,0 0 0,-1 0-1,1 0 1,0 0 0,-1 0 0,1 0-1,0 1 1,-1-1 0,1 1 0,-1-1-1,1 1 1,-1-1 0,1 1 0,-1 0-1,1 0 1,-1 0 0,1 0 0,-1 0-1,1 0 1,-3 1 0,-3 0-3,0 0-1,0 0 1,-1 1 0,1 1 0,0-1-1,1 1 1,-1 0 0,-10 6-1,7-2-10,1 0-1,-1 1 1,1 0-1,-11 13 1,16-17 0,0 1 0,0 0-1,1 1 1,-1-1 0,1 1 0,0 0 0,1 0 0,-1 0 0,-2 11 0,5-16 7,-1 1 1,1 0-1,0-1 1,0 1-1,0-1 0,0 1 1,0-1-1,0 1 1,0-1-1,0 1 1,1-1-1,-1 1 1,1-1-1,-1 1 0,1-1 1,-1 1-1,1-1 1,0 0-1,0 1 1,0-1-1,1 2 1,0-2-3,0 1 1,0-1 0,0 1-1,1-1 1,-1 0 0,0 0 0,1 0-1,-1 0 1,1 0 0,-1 0-1,5 0 1,6 0-14,0 0 1,0-1-1,0-1 0,13-1 1,-21 1 14,92-18-61,-70 12 74,0 2 0,34-4-1,-58 9-3,-1 0 0,0 0 1,0 0-1,0 0 0,1 0 0,-1 0 0,0 0 0,0 1 0,0-1 0,0 1 0,0 0 0,0 0 0,0 0 0,0-1 1,0 2-1,0-1 0,0 0 0,0 0 0,2 3 0,-2-1 10,0 0 1,0 0 0,0 1-1,-1-1 1,1 1-1,-1-1 1,0 1-1,1 5 1,6 15 46,-7-22-51,-1-1-1,1 0 1,-1 0-1,1 0 1,0 1 0,0-1-1,-1 0 1,1 0-1,0 0 1,0 0-1,0 0 1,0 0-1,0-1 1,0 1-1,0 0 1,1 0-1,-1-1 1,0 1-1,0-1 1,1 1-1,0 0 1,1-1 4,0 0-1,0 1 1,0-1-1,0 0 1,0-1-1,0 1 1,0 0-1,-1-1 1,6-1-1,5-3 20,-1 0-1,1-1 0,16-10 0,-21 11-18,26-15 3,-23 12-54,1 1 0,0 0 0,1 1 1,-1 0-1,16-4 0,-27 10 29,0-1 0,0 1-1,0 0 1,0-1-1,0 1 1,0 0-1,0 0 1,0 0-1,0 0 1,0 0 0,0 0-1,0 0 1,0 0-1,1 0 1,-1 1-1,0-1 1,0 0-1,0 1 1,0-1 0,0 1-1,-1-1 1,1 1-1,0-1 1,0 1-1,0 0 1,0-1-1,-1 1 1,1 0 0,0 0-1,0-1 1,-1 1-1,1 0 1,-1 0-1,1 0 1,-1 0-1,1 0 1,-1 0-1,0 0 1,1 0 0,-1 0-1,0 0 1,0 0-1,0 0 1,1 0-1,-1 0 1,0 0-1,-1 0 1,1 0 0,0 1-1,0 0 1,-1 8-34,-1 1 0,0 0 1,-7 20-1,6-20-1,3-5-637,3-7 412,8-12 142,-10 11 52,12-14-162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2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24 16540,'-1'-6'739,"-3"-9"261,2 13-598,2 9 148,1 19-424,1 0 0,2 1 0,1-1 0,1-1 0,1 1 0,1-1 0,1 0 1,15 29-1,-23-51-111,1 0 1,0 0-1,-1 0 1,1 0-1,0-1 1,0 1-1,1-1 1,-1 1-1,1-1 0,-1 0 1,1 0-1,0 0 1,3 2-1,-4-3 2,0-1 0,0 1 0,0-1 0,0 1 0,0-1 0,0 0 0,1 1 0,-1-1 0,0-1 0,0 1 0,0 0 0,0 0 0,0-1 0,0 1 0,0-1 0,1 0 0,-1 1 0,-1-1 0,1 0 0,0 0 0,2-2 0,14-10 118,0-1-1,-1 0 1,-1-2-1,0 0 1,21-28-1,28-29 61,-65 72-197,0 1 1,0-1-1,1 1 1,-1-1-1,0 1 1,1 0-1,-1-1 1,0 1-1,1-1 0,-1 1 1,1 0-1,-1-1 1,1 1-1,-1 0 1,1 0-1,-1-1 0,1 1 1,-1 0-1,1 0 1,-1 0-1,1 0 1,-1-1-1,1 1 0,-1 0 1,1 0-1,-1 0 1,1 0-1,-1 0 1,1 0-1,-1 1 1,1-1-1,-1 0 0,1 0 1,-1 0-1,1 0 1,-1 1-1,1-1 1,-1 0-1,1 0 0,-1 1 1,1-1-1,-1 0 1,1 1-1,-1 0 1,9 25-66,-4-6 8,-4-17 56,0-1 0,0 0-1,0 0 1,1 0 0,-1 0 0,1 0-1,-1 0 1,1 0 0,0 0 0,0-1-1,0 1 1,0-1 0,0 1 0,0-1-1,0 0 1,0 1 0,1-1 0,-1 0-1,0-1 1,1 1 0,-1 0 0,1-1-1,-1 1 1,1-1 0,-1 0 0,1 0-1,-1 0 1,4 0 0,6-2 3,0-1 0,0 0-1,0-1 1,21-9 0,-24 9 10,0 0 1,0 1-1,0 0 1,0 1-1,18-3 1,-26 5-26,0 0 0,0 0 0,-1 0 0,1 0 0,0 1-1,0-1 1,0 0 0,0 0 0,0 1 0,0-1 0,0 0 0,-1 1 0,1-1 0,0 1 0,0 0 0,-1-1-1,1 1 1,0-1 0,-1 1 0,1 0 0,0-1 0,-1 1 0,1 0 0,-1 0 0,1 0 0,-1-1 0,0 1-1,1 0 1,-1 0 0,0 0 0,0 0 0,1 0 0,-1 0 0,0 0 0,0 0 0,0 0 0,0-1 0,0 1-1,0 0 1,0 0 0,-1 0 0,1 0 0,0 0 0,0 0 0,-1 0 0,1 0 0,0-1 0,-1 1 0,1 0 0,-1 0-1,0 0 1,1-1 0,-2 2 0,-2-2-118,1-5-37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31 142 17908,'1'1'112,"0"0"0,-1 0 0,1 0 0,0 0-1,0 0 1,-1 0 0,1 0 0,0 0 0,0 0 0,0-1 0,0 1 0,0 0 0,0-1 0,1 1 0,-1-1 0,0 1 0,0-1 0,0 0-1,0 1 1,3-1 0,-1 0 43,0 0-1,0 0 0,-1 0 0,1-1 1,0 1-1,0-1 0,0 0 1,4-1-1,3-3 188,0 0 0,-1 0 0,15-12 1,-16 12-262,-1-1 1,-1-1 0,1 1 0,-1-1 0,8-11-1,-13 16-73,1-1 0,-1 0 0,1 0-1,-1 1 1,0-1 0,0 0 0,0 0-1,1-7 1,-2 9-10,0 0 1,0-1-1,0 1 0,0-1 1,0 1-1,0-1 0,-1 1 1,1 0-1,-1-1 0,1 1 1,-1 0-1,1-1 0,-1 1 1,0 0-1,1 0 0,-1-1 1,0 1-1,0 0 0,0 0 1,-1-1-1,0 1-1,-1-1-1,1 1 1,0 0-1,0 0 1,-1 0-1,1 0 1,-1 0-1,1 1 1,-1-1-1,1 1 1,-1 0-1,1 0 1,-1 0-1,1 0 1,-1 0-1,1 0 1,-1 1 0,1-1-1,-1 1 1,-4 1-1,-1 1-4,0 0-1,0 0 1,1 1-1,-1 0 1,-7 5-1,7-3 6,-1 1 1,1 0-1,1 1 1,-1-1-1,-10 16 1,16-20 3,-1 1 1,1 0-1,0-1 1,1 1 0,-1 0-1,1 0 1,-1 0 0,0 4-1,2-6 1,0 0 0,0 0-1,0 0 1,0-1 0,0 1 0,0 0-1,0 0 1,1 0 0,-1 0 0,1-1-1,-1 1 1,1 0 0,0 0-1,0-1 1,-1 1 0,1-1 0,0 1-1,3 2 1,-2-2-3,1 1-1,1-1 1,-1 0 0,0 0-1,0 0 1,1-1 0,-1 1-1,1-1 1,0 0 0,-1 0-1,1 0 1,0 0 0,0-1-1,-1 0 1,1 1 0,6-2-1,10 1-59,36-7 0,-47 6 30,96-19-242,-66 11 131,1 1-1,48-1 1,-63 13 240,-25-4-76,1 1 0,-1-1 1,0 0-1,1 0 0,-1 0 0,1 0 0,-1 0 1,0 1-1,1-1 0,-1 0 0,0 0 0,1 1 1,-1-1-1,0 0 0,1 1 0,-1-1 0,0 0 1,0 1-1,1-1 0,-1 0 0,0 1 0,0-1 1,1 0-1,-1 1 0,0-1 0,0 1 0,0-1 1,0 0-1,0 1 0,0-1 0,0 1 0,0-1 1,0 1-1,0-1 0,0 0 0,0 1 0,0-1 0,0 1 1,0-1-1,0 1 0,0-1 0,-1 0 0,1 1 1,0-1-1,0 0 0,-1 1 0,1-1 0,0 0 1,0 1-1,-1-1 0,1 0 0,0 1 0,-1-1 1,1 1-1,13-44 1246,-11 36-1448,-1 0-1,1-1 1,-1 1 0,-1-1-1,1 1 1,-1-1-1,-2-13 1,2 21 146,0 0-1,0-1 0,0 1 1,0 0-1,0 0 1,0 0-1,0 0 1,-1 0-1,1 0 0,0 0 1,0 0-1,0-1 1,0 1-1,0 0 1,0 0-1,0 0 1,0 0-1,0 0 0,0 0 1,0-1-1,0 1 1,0 0-1,0 0 1,0 0-1,0 0 1,0 0-1,0 0 0,0-1 1,0 1-1,1 0 1,-1 0-1,0 0 1,0 0-1,0 0 1,0 0-1,0 0 0,0 0 1,0 0-1,0-1 1,0 1-1,0 0 1,1 0-1,-1 0 1,0 0-1,0 0 0,0 0 1,0 0-1,0 0 1,0 0-1,0 0 1,1 0-1,6 5-1373,2 2 791,9 1-242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149 278 16692,'-1'-3'185,"0"1"0,0-1 0,-1 1 1,1 0-1,-1-1 0,1 1 0,-1 0 0,0 0 1,0 0-1,0 0 0,0 0 0,-5-2 1,6 3-106,0 1 0,-1-1 0,0 1 0,1 0 0,-1-1 0,1 1 0,-1 0 0,1 0 0,-1 0 0,0 0 0,1 0 0,-1 0 0,1 1 0,-1-1 0,1 1 0,-1-1 0,1 1 0,-1-1 0,1 1 0,-1 0 0,1 0 0,0-1 0,0 1 0,-2 2 1,-4 2 139,1 1 0,0 0 0,0 0 0,0 1 0,1 0 0,0 0 0,1 0 0,-1 1 0,-4 12 0,4-9-137,0 1 0,2-1 0,-1 1 0,1 0 0,1 1 0,-1 11 0,3-21-73,-1 0 0,1 0 0,0 0 0,0 0 0,1 0 0,-1 0 0,1 0 0,-1 0 0,1 0 0,0 0-1,0 0 1,0 0 0,0-1 0,1 1 0,-1 0 0,1-1 0,3 5 0,-3-6-11,0 1 1,0 0 0,1-1-1,-1 1 1,0-1 0,1 0 0,-1 0-1,1 0 1,-1 0 0,1 0-1,-1-1 1,1 1 0,0-1-1,-1 0 1,1 1 0,3-2-1,2 1-17,-1-1-1,0 0 1,1-1-1,-1 1 1,0-2-1,0 1 1,0-1-1,0 0 1,0 0-1,0-1 0,-1 0 1,12-9-1,-12 7 1,0 0-1,0-1 1,0 0-1,-1 0 0,0-1 1,0 1-1,-1-1 1,0 0-1,0 0 1,-1-1-1,0 1 0,-1-1 1,1 1-1,-2-1 1,1 0-1,-1-10 0,0 18 18,-1 0 0,0 1 0,0-1 0,0 1 0,0-1 0,0 0-1,0 1 1,0-1 0,0 1 0,0-1 0,0 0 0,0 1 0,0-1-1,-1 1 1,1-1 0,0 1 0,0-1 0,0 1 0,-1-1 0,1 1-1,0-1 1,-1 1 0,1-1 0,-1 1 0,1-1 0,0 1 0,-1-1-1,1 1 1,-1 0 0,1-1 0,-1 1 0,1 0 0,-1 0 0,1-1 0,-1 1-1,0 0 1,0 0 1,0 0-1,0 1 1,0-1-1,0 0 1,0 1-1,0-1 1,1 1-1,-1-1 1,0 1 0,0 0-1,0-1 1,1 1-1,-1 0 1,0 0-1,1-1 1,-1 1-1,1 0 1,-1 0-1,1 0 1,-1 1-1,-1 2 3,0 0 0,1 0 0,-1 1 0,1-1 0,0 0 0,0 1 0,1-1 0,-1 1 0,1-1 0,0 0 0,0 1 0,1-1 0,1 8 0,-2-10-7,1 1 0,0-1 0,0 0 0,0 1 0,0-1 0,0 0 0,0 0 0,1 1 0,-1-1 0,1 0 0,-1 0 0,1-1 0,0 1 0,0 0 0,0-1 0,0 1 0,0-1 0,0 1 0,0-1 0,0 0 0,1 0 0,-1 0 0,0 0 0,1 0 0,4 0 0,2 0-53,0-1-1,0 1 1,1-2 0,-1 0 0,0 0 0,0 0 0,0-1 0,0-1 0,0 1 0,0-1 0,15-9 0,-2 1-74,-1-1-1,-1-1 1,26-21 0,-21 13 37,-1-2-1,-1 0 0,23-31 1,-33 38 150,-1-1 1,0-1-1,-2 0 1,0-1-1,14-38 1,-23 54-24,0 0 0,0 0 0,0 0 0,-1-1 0,1 1 0,-1 0-1,1-1 1,-1 1 0,0 0 0,-1-1 0,1 1 0,-1 0 0,1 0 0,-3-6 0,3 8-19,-1 0 1,1 1-1,-1-1 0,1 0 0,-1 1 0,1-1 0,-1 1 0,1-1 1,-1 1-1,1-1 0,-1 1 0,0-1 0,1 1 0,-1 0 1,0-1-1,0 1 0,1 0 0,-1-1 0,0 1 0,0 0 0,1 0 1,-1 0-1,-1 0 0,0 0 9,-1 0 1,1 1 0,0-1-1,0 1 1,-1-1-1,1 1 1,0 0-1,0 0 1,0 0-1,0 0 1,-3 2-1,-7 7 26,0-1-1,1 1 1,0 1 0,1 0-1,0 0 1,0 1-1,1 1 1,1-1-1,0 1 1,1 1 0,0-1-1,1 1 1,1 1-1,0-1 1,1 1-1,0-1 1,-2 25-1,7-31-66,-1-1-1,1 1 0,0 0 0,1-1 0,0 1 0,0-1 1,1 0-1,-1 1 0,2-1 0,-1 0 0,1-1 0,0 1 0,0-1 1,1 0-1,0 0 0,0 0 0,0 0 0,1-1 0,12 9 1,-5-4-217,1-1 0,0-1 1,0 0-1,1-1 0,0 0 1,0-2-1,1 1 0,22 3 1,-7-5-282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9 19532,'-10'-6'1905,"-12"3"-1465,-13 12-224,-7 8 1000,-4 13-688,-3 8-160,4 7-312,4 4-48,11 0 0,10-5-8,20-11-40,15-7-48,23-17-216,8-8-144,12-9-712,0-11 960,10-7-176,-2-8-112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16211,'-3'4'323,"-1"-1"0,1 0-1,-1 0 1,0 0-1,0 0 1,0 0-1,0-1 1,-1 0 0,1 0-1,-7 2 1,-18 10 1072,20-9-1105,1 0-1,0 1 1,0 0 0,1 1-1,0 0 1,0 0-1,-10 13 1,16-18-293,-1 0 0,1 0 0,-1 1 0,1-1 0,0 0 0,0 1 0,0-1 1,0 1-1,0-1 0,1 1 0,-1-1 0,1 1 0,-1-1 0,1 1 0,0-1 0,0 1 0,0 0 0,1-1 0,-1 1 0,1-1 0,-1 1 0,1-1 0,0 1 0,0-1 0,0 1 1,0-1-1,0 0 0,0 0 0,1 1 0,-1-1 0,1 0 0,0 0 0,0 0 0,2 1 0,0 0-25,0 0-1,0 0 1,1-1-1,-1 1 1,1-1 0,0 0-1,0-1 1,-1 1-1,1-1 1,0 0-1,0 0 1,1 0 0,-1-1-1,0 0 1,0 0-1,0 0 1,0-1 0,0 1-1,0-1 1,0-1-1,0 1 1,6-3-1,1 0 47,0-1 0,0 0 0,-1-1-1,0 0 1,0-1 0,0 0-1,18-17 1,-14 3 234,-14 13-49,-2 8-194,1 0-1,-1 0 1,1-1 0,-1 1-1,1 0 1,-1 0 0,1 0 0,-1 0-1,1 0 1,-1 0 0,0 0 0,1 0-1,-1 0 1,1 0 0,-1 1-1,1-1 1,-1 0 0,1 0 0,-1 0-1,1 1 1,-1-1 0,-5 4 23,0-1 1,1 1-1,-1 0 1,1 0-1,0 1 1,0-1-1,0 1 1,1 0-1,-7 9 1,10-11-57,-1-1 0,1 0 0,0 0 1,0 1-1,0-1 0,0 0 0,0 1 1,0-1-1,1 1 0,-1 0 0,1-1 1,0 5-1,0-5-20,0-1 1,1 0-1,-1 1 0,0-1 1,1 1-1,0-1 0,-1 0 1,1 1-1,0-1 0,0 0 1,-1 0-1,1 0 0,0 0 1,0 1-1,0-1 1,0 0-1,1-1 0,-1 1 1,0 0-1,0 0 0,1 0 1,-1-1-1,0 1 0,2 0 1,6 2-27,-1-1 1,1 0-1,0 0 1,-1-1-1,1 0 1,0 0-1,10-1 1,35-5-287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16227,'-4'0'1737,"-6"15"-1041,-1 10-296,-7 12 1456,3 3-839,-1 12-673,0 1-96,9 3-48,3-3-64,9-7-96,4-5-32,8-11-8,3-4-88,6-12-312,1-5-344,2-8 616,0-1-120,-4-4-57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16900,'-17'5'1800,"-2"3"-1272,-5 4-248,-2 2 1345,-1 10-1209,4 5-88,0 4-160,5 1-80,7-1-72,5 2-16,11-8-200,10-1-136,15-13-553,5-6 505,11-8 176,7-7-128,3-9-112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16812,'-15'9'432,"1"1"1,1 0 0,0 1 0,0 0 0,-13 17 0,18-20-267,1 1 1,0 0 0,1 1-1,0 0 1,1 0 0,0 0-1,0 0 1,-5 18-1,10-25-144,-1-1 0,0 0-1,1 1 1,0-1-1,-1 0 1,1 1-1,0-1 1,0 0-1,0 1 1,1-1 0,-1 1-1,1-1 1,-1 0-1,1 0 1,0 1-1,-1-1 1,1 0-1,1 0 1,0 3 0,0-3-15,0-1 1,0 1 0,0-1 0,0 1 0,0-1 0,0 0 0,0 0-1,0 0 1,0 0 0,0 0 0,1-1 0,-1 1 0,0 0-1,1-1 1,-1 0 0,0 0 0,1 1 0,-1-1 0,4-1 0,5 0 3,-1-1 0,0 0 0,0 0 0,0-1 0,0-1 0,0 0 0,-1 0 0,1-1 0,-1 0 0,0 0 0,-1-1 0,11-9 0,2-2 89,-2-2-1,0 0 1,24-33-1,-38 48-2,-4 8-58,-3 10-2,-6 7 1,-12 43 6,19-58-38,0-1 0,0 1 0,1-1 0,-1 1 0,1-1 1,0 1-1,1-1 0,-1 1 0,3 8 0,-2-12-1,0 0 0,0 0 0,0-1 0,0 1 0,1 0 1,-1 0-1,0-1 0,1 1 0,-1-1 0,1 1 0,0-1 0,-1 0 0,1 0 0,0 0 0,0 0 0,0 0 0,0 0 0,0 0 0,0 0 0,0-1 1,0 1-1,0-1 0,0 1 0,0-1 0,1 0 0,-1 0 0,0 0 0,0 0 0,3-1 0,6 0 14,0-1-1,0 0 0,0 0 1,15-6-1,-4 0-2,0-1 0,-1 0 0,0-2 0,0-1 0,-1 0 0,-1-1-1,0-2 1,-1 0 0,-1 0 0,0-2 0,18-22 0,-21 15-24,-14 24 7,0 0 1,0 0-1,0 0 1,0 0 0,-1 0-1,1 0 1,0 0-1,0 0 1,0 0 0,0 0-1,0 0 1,0 0-1,0 0 1,0 0 0,0 0-1,0 0 1,0 0 0,0 0-1,0 0 1,0 0-1,0 0 1,0 0 0,0 0-1,0 0 1,0 0-1,0 0 1,-1 0 0,1 0-1,0 0 1,0 0-1,0 0 1,0 0 0,0 0-1,0 0 1,0 0-1,0 0 1,0 0 0,0 0-1,0 0 1,0 0 0,0 0-1,0 0 1,0 0-1,0-1 1,-9 14-15,2-2-53,1 0 0,0 1 1,1 0-1,0 0 0,1 0 1,0 0-1,1 1 0,1 0 1,0-1-1,-1 21 0,3-31 52,0 0 0,1 1 0,-1-1 0,0 0 0,1 0 0,0 1 0,-1-1 0,1 0 0,0 0 0,0 0 0,1 0 0,-1 0 0,0 0 0,1 0 0,-1 0 0,1 0 0,-1-1 0,3 2 0,17 5-174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15563,'-1'0'107,"-1"1"0,1-1-1,0 0 1,0 1-1,0-1 1,0 1 0,-1 0-1,1-1 1,0 1-1,0 0 1,0-1 0,0 1-1,0 0 1,1 0-1,-1 0 1,0 0 0,0 0-1,1 0 1,-1 0-1,0 0 1,0 2 0,-13 29 515,13-28-334,-11 31 119,1 1 1,2 0-1,2 1 1,1-1 0,2 1-1,2 0 1,3 63-1,1-90-324,-1-1-1,1 1 0,0-1 1,1 1-1,0-1 0,1 0 1,0 0-1,0 0 0,9 11 1,-12-17-111,1 0 0,0-1 0,0 1 1,0-1-1,1 1 0,-1-1 0,1 0 1,-1 0-1,1 0 0,0 0 0,-1 0 0,1-1 1,0 1-1,0-1 0,0 0 0,1 1 1,-1-2-1,0 1 0,0 0 0,1-1 1,-1 1-1,0-1 0,1 0 0,-1 0 0,0 0 1,0-1-1,1 1 0,-1-1 0,0 0 1,0 1-1,5-3 0,-4 1 1,0 0 0,-1-1 0,1 1 0,0-1 0,-1 0 0,0 0 0,0 0-1,0 0 1,3-4 0,13-17-287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 14811,'1'0'81,"-1"0"0,0-1 1,0 1-1,0-1 0,0 1 0,0-1 0,0 1 0,0 0 0,0-1 0,0 1 1,0-1-1,0 1 0,0-1 0,0 1 0,0 0 0,-1-1 0,1 1 0,0-1 1,0 1-1,0 0 0,-1-1 0,1 1 0,0-1 0,0 1 0,-1 0 0,1-1 0,0 1 1,-1 0-1,1-1 0,-10 9 956,-7 24 433,6-6-334,-9 36 0,17-53-1063,1 0 1,0-1-1,1 1 1,0 0 0,0 0-1,1 0 1,0 0 0,2 12-1,-1-20-69,-1 1 0,0-1 1,1 0-1,-1 1 0,1-1 0,-1 0 0,1 0 0,-1 1 0,1-1 1,0 0-1,0 0 0,0 0 0,0 0 0,0 0 0,0 0 0,0 0 1,0 0-1,0 0 0,0-1 0,0 1 0,0 0 0,1-1 0,-1 1 1,0 0-1,0-1 0,1 0 0,-1 1 0,1-1 0,-1 0 0,0 0 1,1 0-1,-1 0 0,0 0 0,1 0 0,-1 0 0,1 0 0,-1 0 1,0-1-1,1 1 0,-1-1 0,0 1 0,0-1 0,2 0 0,4-2 4,0 0 0,0 0 0,0-1 0,0 0 0,-1-1 0,9-6 0,-2-1 8,-1-1 0,0 0 0,0 0 0,-2-1 0,0-1 0,0 0 0,13-29 0,-19 33 0,-9 17-7,-7 17-4,8-12 0,0-1 0,1 1 1,0 0-1,1 0 0,0 0 0,1 1 0,0 19 0,1-28-16,0 0 1,1 0-1,-1-1 1,1 1-1,0 0 0,0 0 1,0-1-1,0 1 1,0-1-1,1 1 1,-1-1-1,1 1 0,-1-1 1,1 0-1,2 2 0,-2-2-34,1 0-1,-1-1 1,1 1-1,-1-1 1,1 0-1,0 1 0,0-1 1,-1-1-1,1 1 1,0 0-1,0-1 0,0 1 1,0-1-1,0 0 1,0 0-1,0 0 0,4-1 1,3-1-108,0 0 0,-1-1 0,1 0 1,-1 0-1,0-1 0,0 0 0,0 0 1,9-7-1,13-11-265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17644,'-7'20'604,"1"-1"-1,0 1 1,1 1 0,-1 20 0,0-9 2,-19 167 1358,23-164-1822,2-1 0,1 1 0,10 61 0,-11-95-142,12 41 14,-11-41-18,-1 1-1,1 0 1,0-1 0,0 1 0,0 0 0,0-1-1,0 1 1,0-1 0,0 1 0,0-1 0,1 0-1,-1 1 1,1-1 0,-1 0 0,1 0-1,-1 0 1,1 0 0,-1 0 0,1-1 0,2 2-1,-3-2-1,0 0 0,0 0-1,-1 0 1,1 0-1,0 0 1,0 0 0,0-1-1,0 1 1,-1 0-1,1 0 1,0-1 0,0 1-1,-1 0 1,1-1-1,0 1 1,-1-1 0,1 1-1,0-1 1,-1 1 0,1-1-1,-1 1 1,1-1-1,0 0 1,-1 1 0,0-1-1,1 0 1,-1 1-1,1-1 1,-1 0 0,0 0-1,0 0 1,1 1-1,-1-3 1,5-27-140,-5 28 133,2-21-113,-2 0-1,-1 0 0,-1 0 1,-1 0-1,-1 0 0,-1 1 0,-1 0 1,-8-22-1,7 31 37,6 15 38,10 21 103,-5-17-32,0-1 0,0 0 0,0 0 0,1 0 0,0-1 0,0 1 0,0-1 0,1-1 0,-1 1 0,1-1 0,7 4 0,-3-3 4,0-1 1,0 0-1,0 0 1,1-1-1,-1 0 1,16 0-1,-6-1 4,0-2-1,-1 0 1,1-2-1,-1 0 1,1-1-1,-1-1 1,22-9 0,-20 6-3,0-1 1,-1-2 0,21-13-1,-34 19-15,0 0 1,0 0-1,0-1 0,-1 1 0,0-1 0,0-1 0,-1 1 0,0-1 0,0 0 0,0 0 0,4-11 1,-8 16-9,1-1 1,-1 1 0,-1-1 0,1 0 0,0 0 0,-1 1 0,1-1 0,-1 0-1,0 0 1,0 0 0,0 1 0,0-1 0,-1 0 0,1 0 0,-2-3 0,1 4 0,1 0 0,-1 1 0,0-1 0,0 0 0,-1 1 0,1-1 0,0 1 0,0 0 0,-1-1 1,1 1-1,-1 0 0,1 0 0,-1 0 0,1 0 0,-1 0 0,0 0 0,-3-1 0,0 1 2,-1 0-1,1 0 0,-1 0 0,0 0 1,1 1-1,-1 0 0,0 0 0,0 1 1,1 0-1,-1 0 0,1 0 0,-1 0 1,-6 3-1,-2 3 8,1-1 1,-1 2-1,1 0 1,1 0-1,0 1 1,0 1-1,0 0 0,1 0 1,-15 20-1,20-23-2,1 0 0,-1 1-1,1-1 1,1 1 0,-1 0-1,1 0 1,1 1 0,0-1-1,0 1 1,0 0 0,1 0 0,1 0-1,-1 0 1,1 0 0,1 0-1,0 0 1,1 10 0,0-15-12,0 1 0,1 0 0,-1-1 0,1 0 0,0 1 0,0-1 0,1 0 0,-1 0 0,1 0 0,0 0 0,0 0 0,0-1 0,0 1 0,1-1 0,0 0 0,-1 0 0,1 0 0,0 0 0,0-1 0,1 0 0,-1 0 0,0 0 0,1 0 0,-1-1 0,7 2 0,2 0-189,1-1 1,0 0-1,0 0 1,-1-2-1,1 1 1,0-2-1,23-3 1,-22 1 88,0-1 1,0 0-1,-1-1 0,0 0 1,0-1-1,19-11 0,20-21-392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2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16900,'-8'20'1080,"5"0"-1312,0 0-136,7-9 464,5-2-152,5-9-96</inkml:trace>
  <inkml:trace contextRef="#ctx0" brushRef="#br0" timeOffset="1">338 253 13363,'-1'1'231,"0"1"0,1-1 0,-1 0 0,0 1 0,0-1 0,0 0 1,0 0-1,0 0 0,0 0 0,0 0 0,-1 0 0,1 0 0,0 0 0,-1 0 0,1-1 1,0 1-1,-1 0 0,-2 0 0,-9 6 1343,6-1-1290,1 0 0,-1 0-1,1 1 1,0-1 0,0 2-1,1-1 1,0 1 0,-7 12 0,10-16-278,0-1 1,1 0 0,-1 1 0,1-1-1,0 1 1,0 0 0,0-1 0,1 1-1,-1 0 1,1 0 0,0-1-1,0 1 1,0 0 0,0 0 0,1-1-1,-1 1 1,1 0 0,0 0 0,0-1-1,1 1 1,-1-1 0,1 1 0,2 3-1,-2-4-5,1-1-1,0 1 1,0-1-1,-1 0 1,1 0-1,1 0 1,-1-1-1,0 1 1,0-1-1,0 1 1,1-1-1,-1 0 1,1-1-1,-1 1 1,1-1-1,-1 1 1,5-1-1,6 0-37,1 0 0,27-4 0,-28 1 87,0 0 1,0-1 0,0 0-1,0-1 1,-1-1 0,0 0-1,0-1 1,0 0 0,-1-1-1,0-1 1,12-10 0,-9 1 37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60 203 17260,'-9'15'535,"0"1"0,1 0 0,1 0 0,1 1 0,-6 22 0,9-30-414,1 0 1,1 1-1,-1-1 0,2 0 0,-1 1 0,1-1 1,1 1-1,-1-1 0,2 0 0,-1 1 0,5 13 1,-5-20-121,0 0 0,0 0 0,0-1 0,0 1 0,1 0 1,-1-1-1,1 1 0,-1-1 0,1 1 0,0-1 0,0 0 1,0 0-1,0 0 0,1 0 0,-1 0 0,0 0 0,1 0 1,-1-1-1,1 0 0,0 1 0,0-1 0,-1 0 0,1 0 1,0 0-1,0-1 0,0 1 0,0-1 0,0 1 0,0-1 0,0 0 1,0 0-1,0-1 0,0 1 0,4-1 0,0-2-11,1 1-1,0-1 0,-1-1 0,0 1 1,0-1-1,0-1 0,0 1 1,0-1-1,-1 0 0,0 0 0,9-11 1,5-8 102,-1-1 0,-1-1 0,-1-1 0,-2 0 0,0-1 1,-2 0-1,-1-1 0,-1-1 0,-2 0 0,9-51 0,-17 75-22,0 0-1,-1 0 1,0 0-1,0 0 1,-1 0-1,1 0 1,-1 0-1,-1 0 1,-1-5-1,3 9-44,-1 1 0,0 0 0,1 0 0,-1 0 0,0 0 0,1 0 0,-1 0-1,0 0 1,0 0 0,0 0 0,0 0 0,0 0 0,0 0 0,0 0 0,0 1 0,0-1 0,0 1-1,-2-2 1,1 2 2,0 0 0,0 0 1,0 0-1,0 0 0,0 0 0,0 0 0,0 0 0,0 0 0,0 1 0,0-1 0,0 1 0,0 0 0,1-1 0,-1 1 0,0 0 0,-1 1 1,-4 3 21,0 0 0,0 0 0,1 1 0,-1 0-1,1 0 1,1 0 0,-1 1 0,1 0 0,1 0 0,-1 0 0,-4 11 0,0 1 3,1 0 0,1 1 0,-8 33-1,12-37-74,0-1 0,1 1-1,1 0 1,1 0-1,0 0 1,1 0 0,0 0-1,2-1 1,0 1-1,6 19 1,-6-25-26,1 0 1,0-1-1,1 1 0,0-1 1,0 0-1,1-1 0,0 1 1,1-1-1,0 0 1,0 0-1,0-1 0,1 0 1,0-1-1,1 0 0,0 0 1,13 7-1,29 6-199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16363,'0'0'46,"0"0"-1,0 1 0,0-1 0,0 0 0,0 0 0,0 0 0,0 0 0,0 0 0,0 0 0,0 0 1,0 0-1,0 0 0,0 0 0,0 0 0,0 1 0,0-1 0,0 0 0,0 0 0,0 0 0,0 0 1,1 0-1,-1 0 0,0 0 0,0 0 0,0 0 0,0 0 0,0 0 0,0 0 0,0 0 1,0 0-1,0 0 0,0 0 0,0 0 0,0 0 0,0 0 0,1 0 0,-1 0 0,0 0 0,0 0 1,0 0-1,0 0 0,0 0 0,0 0 0,0 0 0,0 0 0,0 0 0,0 16 695,-5 22 139,-7 48 79,3 1 0,5 147 1,4-223-949,0-4 0,0-1-1,1 1 1,-1-1-1,4 14 0,-4-20-7,1 0 0,-1 0 0,0 0 0,1 0 0,-1 0 0,0 0 0,1 0 0,-1 0 0,0 0 0,1 0 0,-1 0 0,0 0 0,1 0 0,-1 0 0,0-1 0,1 1 0,-1 0 0,0 0 0,0 0 0,1 0 0,-1-1 0,0 1 0,0 0 0,1 0 0,-1 0 0,0-1 0,0 1 0,0 0 0,1 0 0,-1-1 0,0 1 0,0 0 0,0-1 0,0 1 0,0 0 0,1-1 0,7-11 59,4-13 162,-1-2-1,-1 1 1,-1-1 0,-1-1 0,-2 0-1,5-46 1,-9 46-16,-3 20-121,0 20-114,-1-2-64,2 1 0,-1-1-1,1 1 1,1-1-1,0 0 1,0 1-1,1-1 1,1 0 0,4 14-1,-7-23 83,1 0 0,-1 0 0,1 0 0,-1 0 0,1 0 0,0 0 0,0 0 0,-1 0 0,1-1 0,0 1 0,0 0-1,0 0 1,0-1 0,0 1 0,0-1 0,0 1 0,0-1 0,0 1 0,0-1 0,0 0 0,0 1 0,0-1 0,0 0 0,1 0 0,1 0 3,-1 0 0,1 0 1,-1-1-1,0 1 0,1-1 1,-1 0-1,0 0 0,0 0 1,1 0-1,3-2 0,3-4 28,0 0 0,0 0 0,13-15 0,2-5 195,38-61 1,-12 18 73,-50 70-290,0 0 0,0 0 0,-1 0 1,1 0-1,0 0 0,0 0 0,0 0 1,0 0-1,0 0 0,0 0 0,0 1 1,0-1-1,0 0 0,0 0 0,0 0 1,0 0-1,0 0 0,0 0 1,0 0-1,0 0 0,0 0 0,0 0 1,0 1-1,0-1 0,1 0 0,-1 0 1,0 0-1,0 0 0,0 0 0,0 0 1,0 0-1,0 0 0,0 0 0,0 0 1,0 0-1,0 0 0,0 0 0,0 0 1,0 0-1,0 0 0,0 0 0,1 1 1,-1-1-1,0 0 0,0 0 1,0 0-1,0 0 0,0 0 0,0 0 1,0 0-1,0 0 0,0 0 0,0 0 1,1 0-1,-1 0 0,0 0 0,0 0 1,0-1-1,0 1 0,0 0 0,0 0 1,0 0-1,0 0 0,-1 10-8,-24 82-59,13-50 21,1 0-1,-5 45 1,15-83 43,1 1 0,0 0 0,0-1 0,0 1 0,0-1-1,1 1 1,0 0 0,0-1 0,2 8 0,-2-11-16,0 0 1,-1 0-1,1 1 1,0-1-1,0 0 1,0 0-1,0 0 1,0 0-1,0 0 1,0 0-1,0 0 0,0-1 1,0 1-1,0 0 1,1-1-1,-1 1 1,0-1-1,1 1 1,-1-1-1,0 1 1,1-1-1,-1 0 1,0 0-1,1 0 0,-1 0 1,1 0-1,-1 0 1,0 0-1,1 0 1,-1 0-1,0-1 1,1 1-1,-1-1 1,3 0-1,1-1-105,1 0 0,-1-1-1,1 0 1,-1 0 0,0 0-1,0-1 1,-1 1 0,9-9 0,31-39-141,-37 43 189,34-46-317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17028,'-17'-1'2144,"2"2"-1392,10 4-344,2-1 1577,3 2-1545,4-2-368,9-1-888,1-2 752,12 1-280,1 1-144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17580,'-42'14'1180,"-1"0"1,-72 11-1,63-14-183,38-6-914,14-5-87,0 0-1,0 0 1,0 0-1,0 0 1,0 1 0,0-1-1,0 0 1,0 0-1,0 0 1,0 0-1,0 0 1,0 1 0,0-1-1,0 0 1,0 0-1,0 0 1,0 0-1,0 0 1,0 0 0,0 1-1,0-1 1,0 0-1,0 0 1,1 0-1,-1 0 1,0 0 0,0 0-1,0 0 1,0 0-1,0 1 1,0-1-1,0 0 1,1 0 0,-1 0-1,0 0 1,0 0-1,0 0 1,0 0-1,0 0 1,0 0-1,1 0 1,-1 0 0,0 0-1,0 0 1,0 0-1,30 7-629,-20-5 521,34 7-672,-2 2 0,49 18 0,-78-24 661,0 1 0,0 0 0,-1 1 0,0 0-1,0 1 1,-1 1 0,0-1 0,0 2-1,-1 0 1,18 20 0,-26-26 153,0-1 0,0 1 0,0-1 0,0 1 0,0 0 0,-1 0 0,1-1 0,-1 1 0,0 0 0,0 0 0,-1 0 0,1 1 0,-1-1 0,0 0 0,0 0 0,0 0 0,-1 0 0,0 5 0,-1-3 117,0 0 0,-1 0 0,1 0 0,-1 0 0,0 0 0,-1-1 0,0 0 0,1 0 0,-1 0 0,-9 9 0,4-6 114,-1 0 0,1-1 0,-1 0 0,-1 0 0,1-1 0,-1-1 0,0 0 0,0 0 0,-1-1 0,1 0 0,-1-1 0,-14 2 0,22-4-283,1-1-1,-1 0 1,0 0-1,0 0 1,0 0 0,0-1-1,1 0 1,-1 1-1,0-1 1,0-1-1,1 1 1,-1 0-1,1-1 1,-1 0-1,1 0 1,-4-3 0,5 3-19,0 0 1,0 0-1,0 0 1,1-1 0,-1 1-1,1-1 1,-1 1 0,1-1-1,0 0 1,0 1 0,0-1-1,1 0 1,-1 0 0,0 0-1,1 0 1,0 0 0,0 1-1,0-1 1,0 0 0,0 0-1,1 0 1,0-5 0,11-36-375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17156,'-1'0'104,"0"1"1,0-1-1,0 1 1,-1 0-1,1-1 0,0 1 1,0 0-1,0 0 1,0-1-1,0 1 1,0 0-1,1 0 1,-1 0-1,0 0 1,0 1-1,1-1 1,-1 0-1,0 1 1,-11 28 159,9-23-17,-10 34 306,2-1-1,1 2 1,2-1 0,-4 80-1,11-68-424,2 0 0,2 0 0,16 78-1,-18-127-130,0 9-27,2-1 0,0 1-1,0 0 1,2-1 0,-1 1 0,1-1 0,13 22 0,-10-27-261,-3-8-301,-4-1 481,-1 0 0,0 1 0,1-1 1,-1 0-1,0 1 0,0-1 0,0 0 1,0 1-1,0-1 0,-1-2 0,-5-22-705,0 2 0,-2-1 0,-1 1-1,-17-34 1,-57-91-709,54 100 1637,4 9 297,15 25 267,0 0-1,-13-31 0,22 45-618,1 0 0,0 1 0,-1-1-1,1 0 1,0 1 0,0-1 0,-1 0 0,1 0-1,0 1 1,0-1 0,0 0 0,0 0 0,0 1-1,0-1 1,0 0 0,0 0 0,0 1 0,0-1 0,1 0-1,-1 0 1,0 1 0,0-1 0,1 0 0,-1 1-1,1-1 1,-1 0 0,0 1 0,1-1 0,-1 1 0,1-1-1,-1 0 1,1 1 0,0-1 0,-1 1 0,1 0-1,0-1 1,-1 1 0,1-1 0,0 1 0,-1 0-1,1 0 1,0-1 0,-1 1 0,1 0 0,0 0 0,0 0-1,-1 0 1,1 0 0,1 0 0,6 0 211,-1 0 1,1 0-1,-1 1 0,9 2 1,-9-2-66,44 8 26,1-3 0,93 0 0,-107-9-338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16684,'-2'-10'2481,"2"30"-1832,1-1 15,-14 387 1290,4-174-1856,8-224-96,0 3 9,1 0-1,0 0 1,0 0-1,1 1 1,1-1 0,3 14-1,-5-24-3,1-1-1,-1 1 1,0 0-1,0-1 1,1 1-1,-1 0 1,1-1-1,-1 1 1,0-1 0,1 1-1,-1-1 1,1 1-1,-1-1 1,1 1-1,-1-1 1,1 0-1,0 1 1,-1-1-1,1 0 1,0 1-1,-1-1 1,1 0-1,0 0 1,-1 1 0,1-1-1,0 0 1,-1 0-1,1 0 1,0 0-1,1 0 1,-1-1 9,1 1 1,0-1 0,0 1-1,-1-1 1,1 0 0,-1 0-1,1 0 1,-1 1 0,1-2 0,-1 1-1,3-2 1,13-15 112,-1-1 0,-1-1 0,-1-1 0,18-33 0,-8 15 18,119-208 765,-27 44-821,-109 195-938,-5 8 433,-10 13-35,-6-3 16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14403,'9'43'1864,"2"3"-1087,8 2-209,1 1 968,7 0-600,3-5-80,5-8-415,-4-3-417,7-11 112,-1-4-96,2-5-176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239 216 17572,'-6'0'205,"-1"1"-1,1 0 1,0 1 0,0-1 0,-1 1 0,1 0 0,0 1 0,0-1-1,1 1 1,-1 0 0,1 1 0,-1-1 0,-9 10 0,-1 2 241,1 0 0,-23 31 0,25-30-266,1 1 1,2 0-1,-13 24 1,20-35-166,0 1 1,1-1 0,-1 1-1,1-1 1,1 1-1,-1 0 1,1 0 0,0-1-1,1 1 1,0 0-1,0 0 1,0 0 0,2 8-1,-1-14-14,-1 1 0,1 0-1,-1 0 1,1 0 0,0-1-1,-1 1 1,1 0 0,0-1-1,0 1 1,0-1 0,1 1-1,-1-1 1,0 1 0,1-1-1,-1 0 1,0 0 0,1 0 0,0 0-1,2 2 1,-1-2-1,0 0 0,-1-1 0,1 1 0,0-1 1,0 1-1,0-1 0,0 0 0,0 0 0,0 0 0,0 0 0,4-2 1,3 0-4,-1-1 1,1 0-1,-1-1 1,1 0 0,-1 0-1,12-9 1,-2-1 1,-1 0 0,0-2 0,-1 0 1,-1-1-1,-1 0 0,21-31 0,-20 25 8,-2-1-1,0 0 0,-2-1 0,-1-1 1,10-32-1,-14 20-76,-8 34 29,0 5-4,-4 20-45,1 1 3,0 1 0,0 25 0,3-43 76,1 0 0,0 0-1,0 0 1,1 1 0,-1-1-1,1 0 1,0 0 0,0 0-1,1 0 1,0 0 0,0-1 0,0 1-1,0 0 1,1-1 0,0 1-1,3 3 1,-5-6 14,1-1-1,-1 0 1,1 0-1,-1 0 1,1 0-1,0 0 1,-1 0-1,1 0 1,0-1-1,0 1 1,-1-1-1,1 1 1,0-1-1,0 1 1,0-1 0,0 0-1,0 0 1,3 0-1,-1-1 6,0 0-1,0 0 1,0 0 0,1-1-1,-1 1 1,0-1-1,7-4 1,3-4 32,1-1-1,-2 0 1,15-14 0,-25 22-28,27-26 77,-1-2 0,-2 0 0,0-2 0,-3-1 0,-1 0 0,29-59 0,-48 81-136,-6 9-77,1 4 103,-1 0 0,1 0 0,0 0 1,-1 0-1,1 0 0,0 1 0,0-1 0,0 1 0,0-1 0,0 0 0,-1 3 0,-13 27-153,1 0-1,-20 65 0,-5 73 195,33-127 55,2 1 0,1-1 0,3 1 0,1-1-1,2 0 1,2 1 0,2-1 0,1-1 0,17 48 0,-15-58-98,-3-12-69,-1-1 0,-1 1 0,-1 0 0,0 1 0,-2-1 0,1 35 0,-3-51 80,-1 0 0,1 0 0,-1 0 0,1 0 0,-1 0 0,0-1 0,0 1 1,0 0-1,-1-1 0,1 1 0,-3 3 0,3-5 16,0 0-1,0 0 1,0 0 0,0-1-1,0 1 1,0 0 0,0 0-1,0-1 1,0 1 0,0-1-1,0 1 1,-1-1 0,1 0-1,0 1 1,0-1 0,-1 0-1,1 0 1,0 0-1,0 0 1,-1 0 0,1 0-1,0 0 1,0 0 0,-1 0-1,1-1 1,0 1 0,0-1-1,0 1 1,-1-1 0,0 0-1,-4-2 38,0-1 0,0 0 0,1 0 0,-1-1 0,1 0 0,0 1 0,1-2 0,-1 1 0,1 0 0,0-1 0,0 0 0,-4-9 0,0-1 57,1 0-1,0 0 1,2-1 0,-5-17 0,6 13-18,1 0-1,0 1 1,2-1 0,0 0-1,2 0 1,0 0 0,7-38-1,-6 48-127,1 0 0,1-1 0,-1 2 0,2-1-1,-1 0 1,2 1 0,-1 0 0,1 0 0,1 0 0,0 1-1,0 0 1,1 0 0,0 1 0,0 0 0,17-13 0,-5 10-33,1 1 1,-1 0 0,25-7 0,-35 13 43,51-19-176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17412,'-5'1'193,"-1"0"-1,1 0 1,0 1 0,0 0 0,-1 0 0,1 0 0,1 1-1,-1-1 1,0 1 0,1 0 0,-9 7 0,-2 5 283,-24 26 1,29-29-377,0 0-1,0 0 1,1 1 0,1 0-1,0 0 1,1 1-1,1 0 1,0 0 0,0 1-1,2 0 1,0 0-1,-3 19 1,7-31-100,0 1 0,0-1 0,0 0 0,0 1 0,0-1 0,1 0 0,-1 0 0,1 1 0,0-1 0,0 0 0,0 0 0,2 4 0,-2-5 0,1-1 0,-1 0 0,0 1 0,0-1 0,1 0 0,-1 0 0,0 0 0,1 0 0,-1 0 0,1 0 0,-1 0 0,1-1 0,0 1-1,-1 0 1,1-1 0,0 1 0,0-1 0,-1 0 0,1 0 0,0 0 0,0 1 0,-1-2 0,1 1 0,0 0 0,2-1 0,5-1 3,0 0 1,0 0 0,-1-1-1,1-1 1,-1 0-1,0 0 1,0 0 0,0-1-1,-1 0 1,13-11 0,7-9 37,31-35 1,-57 59-40,37-42 188,-3 0 0,31-52 0,-66 95-185,0 1 0,0-1 1,1 0-1,-1 0 1,0 0-1,0 0 1,0 0-1,0 0 0,0 0 1,0 0-1,0 0 1,0 0-1,0 0 0,0 0 1,0 0-1,1 0 1,-1 0-1,0 0 1,0 0-1,0 0 0,0 0 1,0 0-1,0 0 1,0 0-1,0 0 1,0 0-1,0 0 0,1 0 1,-1 0-1,0 0 1,0 0-1,0 0 1,0 0-1,0 0 0,0 0 1,0 0-1,0 0 1,0 0-1,0 0 1,0-1-1,0 1 0,1 0 1,-1 0-1,0 0 1,0 0-1,0 0 1,0 0-1,0 0 0,0 0 1,0 0-1,0 0 1,0 0-1,0-1 1,0 1-1,-2 15 126,-7 30-66,6-34-19,1 0-31,-7 25 38,-5 68 0,13-95-58,1 1 0,0-1-1,0 0 1,1 1 0,0-1-1,1 1 1,0-1-1,0 0 1,1 0 0,0 0-1,1-1 1,8 15 0,-10-20-93,0 0 0,0 0 1,0 0-1,1 0 0,-1 0 1,1-1-1,0 1 0,0-1 1,0 0-1,0 0 0,0 0 1,1 0-1,-1 0 0,1-1 1,-1 0-1,1 1 1,-1-1-1,1-1 0,0 1 1,-1 0-1,1-1 0,7 0 1,-5-1 1,0 0 1,0 0 0,0 0-1,0-1 1,0 0 0,0-1 0,-1 1-1,1-1 1,-1 0 0,1 0-1,-1-1 1,9-8 0,35-33-540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6 18772,'-3'-1'141,"-1"0"-1,1 0 1,0 0-1,0 0 1,-1 1 0,1-1-1,0 1 1,-1 0 0,1 0-1,0 0 1,-1 1-1,1-1 1,0 1 0,-4 1-1,-47 18 344,44-16-154,-44 20-94,1 2 0,2 2 0,-67 47 1,117-74-240,0 0 0,0 0 0,-1 0 0,1 0 0,0 0 0,0 0 0,0 0 0,0 1 0,0-1 0,0 0 0,-1 3 0,2-4 1,0 1 0,0-1 0,0 0 1,0 1-1,0-1 0,0 0 0,0 1 0,0-1 0,0 1 0,0-1 0,0 0 1,0 1-1,0-1 0,1 0 0,-1 1 0,0-1 0,0 0 0,0 1 0,0-1 0,1 0 1,-1 1-1,0-1 0,0 0 0,1 1 0,-1-1 0,0 0 0,1 0 0,-1 0 1,1 1-1,3 1-17,0 0-1,0-1 1,0 0 0,1 1 0,-1-1 0,6 0 0,-4 0-1,29 5-145,125 29-486,-144-30 555,0 1 0,-1 0 0,1 1-1,-1 1 1,-1 0 0,1 1 0,18 16-1,-28-22 84,-1 1-1,0 0 0,-1 0 0,1 0 0,0 1 1,-1-1-1,0 1 0,0 0 0,3 7 0,-5-9 33,-1-1 0,1 1 0,-1 0 0,1-1 0,-1 1 0,0-1 0,0 1 0,0 0 0,0-1 0,0 1 0,0 0 0,-1-1 0,1 1 0,-1-1 0,0 1-1,0-1 1,0 1 0,0-1 0,0 0 0,-1 1 0,-2 3 0,-2 1 107,0-1 0,-1 1 0,0-1-1,0 0 1,0-1 0,-1 1 0,0-1 0,0-1 0,0 0-1,0 0 1,-1-1 0,0 1 0,1-2 0,-1 0 0,0 0-1,-17 2 1,25-4-111,0 0 0,0 0 1,-1 0-1,1 0 0,0 0 0,0 0 0,0-1 0,0 1 0,-1 0 0,1 0 0,0-1 0,0 1 0,0-1 0,0 1 0,0-1 1,0 1-1,-2-2 0,3 1-19,-1 0 0,1 1 0,0-1 0,-1 0 0,1 1 0,0-1 0,0 0 0,0 1 1,-1-1-1,1 0 0,0 0 0,0 1 0,0-1 0,0 0 0,0 1 0,0-1 0,0 0 0,1 0 0,-1 1 1,0-1-1,1-1 0,1-2-65,0-1-1,0 1 1,1-1 0,-1 1 0,1 0 0,1 0-1,3-4 1,40-38-1563,99-73-1,-82 69 720,-11 6 325,-24 19 576,1 2 0,40-25 0,-69 47 52,0 0 0,0 1-1,0-1 1,0 1 0,-1-1 0,1 1 0,0 0 0,1-1-1,-1 1 1,0 0 0,0 0 0,0 0 0,0-1 0,0 1 0,0 0-1,0 0 1,0 1 0,0-1 0,0 0 0,1 0 0,-1 1-3,0-1 1,-1 1-1,1 0 1,-1-1-1,1 1 1,-1-1 0,1 1-1,-1 0 1,1-1-1,-1 1 1,1 0 0,-1 0-1,0-1 1,0 1-1,1 0 1,-1 0 0,0-1-1,0 1 1,0 0-1,0 1 1,0 6 213,0 0-1,-1 0 1,0 0 0,-3 9 0,3-10-92,-8 31 597,3-12-147,-7 50-1,13-70-551,-1 0-1,1 0 0,0-1 0,0 1 1,1 0-1,0 0 0,0 0 1,1 0-1,-1-1 0,1 1 1,0-1-1,0 1 0,1-1 1,3 6-1,-4-9-38,1 1-1,-1-1 1,0 0-1,0 0 1,1 0 0,-1-1-1,1 1 1,0 0-1,0-1 1,-1 0 0,1 0-1,0 0 1,0 0-1,0 0 1,0 0-1,0-1 1,0 1 0,0-1-1,0 0 1,0 0-1,0 0 1,0-1 0,1 1-1,-1-1 1,3 0-1,7-3 11,-1 0-1,0 0 0,0-1 0,20-11 1,9-10-23,-1-2 0,62-55 1,-99 81-15,22-18-46,-24 19 51,-1 1 0,1-1 0,-1 1 0,0-1 0,1 1 1,-1 0-1,1-1 0,0 1 0,-1 0 0,1-1 0,-1 1 0,1 0 1,0 0-1,-1 0 0,1-1 0,-1 1 0,1 0 0,0 0 0,-1 0 0,1 0 1,0 0-1,-1 0 0,1 0 0,0 0 0,-1 0 0,1 1 0,-1-1 0,1 0 1,0 0-1,-1 0 0,1 1 0,-1-1 0,1 0 0,0 1 0,-1-1 0,1 1 1,-1-1-1,1 1 0,0 5-13,0-1 0,0 1 0,-1-1-1,0 1 1,0 0 0,-1-1 0,1 1 0,-1-1 0,-2 8 0,0 3-7,2-11 10,0 4 7,-1-1 0,2 1 0,-1 0 0,1-1 0,1 11 0,-1-18 8,1 0 0,-1 0 1,0 1-1,0-1 0,1 0 1,-1 0-1,1 0 0,-1 0 0,1 1 1,-1-1-1,1 0 0,0 0 1,-1 0-1,1 0 0,0 0 0,0 0 1,0-1-1,0 1 0,0 0 0,0 0 1,0 0-1,0-1 0,0 1 1,0-1-1,0 1 0,0-1 0,1 1 1,-1-1-1,0 0 0,0 1 1,0-1-1,1 0 0,-1 0 0,0 0 1,0 0-1,1 0 0,-1 0 0,0-1 1,0 1-1,1 0 0,-1 0 1,0-1-1,0 1 0,2-2 0,9-2-26,-1-1 0,1 0 0,-1-1 0,0 0-1,15-12 1,51-45-504,-63 51 357,18-15-1012,-2-1 0,-1-1 0,37-49-1,-64 76 1036,0-1 0,0-1 1,0 1-1,-1 0 0,1 0 0,-1-1 0,0 1 0,0 0 0,0-1 0,0 1 0,0-7 0,-3-2-898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3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 14763,'-5'26'420,"0"0"0,2 0-1,1 1 1,0-1 0,3 1 0,0-1-1,1 1 1,2-1 0,1 0-1,10 35 1,-11-48-371,1 1 0,0-1 0,1 0-1,1 0 1,0-1 0,12 18 0,-17-27-54,1 0-1,-1 0 1,1 0 0,0 0 0,-1-1 0,1 1-1,0-1 1,1 0 0,-1 0 0,0 0 0,1 0-1,-1 0 1,1-1 0,-1 1 0,1-1 0,0 0-1,0 0 1,0-1 0,-1 1 0,1-1 0,0 0-1,0 0 1,0 0 0,0 0 0,0-1-1,-1 1 1,1-1 0,6-2 0,-4 0-2,0-1 1,0 1 0,-1-1-1,1 0 1,-1 0-1,0 0 1,0-1 0,0 0-1,-1 0 1,0 0-1,0-1 1,0 1-1,-1-1 1,1 0 0,-1 0-1,3-10 1,0 1 80,-1 0 0,-1-1 0,0 1 1,-1-1-1,2-31 0,-5 46-55,0 1-1,0-1 1,0 0 0,0 0-1,0 0 1,0 0 0,0 0 0,0 0-1,0 0 1,0 0 0,-1 0-1,1 1 1,0-1 0,0 0 0,-1 0-1,1 0 1,-1 0 0,1 1-1,-1-1 1,-1-1 0,2 2-5,-1 0-1,1 1 1,-1-1 0,1 0-1,-1 1 1,1-1 0,-1 1-1,1-1 1,-1 1 0,1-1 0,0 1-1,-1-1 1,1 1 0,0-1-1,-1 1 1,1-1 0,0 1 0,-1 0-1,1-1 1,0 1 0,0-1-1,0 1 1,0 0 0,0-1 0,0 1-1,0 0 1,0-1 0,0 1-1,0 0 1,-1 4 6,1-1-1,0 1 1,0-1-1,0 1 0,0-1 1,0 1-1,1-1 1,0 0-1,0 1 1,0-1-1,1 0 1,-1 0-1,5 7 1,-5-9-14,0 0 0,1 0 0,-1 0 0,1-1 1,-1 1-1,1 0 0,0-1 0,0 1 0,0-1 0,0 0 1,0 0-1,0 1 0,0-1 0,0-1 0,1 1 0,-1 0 1,0 0-1,0-1 0,1 1 0,-1-1 0,0 0 1,1 0-1,-1 0 0,1 0 0,-1 0 0,0 0 0,3-1 1,8-2-11,0-1-1,0 0 1,0-1 0,0 0 0,-1-1 0,0 0 0,12-9 0,79-62-58,-50 35 32,-51 41 26,-1 0-1,0 0 1,0 0-1,1 0 1,-1 0-1,0 0 1,1 0-1,-1 0 1,1 1-1,-1-1 1,1 1-1,-1-1 1,1 1-1,-1 0 1,1-1-1,0 1 1,-1 0-1,1 0 1,2 0-1,-3 1 4,0 0-1,-1 0 0,1 0 1,0 0-1,0 0 1,0 0-1,0 0 0,-1 0 1,1 0-1,0 0 1,-1 0-1,1 1 0,-1-1 1,0 0-1,1 0 1,-1 1-1,0-1 0,0 0 1,1 0-1,-1 1 1,-1 1-1,2 21 21,3 27 14,-4-49-34,0 0 1,1 0 0,-1 0-1,1 0 1,-1 1-1,1-1 1,0 0-1,0-1 1,0 1 0,0 0-1,0 0 1,0 0-1,0 0 1,1-1-1,-1 1 1,1-1 0,2 3-1,-3-4-28,0 1 1,0-1-1,0 0 0,0 0 1,0 0-1,0 0 0,0 0 1,0 0-1,1 0 0,-1 0 1,0 0-1,0 0 0,0 0 1,0-1-1,0 1 0,0 0 1,0-1-1,0 1 0,0-1 0,0 1 1,0-1-1,0 0 0,2-1 1,19-19-772,22-41 157,-20 27 227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13355,'3'-8'912,"1"1"-864,3 2-112,5 5 184,2 0-136,6 5-192,5 2-96,-1 2 136,3-3-56,0-2 8</inkml:trace>
  <inkml:trace contextRef="#ctx0" brushRef="#br0" timeOffset="1">275 148 15931,'-4'6'297,"-1"-1"0,1 1-1,0 0 1,1 0-1,-1 0 1,1 0 0,0 1-1,1-1 1,-1 1-1,-1 13 1,0 0 34,1 0 1,1 31-1,2-27-412,1 0 0,2 0 0,0-1-1,9 31 1,2-8-723,23 52 1,-28-76 565,-2 1 0,0 0 0,-1 0 1,-1 0-1,-1 1 0,-2 0 1,1 38-1,-4-46 374,0-1 0,0 1-1,-2-1 1,0 0 0,-1 0 0,0 0 0,-1 0-1,-1 0 1,0-1 0,-1 0 0,-1 0 0,-14 19 0,22-32-69,-1 1 0,0 0 1,0-1-1,-1 0 0,1 1 1,0-1-1,0 1 1,-1-1-1,1 0 0,-1 0 1,1 0-1,-1 0 0,1 0 1,-1 0-1,0 0 1,0-1-1,1 1 0,-1-1 1,0 1-1,0-1 1,0 1-1,1-1 0,-1 0 1,0 0-1,0 0 0,0 0 1,-2-1-1,1 0 20,1-1 0,0 1-1,0-1 1,0 0-1,-1 1 1,2-1 0,-1 0-1,0 0 1,0-1 0,1 1-1,-1 0 1,1 0-1,0-1 1,-1 1 0,1-1-1,0 1 1,1-1 0,-2-5-1,-3-14 60,1 1 0,1-2 0,1 1 0,1 0 0,0-1 0,2 1-1,4-23 1,2-1-285,2-1-1,19-56 0,-8 51 55,1 1-1,2 2 1,3 0 0,1 1-1,3 2 1,2 1-1,2 1 1,1 2-1,71-64 1,-72 78 362,56-36 0,-85 59-44,-9 4-158,-5 3-66,1 1 0,0 0-1,-1 0 1,2 1 0,-1 0-1,0 0 1,1 1-1,0 0 1,-7 6 0,0 1 4,1 0 0,0 1 0,-16 20 0,23-24 7,0 0 1,1 0-1,0 0 0,0 0 0,1 1 1,0 0-1,1 0 0,0 0 0,0 0 0,1 1 1,1-1-1,-1 11 0,2-15 3,0-1 1,0 1-1,1-1 0,-1 0 0,1 0 1,0 1-1,1-1 0,-1 0 0,1 0 1,0 0-1,1 0 0,-1 0 0,1-1 1,0 1-1,0-1 0,0 0 0,1 1 1,-1-2-1,1 1 0,0 0 0,0-1 1,0 1-1,1-1 0,8 4 0,-2-2 18,0-1 1,0 0-1,0-1 0,0-1 0,1 0 0,-1 0 0,1-1 1,-1 0-1,1-1 0,0-1 0,-1 0 0,1 0 0,12-4 1,6-2 40,0-1 0,-1-2 0,48-22 0,-37 12 0,39-24 0,-67 36-59,0 0 1,0-1 0,-1 0 0,-1-1 0,1 0 0,-2 0-1,11-15 1,-18 23-13,-1 0-1,1 0 1,-1 0-1,0 0 0,0-1 1,0 1-1,0 0 1,0-1-1,0 1 1,-1-1-1,1 1 1,-1-1-1,0 1 0,1-1 1,-1 1-1,0-1 1,-1 1-1,1-1 1,0 1-1,-1-1 1,0-3-1,-1 5-1,1-1 0,0 0 1,-1 0-1,1 1 0,-1-1 0,1 1 0,-1-1 1,1 1-1,-1-1 0,0 1 0,0 0 1,0 0-1,0 0 0,0 0 0,0 0 0,0 1 1,0-1-1,0 1 0,0-1 0,-1 1 0,1 0 1,0-1-1,0 1 0,-3 1 0,-5-1 12,0 1-1,0 1 0,0 0 1,1 0-1,-1 1 0,1 0 1,-1 1-1,1 0 0,0 0 1,1 1-1,-1 0 0,1 1 1,0-1-1,0 2 1,0-1-1,-10 13 0,13-13-23,0 0-1,0 0 1,1 1 0,0-1-1,0 1 1,1 0-1,0 0 1,0 0-1,0 0 1,-1 8 0,3-9-24,1-1 0,-1 1 1,1-1-1,0 1 1,0 0-1,1-1 0,-1 1 1,1-1-1,0 1 1,1-1-1,0 0 0,-1 0 1,2 1-1,4 8 1,-4-10-93,-1 1 1,1-1 0,1 0 0,-1 0-1,1 0 1,-1-1 0,1 1-1,0-1 1,1 0 0,-1 0 0,0 0-1,1 0 1,0-1 0,-1 0 0,1 0-1,0 0 1,0-1 0,6 2 0,0-1-13,1-1 0,-1-1 0,1 0 1,-1 0-1,1-1 0,-1 0 1,17-5-1,47-15-559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41 20684,'-1'-3'119,"-1"0"-1,1 1 0,-1-1 0,0 1 0,0-1 0,0 1 0,0 0 0,0 0 0,0 0 1,-1 0-1,1 0 0,-1 1 0,1-1 0,-1 1 0,1 0 0,-1-1 0,-3 0 0,1 1-3,-1 0 0,1 0-1,0 1 1,0-1-1,-1 1 1,1 0-1,0 0 1,-1 1-1,-5 1 1,0 1-39,0 0 1,0 0 0,0 1-1,1 1 1,-1 0-1,1 0 1,0 1 0,-14 11-1,18-12-109,1 0 0,-1 1 0,1 0 0,0 0 0,-7 12 0,11-17 10,0 0-1,0 1 0,0-1 1,0 1-1,0-1 1,1 1-1,-1 0 1,1-1-1,-1 1 0,1 0 1,-1-1-1,1 1 1,0 0-1,0 0 1,0-1-1,0 1 1,0 0-1,0 0 0,1-1 1,-1 1-1,1 0 1,-1-1-1,1 1 1,-1 0-1,1-1 0,0 1 1,0-1-1,0 1 1,0-1-1,0 1 1,2 1-1,6 4-177,1-2 0,0 1 0,0-1 1,0 0-1,0-1 0,19 5 0,7 3-188,-24-8 281,13 6-257,38 19 0,-57-25 340,0-1-1,0 1 0,0 0 0,-1 1 0,1-1 0,-1 1 0,0 0 0,0 1 0,-1-1 1,0 1-1,5 7 0,-8-11 54,0 0 1,0 1-1,0 0 1,0-1 0,0 1-1,0-1 1,-1 1-1,1 0 1,-1 0-1,0-1 1,0 1 0,0 0-1,0 0 1,0-1-1,-1 1 1,1 0-1,-1-1 1,-1 4 0,1-2 35,-1-1 1,0 1 0,0-1 0,-1 1 0,1-1-1,-1 0 1,0 0 0,1 0 0,-1-1 0,0 1-1,-5 2 1,-1 1 90,0-1 0,0-1 0,0 1 0,-1-2-1,0 1 1,1-1 0,-1-1 0,0 0 0,-11 1-1,14-2-171,1-1-1,-1 0 0,1-1 1,0 1-1,-1-1 0,1 0 1,0-1-1,-1 0 0,1 0 1,0 0-1,0-1 0,-9-5 1,12 6-35,1 1 0,0-1 0,0 0 0,0 1 0,0-1 0,1 0 0,-1-1 0,0 1 0,1 0 0,0 0 0,-1-1 0,1 1 0,0 0 0,0-1 0,0 1 0,1-1 0,-1 0 0,0 1 0,1-1 0,0 0 0,0 1 1,0-1-1,0 0 0,0 1 0,0-1 0,1 0 0,-1 1 0,1-1 0,-1 1 0,1-1 0,0 1 0,2-4 0,14-22-497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18 185 18164,'13'-1'375,"0"0"1,0-1-1,0 0 1,-1-1-1,1 0 1,-1-1-1,0 0 1,0-1-1,15-9 1,-19 10-335,0-1 0,0 0-1,-1 0 1,1-1 0,-2 0 0,1 0 0,0-1 0,-1 0 0,-1 0 0,1 0 0,-1-1 0,0 1 0,7-17-1,-12 23-43,1 0-1,0-1 1,-1 1-1,0-1 1,1 1-1,-1 0 1,0-1-1,1 1 0,-1-1 1,0 1-1,0-1 1,0 1-1,0 0 1,-1-1-1,1 1 1,0-1-1,0 1 1,-1-1-1,1 1 0,-2-2 1,1 2 6,0 0 0,0 0 0,0 0 1,0 0-1,0 1 0,0-1 0,0 0 0,0 1 1,-1-1-1,1 1 0,0-1 0,0 1 0,0-1 1,-1 1-1,1 0 0,0 0 0,-1 0 0,-1 0 1,-4 0 32,1 1 1,-1-1 0,0 2 0,0-1 0,0 1 0,0 0 0,-6 3 0,1 0 17,1 2 1,0-1-1,0 2 1,0-1-1,1 1 1,0 1-1,0 0 1,1 0-1,-15 22 1,18-23-37,0 1 0,0 0 1,1 0-1,0 0 0,1 1 1,0 0-1,1 0 0,0 0 0,0 0 1,1 0-1,0 1 0,0 18 1,2-25-42,0-1 1,0 1-1,0 0 1,1-1-1,-1 1 0,1-1 1,0 1-1,0-1 1,1 1-1,-1-1 1,1 1-1,-1-1 1,1 0-1,0 0 1,0 0-1,0 0 0,1 0 1,-1-1-1,1 1 1,-1-1-1,1 1 1,0-1-1,0 0 1,0 0-1,0 0 1,1-1-1,-1 1 0,0-1 1,1 1-1,-1-1 1,6 1-1,-2-1-82,0-1-1,0 1 1,0-1-1,-1-1 0,1 1 1,0-1-1,0 0 1,0-1-1,10-3 1,-2-1 4,0 0 1,-1-1 0,16-10 0,25-19-314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14 19476,'-10'-9'1681,"-3"6"-1233,-4 2-216,-6 4 904,0 4-416,-2 10-520,3 3-96,1 10-96,7 5-8,10 5-8,7-3-16,17-7-160,4-5-224,15-15-568,7-9 824,11-12-128,-1-7-96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15891,'-2'1'276,"-1"0"0,1 0-1,0 0 1,0 1-1,1-1 1,-1 0 0,0 1-1,0 0 1,1-1 0,-1 1-1,-1 3 1,-9 8 282,1 1 0,1 0 1,0 1-1,1 0 1,-11 27-1,16-32-494,0 0 1,1 0-1,0 1 1,0-1-1,1 1 1,1-1-1,0 1 1,0 0-1,1-1 1,2 17-1,-2-24-57,1 0-1,-1 0 1,1 0-1,-1 0 1,1 0-1,0-1 0,0 1 1,0 0-1,0-1 1,1 1-1,-1-1 1,1 1-1,-1-1 1,1 0-1,0 1 0,0-1 1,0 0-1,0 0 1,0-1-1,1 1 1,-1 0-1,1-1 0,-1 1 1,1-1-1,-1 0 1,1 0-1,0 0 1,-1 0-1,1 0 1,0-1-1,0 1 0,0-1 1,0 0-1,0 1 1,-1-1-1,1-1 1,0 1-1,0 0 1,0-1-1,4-1 0,5-1 22,1-1 0,-1 0 0,0-1 0,0 0 0,-1-1-1,1 0 1,16-14 0,-10 7 59,-1-1 0,0-1 0,-1 0-1,-1-1 1,0-1 0,-1 0 0,16-28 0,-26 35 5,-9 13-19,-10 14-69,13-13-17,0 0-1,0 0 0,0 1 0,0-1 1,1 1-1,-1-1 0,0 10 1,2-12 11,0-1 0,0 1 0,0-1 0,0 1 0,0-1 0,0 1 0,0-1 0,0 1 1,1-1-1,-1 1 0,1-1 0,-1 0 0,1 1 0,0-1 0,-1 1 0,1-1 0,0 0 0,0 0 1,0 1-1,0-1 0,0 0 0,0 0 0,0 0 0,0 0 0,0 0 0,1 0 0,-1-1 0,0 1 0,2 0 1,4 2-11,-1-2 0,1 1 0,0-1 0,-1 0 1,1 0-1,0-1 0,9 0 0,53-7-134,-34 3 53,-24 2 48,0 1 0,1 1 0,-1 0 0,12 2 0,-21-2 60,1 1-1,0-1 1,-1 1-1,1 0 1,-1 0 0,1 0-1,-1 0 1,0 0-1,1 0 1,-1 0 0,0 1-1,0-1 1,0 1-1,0 0 1,0 0 0,0 0-1,0 0 1,-1 0-1,1 0 1,-1 0 0,1 0-1,1 4 1,-2-7 72,0 0 0,0 0 0,0 0 0,0 0 0,0 0 1,0-1-1,-1 1 0,1 0 0,0-1 0,-1 1 0,1-3 0,10-26 483,-2 0-1,-2-1 0,6-40 0,-13 71-619,0-1 0,0 1-1,0-1 1,1 1 0,-1-1 0,0 1 0,0-1 0,1 1-1,-1-1 1,0 1 0,1-1 0,-1 1 0,0 0 0,1-1-1,-1 1 1,1-1 0,-1 1 0,0 0 0,1 0-1,-1-1 1,1 1 0,-1 0 0,1 0 0,-1-1 0,1 1-1,-1 0 1,1 0 0,0 0 0,-1 0 0,1 0 0,-1 0-1,1 0 1,-1 0 0,1 0 0,-1 0 0,1 0 0,-1 0-1,1 1 1,0-1 0,-1 0 0,1 1 0,28 9-2070,-21-6 1987,9 1-716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15995,'-8'18'676,"1"1"-1,-9 32 0,14-45-601,1 1 1,0-1 0,0 1-1,0-1 1,1 1-1,0-1 1,0 1 0,1-1-1,0 1 1,0-1 0,0 0-1,3 7 1,-3-10-53,1-1 1,-1 1 0,0-1-1,1 0 1,0 0 0,-1 0-1,1 0 1,0 0 0,0 0-1,0 0 1,0-1 0,1 1-1,-1-1 1,0 1 0,1-1-1,-1 0 1,1 0 0,-1 0-1,1 0 1,-1 0 0,1-1-1,0 1 1,-1-1 0,1 0-1,0 1 1,0-1-1,-1-1 1,1 1 0,0 0-1,-1-1 1,1 1 0,4-2-1,2-1 22,0 0-1,0 0 0,0-1 0,0 0 0,-1 0 0,0-1 1,0 0-1,8-7 0,-8 6-32,-1 0 1,0 0 0,-1 0-1,0-1 1,0 0-1,0 0 1,-1-1-1,0 0 1,0 0-1,5-12 1,-10 19-35,0 1 0,0 0 1,0 0-1,1-1 0,-1 1 1,0 0-1,0 0 0,0-1 1,0 1-1,0 0 0,0 0 1,1-1-1,-1 1 0,0 0 1,0-1-1,0 1 0,0 0 1,0-1-1,0 1 0,0 0 1,0 0-1,0-1 0,0 1 1,-1 0-1,1-1 0,0 1 1,0 0-1,0 0 0,0-1 1,0 1-1,0 0 0,-1 0 1,1-1-1,0 1 0,0 0 1,0 0-1,-1-1 0,1 1 0,0 0 1,0 0-1,-1 0 0,1-1 1,-10 9-450,4 6 274,6-14 195,0 0 0,0 1-1,0-1 1,0 0 0,0 0-1,0 1 1,0-1 0,0 0-1,1 0 1,-1 1 0,0-1-1,0 0 1,0 0 0,0 0-1,1 1 1,-1-1 0,0 0-1,0 0 1,1 0 0,-1 0-1,0 1 1,0-1 0,0 0-1,1 0 1,-1 0 0,0 0-1,1 0 1,-1 0 0,0 0-1,0 0 1,1 0 0,-1 0-1,0 0 1,0 0 0,1 0-1,-1 0 1,0 0 0,1 0-1,-1 0 1,0 0 0,0 0-1,1 0 1,-1 0 0,0 0-1,1-1 1,12-4-121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85 174 14891,'14'-34'911,"-2"0"-1,11-54 0,-22 71-10,-7 22-37,-7 27-129,-65 217 575,67-201-1163,1 0 0,3 1 1,-2 63-1,9-107-107,0 1 0,0-1 0,1 0 0,-1 1 1,1-1-1,1 0 0,-1 1 0,4 8 0,-4-13-28,0 1 0,-1-1 0,1 0 1,0 0-1,0 0 0,0 0 0,0 0 0,0 0 0,0 0 0,0 0 0,0-1 0,0 1 0,0 0 0,1-1 0,-1 1 0,0 0 0,0-1 0,1 0 0,-1 1 0,0-1 0,1 0 0,-1 1 0,0-1 0,1 0 0,-1 0 0,0 0 0,1 0 0,-1-1 0,1 1 1,-1 0-1,0 0 0,0-1 0,1 1 0,-1-1 0,0 1 0,0-1 0,2-1 0,3-1 13,1-1 0,-2 0 1,1 0-1,0-1 0,-1 0 0,0 0 1,0 0-1,0-1 0,-1 1 1,1-1-1,-1 0 0,3-7 0,7-15 63,16-42 0,-26 60-76,0 1-6,-2 4-6,0 0 0,1 0 0,-2 0 1,1-1-1,-1 1 0,0-1 0,0 1 0,0-1 1,-1 1-1,1-8 0,-1 13 1,0-1-1,-1 1 1,1 0-1,0 0 1,0 0-1,0 0 1,0 0-1,0 0 1,0 0 0,0 0-1,0 0 1,0-1-1,0 1 1,0 0-1,0 0 1,0 0 0,0 0-1,0 0 1,0 0-1,0 0 1,-1 0-1,1 0 1,0 0 0,0 0-1,0 0 1,0 0-1,0 0 1,0-1-1,0 1 1,0 0 0,0 0-1,-1 0 1,1 0-1,0 0 1,0 0-1,0 0 1,0 0-1,0 0 1,0 0 0,0 0-1,0 0 1,-1 0-1,1 1 1,0-1-1,0 0 1,0 0 0,0 0-1,0 0 1,0 0-1,0 0 1,0 0-1,0 0 1,-1 0 0,1 0-1,0 0 1,0 0-1,0 0 1,0 0-1,0 1 1,0-1 0,0 0-1,0 0 1,0 0-1,0 0 1,0 0-1,0 0 1,0 0-1,0 1 1,-5 7-23,4-4 18,0 0 1,0 0-1,0 1 1,1-1-1,0 0 1,-1 0-1,1 0 0,1 1 1,-1-1-1,1 0 1,-1 0-1,1 0 1,0 0-1,1 0 1,-1 0-1,1 0 1,0 0-1,0 0 1,0 0-1,3 3 1,-2-3 3,1 0 0,0 0 0,0 0 0,0-1 0,0 0 0,0 1 0,1-2 0,0 1 0,-1 0 0,1-1 0,0 0 1,0 0-1,0-1 0,0 1 0,1-1 0,4 1 0,4-1 6,0-1 0,-1 1 0,1-2 0,0 0 0,-1-1 0,1 0 1,24-8-1,2-4-74,44-22 0,-80 34 54,-2 1-15,1-1 0,-1 1 0,0 0-1,1 1 1,-1-1 0,0 0 0,1 1 0,-1-1 0,1 1 0,3-1 0,-6 2 19,1-1 0,-1 0 1,0 0-1,1 0 0,-1 0 1,0 0-1,1 1 1,-1-1-1,0 0 0,1 0 1,-1 1-1,0-1 0,1 0 1,-1 1-1,0-1 1,0 0-1,1 1 0,-1-1 1,0 0-1,0 1 1,0-1-1,1 0 0,-1 1 1,0 18-194,-5 14 1,-15 133-51,19-133 335,0 0-1,2 0 1,7 38 0,24 68 149,0-4-167,-31-127-75,0 0 0,0 0 0,-1 1-1,0-1 1,0 0 0,-1 0 0,0 0 0,0 0 0,-1 0 0,-4 13-1,5-18 27,0-1 0,-1 1 0,0 0 0,0 0-1,1-1 1,-1 1 0,-1-1 0,1 1 0,0-1-1,-1 0 1,1 0 0,-1 0 0,0 0-1,1-1 1,-1 1 0,0-1 0,0 1 0,0-1-1,0 0 1,0 0 0,0 0 0,-1-1 0,1 1-1,0-1 1,0 0 0,0 0 0,-1 0 0,1 0-1,-4-1 1,2 0 42,-1 1 1,0-1-1,1-1 0,-1 1 1,1-1-1,-1 0 0,1-1 0,0 1 1,0-1-1,0 0 0,0 0 1,-7-6-1,6 2 19,-1 1 0,1-1-1,0-1 1,0 1 0,1-1 0,-1 0 0,-3-9 0,1-3 29,0 0 0,1 0 0,1-1-1,1 0 1,0 0 0,0-23 0,3 14-253,1 0 1,1-1-1,2 1 1,2 0-1,0 0 1,2 0-1,1 0 1,2 1-1,1 0 1,26-53-1,-4 24-180,-3 3-119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15171,'21'0'896,"8"10"-1608,10 13 728,9 2 448,13 5-664</inkml:trace>
  <inkml:trace contextRef="#ctx0" brushRef="#br0" timeOffset="1">1339 440 17292,'-5'48'2000,"-2"2"-1320,-3 0-280,1 3 1265,6-1-1033,3-5-200,3-11-664,6-6-408,5-12 1808,3-5-1232,3-10-64,-1-3-56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 12651,'-19'-5'1000,"-1"2"-944,0 1 136,6 2 240,3-1-368,9 1-32</inkml:trace>
  <inkml:trace contextRef="#ctx0" brushRef="#br0" timeOffset="1">449 233 17892,'-69'28'2369,"56"-24"-2089,1 0-1,0 1 1,0 0-1,0 1 1,0 1-1,1-1 0,0 2 1,1 0-1,-13 11 1,21-18-276,1 1 0,-1 0 0,1-1 0,0 1 0,0 0 1,-1 0-1,1-1 0,0 1 0,1 0 0,-1 0 0,0 0 0,0 1 1,1-1-1,-1 0 0,1 0 0,0 0 0,0 0 0,0 0 1,0 4-1,1-4-36,-1 1 0,1-1 1,0 0-1,0 1 0,0-1 0,1 0 1,-1 0-1,0 0 0,1 0 1,0 0-1,-1 0 0,1 0 0,0-1 1,0 1-1,0 0 0,4 2 0,16 8-381,1-1-1,-1-1 0,2 0 0,42 10 0,-45-15 292,0 1 0,0 1 0,-1 1 1,0 1-1,0 1 0,30 20 1,-47-28 190,0 1 1,0 0 0,0-1 0,0 1 0,-1 0 0,4 6-1,-5-8-31,0 0-1,-1 0 1,0 0-1,1 0 0,-1 0 1,1 0-1,-1 0 1,0 0-1,0 0 0,0 0 1,0 0-1,0 0 1,0 0-1,0 0 0,0 0 1,0 0-1,0 0 1,0 0-1,0 0 0,-1 0 1,1 0-1,-1 0 1,1 0-1,-1 0 0,1 0 1,-1 0-1,1 0 1,-1-1-1,0 1 0,1 0 1,-2 1-1,-4 2 166,0 1-1,0-1 1,-1 0 0,1-1-1,-1 1 1,0-1-1,0-1 1,-13 4 0,-65 11 996,72-15-1024,-2 1-32,0 0-90,0 0-1,1-2 1,-1 1 0,0-2 0,-1 0 0,1 0 0,-15-3 0,23-3-119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16676,'-6'92'3087,"-1"55"-242,7-116-2342,1 0 0,9 49 0,-9-77-479,0 0-1,-1 0 1,1 0-1,0 0 0,0 0 1,1 0-1,-1 0 1,1 0-1,-1-1 1,3 4-1,-3-5-13,0 0-1,0 0 1,0 0 0,0 0-1,1-1 1,-1 1-1,0 0 1,0 0-1,1-1 1,-1 1-1,0-1 1,1 1 0,-1-1-1,1 1 1,-1-1-1,2 0 1,1 0-7,-1 0 1,1-1-1,-1 0 0,1 0 1,-1 0-1,1 0 0,-1 0 1,0 0-1,0-1 0,0 0 1,0 0-1,0 0 0,0 0 1,0 0-1,-1 0 0,3-3 1,14-15-30,-2 0 0,23-35 0,13-14-100,-52 67 120,0 1 1,0 0-1,0 0 1,0 0-1,0 0 1,0 0-1,1 0 1,-1 0-1,0 1 0,1-1 1,-1 0-1,0 1 1,3-2-1,-4 2 6,1 0-1,-1 0 1,1 0-1,-1 1 0,0-1 1,1 0-1,-1 0 0,1 0 1,-1 0-1,1 0 1,-1 1-1,0-1 0,1 0 1,-1 0-1,0 0 1,1 1-1,-1-1 0,1 0 1,-1 1-1,0-1 0,0 0 1,1 1-1,-1-1 1,0 0-1,0 1 0,1-1 1,-1 1-1,0 0 0,2 4 8,-1 1 0,0-1-1,0 1 1,0 0-1,-1 8 1,1 0 1,0-2 7,1-1 0,0 1 0,1-1 1,0 0-1,1 1 0,6 11 1,-9-20-11,0 0 0,1-1 0,0 1 0,0 0 0,0-1 0,0 0 0,0 1-1,0-1 1,0 0 0,1 0 0,-1 0 0,1 0 0,-1-1 0,1 1 0,0-1 0,0 0 0,0 1 0,0-1 0,0 0 0,0-1 0,0 1 0,0-1 0,0 1 0,0-1 0,0 0 0,0 0 0,6-1 0,-3 0-9,1 0-1,-1-1 1,1 0 0,-1 0-1,0 0 1,0-1 0,0 0-1,9-6 1,3-4-75,22-20 0,9-6-267,-49 38 335,1 0-1,-1 1 1,1-1-1,-1 1 1,1-1-1,-1 1 1,1 0-1,-1-1 1,1 1-1,0 0 1,-1-1-1,1 1 1,0 0-1,-1 0 1,1-1-1,0 1 1,-1 0 0,1 0-1,0 0 1,-1 0-1,1 0 1,0 0-1,-1 0 1,1 0-1,0 0 1,-1 0-1,1 0 1,0 1-1,-1-1 1,1 0-1,0 0 1,-1 1-1,1-1 1,-1 0-1,1 1 1,0-1-1,-1 1 1,1-1-1,-1 1 1,1-1-1,-1 1 1,0-1-1,1 1 1,0 1-1,0 2-48,1 0-1,-1 1 1,0-1 0,-1 1-1,1 8 1,1 2-66,-1-10 106,0 4-261,0-1 0,1 1 0,1-1 0,4 14 0,-6-20 215,0-1 0,-1 1 1,1-1-1,0 1 0,0-1 0,0 1 1,0-1-1,0 1 0,1-1 0,-1 0 0,0 0 1,1 0-1,-1 0 0,1 0 0,-1 0 1,1 0-1,-1 0 0,1 0 0,0-1 1,-1 1-1,1-1 0,0 1 0,-1-1 0,1 0 1,0 1-1,0-1 0,0 0 0,-1 0 1,3-1-1,21-5-485,1-7-169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4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125 184 14267,'-5'-1'185,"0"1"-1,1 1 1,-1-1 0,0 1-1,1 0 1,-1 0 0,1 0 0,-1 0-1,1 1 1,-1 0 0,1 0-1,0 0 1,0 0 0,0 1-1,0 0 1,0 0 0,1 0-1,-1 0 1,1 0 0,0 1-1,0-1 1,0 1 0,-2 4 0,1-3-95,1 0 0,1-1 0,-1 1 1,1 0-1,-1 0 0,1 1 1,1-1-1,-1 0 0,1 1 1,0-1-1,0 0 0,1 1 1,-1-1-1,1 1 0,1 0 0,-1-1 1,1 1-1,0-1 0,2 7 1,-3-10-71,1 0 0,0 0 0,0-1-1,-1 1 1,1 0 0,1-1 0,-1 1 0,0-1 0,0 1 0,0-1 0,1 1 0,-1-1 0,1 0 0,-1 0 0,1 0 0,-1 0 0,1 0 0,0 0-1,0 0 1,2 0 0,-1 0 2,0-1 0,0 1-1,1-1 1,-1 0-1,0 0 1,0 0 0,0-1-1,1 1 1,-1-1 0,0 1-1,3-2 1,6-3 19,-1 0 1,0 0-1,0-1 1,-1 0-1,13-11 1,-5 4 7,-1-2 0,-1 0 0,0-1 0,-1-1 0,-1 0 0,0-1 0,-1-1 0,-1 0 0,-1-1 0,-1 0 0,-1 0 0,12-38 0,-19 53-29,-1 1-1,-1-1 1,1 0 0,-1 0-1,0 0 1,0 1 0,-1-8-1,1 11-13,0 0-1,0 0 0,0 1 1,-1-1-1,1 0 0,0 0 1,-1 0-1,1 0 0,0 0 0,-1 1 1,1-1-1,-1 0 0,0 0 1,1 1-1,-1-1 0,0 1 1,1-1-1,-1 0 0,0 1 1,0-1-1,1 1 0,-1-1 0,0 1 1,0 0-1,0-1 0,0 1 1,1 0-1,-1 0 0,0-1 1,0 1-1,0 0 0,0 0 0,0 0 1,0 0-1,0 0 0,0 0 1,0 1-1,0-1 0,1 0 1,-1 0-1,0 1 0,0-1 0,-1 1 1,-3 1 10,0 0 1,0 1 0,0-1-1,1 1 1,-1 0-1,1 1 1,-1-1 0,1 1-1,0 0 1,0 0-1,1 0 1,-1 1 0,1-1-1,-4 8 1,4-6-16,-1 0 0,1 0 0,1 0 0,-1 0 0,1 1 0,1-1 0,-1 1 0,1-1 0,0 1 0,0-1 0,1 13 0,0-15-43,1-1-1,0 1 0,0-1 1,0 0-1,0 1 0,1-1 1,-1 0-1,1 0 1,0 0-1,0 0 0,0 0 1,0 0-1,0 0 0,1-1 1,-1 1-1,1-1 0,0 1 1,0-1-1,0 0 1,5 3-1,2-1-73,-1 1 1,1-2-1,0 1 1,1-1-1,18 3 1,12-1-183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15867,'0'1'115,"0"1"0,-1-1 0,1 1 0,0-1 0,-1 0 0,1 0 0,-1 1 0,0-1 0,1 0 0,-1 0 0,0 0 0,0 0 0,0 0 0,0 0 0,0 0 0,-1 1 0,-22 17 179,11-10 90,7-4-96,-16 12 697,-24 26-1,42-38-888,-1-1 0,1 1 0,1 0 0,-1 0 0,1 0 0,-1 1 0,2-1 1,-1 1-1,0-1 0,1 1 0,0 0 0,-1 7 0,3-12-96,0 0 1,0 0-1,0 0 1,0 0-1,0 0 1,0 0-1,1 0 1,-1 0-1,0 0 1,0 0-1,1 0 1,-1 0-1,1 0 1,-1 0-1,1 0 0,-1 0 1,1 0-1,0 0 1,-1-1-1,1 1 1,0 0-1,0-1 1,-1 1-1,1 0 1,0-1-1,0 1 1,0-1-1,0 1 1,0-1-1,0 1 0,0-1 1,0 0-1,0 1 1,0-1-1,0 0 1,0 0-1,0 0 1,0 0-1,0 0 1,0 0-1,2 0 1,4-1-131,0 1 1,0-1 0,0 0-1,0-1 1,7-2 0,-4 0-57,0 0 0,0 0 0,-1-2 0,1 1 1,-1-1-1,0 0 0,-1-1 0,0 0 0,0 0 0,0-1 0,-1 0 0,0 0 1,-1-1-1,0 0 0,10-18 0,-15 26 174,-1-1-1,1 0 1,0 0 0,-1 0 0,1 0 0,-1 1-1,0-1 1,0 0 0,0 0 0,1 0 0,-2 0-1,1 0 1,0-3 0,-1 5 20,1-1 0,0 1 0,-1-1 1,1 0-1,0 1 0,-1-1 0,1 1 1,0-1-1,-1 1 0,1-1 0,-1 1 0,1 0 1,-1-1-1,1 1 0,-1-1 0,0 1 0,1 0 1,-1 0-1,1-1 0,-1 1 0,0 0 0,1 0 1,-1 0-1,0-1 0,0 1 0,-2 0 35,0 1 0,1-1 0,-1 0 0,0 1 0,0 0-1,1-1 1,-1 1 0,1 0 0,-1 1 0,1-1 0,-1 0 0,1 1-1,0-1 1,-1 1 0,-2 2 0,-3 4 89,1 0 0,0 1-1,0 0 1,1 0 0,0 0-1,-8 19 1,12-23-92,0-1 0,1 0 0,-1 1 0,1-1 0,0 1 0,1 0 1,-1-1-1,1 8 0,0-10-19,1 1 0,-1-1 0,1 0 0,-1 1 1,1-1-1,0 0 0,0 1 0,0-1 0,0 0 1,0 0-1,0 0 0,0 0 0,1 0 0,0 0 1,-1 0-1,4 3 0,-1-3-10,-1 0-1,1 0 1,-1 0 0,1 0-1,0 0 1,0-1-1,0 0 1,0 0 0,0 0-1,0 0 1,0-1-1,0 1 1,0-1 0,0 0-1,0 0 1,0-1-1,0 1 1,7-3 0,5-1-85,0-1 0,-1 0-1,20-10 1,85-49-388,-118 63 476,-1 0 1,0 1 0,0-1-1,0 1 1,1 0 0,-1-1-1,0 1 1,1 0 0,-1 0-1,0-1 1,0 1 0,1 0 0,-1 0-1,0 1 1,1-1 0,-1 0-1,0 0 1,1 1 0,-1-1-1,0 0 1,0 1 0,0 0-1,1-1 1,-1 1 0,0 0-1,0-1 1,0 1 0,1 1 0,2 3 119,-1-1 1,0 1 0,0-1 0,0 1 0,3 10-1,-4-10-44,0 0 0,0-1 0,1 1-1,0 0 1,0-1 0,4 6 0,-3-7-37,0 0 1,0 0 0,1 0 0,-1-1-1,1 1 1,0-1 0,0 0-1,0 0 1,0-1 0,0 0-1,0 0 1,0 0 0,0 0 0,0-1-1,0 1 1,1-2 0,-1 1-1,9-2 1,11-2-57,-1-2 1,42-15-1,-21 7-130,-36 11 97,0 1 0,0 0 0,0 1 0,15-1 1,-20 2 43,-1 0 1,1 1-1,-1-1 1,0 1-1,1-1 1,-1 1-1,0 0 1,1 1-1,-1-1 1,0 0-1,0 1 1,0 0-1,0 0 1,0 0-1,3 3 1,0 1 82,0-1 0,0 0 0,0 0 0,1 0 0,0-1 0,0 0 0,0 0 0,10 3 0,-12-6-65,0 1 0,1-1 0,-1-1 0,1 1 0,0-1-1,-1 0 1,1 0 0,-1 0 0,1-1 0,-1 0 0,1 0 0,9-4 0,-5 2-188,0-1 0,-1 0 0,1-1 0,-1 0-1,0-1 1,0 1 0,-1-2 0,1 1 0,-1-1 0,-1-1 0,1 1 0,-1-1-1,10-16 1,-1-4-308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19468,'-10'-14'2289,"3"5"-1577,2 3-368,2 6 1152,9 0-1256,1-3 1001,9-4-1121,0-3-56,3-6-168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4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19660,'-10'7'305,"0"0"-1,1 0 0,0 1 1,0 1-1,1-1 0,0 1 1,-12 19-1,-40 75 353,55-94-642,1 2 0,-1-1 1,1 0-1,1 1 1,0 0-1,-2 14 1,5-23-17,0 0-1,-1 0 1,1 0 0,0 1 0,0-1 0,0 0 0,0 0 0,1 0 0,-1 0 0,1 0-1,-1 0 1,1 0 0,0 0 0,-1 0 0,1 0 0,0-1 0,0 1 0,1 0-1,-1 0 1,0-1 0,0 1 0,1-1 0,-1 1 0,1-1 0,0 0 0,-1 1 0,1-1-1,0 0 1,0 0 0,-1 0 0,1 0 0,0 0 0,0-1 0,0 1 0,0-1 0,0 1-1,0-1 1,0 0 0,1 0 0,-1 0 0,3 0 0,1 0-23,1 0 1,0-1 0,0 0-1,-1 0 1,1 0-1,-1-1 1,1 0-1,8-4 1,48-29-231,-50 27 153,0 0 1,1 1-1,0 0 0,15-5 1,-28 12 89,0 0 0,0 0 0,0 0 1,0-1-1,0 1 0,-1 0 0,1 0 1,0 0-1,0 0 0,0 1 0,0-1 1,0 0-1,0 0 0,0 0 0,-1 1 1,1-1-1,0 0 0,0 1 0,0-1 1,-1 1-1,1-1 0,0 1 0,0 0 1,-1-1-1,1 1 0,0-1 0,-1 1 1,1 0-1,-1 0 0,1-1 0,-1 1 1,1 0-1,-1 0 0,0 0 0,1-1 1,-1 1-1,0 0 0,0 0 0,1 1 1,0 5-5,0-1 0,0 1 1,0 0-1,-1 8 0,0-7 21,1 21 20,-1-13 67,0 0 1,1 0-1,1 0 0,7 27 0,-8-41-72,-1-1 0,1 1 0,0 0 0,0 0 0,0-1 0,0 1 0,0 0 0,0-1 0,1 1 0,-1-1 0,0 1 0,1-1 0,-1 0 0,1 0 0,0 0 0,-1 0 0,1 0 0,0 0 0,-1 0 0,1 0 0,0-1 0,0 1 0,0 0 0,0-1-1,0 0 1,0 0 0,0 1 0,0-1 0,0 0 0,3-1 0,5 0 38,-1-1 0,1 0-1,-1-1 1,17-6 0,-21 7-50,16-6 41,1-1-38,35-9-1,-52 17-24,0-1 1,0 2-1,0-1 0,1 0 0,-1 1 0,0 0 0,0 0 0,0 1 1,1-1-1,-1 1 0,0 0 0,9 4 0,-11-4 9,0 1-1,-1 0 1,1 0-1,-1 0 1,0 0 0,1 0-1,-1 0 1,0 1-1,0-1 1,-1 1 0,1-1-1,0 1 1,-1 0-1,0 0 1,1 0-1,-1 0 1,0-1 0,-1 2-1,2 2 1,0 8 6,0 0 0,0 28 0,-2-33 1,-1 22 153,0 1 0,-3-1 0,-12 56 0,11-66 31,-1-1 0,-1 1 0,-1-1 0,-1-1 0,0 0 0,-20 28 0,24-40-89,0-1 0,0 1-1,-1-1 1,0-1 0,0 1 0,-13 8 0,17-13-84,0 0 1,0 1 0,0-1 0,0 0 0,-1 0 0,1 0-1,0-1 1,-1 1 0,1 0 0,-1-1 0,1 0 0,0 1 0,-1-1-1,1 0 1,-1 0 0,1-1 0,-1 1 0,1 0 0,-1-1-1,1 0 1,0 1 0,-1-1 0,1 0 0,0 0 0,0 0-1,-1 0 1,-1-3 0,-1 0-22,0-2 0,0 1-1,0 0 1,1-1 0,0 0-1,0 0 1,1 0 0,-1-1-1,1 1 1,1-1 0,-1 0-1,1 0 1,0 1 0,-1-14 0,1 9-12,1-1 0,0 1 0,1-1 0,0 1 0,1-1 0,0 1 0,1-1 0,5-16 0,-3 16-76,1 0 0,1 1 0,0 0-1,0 0 1,1 1 0,0-1 0,1 1 0,0 1 0,1 0 0,0 0-1,0 1 1,1 0 0,0 0 0,1 1 0,-1 0 0,1 1-1,1 1 1,-1-1 0,17-4 0,35-11-209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167 149 17292,'-14'8'455,"0"0"0,1 1 1,0 0-1,0 2 1,1-1-1,-17 20 0,22-24-371,1 1 0,1 1 0,0-1 0,0 1 0,0 0 0,1 0 0,0 0-1,0 1 1,1 0 0,0-1 0,1 1 0,-3 16 0,5-24-83,0 0 0,0-1 0,0 1 0,0 0 0,0 0 1,0 0-1,0 0 0,0-1 0,0 1 0,0 0 0,0 0 0,1 0 0,-1-1 0,0 1 0,0 0 1,1 0-1,-1-1 0,1 1 0,-1 0 0,1 0 0,-1-1 0,1 1 0,-1-1 0,1 1 0,1 0 1,-1 0-1,0-1 0,0 0 0,0 0 0,0 0 0,0 1 0,0-1 0,0-1 0,0 1 0,0 0 0,1 0 0,-1 0 0,0 0 0,0-1 1,0 1-1,0-1 0,1 0 0,5-3 2,0 1 1,-1-2-1,0 1 1,10-10-1,14-17 14,-1-1 1,42-61-1,32-79 351,-95 159-250,-8 13-116,0 0 0,0 0 0,0 0 0,0 0 0,-1 0 0,1 0 0,0 0 0,0 0 0,0 0 0,0 0 0,0 1 0,0-1 0,0 0 0,0 0-1,0 0 1,0 0 0,0 0 0,0 0 0,0 0 0,0 0 0,0 0 0,0 0 0,0 0 0,0 0 0,0 1 0,0-1 0,0 0 0,0 0 0,0 0 0,0 0 0,0 0 0,0 0 0,0 0 0,0 0 0,1 0 0,-1 0 0,0 0 0,0 0-1,0 0 1,0 0 0,0 0 0,0 0 0,0 1 0,0-1 0,0 0 0,0 0 0,0 0 0,0 0 0,0 0 0,0 0 0,0 0 0,1 0 0,-1 0 0,0 0 0,0 0 0,0 0 0,0 0 0,0 0 0,0 0 0,0 0 0,0 0-1,0 0 1,0 0 0,0 0 0,0 0 0,1 0 0,-1 0 0,0 0 0,0-1 0,-5 26 146,-8 26 3,-24 111 123,33-138-239,1 1-1,1-1 0,1 0 1,4 42-1,-2-59-20,0 1 0,1-1 0,0 0 0,0 0 0,0 0-1,6 12 1,-6-17-10,0 1 0,0 0 0,0 0 0,0-1 0,0 1 0,0-1 0,1 1 0,-1-1 0,1 0 0,0 0 0,-1 0 0,1-1 0,0 1-1,0-1 1,0 1 0,7 1 0,-2-1-43,1-1 0,0 0 0,0-1 0,-1 0 0,1 0 0,0-1 0,0 0-1,0-1 1,-1 0 0,1 0 0,8-3 0,15-8-282,43-22-1,-71 33 309,14-7-124,29-14-320,-44 22 414,1-1-1,-1 1 0,1 0 1,-1 0-1,0 1 1,1-1-1,0 1 1,-1 0-1,1 0 1,-1 0-1,6 1 0,-8-1 48,1 1-1,-1-1 1,0 1-1,0-1 0,1 1 1,-1 0-1,0-1 1,0 1-1,0 0 0,0 0 1,0 0-1,0 0 0,0 0 1,0 0-1,0 0 1,-1 0-1,1 0 0,0 1 1,0 1-1,7 25 358,-6-18-201,-2-10-149,0 1 1,0-1-1,0 0 0,0 0 1,0 1-1,0-1 1,0 0-1,0 0 1,0 1-1,0-1 1,0 0-1,0 0 0,1 1 1,-1-1-1,0 0 1,0 0-1,0 0 1,0 1-1,1-1 1,-1 0-1,0 0 1,0 0-1,0 0 0,1 1 1,-1-1-1,0 0 1,0 0-1,1 0 1,-1 0-1,0 0 1,0 0-1,1 0 0,-1 0 1,0 1-1,0-1 1,1 0-1,-1 0 1,0 0-1,0 0 1,1 0-1,-1-1 1,0 1-1,0 0 0,1 0 1,-1 0-1,0 0 1,0 0-1,1 0 1,-1 0-1,0 0 1,0-1-1,0 1 1,1 0-1,-1 0 0,0 0 1,0 0-1,0-1 1,1 1-1,-1 0 1,0 0-1,0 0 1,0-1-1,0 1 0,12-16 242,-2-3-173,-1 0 0,-1-1 1,0 0-1,-1 0 0,-2-1 0,0 0 0,-1 0 0,-1 0 1,1-34-1,28 82 206,-21-20-290,0 0 0,1-1 0,-1-1 0,1 0 0,0 0 0,1-1 0,-1-1 0,1 0 0,-1 0 0,1-2 0,0 1 0,0-2 0,0 1 0,17-3 0,-15 0-25,0 0 0,-1-1 0,1-1 0,0 0 0,-1-1 0,0 0-1,0-1 1,-1-1 0,0 0 0,0-1 0,0 0 0,12-11 0,-16 13 13,-8 10 23,-7 12 30,5-15-31,-11 30 138,-11 37-1,19-55-124,1 0 1,1 0 0,0 0-1,1 0 1,1 25-1,-1-37-35,1 0-1,0 0 0,0 0 1,0 0-1,0-1 0,0 1 1,1 0-1,-1 0 1,0 0-1,0 0 0,0 0 1,1-1-1,-1 1 0,0 0 1,1 0-1,-1 0 0,1-1 1,-1 1-1,1 0 0,-1-1 1,1 1-1,0 0 0,-1-1 1,1 1-1,0-1 0,-1 1 1,1-1-1,0 1 0,1 0 1,-1-1 27,0-1 0,1 1 0,-1-1 0,0 1 0,0 0 0,0-1 1,0 0-1,0 1 0,0-1 0,0 0 0,-1 1 0,1-1 0,0 0 0,0 0 0,0 0 1,-1 0-1,1 0 0,0 1 0,-1-1 0,1-1 0,-1 1 0,1-1 0,3-7-1,-1 1 0,0-1 0,0 0-1,-1 0 1,2-11 0,4-27-82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20148,'-7'-8'1601,"3"9"-1193,-2 4-232,3 2 352,2 0-2569,3 4 1873,3 2-304,3 0-272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15427,'13'-7'515,"0"1"-1,0 0 0,1 1 1,-1 1-1,1 0 0,0 1 1,1 0-1,22-1 1,-33 3-431,0 1 0,-1 0 1,1 0-1,0 1 1,-1-1-1,1 1 1,0 0-1,-1 0 1,1 0-1,-1 0 1,1 0-1,-1 1 0,0 0 1,0-1-1,0 1 1,0 1-1,0-1 1,0 0-1,0 1 1,0-1-1,-1 1 1,0 0-1,1 0 1,-1 0-1,0 0 0,0 0 1,-1 0-1,1 1 1,-1-1-1,0 0 1,1 1-1,-1 0 1,-1-1-1,1 1 1,-1-1-1,1 1 0,-1 0 1,0 3-1,0 6 16,-1-1-1,0 0 1,0 1-1,-1-1 1,-1 0-1,-7 20 1,-34 70 185,1-4-78,42-97-206,0 0 1,1 1 0,-1-1 0,1 1 0,-1-1 0,1 1 0,0-1 0,-1 1-1,1 0 1,0-1 0,0 1 0,0-1 0,0 1 0,0-1 0,1 1 0,-1 0-1,0-1 1,1 1 0,-1-1 0,1 1 0,-1-1 0,1 0 0,0 1-1,1 1 1,0-2-4,-1 0 0,1 0 0,0-1 0,-1 1 0,1-1-1,0 1 1,0-1 0,0 0 0,-1 1 0,1-1 0,0 0-1,0 0 1,0 0 0,0-1 0,-1 1 0,1 0 0,0-1-1,0 1 1,-1-1 0,4-1 0,7-3-15,0 0-1,0-1 1,-1 0 0,0-1-1,0 0 1,-1-1 0,1 0 0,-2-1-1,12-12 1,10-14-37,31-47 0,-48 63 36,-14 18 17,0 0-1,1 0 0,-1 0 1,1 1-1,-1-1 0,1 0 1,-1 0-1,1 0 1,0 1-1,0-1 0,-1 0 1,1 1-1,0-1 0,0 1 1,-1-1-1,1 1 1,0-1-1,0 1 0,0-1 1,0 1-1,0 0 0,0-1 1,0 1-1,0 0 1,0 0-1,0 0 0,0 0 1,0 0-1,1 0 1,0 1-1,-1 1 1,1-1-1,-1 0 1,0 1-1,1-1 1,-1 1-1,0 0 1,0-1-1,0 1 1,0 0-1,0 0 1,-1-1-1,1 1 1,0 2-1,2 4 6,1-1-1,0 1 0,0-1 0,1 0 0,0 0 1,0-1-1,0 1 0,1-1 0,0 0 0,0-1 1,1 1-1,0-1 0,0-1 0,0 1 0,0-1 0,0 0 1,1-1-1,0 0 0,0 0 0,0 0 0,0-1 1,0-1-1,0 1 0,1-1 0,-1-1 0,0 1 0,13-2 1,-12 0 37,-1 0 0,1 0 0,-1 0 0,1-1 0,-1 0 0,0-1 0,0 0 0,0 0 1,0-1-1,-1 0 0,1 0 0,-1-1 0,0 0 0,0 0 0,-1 0 0,1-1 0,-1 0 0,0-1 1,-1 1-1,0-1 0,0 0 0,0 0 0,-1-1 0,0 1 0,0-1 0,4-16 0,-5 14 48,-1 1-1,-1 0 1,0-1-1,0 0 1,-1-10-1,0 15-46,0 0-1,-1 0 0,0 1 0,0-1 0,0 0 1,-1 0-1,0 0 0,1 1 0,-1-1 1,-1 1-1,-3-7 0,5 10-35,-1-1 0,1 1 1,0 0-1,0 0 0,-1-1 0,1 1 0,0 0 0,-1 0 1,1 0-1,-1 1 0,0-1 0,1 0 0,-1 0 1,0 1-1,1-1 0,-1 1 0,0 0 0,1-1 0,-1 1 1,0 0-1,0 0 0,1 0 0,-1 0 0,0 0 1,0 1-1,1-1 0,-1 0 0,0 1 0,0 0 0,1-1 1,-1 1-1,-1 1 0,-4 1-9,0 1 1,1 1 0,0-1-1,0 1 1,0 0-1,-7 7 1,1 3-12,-1 0 0,2 0 0,0 1 0,1 0 0,-9 20 0,13-23 4,0 1 1,1-1-1,0 1 1,2 0-1,-1 1 1,2-1-1,-2 19 1,4-29-4,-1 0 1,1 0 0,1 0 0,-1 0-1,1 0 1,-1 0 0,1 0-1,0 0 1,1 0 0,-1 0 0,1 0-1,-1-1 1,1 1 0,1 0-1,-1-1 1,0 0 0,1 1 0,-1-1-1,1 0 1,0 0 0,0-1-1,0 1 1,1-1 0,-1 1 0,0-1-1,1 0 1,0 0 0,-1 0 0,1-1-1,0 0 1,0 1 0,0-1-1,0 0 1,6 0 0,5 1-70,-1-1 1,1-1-1,0 0 1,0-1 0,0-1-1,0 0 1,-1-1-1,19-5 1,-15 1-21,0 0 1,-1-2-1,25-15 1,7-3 44,-49 27 58,1 0 0,-1-1 0,0 1 0,0 0 1,0 0-1,1 0 0,-1 0 0,0 0 0,0 0 0,1 0 0,-1 0 1,0 0-1,0 0 0,1 0 0,-1 0 0,0 0 0,0 0 0,1 0 0,-1 0 1,0 0-1,0 0 0,1 0 0,-1 0 0,0 0 0,0 0 0,1 0 0,-1 0 1,0 0-1,0 1 0,1-1 0,-1 0 0,0 0 0,0 0 0,0 0 1,1 1-1,1 10 42,-7 15-93,5-24 17,-3 9-151,-1 4 355,1 0 0,1 0 0,-1 16 0,3-19-103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24 206 13203,'-2'0'194,"1"0"1,0-1 0,0 1-1,0 0 1,0-1 0,0 1-1,0-1 1,0 1 0,0-1-1,0 1 1,0-1 0,0 0-1,0 1 1,0-1 0,0 0-1,1 0 1,-1 0 0,0 1-1,0-1 1,1 0 0,-1 0-1,1 0 1,-1 0 0,0-2-1,1 1 4,0 0-1,0 1 1,0-1-1,0 0 1,0 0-1,1 1 0,-1-1 1,0 0-1,1 1 1,-1-1-1,1 0 1,0 1-1,0-1 0,1-1 1,2-4 201,1 0 0,1 0 0,-1 1 0,1 0 0,10-8 0,6-3-150,0 1 0,2 2 1,0 0-1,0 1 0,1 2 0,39-13 0,-59 23-251,0 0 0,0 0 0,0 0 0,0 1-1,0-1 1,0 1 0,1 0 0,8 2 0,-12-2-3,-1 1 0,0-1 0,0 0 0,1 1 0,-1-1 0,0 1 0,0-1 0,0 1 0,0 0 0,0-1 0,0 1 1,0 0-1,0 0 0,0 0 0,0 0 0,0 0 0,0 0 0,0 0 0,-1 0 0,1 0 0,0 0 0,-1 0 0,1 0 0,-1 1 0,1-1 0,-1 0 1,0 0-1,0 1 0,1-1 0,-1 0 0,0 0 0,0 1 0,0-1 0,0 0 0,0 1 0,-1-1 0,1 0 0,-1 3 0,-2 6-66,0 1 0,-1-1 0,0 0 0,-1-1 1,-11 19-1,-37 44-1271,42-59 932,3 1 128,7-9-91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 16916,'7'-12'2298,"-7"12"-2265,-6 24 1364,-10 29 13,3-14-895,1 2 0,-8 62 1,19-99-495,1 1 1,-1-1-1,1 1 1,1 0-1,-1-1 1,1 1 0,-1-1-1,3 6 1,-2-8-20,0 1 0,0-1 0,0 0 0,0 0 0,1 0 0,-1 0 0,1 0 0,-1 0 0,1 0 0,0 0 0,0-1 0,0 1 0,0-1 0,0 1 0,0-1 0,4 2 0,12 6-86,0 1 0,-1 0 0,0 2 1,-1 0-1,0 1 0,21 22 0,-30-28 54,0 1 0,-1 0 1,0 0-1,0 1 0,-1 0 0,0 0 0,0 0 0,-1 0 0,-1 1 0,1 0 0,-1 0 1,-1 0-1,0 0 0,1 17 0,-3-24 40,0 1 1,0-1 0,0 0-1,-1 0 1,1 0-1,-1 0 1,0 1-1,1-1 1,-2 0 0,1 0-1,0-1 1,0 1-1,-1 0 1,0 0-1,1-1 1,-1 1 0,0 0-1,-1-1 1,1 0-1,0 0 1,0 0-1,-1 0 1,0 0 0,1 0-1,-1 0 1,0-1-1,0 1 1,0-1-1,0 0 1,0 0-1,0 0 1,0 0 0,0-1-1,0 1 1,-5-1-1,-2 1 63,0-1 0,0 0 1,0-1-1,0 0 0,0 0 0,0-1 0,1 0 0,-1-1 0,1 0 0,-14-6 0,16 5-148,0 0 0,0 0 0,0-1 0,1 0 0,-12-11-1,17 15 10,0 0-1,-1-1 0,1 1 0,0 0 0,0-1 0,0 1 1,0-1-1,0 1 0,0-1 0,0 0 0,1 1 0,-1-1 1,0 0-1,1 0 0,0 1 0,-1-1 0,1 0 0,0 0 0,0 1 1,0-1-1,0 0 0,0 0 0,0 0 0,1 1 0,-1-1 1,1 0-1,-1 0 0,1 1 0,-1-1 0,1 0 0,0 1 1,0-1-1,1-1 0,-1 1 11,1 1-1,-1 0 1,1-1 0,-1 1-1,1 0 1,-1 0 0,1-1 0,0 1-1,2-1 1,28-7-679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19644,'0'1'124,"0"0"-1,-1 1 0,1-1 1,-1 0-1,1-1 1,-1 1-1,0 0 1,1 0-1,-1 0 0,0 0 1,0 0-1,0-1 1,-1 2-1,-3 3 23,-3 4 76,1 1 0,0 0 1,0 0-1,1 1 0,0 0 0,-8 23 0,13-31-199,0 1 0,0-1-1,0 0 1,1 1-1,-1-1 1,1 1 0,0-1-1,0 1 1,0-1-1,1 0 1,-1 1-1,3 6 1,-2-8-27,0 0-1,0 0 1,1 0-1,-1 0 1,0 0-1,1 0 1,0 0 0,-1 0-1,1-1 1,0 1-1,0-1 1,0 1 0,0-1-1,0 0 1,0 0-1,1 0 1,-1 0 0,0 0-1,1 0 1,3 0-1,0 1-3,1-1 0,-1-1-1,1 1 1,0-1 0,-1 0-1,1 0 1,-1-1 0,1 0-1,0 0 1,-1-1 0,9-3-1,8-3-38,38-22 0,-14 7-80,-46 22 110,-1 1-1,1-1 1,0 1 0,0-1 0,1 1 0,-1 0-1,0 0 1,0-1 0,0 1 0,0 0 0,0 0-1,0 0 1,0 0 0,0 0 0,0 0 0,0 0-1,0 1 1,0-1 0,2 1 0,-2-1 5,-1 1 1,1-1 0,-1 1-1,1-1 1,-1 1 0,1 0-1,-1-1 1,1 1 0,-1 0-1,0-1 1,1 1-1,-1 0 1,0 0 0,0-1-1,1 1 1,-1 0 0,0 0-1,0 0 1,0-1 0,0 2-1,-1 6-44,0 1-1,0-1 1,-1-1 0,-3 11-1,2-5-12,-17 71 338,-3 0 0,-65 151 0,84-226-147,-1-1-1,0 1 0,0-1 1,0 0-1,-1 0 0,-8 8 0,12-15-96,1 0-1,0 0 1,0 0-1,0 0 1,0 0-1,-1 0 1,1-1-1,0 1 0,-1 0 1,1-1-1,-1 1 1,1-1-1,-1 0 1,1 1-1,-1-1 1,1 0-1,-1 0 0,1 0 1,-2 0-1,1-1-14,0 0 0,0 1 0,0-1 1,1 0-1,-1 0 0,0-1 0,1 1 0,-1 0 0,1 0 0,-1-1 0,1 1 0,0-1 0,0 1 0,-1-1 0,1 0 0,0 0 0,0 1 0,1-1 0,-2-2 0,-1-3-60,0-1-1,0 1 1,0-1-1,1 0 1,1 0-1,-1 0 1,1 0-1,0 0 1,1 0-1,0 0 1,0 0-1,1 0 1,0 0-1,0 0 1,1 0-1,0 0 1,1 0-1,-1 1 1,5-9-1,-2 8-151,-1 0 0,1 0 1,1 0-1,0 1 0,0 0 0,0 0 0,0 0 1,1 1-1,1 0 0,-1 0 0,1 1 0,-1 0 1,2 0-1,-1 1 0,0 0 0,13-3 0,40-11-419,6 1-126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15379,'-6'2'2805,"-1"1"-2404,1 1 0,0 0 0,-1 1 0,2-1 0,-1 1 0,1 0 0,-7 7 0,-32 46 850,27-34-960,1-3-65,-22 40 0,33-52-205,1 1 1,0-1-1,0 0 0,1 1 0,0 0 0,1 0 1,-2 17-1,4-25-19,-1 0 0,1 0 0,0 0 1,0 1-1,1-1 0,-1 0 0,0 0 0,1 0 1,-1 0-1,1 0 0,0 0 0,-1 0 0,1 0 1,0 0-1,0 0 0,0-1 0,1 1 0,-1 0 1,0 0-1,3 1 0,-2-1 0,1-1 1,-1 1-1,1-1 1,-1 0-1,1 0 0,0 0 1,-1 0-1,1 0 0,0-1 1,0 1-1,0-1 0,-1 0 1,6 0-1,3-1-6,0 0 0,0-1 0,1 0 0,-1-1 0,-1 0-1,20-9 1,-6 1-35,0-1 0,-1-2-1,-1 0 1,0-2 0,-1 0-1,0-2 1,-2 0 0,0-1-1,-1-1 1,-1 0 0,19-30-1,-26 25-51,-11 21 56,-8 12 25,-2 5 19,2 0 0,-1 1 0,2 0-1,0 0 1,-8 20 0,13-26-55,0-1 0,1 0 0,-1 1 0,1 0 0,1-1 0,0 1 0,0 0 0,0 0 0,1 0 0,0 0 0,0 0 0,1 0 0,2 8 0,-2-14 13,0 1 0,0-1-1,0 1 1,0-1 0,0 1-1,1-1 1,-1 0-1,1 0 1,-1 0 0,1 0-1,0 0 1,0 0-1,0 0 1,0 0 0,0-1-1,1 1 1,-1-1 0,0 0-1,1 0 1,-1 0-1,1 0 1,-1 0 0,1 0-1,-1 0 1,1-1 0,0 1-1,-1-1 1,1 0-1,0 0 1,-1 0 0,1 0-1,4-1 1,34-17-301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4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1 154 16355,'0'8'614,"0"0"-1,0 1 1,1-1-1,0 0 1,4 12-1,-4-18-519,0 1-1,0-1 0,0 1 1,0-1-1,1 1 1,-1-1-1,1 0 0,0 0 1,-1 1-1,1-1 0,0 0 1,0-1-1,1 1 0,-1 0 1,0-1-1,0 1 0,1-1 1,-1 0-1,1 1 0,3 0 1,4 0-30,0 0 0,0-1 0,0 0 0,0 0 0,0-1 0,0 0 1,0-1-1,-1 0 0,1-1 0,0 0 0,15-5 0,4-4-135,1 0 0,36-21 0,-21 4-9,-33 20 59,0 0 0,18-7 0,-34 18 127,1 1 1,0 0-1,0 0 0,1 0 1,-1 0-1,1 0 0,0 1 1,0-1-1,0 1 0,-2 8 1,4-12-90,-1 1 0,1-1 1,-1 0-1,1 0 1,0 0-1,0 0 0,-1 1 1,1-1-1,0 0 0,0 0 1,0 0-1,0 1 0,1-1 1,-1 0-1,0 0 0,0 0 1,1 1-1,-1-1 1,1 0-1,-1 0 0,1 0 1,-1 0-1,1 0 0,0 0 1,-1 0-1,1 0 0,0 0 1,0 0-1,0 0 1,-1-1-1,1 1 0,0 0 1,0-1-1,1 1 0,-1 0 1,0-1-1,0 1 0,0-1 1,0 0-1,0 1 1,0-1-1,1 0 0,-1 0 1,0 0-1,0 0 0,0 0 1,3 0-1,3 0-28,1-1-1,-1 0 1,0-1-1,0 1 1,0-1 0,13-6-1,-8 2-247,0 0-1,0-1 1,0 0-1,-1-1 1,0 0 0,-1-1-1,17-17 1,-21 20 37,-1-1 0,0 0 1,0 0-1,0 0 1,-1-1-1,0 0 0,0 1 1,-1-1-1,0 0 0,0-1 1,-1 1-1,0-1 0,0-10 1,-2-3-538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36 18172,'1'0'82,"-1"-1"0,1 1 0,-1-1 0,1 1 0,-1-1 0,0 1 1,1-1-1,-1 1 0,0-1 0,1 1 0,-1-1 0,0 1 0,1-1 0,-1 0 0,0 1 0,0-1 1,0 1-1,0-1 0,1 0 0,-1 1 0,0-1 0,0 0 0,0 1 0,-1-1 0,1 1 0,0-1 1,0 0-1,0 1 0,0-1 0,0 0 0,-1 1 0,1-1 0,0 1 0,-1-1 0,1 1 0,0-1 0,-1 1 1,1-1-1,-1 1 0,1-1 0,0 1 0,-1-1 0,1 1 0,-1 0 0,0-1 0,1 1 0,-1 0 1,1-1-1,-1 1 0,1 0 0,-1 0 0,0 0 0,0-1 0,-4-1 164,0 1 1,0 0-1,0-1 0,0 1 1,1 1-1,-6-1 0,-3 1-109,1 1-1,-1 1 1,1 0 0,0 0-1,0 1 1,0 1-1,0 0 1,-20 10 0,18-7-217,1 1 1,0 0-1,0 1 1,1 0 0,0 1-1,-19 21 1,27-26-25,-1 1 0,1-1 0,0 1 0,-4 9 1,7-14 61,0 0 1,1 1 0,-1 0 0,0-1 0,1 1 0,0-1 0,-1 1 0,1 0 0,0-1 0,0 1 0,0-1 0,0 1 0,0 0 0,0-1-1,0 1 1,0 0 0,1-1 0,-1 1 0,1-1 0,-1 1 0,1 0 0,0-1 0,-1 1 0,1-1 0,1 2 0,1-1-53,0 1 0,-1-1 1,1 0-1,0 0 1,0 0-1,1 0 0,-1 0 1,0-1-1,1 1 1,-1-1-1,5 1 0,46 8-751,-37-8 580,60 9-648,82 16-389,-141-23 1188,1 1 1,-2 1 0,1 1-1,-1 1 1,0 0 0,22 14-1,-34-18 136,-1-1-1,1 1 0,-1 0 1,1 0-1,-1 0 0,5 9 1,-8-12 10,0 1 1,0-1-1,0 1 1,0 0-1,0-1 0,-1 1 1,1 0-1,0 0 1,-1 0-1,0-1 1,1 1-1,-1 0 1,0 0-1,0 0 1,0 0-1,0 0 1,0-1-1,-1 1 1,1 0-1,-1 0 0,1 0 1,-1 0-1,1-1 1,-1 1-1,-1 2 1,-3 2 115,1-1 1,-1 0-1,0 0 0,0 0 1,-1 0-1,1-1 0,-1 0 1,0 0-1,0 0 1,-12 4-1,-1 1 358,-1-2 0,-28 7 0,37-11-348,-1 0 1,0-1-1,0 0 1,0-1-1,0-1 1,-19-1-1,28 1-178,0-1 0,0 1 0,0-1 0,0 1 0,1-1 0,-1 0 0,0 0 0,1 0 1,-1-1-1,1 1 0,-1-1 0,1 1 0,0-1 0,-1 0 0,1 0 0,0 0 0,0 0 0,0 0 0,0 0 0,1 0 0,-1-1 0,1 1 0,-1-1 0,1 1 0,0-1 0,0 0 0,0 1 0,0-1 0,1 0 0,-1 0 0,1 0 0,-1-4 1,1-2-36,0 1 0,0-1 0,3-15 1,14-37-290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17228,'-25'82'2492,"-19"75"-76,38-128-2084,0 2 1,2-1-1,0 37 0,4-60-289,0-1 0,1 1-1,-1-1 1,2 1 0,-1-1 0,0 1 0,1-1 0,4 7-1,-6-11-39,1 0-1,0-1 1,0 1-1,0-1 0,0 1 1,0-1-1,0 1 1,1-1-1,-1 0 1,0 0-1,1 0 0,-1 1 1,1-1-1,-1-1 1,1 1-1,0 0 1,-1 0-1,1-1 0,0 1 1,0 0-1,-1-1 1,1 0-1,0 1 1,0-1-1,0 0 0,-1 0 1,1 0-1,0 0 1,0-1-1,0 1 1,-1 0-1,4-1 0,1-2-17,1 1 0,-1-1-1,0 0 1,0-1 0,0 1-1,0-1 1,-1 0-1,10-9 1,39-45-123,-39 41 86,-14 16 45,-1 0-1,1 0 1,-1 0-1,1 0 1,0 0 0,0 0-1,-1 1 1,1-1-1,0 0 1,0 1-1,0-1 1,0 0-1,0 1 1,0-1-1,0 1 1,0-1-1,0 1 1,0 0-1,0-1 1,0 1-1,0 0 1,0 0-1,1 0 1,-1 0 0,2 0-1,-2 1 2,0 0 1,0 0-1,0 0 0,0 1 1,-1-1-1,1 0 0,0 1 0,0-1 1,-1 0-1,1 1 0,-1-1 1,1 1-1,-1-1 0,0 1 0,1-1 1,-1 1-1,0-1 0,0 3 1,1 24-18,-2 35 0,0-37 52,4 45 0,-3-70-40,0-1 0,0 1 1,0-1-1,0 1 0,0-1 1,0 1-1,0-1 0,0 1 1,0-1-1,1 0 0,-1 1 1,0-1-1,0 1 0,0-1 1,1 1-1,-1-1 0,0 0 1,1 1-1,-1-1 1,0 1-1,1-1 0,-1 0 1,0 0-1,1 1 0,-1-1 1,1 0-1,-1 0 0,0 1 1,2-1-1,12-6-528,11-20 57,-1-5 261,6-8-76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235 295 16764,'-30'11'1282,"0"1"1,-38 22 0,59-29-1092,0 0-1,1 1 1,0 0 0,0 0 0,0 1 0,1 0 0,0 1 0,0-1 0,1 1-1,0 1 1,-8 12 0,13-18-167,-1 0 1,1 0-1,0 0 0,0 0 0,0 0 1,0 0-1,1 0 0,-1 1 0,1-1 1,0 0-1,0 0 0,0 0 0,0 1 0,0-1 1,1 0-1,0 3 0,0-3-15,1 0-1,-1-1 1,0 1 0,1-1-1,0 1 1,-1-1 0,1 0-1,0 0 1,0 0 0,0 0-1,0 0 1,1 0 0,-1-1-1,5 4 1,1-2-17,1 1 0,-1-1 0,1 0-1,0-1 1,-1 0 0,1-1 0,0 0 0,0 0 0,0 0-1,10-2 1,6-1-45,-2-2 0,1 0-1,0-2 1,-1 0 0,0-2-1,0-1 1,28-15 0,-48 23 38,-1-1 1,1 1-1,-1 0 1,1 0 0,-1 0-1,1 0 1,0 0 0,0 1-1,0-1 1,5 1 0,-8 0 11,0 0 0,1 0 1,-1 0-1,0 0 0,1 0 1,-1 1-1,0-1 0,1 0 1,-1 0-1,0 0 0,0 1 1,1-1-1,-1 0 0,0 0 1,0 1-1,1-1 0,-1 0 1,0 0-1,0 1 0,0-1 1,1 0-1,-1 1 0,0-1 1,0 0-1,0 1 0,0-1 1,0 0-1,0 1 0,0 0 1,-4 19-32,15-95 203,-5 47-143,2-15-6,2 1 1,17-42 0,-25 80-21,0 0-1,0 0 1,0 1 0,0-1-1,1 1 1,-1 0 0,1-1-1,0 1 1,0 0 0,0 1-1,0-1 1,1 1 0,-1-1-1,1 1 1,-1 0 0,1 0 0,5-2-1,6 0-3,0 0 0,-1 0 0,25-1 0,19-5-5,-34 3 19,0 0 0,43-21 0,-59 25 10,-1-1 1,0 0 0,0-1 0,-1 0 0,1 0 0,-1 0-1,0 0 1,0-1 0,-1 0 0,0 0 0,0-1-1,8-13 1,-12 17-3,0 0-1,0 1 0,0-1 1,-1 0-1,1 0 0,-1 0 1,1-5-1,-1 8-14,0-1 1,0 1 0,0 0-1,0-1 1,0 1-1,-1 0 1,1-1 0,0 1-1,0-1 1,0 1-1,0 0 1,0-1-1,-1 1 1,1 0 0,0-1-1,0 1 1,0 0-1,-1-1 1,1 1 0,0 0-1,-1 0 1,1-1-1,0 1 1,-1 0-1,0 0 3,1 0-1,-1-1 1,0 2-1,1-1 0,-1 0 1,0 0-1,0 0 1,1 0-1,-1 0 0,0 1 1,1-1-1,-1 0 1,0 0-1,1 1 0,-1-1 1,0 1-1,1-1 1,-2 1-1,-4 5-4,0 0 1,0 0-1,0 0 1,1 0-1,0 1 1,0 0-1,1 0 0,0 0 1,0 1-1,0 0 1,1-1-1,0 1 0,1 0 1,-3 13-1,0 6-11,1 0 0,1 0-1,2 33 1,1-37-14,1 0 1,2 0-1,8 41 0,-8-53 3,0 0 0,1 0 0,0 0 0,1-1 0,0 0 0,1 0 0,0 0 0,0 0 0,14 14 0,-19-23-3,1 1 1,0 0 0,0 0 0,0-1 0,0 1 0,0-1 0,0 0 0,0 0-1,0 0 1,1 0 0,-1 0 0,0 0 0,1 0 0,-1-1 0,0 1-1,1-1 1,3 1 0,-5-2-12,1 1 0,-1 0 0,0-1 0,1 1 0,-1-1 1,0 1-1,0-1 0,1 0 0,-1 0 0,0 1 0,0-1 0,0 0 0,0 0 0,0 0 0,0 0 0,0 0 0,-1-1 0,1 1 0,0 0 0,0 0 0,-1 0 0,1-1 0,-1 1 0,1 0 1,-1-1-1,0 1 0,1 0 0,-1-1 0,0 1 0,0 0 0,0-1 0,0-1 0,0-6-159,0 0 1,-1 0-1,0 0 0,0 0 1,-1 0-1,0 0 0,-1 0 1,0 1-1,0-1 0,-1 1 0,-6-12 1,-2 0-174,-1 0-1,-1 1 1,-21-22 0,0 6 827,-2 2 0,-2 2 0,-50-32-1,72 51 259,22 10 561,7 2-917,132 20 501,55 4-1694,-138-22 589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52 12291,'1'-1'122,"0"0"1,0-1 0,-1 1 0,1 0-1,0 0 1,-1 0 0,1-1 0,-1 1-1,1 0 1,-1-1 0,0 1 0,1 0-1,-1-1 1,0 1 0,0 0 0,0-1-1,0 1 1,0-1 0,0 1 0,-1 0-1,1-1 1,0 1 0,-1 0-1,1-1 1,-2-1 0,1 1 24,-1 1 0,0 0 0,1-1 0,-1 1 0,0 0 0,1 0 0,-1 0 0,0 0 0,0 0 0,0 0 0,0 1 0,0-1 0,0 1 0,0-1 0,0 1 0,0 0 0,-3 0 0,-9 0 161,0 1 0,0 0 0,-1 1 0,2 0 0,-1 1 0,0 1 0,0 1 0,1-1 0,0 2 1,0 0-1,1 1 0,-1 0 0,2 0 0,-1 2 0,-11 9 0,20-15-323,0 0-1,-1 1 1,1-1 0,0 1 0,1-1 0,-4 7-1,5-10 2,1 1 0,0-1-1,0 1 1,-1 0-1,1-1 1,0 1 0,0-1-1,0 1 1,0 0-1,-1-1 1,1 1 0,0 0-1,0-1 1,0 1-1,0-1 1,1 1 0,-1 0-1,0-1 1,0 1-1,0-1 1,0 1 0,1 0-1,-1-1 1,0 1-1,1-1 1,-1 1 0,0-1-1,1 1 1,-1-1-1,1 1 1,-1-1 0,0 1-1,1-1 1,-1 0-1,1 1 1,0-1 0,-1 0-1,1 1 1,-1-1-1,1 0 1,-1 0 0,1 1-1,0-1 1,-1 0-1,1 0 1,-1 0 0,1 0-1,0 0 1,-1 0-1,1 0 1,0 0 0,-1 0-1,2 0 1,40 4-812,-14-2 313,0 1 0,-1 1-1,33 10 1,-52-12 449,0 1 0,0 1 0,0-1 0,0 1-1,-1 1 1,0-1 0,0 1 0,0 0 0,0 1 0,-1 0 0,0 0-1,0 0 1,0 1 0,7 12 0,-10-16 126,-1 1 1,0 0-1,0 0 0,0 1 1,0-1-1,-1 0 0,1 1 1,-1-1-1,0 1 0,-1-1 1,1 1-1,-1-1 0,0 1 1,0 0-1,0-1 0,0 1 1,-1-1-1,0 1 0,0-1 1,0 1-1,-1-1 0,1 1 1,-1-1-1,0 0 0,0 0 0,-1 0 1,1 0-1,-1-1 0,0 1 1,0 0-1,0-1 0,0 0 1,-1 0-1,1 0 0,-1 0 1,0-1-1,-6 4 0,0 0 195,0-1 0,-1 1-1,1-2 1,-1 0 0,-1 0-1,-12 2 1,17-4-195,0-1-1,0 0 1,0-1-1,0 0 1,0 0-1,0 0 1,0-1-1,1 0 1,-1 0 0,0-1-1,-11-4 1,15 5-163,1 0 0,0 0 0,0 0 0,0-1 0,0 1 1,0-1-1,0 1 0,0-1 0,0 0 0,0 0 0,1 1 1,-1-1-1,1-1 0,0 1 0,-1 0 0,1 0 0,0 0 1,0-1-1,0 1 0,-1-5 0,2 3-7,-1 0 0,1 0-1,0 0 1,0-1 0,1 1 0,-1 0-1,1 0 1,0 0 0,0 0 0,0 0-1,0 0 1,3-4 0,14-26-703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17892,'-2'1'134,"0"0"1,0 0-1,1-1 1,-1 1-1,0 1 0,1-1 1,-1 0-1,0 0 1,1 1-1,0-1 1,-1 0-1,1 1 1,0 0-1,0-1 0,0 1 1,0 0-1,0-1 1,-1 4-1,0-1 99,-5 8 41,1 0-1,1 0 1,0 1-1,1 0 1,1 0-1,0 0 1,-2 13-1,4-19-255,0 0-1,1 0 1,0 0 0,0 0-1,0 0 1,1 0-1,0 0 1,0 0 0,1 0-1,0-1 1,0 1-1,1 0 1,0-1 0,0 0-1,4 7 1,-5-10-13,0-1 1,0 1-1,0-1 1,0 0-1,1 0 0,-1 0 1,1 0-1,-1 0 0,1 0 1,0-1-1,0 1 1,-1-1-1,1 0 0,0 0 1,0 0-1,6 1 1,-4-2 0,-1 0 1,1 0-1,-1 0 1,1 0 0,-1-1-1,0 0 1,1 0-1,-1 0 1,0-1-1,8-3 1,0-1 23,0-2 1,0 1-1,-1-2 0,0 1 0,-1-1 1,17-19-1,-14 13 69,-1 0 0,0-1 1,-1-1-1,0 0 0,-2 0 0,0-1 0,12-33 1,-21 47 165,-6 14-186,-5 19-77,6-12-176,2 0 0,0 0-1,-1 24 1,3-36 157,1 0 1,0-1-1,0 1 0,1 0 0,-1 0 0,1-1 0,0 1 0,0 0 1,1-1-1,-1 1 0,1-1 0,0 0 0,0 1 0,1-1 1,-1 0-1,1 0 0,4 4 0,-5-6 12,1 0-1,-1-1 1,1 1-1,0-1 1,0 1 0,-1-1-1,1 0 1,0 0 0,0-1-1,0 1 1,0-1-1,0 1 1,0-1 0,0 0-1,0 0 1,0 0-1,0 0 1,0-1 0,0 1-1,0-1 1,0 0-1,3-1 1,41-13-211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18284,'-4'0'131,"1"1"-1,0 0 1,0 0 0,0 0-1,-1 0 1,1 1 0,0-1-1,1 1 1,-1 0-1,0 0 1,0 0 0,1 0-1,-1 0 1,1 1 0,0-1-1,0 1 1,-4 5 0,-1 3 223,0 1 1,-11 25-1,13-24-190,0-1-1,1 1 1,1-1 0,0 1-1,0 0 1,1 0-1,1 1 1,0 13-1,1-22-150,1 0-1,-1-1 0,1 1 0,-1 0 0,2-1 1,-1 1-1,0-1 0,1 0 0,0 1 1,0-1-1,0 0 0,0 0 0,1 0 0,-1 0 1,1 0-1,0-1 0,0 1 0,1-1 0,-1 0 1,1 0-1,-1 0 0,1-1 0,0 1 0,0-1 1,0 0-1,5 2 0,-2-1-65,0-1 1,0 0-1,0-1 0,0 0 1,1 0-1,-1 0 1,0-1-1,0 0 0,11-1 1,2-3-283,38-11 0,-38 9-3,40-7 0,-59 13 333,1-1 1,-1 1 0,0 0-1,0 0 1,0 0-1,1 0 1,-1 0 0,0 0-1,0 0 1,1 1 0,-1-1-1,0 0 1,0 1 0,0-1-1,1 0 1,-1 1-1,0 0 1,0-1 0,0 1-1,2 1 1,-3-1 16,1 0 1,-1 0-1,0 0 0,1 0 1,-1-1-1,0 1 1,1 0-1,-1 0 0,0 0 1,0 0-1,0 0 0,0 1 1,0-1-1,0 0 1,0 0-1,0 0 0,-1 0 1,1 0-1,-1 1 0,-1 5 98,-1-1 1,0 1-1,-1-1 0,1 1 0,-9 9 0,0-1 128,0-1 0,-2-1 1,1 1-1,-28 18 0,35-27-236,0-1 0,-1 0 0,1 0 0,-1 0-1,0-1 1,0 0 0,0-1 0,0 1 0,0-1 0,-1-1-1,1 1 1,-1-1 0,1-1 0,-14 0 0,17 0-8,1-1 1,-1 0-1,1-1 1,-1 1-1,1-1 1,0 1-1,0-1 1,-1 0-1,1 0 1,1 0-1,-1-1 1,0 1-1,0-1 1,1 0-1,0 1 1,-1-1 0,-1-4-1,-13-28-114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80 18332,'-25'69'3278,"-70"414"-1866,95-482-1405,-1-1 0,1 0 0,0 1 0,0-1 0,0 1 0,-1-1-1,1 0 1,0 1 0,0-1 0,0 1 0,0-1 0,0 0 0,0 1 0,0-1 0,0 1-1,0-1 1,0 1 0,0-1 0,0 0 0,0 1 0,0-1 0,0 1 0,1-1 0,-1 0-1,0 1 1,0-1 0,0 0 0,1 1 0,-1-1 0,0 1 0,0-1 0,1 1 0,9-15 160,16-38-83,22-72 0,-8 22-109,-24 63 13,99-212 78,-111 244-48,0 1-1,0-1 0,1 1 0,0-1 1,0 1-1,9-8 0,-13 13-12,0 0 0,0 0 0,1 1 0,-1-1-1,0 0 1,0 0 0,1 0 0,-1 1 0,0-1 0,1 1 0,-1-1 0,1 1 0,-1-1 0,0 1-1,1 0 1,-1 0 0,1 0 0,-1 0 0,1 0 0,-1 0 0,1 0 0,-1 0 0,1 1 0,-1-1-1,1 0 1,-1 1 0,0 0 0,1-1 0,-1 1 0,0 0 0,1-1 0,-1 1 0,0 0-1,0 0 1,0 0 0,0 0 0,0 0 0,0 0 0,0 0 0,1 3 0,3 2-7,-2 1 1,1 0-1,-1 0 1,0 0-1,0 0 1,-1 1-1,0-1 1,-1 1-1,1-1 1,-1 1-1,0 10 1,-1-3-31,0-1-1,-1 0 1,-1 0 0,0 0 0,-5 19 0,3-21 26,0 0 0,-1-1-1,0 1 1,-1-1 0,0 0-1,-1-1 1,0 1 0,-1-1 0,0-1-1,0 1 1,-1-1 0,0-1-1,-1 0 1,0 0 0,0-1 0,-17 10-1,24-16-6,0 0-1,1 0 1,-2 0-1,1 0 1,0 0-1,0 0 1,0-1-1,0 0 0,0 1 1,0-1-1,-1 0 1,1-1-1,0 1 1,-6-2-1,7 2-44,0-1 1,0 0-1,1 0 0,-1 0 0,0 0 1,0-1-1,1 1 0,-1 0 0,1-1 0,-1 1 1,1-1-1,0 1 0,0-1 0,-1 0 1,1 1-1,0-1 0,0 0 0,1 0 1,-1 0-1,0 0 0,1 0 0,-1 0 0,0-3 1,0-2-37,1-1 1,-1 1-1,1 0 1,0 0-1,1 0 0,2-12 1,5-12-365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13859,'13'1'570,"-1"-1"0,1 0 0,0-1 0,0 0-1,-1-1 1,1 0 0,-1-1 0,0-1 0,0 0 0,0 0 0,15-9 0,-17 8-224,0-1 0,0 0 0,-1-1 0,0 0 0,0 0 0,-1-1 0,0 0 0,0 0 0,-1-1 0,0 0 0,-1-1 0,10-17 0,-15 25-311,0 1-1,0 0 1,-1-1-1,1 1 1,-1 0-1,1-1 1,-1 1-1,1-1 1,-1 1-1,0-1 1,0 1-1,0-1 1,0 1-1,0-1 1,0 1-1,0 0 1,0-1-1,-1 1 1,1-1 0,-1 1-1,1-1 1,-1 1-1,-1-3 1,1 3-21,0 0 0,0 0 0,-1 0 1,1 0-1,-1 0 0,1 1 1,-1-1-1,1 0 0,-1 1 0,1-1 1,-1 1-1,0 0 0,1-1 1,-1 1-1,0 0 0,1 0 1,-1 0-1,0 0 0,1 0 0,-1 1 1,-2 0-1,-10 2-35,0 1-1,0 1 1,0 1 0,1 0-1,0 0 1,0 1 0,0 1-1,1 0 1,0 1 0,1 0-1,-16 17 1,24-23 5,0 0-1,1 0 1,0 0 0,-1 1-1,1-1 1,0 1 0,1-1-1,-1 1 1,1 0 0,-2 6-1,2-9 11,1 0 0,0 1 0,0-1 0,0 1-1,0-1 1,0 0 0,1 1 0,-1-1 0,0 1 0,1-1-1,-1 0 1,1 1 0,-1-1 0,1 0 0,-1 0 0,1 1 0,0-1-1,0 0 1,0 0 0,0 0 0,0 0 0,0 0 0,0 0 0,0 0-1,0 0 1,0 0 0,0-1 0,0 1 0,1 0 0,-1-1-1,0 1 1,3 0 0,7 2-35,0 0 1,0 0-1,1-1 1,-1-1-1,1 0 0,13-1 1,71-6-133,-95 6 170,5-1-1,68-5-95,93-22 1,-164 28 118,-1-1 0,1 0 1,-1 1-1,1-1 0,-1 0 0,0 0 1,0 0-1,1-1 0,-1 1 0,0-1 1,0 1-1,2-3 0,-3 3 0,0-1 0,0 1 1,0-1-1,-1 1 0,1-1 0,-1 1 0,1-1 0,-1 1 0,1-1 0,-1 1 0,0-1 0,0 0 0,0 1 1,0-1-1,0 1 0,0-1 0,0 0 0,-1 1 0,1-1 0,-1-2 0,-43-179 524,42 172-595,3 16 26,6 19-21,1-8 33,1 0 0,1-1 0,0 0 0,2 0 1,-1-1-1,1-1 0,1 0 0,1-1 0,0 0 1,0-1-1,1-1 0,22 12 0,-26-16 5,-1-2 0,0 0 0,1 0 0,0-1 0,-1 0 1,1-1-1,1 0 0,-1-1 0,15 1 0,-17-3-6,0 0 1,-1 0 0,1-1 0,-1 1-1,1-2 1,-1 1 0,0-2-1,0 1 1,0-1 0,0 0-1,-1 0 1,0-1 0,9-6-1,-11 6-7,1 1 0,-1-1-1,0 1 1,0-1-1,0-1 1,-1 1-1,1-1 1,-1 0-1,-1 0 1,1 0-1,-1 0 1,0-1-1,-1 1 1,1-1-1,-1 0 1,1-7-1,-3 13 14,0 0 1,1 1-1,-1-1 0,0 0 0,0 0 1,0 1-1,0-1 0,0 0 0,0 0 1,0 0-1,0 1 0,0-1 0,-1 0 1,1 0-1,0 1 0,0-1 0,-1 0 0,1 1 1,0-1-1,-1 0 0,1 1 0,-1-1 1,1 0-1,-1 1 0,1-1 0,-1 1 1,1-1-1,-1 1 0,1-1 0,-1 1 1,0 0-1,1-1 0,-1 1 0,0-1 1,1 1-1,-1 0 0,0 0 0,0 0 1,0-1-1,-1 1-6,0 1 1,0-1 0,0 0-1,0 1 1,0 0-1,0-1 1,1 1-1,-1 0 1,0 0-1,1 0 1,-1 0-1,0 0 1,1 0 0,-1 0-1,-1 2 1,-3 4-14,0 0 0,1 1 0,-1-1 1,1 1-1,1 0 0,0 1 1,0-1-1,0 1 0,1-1 0,-3 15 1,3-9 26,1 0 0,0 1 0,0-1 0,2 1 0,0-1 0,1 15 0,1-22-29,-1 1 1,1-1-1,0 0 0,1 0 0,5 11 0,-8-17-6,1 0 0,-1 0 1,1 0-1,-1 0 0,1 0 0,0 0 0,0 0 0,-1 0 0,1 0 0,0-1 0,0 1 0,0 0 0,0-1 0,0 1 0,0 0 0,0-1 0,0 1 0,2-1 0,-2 0-23,0 0-1,0 0 0,0 0 0,0-1 1,0 1-1,0 0 0,0-1 1,0 1-1,0-1 0,0 1 1,0-1-1,0 0 0,0 1 0,-1-1 1,1 0-1,0 0 0,0 1 1,-1-1-1,1 0 0,0 0 1,-1 0-1,1 0 0,-1 0 0,1-1 1,3-7-89,0 0 0,0 0 0,-1 0 0,-1 0 0,2-11 0,3-21-464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18956,'-4'7'1720,"4"8"-1376,1-3-191,5 4 655,5 1-1368,2-1 672,3 6-208,0-1-112</inkml:trace>
  <inkml:trace contextRef="#ctx0" brushRef="#br0" timeOffset="1">336 265 16235,'-12'3'498,"0"1"0,0 0 0,1 1 0,0 1 0,-1-1 0,2 1 0,-1 1 0,1 0-1,-12 11 1,16-13-324,1 1 0,0-1 0,0 1 0,0 0-1,1 0 1,0 0 0,0 1 0,0 0 0,1-1-1,0 1 1,1 1 0,-1-1 0,1 0 0,1 0 0,-1 1-1,1 9 1,0-14-145,1 0-1,0 0 1,0 0-1,0 0 1,0 1-1,1-1 0,-1 0 1,1 0-1,0 0 1,0 0-1,0 0 1,0 0-1,0 0 1,1-1-1,0 1 1,-1 0-1,1-1 1,0 1-1,0-1 1,0 0-1,0 1 1,1-1-1,-1 0 0,1 0 1,-1-1-1,1 1 1,0-1-1,-1 1 1,1-1-1,0 0 1,0 0-1,0 0 1,0 0-1,0 0 1,0-1-1,0 1 1,1-1-1,3 0 1,4 0-8,0 0 1,-1-1 0,1 0 0,0-1 0,0-1-1,-1 1 1,1-2 0,-1 1 0,19-10-1,-6 0 37,-1-1-1,0-1 0,36-32 0,-49 39-31,0-1-1,0-1 1,-1 0-1,0 0 1,-1 0-1,0-1 1,-1 0-1,0-1 1,8-22 0,-13 33-22,0-1 0,-1 0 0,0 1 0,1-1 1,-1 0-1,0 0 0,0 1 0,0-1 0,0 0 1,0 0-1,0 1 0,0-1 0,-1 0 0,1 1 1,-1-1-1,1 0 0,-1 1 0,0-3 0,0 3-3,0 0 0,0 1-1,0-1 1,0 0-1,0 0 1,0 1 0,0-1-1,0 1 1,0-1-1,0 1 1,0-1 0,-1 1-1,1 0 1,0-1-1,0 1 1,0 0 0,0 0-1,-1 0 1,1 0-1,0 0 1,0 0 0,0 0-1,-1 1 1,1-1-1,0 0 1,-2 1 0,-1 1-31,-1 0 1,1 0 0,0 0 0,0 0 0,0 1 0,0 0 0,0 0 0,1 0 0,-1 0 0,1 0 0,0 1-1,0 0 1,-4 6 0,4-7-100,1 1 0,-1-1 0,1 1 0,0 0 0,1 0 0,-1 0 0,1 0 0,0 0 0,-1 0 0,2 0 0,-1 0 0,0 1 0,1-1 0,0 0 0,0 5 0,1-7 66,-1-1-1,0 0 1,1 0 0,-1 0-1,0 0 1,1 0-1,-1 0 1,1 0-1,0 0 1,-1 0-1,1 0 1,0 0-1,-1-1 1,1 1-1,0 0 1,0 0 0,0-1-1,0 1 1,0 0-1,0-1 1,0 1-1,0-1 1,2 1-1,0 0-20,0 0-1,0-1 0,0 1 1,0-1-1,0 0 1,0 0-1,0 0 0,4-1 1,23-5-634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8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147 194 16379,'-48'32'3242,"34"-23"-2555,0 0 1,1 0-1,-13 13 0,23-19-593,0 0 1,0 0-1,0 1 0,1-1 0,-1 1 0,1-1 0,0 1 0,0 0 0,1 0 0,-1-1 0,1 1 0,-1 1 0,1-1 0,1 0 0,-1 0 0,0 7 0,1-9-82,0 0 0,1 0 0,-1 0 0,0-1 0,1 1-1,0 0 1,-1 0 0,1-1 0,0 1 0,0 0 0,0-1 0,0 1 0,0-1-1,0 1 1,0-1 0,0 0 0,1 1 0,-1-1 0,0 0 0,1 0 0,-1 0-1,1 0 1,0 0 0,-1 0 0,1 0 0,0-1 0,-1 1 0,1 0 0,3 0-1,2 0-2,0 1 0,0-1 0,0-1-1,1 1 1,-1-1 0,11-1 0,1-2-9,-1 0 0,0-2 0,1 0 1,-2-1-1,1-1 0,23-12 1,-4-2-5,59-43 0,-74 48 17,-2 0 0,0-2 0,-1 0 0,-1-1-1,-1-1 1,0-1 0,23-40 0,-37 56 2,-1 0 0,1 0 0,-2-1 0,1 1 0,0-1-1,0-5 1,-2 10-11,0 0 0,0 0 0,1 1-1,-1-1 1,0 0 0,0 0-1,0 0 1,0 0 0,0 1 0,-1-1-1,1 0 1,0 0 0,0 0 0,-1 1-1,1-1 1,0 0 0,-1 0-1,1 1 1,0-1 0,-1 0 0,1 0-1,-1 1 1,0-1 0,1 1-1,-1-1 1,1 0 0,-1 1 0,0-1-1,1 1 1,-1 0 0,0-1 0,0 1-1,1-1 1,-1 1 0,0 0-1,0 0 1,0 0 0,1-1 0,-1 1-1,0 0 1,0 0 0,0 0-1,0 0 1,-1 0 0,-4 1 15,0 0 0,0 1 0,0 0-1,0 0 1,0 0 0,0 0 0,1 1 0,-1 0 0,1 0 0,0 1 0,0 0-1,0 0 1,-7 7 0,-5 5 52,1 1-1,-18 26 1,24-29-38,0-1 0,2 1 0,0 1 0,0 0 0,2 0 0,0 0 0,0 1 0,1 0 0,-2 17 0,6-26-41,0 1-1,0-1 0,1 1 1,0 0-1,1-1 1,0 1-1,0-1 0,0 1 1,1-1-1,0 1 0,0-1 1,1 0-1,0 0 0,0 0 1,1-1-1,0 1 0,0-1 1,1 0-1,-1 0 0,1 0 1,11 9-1,-9-8-54,1-1 0,0-1-1,1 1 1,-1-1 0,1 0 0,0-1 0,0 0-1,1-1 1,-1 0 0,1 0 0,0-1 0,-1 0-1,1-1 1,12 1 0,24-7-188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5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32 162 13907,'-6'-13'2088,"-1"-3"-1079,1-1-345,1 0 1328,0 1-792,3 2-159,2 2-681,2 2-368,3-1-440,3-1 400,5 0-224,2 0-96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15347,'-1'19'582,"1"0"-1,3 23 1,0 1-28,3 25-290,3 0-1,3-1 0,2 0 0,4-1 0,3 0 0,38 83 0,-54-136-116,-3-10-70,-1 1 1,0-1-1,0 0 0,1 0 0,0 0 0,0 0 0,0 0 0,0 0 0,0 0 0,5 3 0,-7-6-64,0 1 1,0-1-1,0 0 1,1 0-1,-1 0 1,0 0-1,0 0 0,0 0 1,1 0-1,-1 0 1,0 0-1,0 0 0,0 0 1,1 0-1,-1 0 1,0 0-1,0 0 1,0 0-1,1 0 0,-1 0 1,0 0-1,0 0 1,0 0-1,1 0 0,-1 0 1,0 0-1,0-1 1,0 1-1,0 0 1,1 0-1,-1 0 0,0 0 1,0 0-1,0-1 1,0 1-1,0 0 0,0 0 1,1 0-1,-1 0 1,0-1-1,0 1 0,0 0 1,0 0-1,0 0 1,0-1-1,0 1 1,0 0-1,0 0 0,0 0 1,0-1-1,0 1 1,0 0-1,0 0 0,0 0 1,0-1-1,0 1 1,0 0-1,0-16 282,0 15-261,-3-24 265,0 1 1,-2-1-1,-14-44 1,-33-68 17,19 74-877,43 69 331,0-1 1,0-1-1,1 1 1,-1-1-1,1-1 1,0 0-1,0-1 0,1 0 1,-1 0-1,0-1 1,1-1-1,-1 0 1,0 0-1,15-4 1,-15 3-51,-1-1 1,0 0-1,0 0 0,0-1 1,0-1-1,0 0 1,-1 0-1,1-1 0,-1 0 1,0 0-1,-1-1 1,1 0-1,-1-1 0,-1 0 1,13-14-1,-18 18 315,0 0 1,0 0-1,-1 0 1,0 0-1,1 0 0,-1 0 1,0 0-1,0 0 0,-1 0 1,1-7-1,-1 10-2,0-1-1,0 0 0,0 0 1,0 1-1,0-1 1,0 0-1,0 0 0,0 1 1,0-1-1,-1 0 0,1 1 1,0-1-1,-1 0 1,1 1-1,0-1 0,-1 0 1,1 1-1,-1-1 1,1 1-1,-1-1 0,1 1 1,-1-1-1,0 1 1,1-1-1,-1 1 0,1-1 1,-1 1-1,0 0 1,1-1-1,-1 1 0,0 0 1,0 0-1,1-1 1,-1 1-1,0 0 0,0 0 1,1 0-1,-1 0 1,0 0-1,0 0 0,1 0 1,-1 0-1,0 1 0,0-1 1,1 0-1,-1 0 1,0 1-1,1-1 0,-1 0 1,-1 1-1,-4 2 139,1-1 0,-1 1-1,1 0 1,0 1 0,-1-1 0,1 1-1,1 0 1,-1 0 0,1 1 0,0-1-1,0 1 1,0 0 0,0 0-1,1 0 1,0 1 0,0-1 0,-2 7-1,0-3-49,2 0-1,0 1 1,0-1-1,0 1 0,1 0 1,1 0-1,0-1 0,0 1 1,1 0-1,1 10 1,-1-16-105,0-1 0,1 0 0,0 0 0,-1 0 0,1 0 0,1 1 0,-1-1 0,0-1 0,1 1 0,-1 0 0,1 0 0,0 0 0,0-1 0,0 1 1,0-1-1,1 0 0,-1 0 0,1 1 0,3 1 0,-2-2 1,-1 0-1,1-1 1,0 1 0,0-1 0,0 0 0,0 0-1,1 0 1,-1-1 0,0 0 0,0 1 0,0-1-1,1-1 1,-1 1 0,7-2 0,-1-1 3,-1 1 1,1-2-1,-1 0 0,0 0 1,0 0-1,-1-1 1,1 0-1,-1-1 1,0 0-1,-1-1 1,1 1-1,-1-1 1,9-12-1,-8 9 2,0 0-1,-1 0 1,-1-1-1,1 0 1,-2-1-1,0 1 1,0-1-1,-1 0 1,0 0-1,2-15 1,-6 26-25,1 0 0,-1-1 1,0 1-1,0-1 0,0 1 1,0 0-1,0-1 0,0 1 1,0-1-1,0 1 1,-1 0-1,0-3 0,1 4-2,0 0 0,0 0 1,-1 0-1,1 0 0,0-1 0,0 1 0,-1 0 0,1 0 0,0 0 1,0 0-1,0 0 0,-1 0 0,1 0 0,0 0 0,0 0 0,-1 0 1,1 0-1,0 0 0,0 0 0,-1 0 0,1 0 0,0 0 0,0 0 1,-1 0-1,1 0 0,0 0 0,0 1 0,-1-1 0,1 0 0,0 0 1,0 0-1,0 0 0,-1 0 0,1 1 0,0-1 0,0 0 0,0 0 0,0 1 1,-3 1-45,1 1 0,0-1 0,0 1 0,0 0 0,0 0 1,0-1-1,1 1 0,-2 5 0,2-3-82,0-1 1,0 0-1,1 1 0,-1-1 1,1 1-1,0-1 0,1 1 1,0 6-1,-1-10 90,1 0 0,-1 0 0,0-1 0,0 1 0,0 0 1,1-1-1,-1 1 0,0 0 0,1-1 0,-1 1 0,1 0 0,-1-1 0,0 1 0,1-1 0,0 1 1,-1-1-1,1 1 0,-1-1 0,1 1 0,-1-1 0,1 0 0,1 1 0,-1-1-11,0 0 0,0 0-1,1 0 1,-1 0 0,0-1-1,0 1 1,0 0 0,0-1-1,0 1 1,1-1 0,-1 1-1,0-1 1,0 1 0,0-1-1,-1 0 1,1 0 0,0 1-1,0-1 1,1-2 0,6-5-142,-1-1-1,-1 0 1,1 0 0,-1-1 0,-1 0 0,0 0 0,-1 0 0,1 0-1,2-12 1,2-12-126,8-56 0,-12 52 400,-2-1 0,-2-40-1,-1 75-24,0 1 0,-1-1 0,1 1-1,-1 0 1,0-1 0,-2-5-1,3 9-49,0 0 0,0 0-1,0-1 1,0 1-1,0 0 1,0 0 0,0 0-1,0 0 1,0 0-1,0 0 1,0 0 0,0-1-1,0 1 1,-1 0-1,1 0 1,0 0 0,0 0-1,0 0 1,0 0-1,0 0 1,0 0 0,0 0-1,-1 0 1,1 0-1,0 0 1,0 0 0,0 0-1,0 0 1,0 0-1,0 0 1,-1 0 0,1 0-1,0 0 1,0 0-1,0 0 1,0 0 0,0 0-1,0 0 1,-1 0-1,1 0 1,0 0-1,0 0 1,0 0 0,0 0-1,0 0 1,0 0-1,0 0 1,-1 0 0,-4 15 262,-3 27 117,3 0 1,1 1 0,2 0-1,6 57 1,-3-82-176,6 31 1,-6-44-159,0 0 0,1 0-1,-1 0 1,1-1 0,0 1 0,1 0 0,-1-1-1,1 0 1,0 1 0,5 5 0,-7-9-29,1 0 0,-1 0 0,1 1 1,-1-1-1,1 0 0,0 0 0,-1-1 0,1 1 0,0 0 0,0 0 1,0-1-1,-1 1 0,1-1 0,0 0 0,0 0 0,0 1 0,0-1 1,0 0-1,0-1 0,0 1 0,0 0 0,-1 0 0,1-1 0,0 1 1,0-1-1,0 0 0,-1 1 0,1-1 0,0 0 0,1-1 0,5-3 28,-2 0-1,1 0 1,0 0-1,-1 0 1,10-12-1,1-6 14,-1 0 0,-1-1 0,-1-1 0,17-41 0,-4 9-314,-31 74 142,2 0 1,0 0-1,1 0 1,1 0-1,1 0 1,2 18-1,-2-32 98,-1 0-1,1 0 0,0 0 1,-1 0-1,1 0 1,1 0-1,-1-1 0,0 1 1,1 0-1,-1-1 0,1 1 1,0-1-1,0 1 0,0-1 1,3 3-1,-3-4 1,0 0-1,-1 0 0,1 0 0,0 0 1,0-1-1,0 1 0,0 0 1,0-1-1,0 0 0,0 1 1,0-1-1,0 0 0,0 0 1,0 0-1,0 0 0,0 0 0,0-1 1,0 1-1,-1-1 0,1 1 1,0-1-1,0 0 0,0 1 1,0-1-1,1-2 0,5-1-43,0-1 0,-1-1 0,8-7 0,8-6-32,-22 19 93,-1 0 0,1 0-1,-1 0 1,0 0 0,1 0 0,-1-1 0,0 1 0,1 0 0,-1 0 0,1 0 0,-1 0 0,0 0 0,1 0 0,-1 0 0,1 0 0,-1 0 0,0 1 0,1-1 0,-1 0 0,0 0 0,1 0 0,-1 0 0,0 0 0,1 1 0,-1-1 0,0 0 0,1 0 0,-1 1 0,0-1 0,1 0 0,-1 0 0,0 1 0,0-1 0,1 0 0,-1 1 0,0-1 0,0 0 0,0 1-1,0-1 1,1 1 0,-1-1 0,0 0 0,0 1 0,0-1 0,0 0 0,0 1 0,0-1 0,0 1 0,0-1 0,0 0 0,0 1 0,3 30 306,-3-23-195,1-6-85,-1 1 0,0-1 0,1 1 0,-1-1-1,1 0 1,-1 1 0,1-1 0,0 0 0,0 1 0,0-1 0,1 0 0,-1 0-1,0 0 1,1 0 0,-1 0 0,1-1 0,0 1 0,0 0 0,0-1 0,0 1-1,3 2 1,-2-4-12,-1 1 0,1-1-1,0 1 1,-1-1 0,1 0 0,0 0-1,-1 0 1,1 0 0,0 0-1,-1-1 1,1 1 0,0-1 0,-1 0-1,1 1 1,-1-1 0,1 0-1,-1-1 1,0 1 0,5-3 0,7-6 36,-1 0 1,0-1 0,-1-1-1,16-17 1,-13 12-13,31-26 0,-45 42-47,0 0-1,-1 1 1,1-1-1,0 0 1,0 1-1,0-1 1,0 0-1,-1 1 1,1-1-1,0 1 1,0 0-1,0-1 1,0 1-1,0 0 1,0-1-1,0 1 1,0 0-1,0 0 1,0 0 0,0 0-1,0 0 1,1 0-1,-1 0 1,0 0-1,0 0 1,0 1-1,0-1 1,0 0-1,0 1 1,0-1-1,-1 1 1,1-1-1,0 1 1,0-1-1,0 1 1,0-1-1,0 1 1,-1 0-1,2 1 1,10 6-144,-11-7 106,1 0 0,-1-1 0,1 1 0,-1 0 0,1-1 0,-1 1 0,1-1 0,-1 0 0,1 0 0,-1 1 0,1-1 0,0 0 0,-1 0 0,1-1 0,-1 1 1,1 0-1,-1 0 0,3-1 0,0-1-66,-1 1-1,0-1 1,0 0 0,0 0 0,0 0 0,0 0 0,0 0 0,2-3 0,5-5-385,-1-1 1,0-1-1,8-14 1,-15 23 352,15-24-1040,-2 0 1,23-55-1,-33 75 1179,0 12 104,1 24 225,-3-16-176,1-5 3,-1-1 1,2 1 0,-1-1 0,11 12-1,3 6 217,6 15 7,-1 0-1,-2 1 1,-2 2-1,18 61 0,-34-96-263,-1 1 0,-1-1-1,0 0 1,0 1 0,0-1 0,-1 1 0,-1-1-1,-1 15 1,1-20-43,1-1-1,-1 1 1,0-1 0,1 1-1,-1-1 1,0 1 0,0-1-1,-1 0 1,1 0-1,0 1 1,-1-1 0,0 0-1,1 0 1,-1 0 0,0-1-1,0 1 1,0 0 0,0-1-1,0 1 1,0-1 0,-1 0-1,1 1 1,0-1-1,-1 0 1,1-1 0,-1 1-1,1 0 1,-1-1 0,1 1-1,-1-1 1,-3 0 0,2 0-7,1 0 0,-1-1 0,0 1 0,1-1 0,-1 0 0,1 0 0,-1 0 0,1 0 0,-1-1 0,1 0 0,0 1 0,0-1 0,0 0 0,0-1 0,0 1 0,0 0 0,0-1 1,1 0-1,-1 1 0,1-1 0,0 0 0,0 0 0,0-1 0,0 1 0,1 0 0,-1-1 0,1 1 0,0-1 0,-2-5 0,1 2-68,1 0 1,-1 0-1,1 0 0,0 0 0,1 0 1,0 0-1,0 0 0,1 0 0,-1 0 1,2 0-1,-1 0 0,1 0 1,0 0-1,5-11 0,2 3-154,2 1 0,0 0 0,0 1 0,1 0 0,20-16 0,4-6 3,6-7-66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188 119 19172,'-1'-2'102,"0"0"-1,0 1 1,0-1 0,0 0-1,-1 1 1,1-1 0,0 1-1,-1-1 1,1 1 0,-1 0-1,1-1 1,-1 1 0,0 0-1,1 0 1,-1 0 0,0 0-1,0 1 1,0-1 0,0 0-1,-2 0 1,1 1-10,0 0 0,0 0-1,0 0 1,0 1 0,0-1 0,0 1 0,1 0-1,-1-1 1,0 1 0,0 0 0,1 1 0,-5 1-1,-1 2 44,1 1 0,-1-1 0,1 1-1,0 0 1,1 1 0,0 0 0,-10 13-1,9-8-104,1-1-1,0 1 1,0 0-1,1 0 0,1 1 1,-5 24-1,8-31-37,-1 0 0,2 0 1,-1 1-1,1-1 0,0 0 0,0 0 0,0 1 0,1-1 0,0 0 0,1 0 1,-1 0-1,1 0 0,0 0 0,0 0 0,1-1 0,4 9 0,-5-12 6,-1 0 0,1 0-1,0 0 1,-1-1-1,1 1 1,0 0 0,0-1-1,0 1 1,0-1-1,0 0 1,1 1 0,-1-1-1,0 0 1,0 0-1,1-1 1,-1 1-1,1 0 1,-1-1 0,6 1-1,-4-1 1,0-1 1,0 1-1,0-1 0,0 0 0,0 0 1,0-1-1,0 1 0,-1-1 0,1 1 1,0-1-1,3-3 0,5-4 4,-1 0 0,0 0 0,-1-1 0,0 0 0,16-22 0,-5 1 158,-1 0 1,-1-2-1,-2 0 0,-1-1 0,21-69 1,-36 98-104,1 1 1,-1 0 0,0-1 0,-1 1 0,1-1-1,-1 1 1,0-1 0,-1-6 0,1 11-53,0 0 1,0-1 0,0 1-1,0 0 1,-1 0 0,1 0-1,0 0 1,0 0-1,0 0 1,0 0 0,-1 0-1,1 0 1,0 0 0,0 0-1,0 0 1,0 0 0,-1 0-1,1 0 1,0 0-1,0 0 1,0 0 0,0 0-1,-1 0 1,1 0 0,0 0-1,0 0 1,0 0 0,0 0-1,-1 0 1,1 0-1,0 0 1,0 1 0,0-1-1,0 0 1,0 0 0,-1 0-1,1 0 1,0 0 0,0 0-1,0 1 1,0-1-1,0 0 1,0 0 0,0 0-1,0 0 1,0 0 0,0 1-1,0-1 1,0 0 0,-1 0-1,1 0 1,0 0-1,0 1 1,-6 11 87,-1 10-80,1-1 0,1 1 1,2 0-1,0 0 0,1 0 0,1 0 0,1 0 1,5 42-1,-3-54-44,0 0 0,1 0 0,0-1 0,0 1 0,1-1 0,0 1 0,1-1 1,7 12-1,-10-19-37,0 1 0,-1-1 1,1 0-1,0 0 0,0 1 1,0-1-1,0 0 1,1-1-1,-1 1 0,0 0 1,1-1-1,-1 1 0,1-1 1,0 0-1,-1 0 0,1 0 1,0 0-1,0 0 1,0 0-1,0-1 0,0 0 1,0 1-1,-1-1 0,1 0 1,0-1-1,0 1 0,0 0 1,0-1-1,0 1 1,0-1-1,0 0 0,-1 0 1,6-3-1,4-4-124,0-1 0,0 0 1,-1-1-1,19-21 0,-29 30 172,39-45-609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29 19204,'-3'2'215,"-7"7"191,1 1-1,0 0 1,0 0-1,1 0 1,0 1-1,0 1 1,-10 22 0,18-33-362,-1 0 0,1 0 0,-1 0 0,1 0 0,0 1 0,0-1 0,-1 0 0,1 0 0,0 0 0,0 0 0,0 0 0,0 1 0,1-1 0,-1 0 0,1 2 0,-1-3-28,0 1 0,0-1 1,1 0-1,-1 1 0,0-1 1,1 1-1,-1-1 0,1 0 0,-1 0 1,0 1-1,1-1 0,-1 0 1,1 1-1,-1-1 0,1 0 1,-1 0-1,1 0 0,-1 0 0,1 0 1,-1 1-1,1-1 0,-1 0 1,2 0-1,1-1-18,0 1 0,0-1 0,1 1 0,-1-1 0,0 0 0,0 0 0,0-1 0,0 1-1,4-3 1,4-3-89,1-1 0,-1-1 0,-1 0 0,0 0 0,0-1 0,-1-1 0,0 1 0,0-2 0,-2 1 0,1-1 0,-1 0 0,7-18 0,-16 38 111,0 0-1,0 0 0,1 0 0,0 15 0,0-7 6,1-14-24,-2 17 31,1 0 1,3 28 0,-2-44-31,0 1 1,0-1 0,1 1 0,-1-1-1,1 1 1,0-1 0,0 1 0,0-1-1,1 0 1,-1 0 0,1 0 0,0 0 0,0 0-1,0 0 1,0 0 0,0 0 0,1-1-1,-1 1 1,1-1 0,0 0 0,3 3 0,-5-5-42,1 1 1,0-1-1,0 1 1,0-1-1,1 0 1,-1 1-1,0-1 1,0 0-1,0 0 1,0-1-1,0 1 1,0 0-1,0-1 1,0 1-1,0-1 1,0 0-1,0 0 1,-1 1-1,1-1 1,0 0-1,0-1 1,-1 1-1,1 0 1,0 0-1,-1-1 1,3-2-1,2-3-121,0 0 0,0-1 0,0 1-1,6-14 1,7-19-157,-5-4-85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17660,'-7'27'1676,"3"-16"-1253,1-1 0,0 1 0,1 0 0,0 1 0,1-1 0,0 0 0,0 0 0,2 1 0,-1-1 0,1 0 0,5 18 0,2-5-590,1-1-1,1-1 1,2 1-1,0-2 1,1 0 0,1 0-1,30 33 1,-43-54-538,-1-5 457,-5-8 91,-26-42-63,18 35 322,1-1 0,1 0 0,-10-28 0,21 48-101,0 1 0,0-1 0,0 1 0,0-1-1,-1 1 1,1-1 0,0 1 0,0-1 0,0 1 0,0-1-1,0 1 1,0-1 0,1 1 0,-1-1 0,0 1-1,0-1 1,0 1 0,0-1 0,1 1 0,-1-1-1,0 1 1,0-1 0,1 1 0,-1-1 0,0 1 0,1 0-1,-1-1 1,0 1 0,1 0 0,-1-1 0,1 1-1,-1 0 1,1-1 0,-1 1 0,0 0 0,1 0 0,-1 0-1,1-1 1,-1 1 0,1 0 0,0 0 0,-1 0-1,1 0 1,-1 0 0,1 0 0,-1 0 0,1 0-1,-1 0 1,1 0 0,0 0 0,38 6-514,-24-3 152,29 1-1544,84-2 0,-103-4 1691,-1 0-1,0-2 1,0 0 0,-1-2 0,24-9-1,-36 11 1254,-13 5 435,-17 11 242,10-4-1313,1 1-1,0 0 0,1 0 0,0 1 0,1 0 0,-11 20 0,15-25-342,-1 1-1,1-1 0,0 1 0,1 0 0,-1 0 1,1 0-1,0 0 0,0 0 0,1 0 0,0 0 1,0 0-1,0 0 0,1 0 0,0 0 0,2 7 1,-2-10-41,0-1 1,0 1-1,1-1 1,-1 0-1,1 0 1,-1 0-1,1 0 1,0 0-1,0 0 1,-1 0-1,1 0 1,1-1-1,-1 1 1,0-1-1,0 1 1,0-1-1,1 0 1,-1 0-1,1 0 1,-1 0 0,1 0-1,-1-1 1,1 1-1,0-1 1,-1 0-1,1 0 1,-1 0-1,1 0 1,0 0-1,4-1 1,1 0 7,0-1 0,1 0 1,-1 0-1,0-1 0,0 0 0,0 0 1,-1-1-1,10-5 0,-4 0 22,0-1-1,0 0 0,-2-1 1,14-15-1,-19 20-33,-2 0 0,1 0 0,-1 0 0,0-1 0,0 1 0,-1-1 1,1 0-1,-2 0 0,1 0 0,-1 0 0,2-10 0,-5 8 7,-6 15-25,-4 17-43,9-14-90,1 0 0,-1 1-1,2-1 1,-1 0-1,3 17 1,-2-21 72,1 0 0,-1-1 0,1 1 0,1 0 0,-1 0 0,1 0 0,0-1 0,0 1 0,0-1 0,0 0-1,1 1 1,3 4 0,9 1-253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0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1 504 7410,'45'1'774,"1"1"1,59 12 0,11 1 195,382-9-223,4-43-687,-274 17-63,733-50-139,-207 15 353,-83 0-94,642-41 120,705 59 545,-1127 29-459,-2-32-226,-877 40-95,951-46 96,-811 46-86,536 6 82,-497-7-106,-165-1 10,1-1 0,-1-2 0,0 0 0,-1-2 0,30-11 0,-29 7-58,-8 3-120,0 1 1,21-5-1,-34 10 140,1 1 0,1 0 0,-1 1 1,0-1-1,0 1 0,0 0 0,0 1 0,0 0 0,0 0 0,11 3 0,-4 0-134,3-1-62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23 15787,'-5'-2'307,"0"-1"-1,1 1 0,-1 0 0,0 0 0,-1 1 0,1-1 0,0 1 1,0 0-1,-1 1 0,1-1 0,-1 1 0,-5 0 0,3 2-75,0-1 1,1 1-1,-1 0 0,1 1 0,-1 0 0,1 0 0,-12 8 1,4-2-111,1 0 1,0 1-1,-13 12 1,22-17-127,1-1 1,-1 0 0,1 1 0,0 0 0,1 0 0,-1 0-1,1 0 1,0 1 0,0-1 0,1 1 0,-4 10 0,6-15 2,0 0 0,-1 0 0,1-1 1,0 1-1,0 0 0,0 0 0,0 0 0,0-1 0,0 1 1,0 0-1,0 0 0,0 0 0,1-1 0,-1 1 1,0 0-1,0 0 0,1-1 0,-1 1 0,0 0 1,1-1-1,-1 1 0,1 0 0,-1-1 0,1 1 1,-1 0-1,1-1 0,0 1 0,1 0-2,-1 0 0,1-1 0,-1 1-1,1-1 1,-1 1 0,1-1 0,0 0-1,-1 0 1,1 0 0,-1 1 0,1-2-1,2 1 1,5-1-29,0-1-1,0 0 0,16-6 1,8-7-67,-1-1 0,59-40 1,-50 29 19,-39 26 73,26-14-205,-27 15 207,-1 0 0,1 0-1,-1 0 1,0 0 0,1 0-1,-1 0 1,1 0 0,-1 0-1,1 0 1,-1 0 0,0 0-1,1 0 1,-1 0 0,1 0-1,-1 0 1,0 1 0,1-1-1,-1 0 1,0 0 0,1 0-1,-1 1 1,1-1 0,-1 0-1,1 1 1,-1 0 1,0 0-1,1-1 0,-1 1 0,0 0 0,0 0 0,1 0 0,-1-1 0,0 1 0,0 0 0,0 0 0,0 0 0,0-1 0,0 1 0,0 0 0,-1 1 0,-6 33-117,5-28 101,1-1-1,-1 1 1,1-1-1,0 1 1,0 0 0,1-1-1,0 1 1,0 0 0,1 0-1,2 11 1,-3-17 17,1 1 0,-1-1 0,1 0 1,0 0-1,-1 0 0,1 1 0,0-1 0,0 0 1,0 0-1,-1 0 0,1 0 0,0 0 0,0 0 1,1-1-1,-1 1 0,0 0 0,0 0 0,0-1 0,0 1 1,1-1-1,-1 1 0,2 0 0,0-1-3,0 0 0,0 0 0,0 0 1,0 0-1,0 0 0,0 0 0,0-1 0,0 0 0,-1 1 0,4-2 0,2-1-8,0-1 0,0 0 0,0 0 0,-1 0 0,0-1 1,10-9-1,-10 8 8,-1-1 0,0 0 0,0-1 1,5-8-1,-9 13 9,0 1 1,-1-1-1,1-1 1,-1 1-1,1 0 0,-1 0 1,0 0-1,-1-1 1,1 1-1,0-1 1,-1 1-1,0 0 0,0-1 1,0-4-1,0 8 0,0 0 0,-1 0 0,1 0-1,0 0 1,0 0 0,0 0 0,-1 0 0,1 0-1,0 0 1,0 0 0,-1 0 0,1 1-1,0-1 1,0 0 0,0 0 0,0 0 0,-1 0-1,1 0 1,0 1 0,0-1 0,0 0-1,0 0 1,0 0 0,-1 0 0,1 1 0,0-1-1,0 0 1,0 0 0,0 0 0,0 1-1,0-1 1,0 0 0,0 0 0,0 0 0,0 1-1,0-1 1,0 0 0,0 0 0,0 1-1,0-1 1,0 0 0,0 0 0,0 0 0,0 1-1,0-1 1,0 0 0,0 0 0,0 0-1,0 1 1,1-1 0,0 3 46,1-1-1,-1 1 1,1-1-1,0 0 1,0 0-1,0 0 1,0 0-1,1 0 1,-1 0 0,0 0-1,1 0 1,-1-1-1,1 0 1,0 1-1,-1-1 1,1 0-1,0 0 1,0-1 0,0 1-1,-1 0 1,6-1-1,5 2 193,0-1 0,0-1 0,20-1 0,-20 0-63,0-1 0,1 0 0,-1-1 0,0-1 0,14-6 0,-21 8-219,-1 0-1,0-1 0,1 0 1,-1 0-1,0 0 0,0-1 1,-1 0-1,1 1 1,-1-2-1,0 1 0,0-1 1,0 1-1,5-10 0,-8 13 14,-1 0 0,1 0 0,-1-1 0,1 1 0,-1 0-1,1-1 1,-1 1 0,0 0 0,0-1 0,0 1 0,1 0 0,-2-2-1,0 1-232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13779,'2'3'217,"-1"0"1,1 0-1,0-1 0,0 1 0,1-1 1,-1 0-1,0 1 0,1-1 1,-1 0-1,1 0 0,0-1 0,0 1 1,0 0-1,0-1 0,0 0 0,0 0 1,6 2-1,4 0 183,1 0 0,-1-1 1,15 1-1,1-1 47,0-2 0,1-2 1,-1 0-1,0-2 0,32-8 1,-40 7-236,0-1 0,-1-2-1,0 0 1,0 0 0,-1-2 0,0-1 0,29-21 0,-43 29-162,-1-1 0,0 0-1,-1 0 1,1 0 0,-1 0-1,0 0 1,0-1 0,3-5-1,-5 9-39,-1 0-1,1 0 1,-1 0-1,0 0 1,1 0-1,-1 0 0,0-1 1,0 1-1,1 0 1,-1 0-1,0 0 1,0 0-1,0 0 1,0 0-1,-1 0 0,1 0 1,0 0-1,0 0 1,-1-1-1,1 1 1,0 0-1,-1 0 1,1 0-1,-1 0 1,0 1-1,1-1 0,-1 0 1,0 0-1,1 0 1,-1 0-1,0 1 1,0-1-1,0 0 1,1 1-1,-1-1 0,0 0 1,0 1-1,0-1 1,0 1-1,0 0 1,0-1-1,0 1 1,-1 0-1,1 0 0,-1-1 1,-5 0 1,1 0-1,-1 1 1,0-1 0,0 1 0,0 1-1,0-1 1,0 1 0,0 0 0,1 1 0,-1 0-1,1 0 1,-12 5 0,4-1-43,1 1-1,-1 0 1,2 1 0,-23 18 0,28-20 0,1 1 1,-1-1 0,1 1 0,0 1 0,0-1 0,1 1-1,0 0 1,1 1 0,0-1 0,0 1 0,-4 12 0,7-18-14,0 1 1,1 0-1,-1-1 0,1 1 1,-1 0-1,1 0 1,0-1-1,0 1 1,1 0-1,-1-1 1,1 1-1,0 0 1,0-1-1,0 1 1,1-1-1,-1 1 1,1-1-1,-1 0 0,1 0 1,0 1-1,1-1 1,-1-1-1,0 1 1,1 0-1,0 0 1,-1-1-1,1 0 1,0 1-1,0-1 1,1 0-1,4 2 1,2 0-39,1 0 1,0 0 0,0-1 0,0 0 0,1-1 0,19 1 0,27-2-278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 14235,'-2'-2'1324,"-2"7"-903,-3 14-122,-89 345 4168,93-348-4349,-9 62 385,11-70-461,1 0 1,0 0-1,0 1 1,1-1-1,0 0 0,1 0 1,2 11-1,-3-17-38,0 0 0,0 1 0,0-1 0,0 0 0,0 0 0,1 0 0,-1 0 0,1 0 0,-1 0 0,1 0 1,0 0-1,0-1 0,0 1 0,-1 0 0,2-1 0,-1 0 0,3 2 0,-1-2-34,-1 1 0,1-1 0,0 0 0,0-1 0,0 1 0,0-1 0,0 1 0,0-1 0,8-1 0,0-1-171,0 0 0,1-2 0,-1 1 0,-1-1 0,22-11 1,-12 3 17,0 0 0,27-24 1,-11 6-148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73 16315,'-11'-3'655,"0"1"-1,0 0 0,0 0 0,0 1 0,-19 0 1,26 1-622,1 0 0,-1 1 1,0-1-1,1 1 0,-1 0 1,1 0-1,-1 0 1,1 0-1,0 1 0,-1 0 1,1-1-1,0 1 1,0 0-1,0 0 0,0 1 1,0-1-1,1 1 1,-1-1-1,1 1 0,-5 5 1,7-7-32,-1 1-1,0-1 1,1 0 0,-1 0-1,1 0 1,-1 0 0,1 0 0,-1 0-1,1 1 1,0-1 0,-1 0-1,1 0 1,0 1 0,0-1 0,0 0-1,0 0 1,0 1 0,1-1-1,-1 0 1,0 0 0,0 1 0,1-1-1,-1 0 1,1 0 0,-1 0-1,1 0 1,-1 0 0,1 0 0,0 1-1,0-2 1,-1 1 0,1 0-1,0 0 1,0 0 0,0 0 0,0 0-1,0-1 1,0 1 0,0 0-1,0-1 1,0 1 0,1-1 0,-1 1-1,2 0 1,4 1 23,0 0 1,0 0-1,0-1 0,0 0 1,1 0-1,11 0 1,1-3 55,-1 0 1,1-1-1,0-1 1,-1-1 0,0-1-1,0-1 1,0 0-1,-1-1 1,28-17 0,-41 21-19,0 1 0,0-1 0,0-1 0,0 1 1,-1-1-1,7-8 0,-10 12-50,0 0-1,-1 0 1,1 1-1,0-1 1,-1 0-1,1 0 1,-1 0-1,1 0 1,-1 0-1,1 0 1,-1 0-1,0 0 1,0 0 0,1 0-1,-1 0 1,0 0-1,0-1 1,0 1-1,0 0 1,0 0-1,0 0 1,-1 0-1,1 0 1,0 0 0,0 0-1,-1 0 1,1 0-1,-1 0 1,1 0-1,-1 0 1,1 0-1,-1 0 1,0 1-1,1-1 1,-1 0-1,0 0 1,0 0 0,1 1-1,-1-1 1,0 0-1,0 1 1,0-1-1,0 1 1,0-1-1,0 1 1,0 0-1,-2-1 1,-4-1-49,0 0 0,0 1 0,-1 0 1,1 0-1,0 1 0,0 0 0,-1 0 0,-7 1 1,10 0-97,0-1 1,0 1-1,0 0 1,-1 1-1,1-1 1,1 1 0,-1 0-1,0 0 1,0 0-1,1 1 1,-1 0-1,-4 3 1,2 8-255,6 0-106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81 14987,'3'-2'409,"30"-21"1864,-31 21-2065,0 0 0,0 1 0,0-1 0,0 0-1,0-1 1,-1 1 0,1 0 0,-1 0 0,0-1 0,0 1-1,0-1 1,2-3 0,-3 6-129,0-1 0,0 0-1,0 0 1,0 0 0,0 0 0,-1 0-1,1 0 1,0 1 0,0-1 0,0 0-1,-1 0 1,1 0 0,0 1 0,-1-1 0,1 0-1,-1 0 1,1 1 0,-1-1 0,1 0-1,-1 1 1,0-1 0,1 0 0,-1 1-1,0-1 1,1 1 0,-1-1 0,0 1 0,0 0-1,1-1 1,-1 1 0,0 0 0,0-1-1,0 1 1,0 0 0,1 0 0,-1 0-1,0 0 1,0 0 0,-1 0 0,-5-1 71,1 1 0,0-1 1,0 2-1,-8 0 0,1 1-163,1 0 0,0 2 1,0-1-1,1 1 0,-1 1 0,1 0 0,0 0 0,0 2 0,1-1 0,-1 1 0,2 0 0,-1 1 1,1 1-1,-13 13 0,21-21 1,0 1 0,0-1 0,0 0 1,0 0-1,0 1 0,0-1 0,0 1 0,1-1 0,-1 1 1,1-1-1,-1 1 0,1-1 0,-1 1 0,1 0 1,0-1-1,0 1 0,0 0 0,0-1 0,0 1 0,0 3 1,1-4 4,0 0 0,0 0 1,0 0-1,0 0 0,0 0 1,0 0-1,0 0 0,0 0 1,1-1-1,-1 1 0,0 0 1,0-1-1,1 1 0,-1 0 1,0-1-1,1 0 0,-1 1 1,1-1-1,-1 0 0,0 0 1,1 0-1,-1 0 0,1 0 1,1 0-1,11-1-9,0 0 0,-1 0 0,1-2 0,-1 0 0,1 0 0,17-8 0,-2 0 81,47-28-1,-70 36-44,-3 2-13,0 0-1,-1-1 1,1 1 0,0-1 0,0 0 0,-1 0 0,1 0 0,-1-1 0,1 1 0,-1 0 0,0-1 0,3-4 0,-7 7-36,-1 1 1,1 0-1,-1 0 0,1 0 1,0 0-1,-1 0 1,1 1-1,-2 1 0,2-2-62,0 1 0,1 0 0,-1 0 0,1-1 0,-1 1 0,1 0 0,0 0 0,0 1 0,0-1 0,0 0 0,0 0 0,-1 5 0,2-7 34,0 1-1,0 0 1,0 0 0,0 0-1,0 0 1,0 0 0,0 0-1,0 0 1,1 0 0,-1-1-1,0 1 1,0 0 0,1 0-1,-1 0 1,1 0 0,-1-1-1,0 1 1,1 0 0,0 0-1,-1-1 1,1 1 0,-1-1-1,1 1 1,0 0 0,0-1-1,-1 1 1,1-1 0,0 1-1,0-1 1,-1 0 0,1 1-1,0-1 1,0 0 0,0 1-1,0-1 1,0 0 0,1 0-1,6 1-123,-1 0 0,1-1-1,0 0 1,-1 0-1,16-3 1,16-6-483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5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66 15107,'1'-3'164,"-1"1"1,1-1-1,-1 1 0,0-1 1,0 1-1,0-1 0,0 1 0,-1 0 1,1-1-1,-1 1 0,1-1 0,-1 1 1,0 0-1,0-1 0,0 1 0,0 0 1,0 0-1,-1 0 0,1 0 0,-1 0 1,1 0-1,-1 0 0,0 0 1,0 1-1,-3-4 0,3 4-77,0 1-1,-1-1 1,1 0 0,0 1-1,0-1 1,-1 1-1,1 0 1,0 0 0,-1 0-1,1 0 1,0 0-1,-1 0 1,1 1 0,0-1-1,0 1 1,-1-1 0,1 1-1,0 0 1,0 0-1,0 0 1,0 0 0,0 0-1,0 1 1,0-1 0,0 0-1,1 1 1,-1 0-1,-1 1 1,-1 1-63,1 0 1,0-1-1,0 1 1,0 0-1,0 1 0,0-1 1,1 0-1,0 1 1,0 0-1,0-1 1,1 1-1,0 0 0,0 0 1,-1 6-1,2-8-27,0 1-1,0-1 0,0 0 1,0 0-1,0 1 0,1-1 1,0 0-1,0 0 1,0 0-1,0 0 0,0 0 1,0 0-1,1 0 0,0 0 1,-1 0-1,1 0 1,0-1-1,0 1 0,1-1 1,-1 0-1,0 1 0,5 2 1,6 3-87,1-1-1,0 0 1,0-1 0,19 5 0,-19-6-17,0 0 0,-1 0 0,0 2 0,16 9 0,-25-13 82,1 0-1,-1 0 1,0 1-1,-1 0 1,1 0-1,-1 0 1,0 0-1,0 0 1,0 1-1,0 0 1,-1-1-1,1 1 1,-1 0-1,-1 0 1,3 10-1,-1-4 58,-1 1 1,-1 0-1,0 1 0,-1-1 1,0 0-1,0 0 0,-2 0 1,1 0-1,-2 0 1,1 0-1,-2-1 0,1 1 1,-2-1-1,0 0 0,-8 15 1,11-23 20,0-1 0,1 1 1,-1-1-1,0 0 0,-1 0 1,1 0-1,0 0 0,0 0 1,-1-1-1,1 1 0,-1-1 1,0 0-1,-5 3 0,7-4-20,-1 0-1,1 0 0,-1 1 1,0-1-1,1 0 1,-1 0-1,1-1 0,-1 1 1,0 0-1,1 0 1,-1-1-1,1 1 1,-1-1-1,1 0 0,-1 1 1,1-1-1,-1 0 1,1 0-1,0 0 0,-1 0 1,1 0-1,0 0 1,0 0-1,0 0 0,0 0 1,-2-3-1,-2-3 47,1-1 1,-1 0-1,1 0 0,1 0 0,0-1 0,0 1 0,0-1 0,1 0 1,0 1-1,0-19 0,0 3-112,2-1 0,6-43 0,-4 47-194,2 0 0,0 1 1,1-1-1,1 1 0,10-22 0,-11 32 35,0 1 0,1-1 0,-1 1 0,2 1 1,-1-1-1,1 1 0,1 0 0,-1 1 0,1 0 0,0 0 1,1 1-1,10-7 0,16-8-343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11322,'-7'11'764,"5"-10"-479,0 1-1,1 0 1,-1 0 0,1 0-1,0 0 1,0 0 0,-1 1-1,2-1 1,-2 4 3739,-4 0-1737,-2 13-1674,1 0 0,-8 38-1,6-21-509,-6 17-77,-36 166 34,50-215-52,1-1 1,-1 1-1,1-1 0,0 1 0,0-1 0,0 1 0,1-1 1,-1 1-1,1-1 0,0 1 0,1 3 0,-1-6-1,-1 0 0,1 0-1,0 0 1,0 0 0,0 0-1,-1 0 1,1-1-1,0 1 1,0 0 0,0-1-1,0 1 1,0 0 0,0-1-1,0 1 1,1-1 0,-1 0-1,0 1 1,0-1 0,0 0-1,0 0 1,1 0 0,-1 0-1,0 0 1,0 0 0,0 0-1,0 0 1,1 0-1,-1 0 1,0-1 0,0 1-1,0 0 1,0-1 0,0 1-1,2-2 1,8-2 28,-1-1-1,0-1 1,0 0 0,0 0 0,-1-1-1,0 0 1,12-12 0,55-65 174,-57 62-147,5-8-106,0-2-1,25-45 0,-47 73-360,-3 4 273,-8 7 370,-11 14 58,0 4-376,-2 4-20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14211,'3'4'178,"-1"0"1,1 1-1,0-1 0,0-1 0,0 1 1,1 0-1,0-1 0,-1 0 1,1 0-1,0 0 0,0 0 0,1 0 1,-1-1-1,1 0 0,-1 0 0,1 0 1,0-1-1,-1 1 0,1-1 1,0 0-1,0 0 0,0-1 0,0 0 1,10 0-1,2-2 172,0 0 1,1-1-1,-1-1 0,-1 0 1,1-1-1,16-8 1,-1-1-93,-1-2 0,0 0 1,-2-2-1,0-2 0,-1 0 1,-1-2-1,36-36 1,-49 38-224,-15 19-78,-6 11-40,5-7 66,-3 4-34,0 0 0,1 0-1,0 1 1,0-1-1,1 1 1,0 0-1,-3 11 1,6-19 47,0 1 0,0 0 0,0-1 0,0 1 0,0 0 0,0 0 0,0-1 1,0 1-1,0 0 0,0 0 0,1-1 0,-1 1 0,0 0 0,0-1 0,1 1 0,-1 0 0,1-1 0,-1 1 0,0-1 1,1 1-1,-1 0 0,1-1 0,-1 1 0,1-1 0,0 0 0,-1 1 0,1-1 0,-1 1 0,1-1 0,0 0 1,-1 1-1,1-1 0,0 0 0,-1 0 0,1 0 0,0 1 0,0-1 0,-1 0 0,1 0 0,0 0 0,0 0 0,-1 0 1,1 0-1,1-1 0,35-5-94,37-19-162,-48 15 127,0 1 0,0 1 0,43-6 0,-66 14 113,1 0-1,-1 0 1,0 0-1,0 0 1,1 0-1,-1 1 1,0-1-1,0 1 1,0 0-1,0 0 1,0 0-1,0 1 1,0-1-1,6 4 1,-3 1 2,0-1 1,0 1 0,0 0-1,6 9 1,-8-10 24,0 0-1,0 0 1,1 0 0,0 0-1,0-1 1,0 1-1,0-1 1,1-1 0,7 5-1,-6-6-59,1 0 0,0 0 0,0 0 0,0-1 0,-1 0 0,1-1 0,0 0 0,0 0 0,0-1 0,0 0 0,0 0 0,0-1 0,-1 0-1,1 0 1,-1-1 0,1 0 0,-1 0 0,0 0 0,0-1 0,0-1 0,-1 1 0,10-9 0,10-15-206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18308,'-9'8'1672,"8"5"-1168,1 2-216,3-1 433,2-1-361,5-3 40,5-3-160,-5-6-304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 16075,'-1'-1'85,"-1"0"1,1 0-1,0 1 0,-1-1 0,1 0 0,0 1 0,-1-1 0,1 1 0,-1-1 0,1 1 0,-1 0 0,1-1 0,-1 1 0,1 0 0,-1 0 0,1 0 0,-1 0 1,1 1-1,-1-1 0,1 0 0,-1 1 0,1-1 0,0 0 0,-3 2 0,-37 16 629,38-16-481,-7 2-129,0 1-1,0 0 1,1 1 0,0 0-1,0 0 1,0 1-1,1 0 1,0 1-1,0 0 1,-9 13-1,16-20-106,0 0 0,1-1 0,-1 1-1,0 0 1,1 0 0,-1 0 0,1 1 0,-1-1-1,1 0 1,0 0 0,-1 0 0,1 0 0,0 0-1,0 0 1,0 1 0,0-1 0,0 0 0,0 0-1,0 0 1,0 0 0,0 0 0,0 1-1,1-1 1,-1 0 0,0 0 0,1 0 0,-1 0-1,1 0 1,0 0 0,-1 0 0,1 0 0,0 0-1,-1 0 1,1 0 0,0-1 0,0 1 0,0 0-1,0 0 1,1 0 0,2 1-15,-1 0 1,1-1-1,0 0 0,0 0 1,0 0-1,0 0 0,0-1 1,0 1-1,0-1 0,6 0 1,10-2-55,0-2 0,0 0 0,0 0 0,0-2 1,24-11-1,-16 7-78,41-10 0,-68 19 142,0 1 1,0 0-1,-1 0 1,1-1 0,0 1-1,0 0 1,-1 0-1,1 0 1,0 0-1,0 0 1,-1 0-1,1 0 1,0 1-1,0-1 1,-1 0 0,1 0-1,0 0 1,-1 1-1,1-1 1,0 0-1,-1 1 1,1-1-1,0 1 1,-1-1-1,1 1 1,-1-1 0,1 1-1,-1-1 1,1 1-1,-1-1 1,1 1-1,-1 0 1,0-1-1,1 1 1,-1 0-1,0-1 1,1 1 0,-1 0-1,0-1 1,0 1-1,0 0 1,0 0-1,1 1 1,-1 4-23,-1 0 1,1 0-1,-1 0 1,-2 10-1,1-7 14,-92 514 404,91-506-349,0 0 0,-1 0 0,-1-1 1,-13 32-1,16-44-15,0 1 0,-1-1 1,1 0-1,-1 0 0,0 0 1,0 0-1,-1 0 0,1-1 0,-1 0 1,1 1-1,-1-1 0,0-1 1,0 1-1,-1 0 0,1-1 0,-1 0 1,1 0-1,-1 0 0,1-1 1,-1 0-1,0 1 0,-5-1 1,5 0 53,0-1 0,0 0 1,0 0-1,0 0 1,0-1-1,1 0 1,-1 1-1,0-2 0,0 1 1,0-1-1,1 1 1,-1-1-1,1-1 1,0 1-1,-1 0 0,1-1 1,0 0-1,0 0 1,1 0-1,-8-8 1,7 5 6,0 0 1,0 0 0,0 0 0,1-1 0,0 0 0,0 1-1,1-1 1,0 0 0,0 0 0,0 0 0,1-1 0,0 1-1,0-15 1,2 6-27,1 0 0,1 0-1,0 0 1,0 1 0,2-1-1,0 1 1,1 0-1,0 0 1,1 0 0,13-18-1,-1 4-138,1 1 1,1 2-1,1 0 0,26-23 0,-31 33-100,1 0 1,0 2 0,1 0-1,1 1 1,0 1 0,0 0-1,1 2 1,1 0 0,0 2-1,31-9 1,-8 9-208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2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235 356 18252,'-4'-1'152,"1"0"1,-1 1-1,0 0 1,0-1-1,0 2 1,0-1-1,0 0 1,0 1-1,0-1 0,1 1 1,-1 0-1,0 0 1,1 1-1,-1-1 1,0 1-1,1 0 1,0 0-1,-7 4 1,-4 5 108,0 0 1,-21 23 0,19-17-209,-29 39 1,40-51-86,1 1 1,1 0 0,-1 1-1,1-1 1,0 1 0,1-1-1,-1 1 1,1 0 0,1 0-1,-1 0 1,0 8 0,2-13 15,0-1 0,0 1 0,0-1 0,1 1 0,-1 0 0,0-1 0,1 1 0,-1-1 0,1 1 0,-1-1 0,1 1 0,0-1 0,0 1 0,-1-1 0,1 0 0,0 1 0,0-1 0,0 0 0,1 0 0,-1 0 0,0 0 0,0 0 0,1 0 0,-1 0 0,0 0 0,1 0 0,-1-1 0,1 1 0,-1 0 0,1-1 0,-1 0 0,1 1 0,0-1 0,-1 0 0,1 0 0,-1 0 0,4 0 0,0 0-9,1 0 0,-1-1 0,1 1 0,-1-1 0,1-1 0,-1 1 1,0-1-1,0 0 0,1 0 0,4-3 0,2-4 103,0 0 0,-1-1 0,0 0 0,0-1 0,-1 0 0,-1 0 0,0-1 0,12-20 0,-21 31-76,0 1 0,0 0 0,0-1 0,0 1 0,0-1 0,0 1 0,1 0 0,-1-1 0,0 1 0,0-1 0,0 1 0,1 0 1,-1-1-1,0 1 0,1 0 0,-1 0 0,0-1 0,1 1 0,-1 0 0,0 0 0,1-1 0,-1 1 0,0 0 0,1 0 0,-1 0 0,1-1 1,-1 1-1,0 0 0,1 0 0,-1 0 0,1 0 0,-1 0 0,1 0 0,-1 0 0,0 0 0,1 0 0,-1 0 0,1 0 0,-1 0 0,0 1 1,1-1-1,-1 0 0,1 0 0,9 20-152,-1 0-59,-5-15 163,-1-1 0,1 0 0,0 0 0,0 0 0,0 0 0,1-1 0,-1 0 0,1 1 0,0-2 0,0 1 0,0-1 0,0 1 0,7 1 0,-4-2 9,0-1 1,1 1-1,-1-1 1,0-1-1,1 0 1,-1 0 0,0-1-1,11-1 1,-2-2 43,0-1 1,0 0 0,0-1 0,0-1 0,-1 0-1,-1-1 1,29-20 0,-21 10 112,0-1 1,-2-1-1,0-1 0,-1-1 1,-1-1-1,-1-1 0,16-28 1,-11 11 90,-2 0 1,-1-2-1,24-78 0,-41 113-226,0 0-1,-1-1 0,-1 1 0,1 0 0,-1-13 1,-2 19-63,-3 5-12,-2 8 31,0 1 0,1-1 1,1 1-1,0 0 0,0 0 0,-3 23 1,0-4-19,-37 193-201,40-190 248,1 1 0,2 0 1,1-1-1,8 54 0,-6-78 15,0 0 1,1 0-1,7 18 0,-9-24 5,1-1-1,-1 0 1,1 0-1,0 0 0,0 0 1,0 0-1,1-1 1,-1 1-1,0-1 0,1 1 1,0-1-1,0 0 1,5 4-1,-7-6 11,-1 0-1,0 1 1,1-1-1,-1 0 1,0 1-1,1-1 1,-1 0 0,1 0-1,-1 1 1,1-1-1,-1 0 1,0 0-1,1 0 1,-1 0 0,1 0-1,-1 1 1,1-1-1,-1 0 1,1 0-1,-1 0 1,1 0 0,-1-1-1,1 1 1,-1 0-1,1 0 1,-1 0-1,1 0 1,-1 0-1,0-1 1,1 1 0,-1 0-1,1 0 1,-1 0-1,0-1 1,1 1-1,-1 0 1,0-1 0,1 1-1,-1 0 1,0-1-1,1 1 1,-1-1-1,0 1 1,0 0 0,1-1-1,-1 1 1,0-1-1,0 1 1,0-1-1,0 1 1,0-1-1,1 1 1,-1-1 0,0 1-1,0-1 1,0 1-1,0 0 1,-1-1-1,1-3 0,0 0-1,-1 0 0,0 0 0,0 0 0,0 0 0,-2-4 0,-25-48-11,-2 2 0,-44-59-1,64 98 25,-28-41 90,-40-63 521,77 118-606,0-1-1,0 1 1,0-1-1,0 1 1,0-1 0,1 0-1,-1 1 1,1-1 0,-1 0-1,1 1 1,0-1 0,-1 0-1,1 0 1,0-1-1,0 2-8,1 1 0,-1 0 0,0-1 0,0 1-1,0 0 1,1-1 0,-1 1 0,0 0-1,1-1 1,-1 1 0,0 0 0,1 0 0,-1-1-1,0 1 1,1 0 0,-1 0 0,0 0 0,1-1-1,-1 1 1,1 0 0,-1 0 0,1 0-1,19 0 109,19 6 91,19 4-698,0-3 1,114-1 0,-87-15 292,-4-8-53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16748,'-5'5'172,"0"1"0,1-1 0,-1 1 0,1 0 1,1 0-1,-1 1 0,1-1 0,0 1 0,0 0 0,1-1 1,-2 9-1,-2 13-41,-4 41-1,8-53 24,-3 29 11,2 86 0,5-106-157,0 1 1,2-1-1,1 1 1,14 42 0,-18-62-11,2 0 1,-1-1 0,1 1 0,-1-1-1,1 1 1,1-1 0,-1 0 0,1-1-1,0 1 1,0-1 0,0 1 0,1-1-1,-1 0 1,1-1 0,6 4 0,-7-5 15,1 0 0,0 0 1,-1-1-1,1 0 1,0 0-1,0 0 0,-1 0 1,1-1-1,0 0 0,0 0 1,0 0-1,0-1 1,0 1-1,0-1 0,-1 0 1,1-1-1,0 1 1,7-4-1,2-2 95,0-1-1,0 0 1,-1-1 0,0 0-1,-1-1 1,0 0 0,0-1-1,18-23 1,-15 15 85,0-1 1,-2 0-1,0-1 1,-2 0-1,11-27 0,-4-8 189,-17 51-346,0 0 0,0 0-1,-1 0 1,0-1 0,0 1 0,0 0-1,0 0 1,-2-9 0,2 13-35,0 1 1,0-1 0,-1 1-1,1-1 1,0 1 0,0 0-1,0-1 1,0 1-1,0-1 1,-1 1 0,1 0-1,0-1 1,0 1 0,-1-1-1,1 1 1,0 0-1,-1-1 1,1 1 0,0 0-1,-1 0 1,1-1-1,0 1 1,-1 0 0,1 0-1,-1 0 1,1-1 0,0 1-1,-1 0 1,1 0-1,-1 0 1,1 0 0,-1 0-1,1 0 1,0 0 0,-1 0-1,1 0 1,-1 0-1,1 0 1,-1 0 0,1 0-1,0 0 1,-1 0-1,1 0 1,-1 1 0,1-1-1,-1 0 1,1 0 0,0 1-1,-1-1 1,1 0-1,0 0 1,-1 1 0,1-1-1,0 0 1,-1 1 0,-1 3-5,-1 1 1,1-1-1,0 0 1,1 1 0,-1-1-1,1 1 1,0-1 0,0 1-1,0 0 1,1 0 0,-1-1-1,1 1 1,1 6 0,0 1-11,0 0 0,1 0 1,0 0-1,5 16 0,-4-20 10,1 1 0,-1-1 0,1 0 0,1 0 0,0-1-1,0 1 1,0-1 0,1 0 0,0 0 0,0-1 0,0 0 0,1 0-1,0 0 1,1-1 0,-1 0 0,1 0 0,0-1 0,0 0 0,0-1 0,1 1-1,-1-2 1,1 1 0,0-1 0,-1 0 0,1-1 0,0 0 0,0-1-1,0 0 1,0 0 0,0 0 0,0-1 0,0-1 0,0 0 0,9-3 0,-6 1 71,0 0 1,0-2 0,0 1-1,-1-2 1,0 1 0,0-2 0,-1 1-1,1-1 1,-2-1 0,1 0 0,-1 0-1,-1-1 1,0 0 0,0-1 0,-1 0-1,0 0 1,10-22 0,-13 23-60,0 1 1,0-1-1,-1 1 1,-1-1-1,1 0 1,-2 0-1,1 0 1,-1 0-1,-1 0 1,0-1-1,0 1 1,-1 0-1,0 0 1,-1 0-1,0 0 1,-1 0-1,0 0 1,0 1-1,-1 0 1,0-1-1,-1 1 1,0 0-1,-8-10 1,8 13-315,-1 1 1,0-1 0,-10-7 0,2 1-150,11 9-83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1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17132,'-14'22'336,"1"1"0,1 1 0,1 0 0,1 0 0,1 1 0,1 1 0,1-1 0,2 1 0,0 0 0,2 0 0,0 52 1,3-68-308,1-1 1,0 0-1,1 1 1,0-1-1,1 0 1,-1 0 0,6 10-1,-7-16-24,0-1 0,1 1 0,0 0 0,0 0-1,-1-1 1,2 1 0,-1-1 0,0 0 0,0 1 0,1-1-1,-1 0 1,1-1 0,-1 1 0,1 0 0,0-1-1,0 1 1,0-1 0,0 0 0,0 0 0,0 0 0,0 0-1,0-1 1,0 1 0,4-1 0,-1 0-5,0 0 1,1-1-1,-1 0 1,0 0-1,0 0 1,0-1-1,0 0 1,0 0-1,0 0 0,5-4 1,8-5 7,28-21 1,-4 1 12,-40 29-11,-1 1 0,1-1 1,0 1-1,-1 0 0,1 0 1,0 0-1,0 0 0,0 0 1,3 0-1,-5 1-3,0 0 0,0 0 1,1 0-1,-1 1 0,0-1 0,0 0 0,0 1 0,0-1 0,0 0 1,0 1-1,0-1 0,0 1 0,0 0 0,0-1 0,-1 1 0,1 0 1,0-1-1,0 1 0,0 0 0,-1 0 0,1 0 0,-1 0 0,1-1 1,0 1-1,-1 0 0,1 0 0,-1 0 0,1 2 0,4 13 81,0 0-1,-2 1 0,4 30 1,-5-28-12,1 0 1,9 31-1,-11-48-72,0 0 0,-1 0 1,1 0-1,0 0 0,0 0 0,0 0 0,0 0 0,1 0 0,-1-1 0,0 1 1,1 0-1,-1-1 0,1 1 0,0-1 0,-1 0 0,1 1 0,0-1 1,0 0-1,0 0 0,0 0 0,0 0 0,3 0 0,-1 0-8,-1-1-1,0 0 0,1 0 1,-1 0-1,1-1 1,-1 1-1,0-1 1,1 0-1,-1 0 1,0 0-1,0 0 0,0 0 1,0-1-1,4-2 1,4-2-94,-1-2 0,0 1 1,0-1-1,-1-1 0,0 0 0,0 0 1,10-15-1,46-79-1675,-34 49 55,-30 53 1644,-1 1 0,1-1 0,-1 0 1,0 0-1,1 1 0,0-1 0,-1 0 0,1 1 0,-1-1 1,1 1-1,0-1 0,-1 0 0,1 1 0,0 0 0,-1-1 1,1 1-1,1-1 0,-2 1 49,1 0 0,-1 0-1,0 0 1,1 0 0,-1 1 0,0-1 0,1 0-1,-1 0 1,0 0 0,1 1 0,-1-1 0,0 0 0,0 0-1,1 1 1,-1-1 0,0 0 0,0 0 0,1 1-1,-1-1 1,0 0 0,0 1 0,0-1 0,0 0 0,0 1-1,1-1 1,-1 0 0,0 1 0,5 35-275,-4-25 325,-1-6 63,1 1 0,0-1 0,1 1 0,-1-1 0,1 0-1,3 6 1,-5-10-49,1 0-1,-1 0 1,1 0-1,-1-1 0,1 1 1,0 0-1,-1 0 1,1 0-1,0-1 1,0 1-1,0 0 1,-1-1-1,1 1 0,0-1 1,0 1-1,0-1 1,0 0-1,0 1 1,0-1-1,0 0 1,0 1-1,0-1 0,0 0 1,0 0-1,0 0 1,0 0-1,1 0 1,-1 0-1,0 0 0,0-1 1,0 1-1,0 0 1,0 0-1,0-1 1,0 1-1,0-1 1,0 1-1,-1-1 0,3 0 1,8-6 293,-6 4-191,0 0 0,1 0 0,-1 1 0,0-1 0,9-1 0,-12 4-124,-1-1 0,1 1 0,0 0 0,-1 0 0,1 0 0,-1 0 0,1 0 0,0 0 0,-1 1 0,1-1 0,-1 1 0,1-1 0,0 1 0,-1-1 0,1 1 0,-1 0 0,0 0 0,1 0 0,-1 0 0,0 0 0,1 0 0,-1 0 0,0 0 0,2 2 0,2 5 12,1 0-1,-2 0 1,1 0 0,-1 0 0,0 1 0,0 0-1,2 12 1,14 70 268,-12-52-101,4 18 495,36 95 1,-46-148-676,-1 0 0,1 0 0,-1 1 0,1-1 0,-1 0 0,-1 1 0,1-1 0,-1 1 1,1 0-1,-1-1 0,-1 1 0,1-1 0,-1 1 0,1-1 0,-1 1 0,-1-1 0,1 0 1,0 1-1,-1-1 0,0 0 0,0 0 0,0 0 0,-1 0 0,0 0 0,-3 4 0,-8 9-8,0 0 0,-1-1 0,0 0 0,-1-1 0,-1-1 0,0 0 0,-37 20 0,52-33 2,-1 1 0,1-1-1,-1 0 1,0 0 0,0 0-1,0 0 1,0 0 0,0 0-1,0-1 1,0 0-1,0 1 1,0-1 0,0 0-1,0 0 1,0-1 0,0 1-1,1-1 1,-1 1 0,0-1-1,0 0 1,0 0-1,0 0 1,1-1 0,-1 1-1,0-1 1,1 1 0,-1-1-1,1 0 1,0 0 0,-1 0-1,1 0 1,0 0-1,0-1 1,1 1 0,-1-1-1,0 1 1,1-1 0,0 0-1,-1 1 1,1-1 0,0 0-1,0 0 1,0-3 0,-1-5 8,0 0 1,1 1-1,0-1 1,0 0-1,1 0 1,1 0 0,0 1-1,1-1 1,0 0-1,0 1 1,1-1-1,0 1 1,1 0 0,10-18-1,-4 9-28,0 1 1,2 0-1,1 0 0,0 1 1,1 1-1,26-24 0,53-28-239,-16 13 175,-24 6 12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17068,'-2'-5'1432,"7"-1"-984,8 2-176,13 2 440,11 4-88,11 3-168,7 1-95,8 0-257,5 0-112,1-5-384,-3 0-217,-6-2-327,-3-5 0,-12-7 576,-11-4-232,-14-4-104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14643,'1'-1'91,"-1"0"-1,1 0 0,-1 0 1,1 0-1,-1 0 1,1 0-1,-1 0 1,1 0-1,0 1 1,0-1-1,-1 0 1,1 0-1,0 1 0,0-1 1,0 0-1,0 1 1,0-1-1,0 1 1,0-1-1,0 1 1,0 0-1,0-1 1,0 1-1,0 0 0,0 0 1,0 0-1,2 0 1,33-1 826,-34 1-763,20 1 20,0 1 1,-1 1 0,1 2 0,-1 0 0,0 1 0,0 0 0,-1 2 0,0 1 0,-1 0 0,1 2 0,17 12 0,-32-19-189,0 0 0,-1 0 1,1 0-1,-1 0 1,0 1-1,-1 0 0,1 0 1,-1 0-1,0 0 1,0 0-1,0 1 0,-1-1 1,0 1-1,0 0 0,2 11 1,-3-9-5,-1 1 0,0-1 0,0 0 0,-1 0 0,0 0 0,0 0 0,-1 0 0,0 0 0,-1 0 0,-4 11 0,-6 7-10,-1-2-1,-1 1 1,-2-2 0,0 0 0,-32 32-1,32-36-95,9-9 137,0-1 0,-1 0-1,0 0 1,0-1-1,-1 0 1,0 0-1,-1-1 1,-19 10 0,28-16-14,-1 0 0,1-1 1,0 1-1,0-1 1,-1 1-1,1-1 0,0 0 1,-5 1-1,6-2 0,0 1 0,1 0 0,-1 0 0,0-1 0,1 1 0,-1 0-1,0-1 1,1 1 0,-1-1 0,0 1 0,1-1 0,-1 1 0,1-1 0,-1 1 0,1-1-1,-1 1 1,0-2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12955,'0'-3'251,"1"0"-1,-1 0 1,1 0 0,0 0 0,0 0-1,0 0 1,1 0 0,-1 0 0,1 1-1,-1-1 1,1 0 0,0 1 0,0-1-1,0 1 1,5-4 0,-6 5-216,0 0-1,0 0 1,-1 1 0,1-1-1,0 0 1,0 1 0,0-1-1,0 1 1,0-1 0,0 1-1,0-1 1,1 1 0,-1 0-1,0 0 1,0-1 0,0 1-1,0 0 1,0 0 0,0 0-1,0 0 1,1 1 0,-1-1-1,0 0 1,0 0-1,0 1 1,0-1 0,0 0-1,0 1 1,0-1 0,0 1-1,0-1 1,0 1 0,0 0-1,0-1 1,0 1 0,-1 0-1,1 0 1,0 0 0,0-1-1,-1 1 1,1 0 0,0 0-1,-1 0 1,1 0 0,-1 0-1,0 0 1,1 2 0,1 2-37,0 0 0,-1 1 0,1-1 0,-1 1-1,-1-1 1,1 1 0,-1-1 0,0 1 0,0-1 0,-2 9 0,-13 61-30,9-49 25,-34 128 107,40-152-80,-1 1-1,1 0 1,-1-1-1,1 1 1,0 0-1,0 0 1,0 0-1,0-1 1,0 1-1,1 0 1,0 4-1,0-6-6,-1 0 0,0-1-1,1 1 1,-1-1-1,1 1 1,-1 0-1,1-1 1,-1 1-1,1-1 1,-1 1 0,1-1-1,-1 0 1,1 1-1,0-1 1,-1 1-1,1-1 1,0 0 0,1 1-1,0-1 10,0 0-1,0 0 0,0 1 1,0-1-1,0-1 0,0 1 1,0 0-1,0 0 1,0-1-1,2 0 0,11-5 94,1 0 0,-1 0-1,-1-2 1,1 0 0,15-12-1,68-56 453,-90 70-515,10-9 82,19-14 118,-2-1 0,-1-2 0,41-49 0,-80 89-233,0-1-1,1 1 1,1 0-1,-1 0 1,1 0-1,1 0 1,-3 13-1,1 0-18,-3 41 0,7-55 10,0 1 0,0-1 0,1 1 0,0-1 0,0 1 0,1-1 0,0 0 0,0 0 0,6 14 0,-7-19 6,1 1-1,-1-1 1,1 0-1,0 1 1,-1-1 0,1 0-1,0 0 1,0 0-1,1-1 1,-1 1-1,0 0 1,0-1 0,1 0-1,-1 1 1,1-1-1,-1 0 1,1 0-1,0 0 1,-1-1 0,1 1-1,0-1 1,0 1-1,-1-1 1,1 0-1,0 0 1,0 0 0,0-1-1,-1 1 1,1 0-1,4-2 1,2-1 58,0 0-1,0-1 1,-1 0 0,1 0-1,-1-1 1,0 0 0,0 0-1,0-1 1,-1 0 0,0-1-1,0 1 1,0-1 0,8-12-1,-5 4 56,1 0-1,-2 0 1,0-1-1,-1 0 1,-1-1-1,7-23 1,-9 11-10,-8 16-141,3 13 17,-1 0 0,1-1 1,0 1-1,0 0 0,-1 0 0,1 0 1,0 0-1,-1-1 0,1 1 0,0 0 0,0 0 1,-1 0-1,1 0 0,0 0 0,-1 0 0,1 0 1,0 0-1,-1 0 0,1 0 0,0 0 0,-1 0 1,1 0-1,0 0 0,0 1 0,-1-1 1,1 0-1,0 0 0,-1 0 0,1 0 0,0 0 1,0 1-1,-1-1 0,1 0 0,0 0 0,0 1 1,-1-1-1,0 2-30,-1 0 0,0 0 0,1 0 0,0 0 0,-1 1 0,1-1 1,0 0-1,0 1 0,0-1 0,0 1 0,1-1 0,-1 1 0,1-1 0,0 1 0,-1-1 0,1 4 1,0-2 2,0-1 1,0 0-1,0 0 1,0 0-1,1 0 1,-1 0-1,1 0 1,0 0-1,0 0 1,0-1-1,0 1 1,0 0-1,1 0 1,1 2-1,0-2 13,0-1 0,1 1 0,0-1-1,-1 0 1,1 1 0,0-2 0,0 1-1,0 0 1,0-1 0,1 0 0,-1 0-1,0 0 1,0-1 0,1 1 0,4-1-1,5 0 4,0 0 0,1-1-1,19-4 1,-10 0 30,-1-1 1,0-1 0,42-19-1,-53 20 38,0 0 0,0-1 0,-1 0 0,0-1 0,0 0 1,-1-1-1,0 0 0,13-16 0,-21 22-16,0 0 0,0 1 0,0-1-1,-1 0 1,0-1 0,1 1 0,0-4 0,-2 7-28,0-1 0,0 1-1,0-1 1,0 1 0,0-1-1,1 1 1,-1 0 0,-1-1-1,1 1 1,0-1 0,0 1-1,0-1 1,0 1 0,0-1-1,0 1 1,0 0 0,-1-1-1,1 1 1,0-1 0,0 1-1,0 0 1,-1-1 0,1 1-1,-1-1 3,0 1 0,0 0 0,1-1-1,-1 1 1,0 0 0,0 0 0,0 0 0,1 0-1,-1 0 1,0 0 0,0 0 0,0 0-1,1 0 1,-1 0 0,0 0 0,0 1 0,0-1-1,-1 1 1,-8 4-7,0 0 0,0 0 0,0 1 0,1 1 1,0 0-1,0 0 0,1 0 0,-1 1 0,2 1 0,-1-1 0,1 1 0,0 1 0,1-1 0,0 1 0,-8 19 1,13-25-47,0-1 1,0 0 0,0 0-1,0 1 1,1-1-1,-1 1 1,1-1 0,0 0-1,0 1 1,0-1 0,1 1-1,-1-1 1,1 0 0,1 6-1,-1-7 23,1 1 0,-1-1 0,0 1 0,1-1 0,0 0 0,0 0 0,0 0 0,0 0 0,0 0 0,0 0 0,0-1 0,0 1 0,1-1 0,-1 1 0,0-1-1,1 0 1,0 0 0,3 1 0,30 7-185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0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78 14075,'15'-14'562,"1"1"0,36-21 1,-49 32-518,1 0 1,0 0 0,0 0 0,0 0 0,0 1-1,0 0 1,0-1 0,0 1 0,0 1 0,0-1-1,1 1 1,-1-1 0,0 1 0,1 0-1,-1 1 1,0-1 0,0 1 0,0 0 0,1 0-1,-1 0 1,5 3 0,-6-2-40,0 1 0,0-1 0,0 1-1,-1 0 1,1-1 0,-1 1 0,0 1 0,0-1 0,0 0 0,0 0 0,0 1-1,-1-1 1,0 1 0,0 0 0,0-1 0,0 1 0,0 0 0,0-1 0,-1 1 0,0 0-1,0 0 1,0 4 0,-1 6-3,0 1 0,-1-1 0,-1 0-1,-7 23 1,-2-4 19,-3-2-1,0 1 1,-2-2-1,-24 33 1,19-30 23,2 0 0,-30 68 0,46-90-32,1 0 0,-1 1-1,2-1 1,0 1 0,0-1 0,1 1-1,1 0 1,0 0 0,0 0 0,2-1 0,-1 1-1,4 11 1,-4-17-7,1 0 0,0 0 1,0-1-1,1 1 0,0-1 0,-1 1 0,2-1 0,-1 0 1,1 0-1,0-1 0,0 1 0,0-1 0,0 0 0,1 0 0,0 0 1,0 0-1,0-1 0,0 0 0,0 0 0,1 0 0,-1-1 1,1 0-1,0 0 0,10 2 0,-8-3 8,0 0-1,-1 0 1,1-1-1,0 0 1,0 0 0,-1-1-1,1 0 1,0-1-1,-1 1 1,1-1 0,-1-1-1,10-4 1,-7 2 40,0 0-1,-1-1 1,1 0 0,-1-1-1,-1 0 1,1-1 0,-1 1-1,8-12 1,-8 10 44,0-1 0,-1-1 0,0 1 1,-1-1-1,0-1 0,-1 1 0,0-1 0,-1 0 0,0 0 0,-1 0 1,0 0-1,-1 0 0,-1-1 0,0 1 0,0-1 0,-2-14 1,0 23-60,1 0 1,-1-1-1,0 1 1,-1 0 0,1 0-1,-1 0 1,0 0 0,0 0-1,0 0 1,0 0-1,-1 1 1,1-1 0,-1 1-1,-5-5 1,5 6-41,1 0 0,-1 0-1,0 0 1,1 1 0,-1-1 0,0 1 0,0 0 0,0 0 0,0 0 0,0 0-1,0 1 1,0-1 0,0 1 0,0 0 0,0-1 0,-1 2 0,1-1 0,0 0-1,0 0 1,0 1 0,-5 1 0,0 2-213,0-1 1,0 1-1,0 1 1,0 0-1,1 0 1,-1 0-1,1 1 0,1 0 1,-1 0-1,1 1 1,0 0-1,-6 10 0,8-10-328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6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16139,'15'32'1913,"22"62"-1,-13-32-554,-5-14-526,12 32-357,4-2 0,53 89-1,-88-167-474,0 1 0,0-1 0,0 1 0,1-1 0,-1 1 0,0-1 0,1 1 0,-1-1 0,0 0 0,1 1 0,-1-1 0,1 1 0,-1-1 0,0 0-1,1 1 1,-1-1 0,1 0 0,-1 0 0,1 1 0,0-1 0,-1 0 0,1 0 0,-1 0 0,1 0 0,0 1 0,-1-2 1,1 1 0,-1 0-1,1-1 1,-1 1 0,1-1 0,-1 1 0,0 0 0,1-1 0,-1 1-1,1-1 1,-1 1 0,0-1 0,0 1 0,1-1 0,-1 0 0,0 1-1,0-1 1,0 1 0,1-2 0,4-33 37,-5 33-37,3-70-386,-12-128 1,9 198 371,0-17-342,0 19 351,0 0 0,1 0 0,-1-1 1,0 1-1,0 0 0,1 0 0,-1-1 0,0 1 0,1 0 0,-1 0 0,0 0 0,1-1 0,-1 1 0,0 0 0,1 0 0,-1 0 0,0 0 1,1 0-1,-1 0 0,1 0 0,-1 0 0,0 0 0,1 0 0,-1 0 0,0 0 0,1 0 0,-1 0 0,1 0 0,-1 0 0,0 0 0,1 1 1,-1-1-1,0 0 0,1 0 0,-1 0 0,0 1 0,0-1 0,1 0 0,-1 0 0,0 1 0,1-1 0,-1 0 0,0 0 0,1 1 0,5 4-20,1-1 0,0 0 0,0 0 0,0-1 0,1 0 0,-1-1 0,1 1 0,0-1 0,0-1 0,0 1 0,14-1 0,-17-1 0,1 0 0,0-1 0,-1 0 0,1 0-1,-1-1 1,1 0 0,-1 0 0,0 0-1,0 0 1,0-1 0,0 0 0,0 0-1,0 0 1,-1 0 0,1-1 0,-1 0 0,7-8-1,-5 5-28,0-1 0,-1 0-1,0 0 1,0-1 0,-1 0-1,0 0 1,0 0 0,-1 0-1,0 0 1,-1-1-1,0 1 1,0-1 0,-1 1-1,0-1 1,-1 0 0,-2-17-1,3 26 56,-1 0-1,-1-1 1,1 1-1,0 0 0,0 0 1,0 0-1,0 0 1,-1 0-1,1 0 0,-1 0 1,1 0-1,-1 0 1,1 0-1,-1 0 0,1 0 1,-1 0-1,0 0 1,1 1-1,-1-1 0,0 0 1,0 0-1,0 1 0,0-1 1,0 1-1,0-1 1,0 0-1,0 1 0,0 0 1,0-1-1,0 1 1,0 0-1,0-1 0,0 1 1,0 0-1,0 0 1,0 0-1,0 0 0,0 0 1,0 0-1,-1 0 1,1 0-1,0 1 0,0-1 1,0 0-1,0 1 1,0-1-1,-2 1 0,-1 2 34,-1-1-1,1 1 0,0 0 0,0 0 1,0 1-1,1-1 0,-1 1 0,1-1 1,-5 8-1,2-2 24,1-1 0,1 1 0,-1 0 0,2 1 0,-1-1 0,1 1 0,0 0 0,1 0 0,-2 18 0,4-24-46,0 1 0,0-1 0,0 0 1,1 0-1,-1 0 0,1 1 0,0-1 0,0 0 1,0 0-1,1 0 0,-1-1 0,1 1 0,0 0 1,0 0-1,0-1 0,1 1 0,-1-1 1,1 0-1,0 0 0,0 0 0,0 0 0,0 0 1,1-1-1,-1 1 0,1-1 0,4 2 0,2 1-5,1-1-1,1-1 0,-1 0 0,0 0 0,1-2 0,0 1 0,-1-1 0,1-1 1,17-1-1,-13 0 12,1-1 0,-1-1 1,0 0-1,0-1 0,0-1 0,17-8 1,-29 11 8,-1 0 1,1 0-1,-1 0 1,0-1-1,1 1 1,-1-1-1,0 0 1,0 0-1,-1 0 1,1 0 0,-1-1-1,1 1 1,-1-1-1,0 1 1,2-6-1,-4 7-13,1 1-1,-1-1 1,1 0-1,-1 1 0,0-1 1,0 0-1,1 0 1,-1 1-1,0-1 1,-1 0-1,1 0 1,0 1-1,0-1 1,-1 0-1,1 0 1,-1 1-1,0-1 1,1 0-1,-1 1 0,0-1 1,0 1-1,0-1 1,0 1-1,0 0 1,0-1-1,0 1 1,-1 0-1,1 0 1,0-1-1,-1 1 1,1 0-1,-1 1 1,1-1-1,-1 0 1,0 0-1,1 1 0,-3-2 1,3 2-16,0 0 0,0-1 1,0 1-1,0 0 0,0 0 0,0-1 0,0 1 1,0 0-1,0 0 0,0 0 0,0 0 1,0 0-1,-1 0 0,1 1 0,0-1 0,0 0 1,0 1-1,0-1 0,0 0 0,0 1 1,1-1-1,-1 1 0,0-1 0,0 1 0,0 0 1,0-1-1,1 1 0,-1 0 0,0 0 1,0 0-1,1-1 0,-1 1 0,1 0 0,-1 0 1,1 0-1,-1 0 0,1 0 0,-1 0 0,1 0 1,0 0-1,0 0 0,-1 2 0,0 1-19,1 0 0,-1 0-1,1-1 1,0 1 0,-1 0 0,2 0-1,-1 0 1,0 0 0,1 0-1,1 5 1,0-5-36,0 0-1,0-1 0,0 1 1,0-1-1,1 1 0,0-1 1,-1 0-1,1 0 0,0 0 1,0-1-1,1 1 0,-1-1 1,0 0-1,1 1 0,7 2 1,0-1-1,1 1 0,0-2 1,1 0-1,11 2 0,34 2-188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1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16884,'8'80'2294,"2"13"-1355,-8-81-885,1 0 0,0-1 1,1 1-1,0-1 1,8 16-1,-10-23-44,0-1 1,0 0-1,0-1 0,0 1 0,0 0 0,1-1 1,-1 1-1,1-1 0,-1 0 0,1 1 1,0-2-1,0 1 0,0 0 0,0 0 1,7 1-1,-5-1 0,0-1 1,1 0-1,-1 0 1,0-1-1,1 0 1,-1 0-1,1 0 1,-1 0-1,8-3 1,3-1 17,0 0 0,-1-2 1,1 0-1,-1-1 0,26-15 1,20-22 148,-42 29 63,38-22 0,-57 37-231,0 0-1,0-1 0,1 1 0,-1 0 0,0 0 1,1-1-1,-1 1 0,0 0 0,1 0 1,-1 0-1,0 0 0,1 0 0,-1-1 1,0 1-1,1 0 0,-1 0 0,0 0 1,1 0-1,-1 0 0,1 0 0,-1 0 1,0 0-1,1 0 0,-1 0 0,0 1 1,1-1-1,-1 0 0,0 0 0,1 0 1,-1 0-1,0 1 0,1-1 0,-1 0 1,0 0-1,1 0 0,-1 1 0,0-1 1,0 0-1,1 1 0,-1-1 0,0 0 1,0 0-1,1 1 0,-1-1 0,0 0 0,0 2 1,1 16 219,-1-15-196,-3 27 202,-1 39 4,4-62-226,1-1 1,-1 1 0,1-1 0,0 1 0,1-1 0,-1 1 0,5 9 0,-5-14-24,0-1-1,0 1 0,0-1 1,-1 1-1,2-1 0,-1 0 1,0 1-1,0-1 0,0 0 1,0 0-1,1 0 1,-1 0-1,1 0 0,-1 0 1,1 0-1,-1-1 0,1 1 1,-1 0-1,1-1 0,-1 1 1,1-1-1,0 0 1,-1 1-1,1-1 0,0 0 1,-1 0-1,1 0 0,0 0 1,0-1-1,-1 1 0,1 0 1,-1-1-1,1 1 1,0-1-1,-1 1 0,1-1 1,1-1-1,4-1 64,0-1 1,-1 0-1,0 0 1,0 0-1,0-1 1,0 0-1,5-6 1,3-6 12,-1 0 0,20-34 1,-4-1-45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1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71 434 15363,'-3'7'291,"1"0"0,-1 0-1,0-1 1,-1 1 0,0-1 0,0 0-1,0 0 1,-1 0 0,0-1 0,0 1-1,-6 4 1,9-9-211,1 1-1,-1 0 1,1-1-1,0 1 1,-1 0 0,1 0-1,0-1 1,0 1-1,0 0 1,0 0 0,1 0-1,-1 0 1,0 0-1,1 1 1,-1-1 0,1 0-1,0 0 1,0 0-1,0 0 1,0 1 0,0 2-1,1-2-47,0 1 0,1-1 0,-1 1 0,1-1 0,-1 0 0,1 0 0,0 0 0,0 0 0,1 0 0,-1 0 0,6 4-1,-1 0-41,0-1-1,1 0 0,0-1 0,0 0 0,1 0 0,-1-1 0,1 0 1,0 0-1,12 2 0,-16-5 34,0 0 1,0-1-1,0 1 0,0-1 1,0 0-1,0-1 1,0 1-1,0-1 0,0 0 1,0 0-1,0-1 1,0 0-1,0 1 0,-1-1 1,1-1-1,-1 1 1,1-1-1,-1 0 0,0 0 1,0 0-1,0 0 1,-1-1-1,1 0 1,-1 0-1,4-5 0,5-8 158,-1-1 0,-1 0 0,0-1-1,12-36 1,-14 35 84,8-37-1,-15 50-203,0 0 1,0 0-1,0-1 1,-1 1-1,0 0 0,0-1 1,-1 1-1,-2-13 1,3 19-60,0 1 1,0 0-1,0-1 1,0 1-1,0 0 1,0-1-1,0 1 1,0-1-1,0 1 1,-1 0-1,1-1 0,0 1 1,0 0-1,0 0 1,0-1-1,0 1 1,-1 0-1,1-1 1,0 1-1,0 0 1,-1 0-1,1-1 1,0 1-1,0 0 1,-1 0-1,1 0 1,0-1-1,-1 1 1,1 0-1,0 0 1,-1 0-1,1 0 1,0 0-1,-1 0 1,1-1-1,0 1 1,-1 0-1,1 0 1,0 0-1,-1 0 1,1 0-1,0 0 1,-1 1-1,1-1 0,0 0 1,-1 0-1,1 0 1,0 0-1,-1 0 1,1 0-1,0 0 1,-1 1-1,1-1 1,0 0-1,0 0 1,-1 1-1,1-1 1,0 0-1,0 0 1,-1 1-1,0 1-3,-1 0 0,1-1-1,0 1 1,-1 0 0,1 0 0,0 1-1,0-1 1,-1 3 0,1 1-32,0-1 0,0 1 1,1 0-1,-1-1 1,1 1-1,0 0 0,1-1 1,-1 1-1,1-1 0,0 1 1,1-1-1,-1 1 1,1-1-1,5 10 0,-6-13 9,1 0 0,-1 1 0,1-1 0,0 0 0,-1 0 0,1 0-1,0 0 1,0-1 0,1 1 0,-1 0 0,0-1 0,0 0 0,1 1 0,-1-1-1,1 0 1,-1 0 0,1-1 0,0 1 0,-1 0 0,1-1 0,0 1 0,-1-1-1,1 0 1,0 0 0,-1 0 0,1-1 0,0 1 0,-1 0 0,1-1 0,0 0-1,-1 0 1,1 1 0,3-3 0,7-3-47,1-1 0,-1 0 0,-1-1 0,1 0 0,-1-1 0,-1-1 0,0 0 0,0 0 0,10-14 0,4-6-23,-1-2 1,24-43-1,-31 49 91,-2-1 0,-1 0 0,0-1 0,-3-1 0,10-33 0,-21 61 3,1 0 0,-1-1 0,0 1 0,0-1 0,1 1 0,-1 0 0,0-1 0,-1 1 0,1 0 0,0-1 0,0 1 0,-1-3 0,-4 5 2,-3 12 2,-1 8 0,1 0 1,1 0-1,1 1 0,-5 35 0,-2 94 19,12-122-16,2 0 0,8 54 0,-7-73-8,0 0-1,0 0 0,1 0 1,1 0-1,0 0 0,0-1 1,1 1-1,0-1 0,0 0 1,1-1-1,10 12 1,-13-17 0,0-1 0,0 1 0,1-1 0,0 0 0,-1 0 0,1 0 0,6 2 1,-10-4-1,1 1 1,0-1 0,-1 0 0,1 1 0,0-1 0,-1 0 0,1 0 0,0 1 0,-1-1 0,1 0 0,0 0 0,0 0 0,-1 0 0,1 0 0,0 0 0,-1 0 0,1 0 0,0-1 0,-1 1 0,1 0 0,0 0 0,-1 0-1,1-1 1,0 1 0,-1 0 0,1-1 0,0 1 0,-1-1 0,1 1 0,-1 0 0,1-1 0,-1 0 0,1 1 0,-1-1 0,0 1 0,1-1 0,-1 1 0,1-1 0,-1 0 0,0 1 0,0-1 0,1 0 0,-1 1 0,0-1 0,0 0-1,0 1 1,0-1 0,0 0 0,0 0 0,0 0 0,0-6 4,-1 0 0,-1 0-1,1 1 1,-1-1 0,0 0 0,-1 1-1,1-1 1,-7-9 0,-32-50 75,36 59-62,-155-214 772,161 221-786,-1 0 0,0 0 0,0 0 0,0 0 0,0 0 0,1 0 0,-1 0 0,0 0 0,0 0 0,0 0 1,1 0-1,-1 0 0,0 0 0,0-1 0,0 1 0,0 0 0,1 0 0,-1 0 0,0 0 0,0 0 0,0 0 0,0 0 0,0 0 0,1-1 0,-1 1 0,0 0 0,0 0 0,0 0 0,0 0 0,0-1 0,0 1 0,0 0 0,0 0 0,1 0 0,-1 0 0,0-1 1,0 1-1,0 0 0,0 0 0,0 0 0,0-1 0,0 1 0,0 0 0,0 0 0,0 0 0,0 0 0,0-1 0,-1 1 0,1 0 0,0 0 0,0 0 0,0-1 0,0 1 0,0 0 0,0 0 0,0 0 0,0 0 0,0 0 0,-1-1 0,1 1 0,0 0 1,0 0-1,0 0 0,0 0 0,0 0 0,-1 0 0,1 0 0,10 1-34,0 1 1,0 0-1,12 4 0,27 7-514,-24-11 422,0-1 0,45-3 1,-4-4-74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16684,'1'0'54,"0"-1"1,0 1 0,-1 0 0,1 0 0,0 0-1,0 0 1,0 0 0,0 0 0,0 0 0,-1 0-1,1 0 1,0 0 0,0 0 0,0 1 0,0-1 0,-1 0-1,1 1 1,0-1 0,0 0 0,-1 1 0,1-1-1,0 1 1,0-1 0,-1 1 0,1 0 0,-1-1-1,1 1 1,0 0 0,-1-1 0,1 1 0,-1 0 0,0-1-1,1 1 1,-1 0 0,0 0 0,1 0 0,-1-1-1,0 1 1,0 0 0,0 0 0,1 0 0,-1 0-1,0 0 1,0-1 0,-1 3 0,2 7 200,-1 1 0,0 0-1,-3 12 1,1-3 120,2-9-301,0 102 370,1-101-428,0 0 1,1 0-1,1 0 1,0 0-1,0-1 1,1 0-1,7 14 1,-10-22-20,1 0 1,0 0-1,0 0 1,0 0-1,0-1 1,1 1-1,-1-1 1,1 1-1,-1-1 1,1 0-1,0 0 1,0-1-1,0 1 1,0 0 0,0-1-1,0 0 1,6 2-1,2-1-18,0 0-1,1-1 0,22 0 1,-24-1 5,1 0 0,-1 0 0,1 2 0,18 3 0,-26-4 16,0 0 0,1 1-1,-1-1 1,0 1 0,0-1-1,-1 1 1,1 0-1,0 0 1,-1 1 0,1-1-1,-1 0 1,1 1 0,-1-1-1,0 1 1,0 0 0,0 0-1,-1 0 1,1 0 0,1 4-1,0 1 26,-1 1-1,0-1 1,0 1-1,-1 0 1,0-1-1,0 1 1,-1 0-1,0 0 1,-1 0-1,0 0 1,0-1-1,-1 1 1,0 0-1,0-1 1,-5 11-1,5-15 16,1 0 0,-1 0 0,0 0-1,0 0 1,-1 0 0,1-1 0,-1 1-1,0-1 1,0 1 0,0-1 0,0 0-1,0 0 1,-1-1 0,0 1 0,1-1-1,-1 1 1,0-1 0,0 0 0,0-1-1,0 1 1,-1-1 0,1 1 0,0-1 0,-1-1-1,1 1 1,0-1 0,-1 1 0,1-1-1,-1 0 1,1-1 0,-7 0 0,1-2-30,0 0 1,1 0-1,-1 0 1,1-2-1,-18-9 1,23 12-133,0 0 0,1-1 0,-1 1 0,1-1 0,-1 0 0,1 0 0,0 0 1,0-1-1,0 1 0,1-1 0,-1 1 0,1-1 0,0 0 0,0 0 0,-3-8 0,5 11 90,0 0 0,0 0-1,0 0 1,0 0 0,0-1-1,0 1 1,0 0-1,0 0 1,0 0 0,0 0-1,1 0 1,-1 0 0,0 0-1,1 0 1,-1 0-1,1 0 1,-1 0 0,1 0-1,0 1 1,-1-1 0,1 0-1,0 0 1,0 0-1,-1 1 1,1-1 0,0 0-1,0 1 1,2-2-1,0 0-69,1 1 0,0-1-1,0 1 1,0 0-1,7-2 1,23-1-573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15691,'8'-13'1734,"0"0"0,-1-1-1,6-19 1,-12 35-1766,-1 0 1,1 0-1,-1 0 0,1 0 1,0-1-1,0 1 0,0 0 1,0-1-1,0 1 0,0 0 1,0-1-1,0 1 0,1-1 0,-1 0 1,1 1-1,-1-1 0,1 0 1,-1 0-1,1 0 0,0 0 1,-1 0-1,1 0 0,0-1 1,0 1-1,0-1 0,-1 1 0,1-1 1,0 0-1,0 1 0,0-1 1,0 0-1,0 0 0,0 0 1,0-1-1,0 1 0,0 0 0,0-1 1,-1 1-1,3-2 0,2 0-25,0 0-1,0-1 0,0 0 0,0-1 1,-1 1-1,1-1 0,-1 0 0,0 0 1,0 0-1,5-7 0,-1-2 13,4-4-34,-10 15-69,-2 10-132,-2 0 200,1 0 0,-1 0 0,2 1 0,-1-1 0,1 0 0,0 0 0,1 0 0,3 12 0,-4-17 74,0-1-1,0 0 1,0 0-1,0 0 1,1 0-1,-1 0 1,0 0-1,1-1 1,-1 1-1,1 0 1,0-1-1,0 1 1,-1-1-1,1 1 1,0-1-1,0 0 1,1 0-1,-1 0 1,0 0-1,0 0 1,0-1-1,1 1 1,-1-1-1,0 1 1,0-1 0,1 0-1,-1 0 1,0 0-1,1 0 1,-1 0-1,0 0 1,1-1-1,-1 1 1,4-2-1,2-1 32,0 0-1,0 0 1,0-1-1,0 0 1,-1 0-1,1-1 1,-1 0-1,0 0 1,-1-1-1,12-11 1,2-6 186,30-44 0,-12 7 66,-3-3-1,-2 0 1,-4-2 0,22-70-1,-63 172-312,2 0-1,1 1 1,2-1-1,1 2 1,0 76 0,6-107 43,1 0 1,1 1 0,0-1 0,0 0 0,0 0 0,1 0 0,1 0 0,5 11 0,-7-16-36,-1-1 0,1 1 0,-1-1 0,1 0 0,0 1 0,0-1 0,0 0 0,0 0 1,0-1-1,0 1 0,1 0 0,-1-1 0,1 1 0,-1-1 0,1 0 0,-1 1 0,1-1 0,0-1 0,0 1 0,-1 0 0,1-1 0,0 1 0,0-1 0,0 0 0,0 0 1,0 0-1,-1 0 0,6-2 0,-7 2-13,0 0 1,-1 0 0,1 0-1,0 0 1,-1 0-1,1-1 1,0 1 0,-1 0-1,1-1 1,0 1 0,-1-1-1,1 1 1,-1 0 0,1-1-1,-1 1 1,1-1-1,-1 1 1,1-1 0,-1 0-1,1 1 1,-1-1 0,0 1-1,1-1 1,-1 0 0,0 1-1,0-1 1,1 0-1,-1 0 1,0 1 0,0-1-1,0 0 1,0 1 0,0-1-1,0 0 1,0 0 0,0 1-1,0-1 1,0 0-1,-1 1 1,1-1 0,0 0-1,0 1 1,-1-1 0,1 0-1,0 1 1,-1-1-1,1 0 1,0 1 0,-2-2-1,-2-4-290,-1-1-1,0 1 1,-8-10 0,7 11 242,-45-51 877,-70-58 0,113 105-204,9 6 191,16 4 272,-10 0-1134,21 3 30,1 0 0,0-3 0,0 0 0,0-1 0,0-2 0,0-1 0,31-8 0,-12-2-127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132 218 16171,'4'-7'481,"0"0"0,0 1 0,-1-1 0,5-14 0,-8 20-426,1 0 1,-1 0-1,0 0 1,0-1-1,1 1 1,-1 0-1,0 0 1,0 0-1,0 0 1,0-1-1,0 1 0,0 0 1,-1 0-1,1 0 1,0 0-1,-1-1 1,1 1-1,0 0 1,-1 0-1,0 0 1,1 0-1,-1 0 1,1 0-1,-1 0 1,0 0-1,0 1 1,0-1-1,1 0 1,-1 0-1,0 0 1,0 1-1,0-1 0,0 1 1,0-1-1,0 1 1,-1-1-1,1 1 1,0-1-1,0 1 1,0 0-1,-2 0 1,-1-1 49,1 1-1,-1 0 1,0 1 0,0-1 0,1 1 0,-1-1-1,0 1 1,0 0 0,1 1 0,-1-1 0,1 1-1,-1-1 1,1 1 0,0 0 0,0 0 0,0 1-1,0-1 1,0 0 0,0 1 0,-4 5 0,0 0-73,1-1 1,0 1 0,0 0 0,1 1 0,0-1 0,-7 19 0,10-22-33,0 1 0,1-1 1,0 1-1,0 0 0,0-1 0,1 1 1,0 0-1,0-1 0,0 1 0,0 0 1,1-1-1,0 1 0,3 9 0,-3-13 1,0 1 0,1-1 1,-1 0-1,0 1 0,1-1 0,0 0 0,-1 0 0,1 0 0,0 0 0,0 0 0,0 0 0,0 0 1,1-1-1,-1 1 0,0-1 0,1 1 0,-1-1 0,1 0 0,-1 0 0,1 0 0,-1-1 0,1 1 1,0 0-1,0-1 0,-1 0 0,1 0 0,0 0 0,0 0 0,-1 0 0,5-1 0,5-1 7,0-1 0,-1 0-1,0-1 1,0-1 0,0 1-1,0-2 1,0 1-1,-1-1 1,0-1 0,-1 0-1,11-10 1,7-7 73,-2-1 1,32-42-1,65-115 1173,-131 210-1338,0 1 0,2 0 0,1 0 1,1 1-1,2-1 0,1 1 0,2 43 0,1-63-93,0-1 0,0 0-1,1 0 1,1 1 0,-1-1 0,1 0 0,1-1-1,-1 1 1,2-1 0,8 14 0,-11-18 98,1-1 0,0 0 0,0 0 0,0 0 0,0 0 0,0-1 0,1 1 1,-1-1-1,1 0 0,-1 0 0,1 0 0,0 0 0,0 0 0,0-1 0,0 0 0,0 0 1,0 0-1,1-1 0,-1 1 0,0-1 0,0 0 0,0 0 0,1 0 0,-1-1 0,0 1 1,6-3-1,42-16-755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 17292,'0'0'73,"0"-1"0,0 1-1,-1-1 1,1 1 0,0 0 0,0-1 0,-1 1 0,1-1 0,0 1 0,0 0 0,-1-1 0,1 1 0,0 0 0,-1-1-1,1 1 1,0 0 0,-1 0 0,1-1 0,-1 1 0,1 0 0,0 0 0,-1 0 0,1 0 0,-1-1 0,1 1 0,-1 0-1,1 0 1,-1 0 0,1 0 0,0 0 0,-2 0 0,-16 8 719,-15 18 544,23-16-901,1-1 0,0 2 0,-10 15-1,16-22-379,1 0-1,-1 1 1,1 0-1,0-1 0,0 1 1,0 0-1,1 0 1,0 0-1,0 0 0,0 0 1,0 10-1,1-14-42,0 1-1,0-1 1,0 1-1,1-1 0,-1 1 1,0-1-1,1 0 1,-1 1-1,1-1 1,-1 0-1,1 1 1,0-1-1,-1 0 0,1 0 1,0 1-1,0-1 1,0 0-1,0 0 1,0 0-1,0 0 1,0 0-1,0 0 1,2 0-1,0 0-2,-1 0 0,1 0 0,0 0 0,-1-1 0,1 1 0,0-1 0,-1 0 0,1 0 0,0 0 0,-1 0 0,6-1 0,1-1-11,0 0 0,0-1 0,0 0 0,0 0 0,17-10 0,-10 2-8,-1-1 1,0 0-1,-1-1 0,-1 0 1,0-1-1,0-1 0,-2 0 1,19-31-1,-20 27 4,-14 32 17,0 0 0,0 0 1,2 1-1,-1-1 1,2 1-1,0 15 1,0-22-24,1-1 0,1 0 0,-1 0 0,1 0 0,0 0 0,1 1 0,-1-1 0,1-1 0,0 1 0,1 0 0,-1 0 0,1-1 0,0 1 0,0-1 1,1 0-1,0 0 0,0 0 0,7 6 0,-8-9-12,0 0 0,0-1 1,0 1-1,0 0 0,1-1 1,-1 0-1,1 0 0,-1 0 1,1 0-1,-1-1 0,1 1 1,-1-1-1,1 0 0,0 0 1,-1 0-1,1-1 0,-1 1 1,1-1-1,-1 0 0,1 0 0,-1 0 1,1 0-1,-1 0 0,5-3 1,25-16-136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17364,'-6'14'482,"1"1"0,1-1 0,0 1 0,1 0 0,1 0 0,-1 19 0,4 94 1466,0-106-1500,5 65-106,3 0-1,32 132 0,-40-217-370,4 24-915,-5-18-326,-6-15-773,-63-125-3349,30 55 7255,39 76-1788,0 1-1,-1 0 1,1-1-1,0 1 1,0 0-1,-1-1 1,1 1-1,0-1 1,0 1-1,0 0 1,0-1-1,0 1 1,0-1-1,0 1 1,0 0-1,0-1 1,0 1-1,0-1 1,0 1-1,0 0 1,0-1-1,0 1 1,0-1-1,0 1 1,0 0-1,0-1 1,1 1-1,-1-1 1,12 0 1142,26 13-324,-22-7-556,34 8-1057,1-3 0,0-2 0,1-2 0,0-2 0,-1-3 0,1-1 0,0-4 0,77-13 0,-122 15 681,48-12-169,-51 13 326,0 0 1,0-1 0,0 0-1,0 0 1,0 0 0,-1-1-1,1 1 1,-1-1-1,1 0 1,2-3 0,-5 5-80,-1 1 1,0 0 0,1 0 0,-1 0 0,0 0 0,0-1 0,1 1-1,-1 0 1,0 0 0,0-1 0,1 1 0,-1 0 0,0 0-1,0-1 1,0 1 0,1 0 0,-1-1 0,0 1 0,0 0 0,0-1-1,0 1 1,0 0 0,0-1 0,0 1 0,0 0 0,0-1-1,0 1 1,0 0 0,0-1 0,0 1 0,0 0 0,0-1 0,0 1-1,0 0 1,0-1 0,-1 1 0,1 0 0,0-1 0,0 1-1,0 0 1,0 0 0,-1-1 0,1 1 0,0 0 0,0 0 0,-1-1-1,1 1 1,0 0 0,0 0 0,-1 0 0,1-1 0,0 1-1,-1 0 1,-1-1 144,0 1-1,0 0 1,0 0 0,-1 0-1,1 0 1,0 0-1,0 0 1,0 0 0,-2 1-1,-6 2 141,0 0 0,1 1-1,-1 0 1,1 1 0,0 0 0,0 0-1,0 1 1,1 0 0,-11 10 0,13-11-259,0 0 1,1 1 0,-1 0-1,1 1 1,1-1 0,-1 1-1,1 0 1,0 0 0,0 0 0,1 1-1,0-1 1,-3 13 0,6-19-53,-1 1 0,1 0 0,0 0 0,0 0 1,-1 0-1,1 0 0,0 0 0,1 0 0,-1-1 1,0 1-1,1 0 0,-1 0 0,1 0 0,-1 0 0,1 0 1,0-1-1,0 1 0,-1 0 0,1-1 0,1 1 1,-1-1-1,0 1 0,0-1 0,0 1 0,1-1 1,-1 0-1,1 0 0,-1 1 0,1-1 0,0 0 0,-1-1 1,1 1-1,0 0 0,0 0 0,-1-1 0,1 1 1,0-1-1,3 1 0,2 0-5,0 0 0,0-1-1,0 0 1,0 0 0,0 0 0,0-1-1,-1 0 1,1-1 0,8-2 0,-1-1-28,-1-1 0,0-1 1,0 1-1,-1-2 0,0 0 1,0-1-1,20-19 0,2-6-60,29-41 1,-42 49 73,-7 13 64,-14 13-56,0 0 1,0 0-1,0 0 1,0 0-1,0-1 0,0 1 1,0 0-1,0 0 1,0 0-1,1 0 1,-1 0-1,0 0 0,0 0 1,0 0-1,0 0 1,0 0-1,0 0 1,0 0-1,1 0 0,-1 0 1,0 0-1,0 0 1,0 0-1,0 0 1,0 0-1,0 0 0,1 0 1,-1 0-1,0 0 1,0 0-1,0 0 1,0 0-1,0 0 0,0 0 1,0 0-1,1 0 1,-1 0-1,0 0 1,0 0-1,0 1 0,0-1 1,0 0-1,0 0 1,0 0-1,0 0 1,0 0-1,0 0 1,1 0-1,-1 1 0,0-1 1,-4 26 101,2-17-186,0 3 16,0-1 0,1 1 0,1 0 0,-1 0 0,2 0-1,1 13 1,6 2-59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12371,'26'-11'5282,"42"-14"-3690,-53 19-1011,38-12 567,85-18 1,-104 30-966,1 1-1,0 2 0,59 2 1,-83 1-173,1 1 0,-1 1 0,0 0 0,0 1 0,17 5 0,-24-6-9,-1-1-1,1 1 0,0 0 0,-1 0 0,1 1 1,-1-1-1,1 1 0,-1-1 0,0 1 0,0 0 0,0 0 1,-1 1-1,1-1 0,-1 1 0,0-1 0,0 1 1,0-1-1,2 6 0,-3-3-1,0-1 1,0 1-1,0 0 1,-1 0-1,0 0 1,0 0-1,0 0 1,-1 0-1,0 0 1,0 0-1,-1 0 1,1 0-1,-1-1 1,-1 1-1,1-1 1,-1 1-1,0-1 1,0 0-1,-5 7 1,-8 9 9,-1 0 1,-38 35-1,55-55-8,-80 70 113,43-39 20,0 2 1,-32 40-1,65-70-114,1 0 0,0 0 0,1 0 0,-1 1 0,1-1 0,-1 1 1,1-1-1,1 1 0,-1 0 0,1 0 0,0 0 0,0 0 0,-1 6 0,2-9-17,1 1 0,-1 0 0,1-1 0,-1 1 0,1-1 0,0 1 0,0-1 0,0 1 0,0-1-1,0 0 1,1 1 0,-1-1 0,1 0 0,-1 0 0,1 0 0,0 0 0,0 0 0,0 0 0,0-1 0,0 1 0,0-1 0,1 1 0,-1-1 0,0 0 0,5 2-1,6 2-180,0-1 0,0 0 0,0-1 0,0 0 0,0-1 1,24 0-1,0-2-131,45-6 0,-22-1-73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20468,'-17'21'1729,"12"-8"-1249,8-8-160,14-7 240,5-8-760,1-3 424,-2-1-240,1-6-192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16764,'0'0'22,"0"0"0,0 0 1,0 0-1,0 0 1,0 0-1,0 0 0,0 0 1,0 0-1,0 0 1,0 0-1,1 0 0,-1 0 1,0 0-1,0 0 1,0 0-1,0 0 0,0 0 1,0-1-1,0 1 1,0 0-1,0 0 0,0 0 1,0 0-1,0 0 1,0 0-1,0 0 0,1 0 1,-1 0-1,0 0 1,0 0-1,0 1 0,0-1 1,0 0-1,0 0 1,0 0-1,0 0 0,0 0 1,0 0-1,0 0 0,0 0 1,0 0-1,0 0 1,0 0-1,0 0 0,1 0 1,-1 0-1,0 0 1,0 0-1,0 0 0,0 0 1,0 0-1,0 0 1,0 0-1,0 1 0,0-1 1,0 0-1,0 0 1,0 0-1,0 0 0,0 0 1,0 0-1,0 0 1,0 0-1,0 0 0,0 0 1,0 0-1,0 0 1,2 10 421,-1 16-147,-2 62 946,15 313 247,-13-389-1467,7 38 45,-7-46-61,0 0 1,0-1-1,0 1 0,0-1 1,1 0-1,-1 1 0,1-1 1,0 0-1,0 0 0,5 5 1,-7-7-7,0-1-1,0 0 1,1 1 0,-1-1 0,0 0 0,0 0 0,1 1-1,-1-1 1,0 0 0,1 0 0,-1 0 0,1 0 0,-1 1-1,0-1 1,1 0 0,-1 0 0,0 0 0,1 0 0,-1 0-1,1 0 1,-1 0 0,0 0 0,1 0 0,-1 0 0,1 0 0,-1 0-1,0 0 1,1 0 0,-1-1 0,1 1 0,-1 0 0,0 0-1,1 0 1,-1 0 0,0-1 0,1 1 0,-1 0 0,0 0-1,0-1 1,1 1 0,-1 0 0,0-1 0,0 1 0,1 0-1,-1-1 1,0 1 0,0 0 0,0-1 0,0 1 0,1-1 0,-1 1-1,0-1 1,5-19 36,-5 7-31,-1-1 1,0 1-1,0 1 1,-1-1-1,-1 0 1,0 0-1,-9-20 0,2 10 19,0 0-1,-2 2 1,-15-24-1,4 22 94,24 25-112,-1 0 1,1 0-1,0 0 1,0 0-1,0 0 0,1 0 1,-1 0-1,0-1 1,1 1-1,-1 0 1,1-1-1,0 1 1,-1-1-1,1 0 0,0 1 1,0-1-1,0 0 1,2 1-1,40 16-43,-28-14-162,0-1-1,-1 0 1,1-2-1,0 1 1,0-2-1,22-1 0,-12-2-48,0-1-1,0-1 1,27-9-1,3-6-210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7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43 13275,'-2'3'210,"1"0"1,-1 0-1,1-1 0,0 1 1,0 0-1,0 0 0,0 0 1,0 0-1,1 0 0,-1 1 1,1-1-1,0 0 0,0 0 1,0 0-1,0 0 0,1 0 1,-1 0-1,1 0 0,0 1 1,0-1-1,0-1 0,0 1 1,0 0-1,3 3 1,-2-1-10,0 0 0,1 0 0,0 0 0,0-1 0,0 1 1,1-1-1,0 0 0,-1 0 0,1 0 0,1-1 0,-1 1 1,0-1-1,7 3 0,-6-4-151,1 0 0,0-1 0,-1 0 1,1 0-1,0-1 0,0 1 0,-1-1 0,1 0 1,0-1-1,0 0 0,0 0 0,-1 0 0,1 0 0,0-1 1,-1 0-1,1 0 0,-1 0 0,0-1 0,0 0 1,8-6-1,5-3 21,-1-1 0,-1-1-1,0-1 1,16-19 0,-21 21-34,7-8 40,-17 23-62,0 0 1,-1 0-1,1 0 1,-1 0-1,1 0 1,-1 0-1,0-1 1,0 1 0,0 0-1,0 0 1,0 3-1,1 19 68,0-22-75,-1-1-1,1 1 1,0-1 0,0 1 0,0-1-1,0 1 1,0-1 0,0 0 0,0 0-1,1 0 1,-1 1 0,0-1 0,1 0 0,-1-1-1,1 1 1,-1 0 0,1 0 0,-1-1-1,1 1 1,-1 0 0,1-1 0,0 0-1,-1 1 1,1-1 0,0 0 0,-1 0-1,1 0 1,0 0 0,-1 0 0,1 0-1,3-1 1,5-1 4,1 0-1,-1 0 1,16-7 0,11-7-555,64-36 1,-65 32-171,-14 10-303,-16 11 176,-10 10-133,-13 15 268,6-13 421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16428,'-7'1'326,"1"0"1,0 0-1,0 0 1,0 1-1,0 0 1,0 0-1,0 0 1,0 1-1,0 0 1,-6 4-1,-1 2 337,0 0 0,-21 21-1,24-20-346,1 0 1,0 1-1,1 0 0,-14 23 0,20-30-256,0 1 1,0 0-1,0-1 1,1 1-1,-1 0 1,1 0-1,-1 7 1,2-9-39,0-1-1,0 1 1,0-1 0,1 0 0,-1 1 0,1-1-1,-1 0 1,1 1 0,0-1 0,-1 0 0,1 0-1,1 0 1,-1 0 0,0 1 0,0-2 0,3 4 0,-2-3-8,1 0 1,0 0-1,-1 0 1,1 0-1,0 0 1,0-1-1,0 1 1,0-1-1,0 0 1,1 0 0,-1 0-1,0-1 1,0 1-1,1-1 1,-1 0-1,0 1 1,1-1-1,-1-1 1,0 1-1,0 0 1,6-2 0,2-1-1,1 0 0,-1 0 1,0-1-1,19-10 1,-10 2 5,0-1 0,0 0 0,-1-2 0,-1 0 0,-1-1 0,0-1 0,-1 0 0,22-32 0,-24 26 23,-10 15 40,-9 26-13,0-3-85,1 0 0,0 0 0,1 0 1,0 0-1,1 1 0,1-1 0,1 1 0,0-1 1,1 1-1,3 19 0,-3-32-7,0 1 1,0-1-1,0 0 0,1 0 1,-1 0-1,1 0 1,0 0-1,0 0 0,0 0 1,0 0-1,0-1 0,1 1 1,-1-1-1,1 0 1,-1 0-1,1 0 0,0 0 1,0 0-1,0 0 0,0-1 1,0 0-1,0 1 0,0-1 1,1 0-1,-1 0 1,5 0-1,29-6-117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2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15883,'0'0'60,"1"0"-1,-1-1 1,1 1-1,-1 0 1,1 0-1,-1-1 1,1 1-1,-1 0 1,1 0-1,-1 0 1,1 0-1,-1 0 1,1 0-1,-1 0 1,1 0-1,-1 0 1,1 0-1,-1 0 1,1 0-1,-1 0 1,1 0-1,-1 0 1,1 0-1,-1 1 1,1-1-1,-1 0 1,1 0-1,-1 1 1,1-1-1,-1 0 1,1 1-1,-1-1 1,0 0-1,1 1 1,-1-1-1,0 1 1,1-1-1,-1 1 1,0-1-1,0 0 1,1 1-1,-1-1 1,0 1-1,0-1 1,0 1-1,0-1 1,1 2-1,3 29 893,-4-26-651,-3 202 2661,-1-136-2542,6 79 0,-2-143-389,1 0 1,0 0-1,0 0 0,1 0 0,4 11 0,-6-17-24,1 1 0,-1-1 1,1 0-1,0 0 0,0 0 1,-1 0-1,1 0 1,0 0-1,0 0 0,0 0 1,0 0-1,0 0 0,0 0 1,0 0-1,0-1 1,0 1-1,1 0 0,-1-1 1,0 1-1,0-1 0,1 1 1,-1-1-1,0 0 0,1 0 1,-1 1-1,0-1 1,1 0-1,-1 0 0,0 0 1,1 0-1,-1-1 0,0 1 1,1 0-1,1-1 1,2-1 15,0 0 1,0 0-1,1-1 1,-1 0-1,-1 0 1,1 0 0,0 0-1,-1-1 1,7-6-1,33-44 122,-29 34-91,22-26 94,-2-3-1,-2 0 0,39-80 1,-91 154-1610,-26 64-674,30-59 1443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13091,'7'16'636,"0"-1"1,1-1-1,1 1 0,1-2 1,19 24-1,-24-32-468,0 0 0,-1-1-1,2 0 1,-1 0 0,0 0 0,1-1-1,0 0 1,-1 0 0,1 0 0,0-1-1,1 1 1,-1-1 0,0-1-1,1 0 1,-1 0 0,1 0 0,10 0-1,-3-3-20,0 0 0,0-1 1,-1 0-1,1-1 0,-1 0 0,0-1 0,0-1 0,-1 0 0,0-1 0,0 0 1,0-1-1,13-11 0,4-7 75,0 0 1,-2-2 0,27-34 0,-9 7 33,-45 55-252,0-1 0,1 1 1,-1 0-1,0-1 0,0 1 1,1 0-1,-1-1 1,0 1-1,1 0 0,-1-1 1,0 1-1,1 0 0,-1 0 1,0-1-1,1 1 1,-1 0-1,0 0 0,1 0 1,-1 0-1,1-1 0,-1 1 1,0 0-1,1 0 0,-1 0 1,1 0-1,-1 0 1,1 0-1,-1 0 0,0 0 1,1 0-1,-1 0 0,1 0 1,-1 1-1,0-1 1,1 0-1,-1 0 0,1 0 1,-1 0-1,0 1 0,1-1 1,-1 0-1,0 0 1,1 1-1,-1-1 0,0 0 1,1 1-1,-1-1 0,0 0 1,0 1-1,1 0 0,5 23 93,-5-15-92,0-6-9,-1 1 1,1-1 0,0 0 0,0 1 0,1-1-1,-1 0 1,1 0 0,-1 0 0,1 0-1,0-1 1,0 1 0,0 0 0,1-1-1,-1 1 1,1-1 0,-1 0 0,1 0 0,0 0-1,0 0 1,-1 0 0,1-1 0,1 1-1,-1-1 1,0 0 0,0 0 0,0 0-1,1 0 1,-1 0 0,1-1 0,-1 0 0,0 1-1,1-1 1,-1-1 0,1 1 0,-1 0-1,0-1 1,7-1 0,16-6-161,-1-1 0,0-1 1,0 0-1,37-25 0,-37 21-239,-1 1 0,2 1 0,51-17 0,-75 28 352,1 1-1,0-1 1,-1 0 0,1 1 0,0 0 0,0-1-1,0 1 1,0 0 0,-1 1 0,1-1-1,0 0 1,0 1 0,-1 0 0,1-1 0,0 1-1,0 0 1,-1 0 0,1 1 0,2 1 0,-1 0 17,0 1 0,-1 0 0,1 0 1,-1 0-1,0 1 0,0-1 0,-1 1 1,1-1-1,1 6 0,2 0 91,0 0-1,0-1 1,11 13-1,13 19 74,3 16-7,32 75 1,-54-104 55,0 0 0,-2 1 0,-2 1 0,9 59 0,-15-80-46,-1-1 0,0 0 1,0 0-1,-1 1 0,0-1 0,-1 0 1,0 0-1,-3 11 0,4-17-82,0-1 0,1 1 0,-1 0 0,0 0 0,0 0-1,0-1 1,-1 1 0,1 0 0,0-1 0,-1 1 0,1-1 0,0 1 0,-1-1-1,0 0 1,1 0 0,-1 1 0,0-1 0,0-1 0,1 1 0,-1 0-1,0 0 1,0-1 0,0 1 0,0-1 0,0 1 0,0-1 0,0 0 0,0 0-1,0 0 1,0 0 0,0 0 0,0 0 0,0-1 0,0 1 0,0-1 0,0 1-1,0-1 1,-3-1 0,-3-2 39,0 0 0,1-1 0,0 1-1,-1-2 1,1 1 0,1-1 0,-1 0 0,1 0 0,0-1 0,-7-10-1,3 2-62,0 0-1,1 0 0,1-1 0,-8-20 0,14 31-58,0 0-1,0 0 1,1 0 0,0 0-1,0 0 1,0 0 0,0 0-1,1 0 1,0 0 0,0 0-1,0 0 1,1-1 0,0 1-1,0 0 1,0 0 0,1 0-1,-1 1 1,1-1 0,0 0-1,0 0 1,1 1 0,0 0-1,-1-1 1,1 1 0,1 0-1,-1 0 1,1 1 0,5-6 0,6-5-261,-1 0 1,-1-1-1,0 0 0,-1-1 1,-1-1-1,0 0 1,-1-1-1,10-24 1,0-23-241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19844,'-13'-2'1593,"7"2"-1449,5-2-648,5-4 1216,5-4-432,1 1-240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19124,'1'1'89,"0"0"-1,0 0 1,0 0-1,-1-1 1,1 1-1,0 0 1,-1 0-1,1 1 1,0-1-1,-1 0 1,0 0-1,1 0 1,-1 0-1,0 0 1,1 0-1,-1 1 1,0-1-1,0 0 1,0 2-1,2 8 145,1-3-146,0 0 0,0-1 0,0 0-1,1 1 1,0-1 0,0-1 0,1 1 0,-1-1-1,2 1 1,-1-1 0,1-1 0,0 1 0,11 7-1,-12-9-100,0-2-1,0 1 1,0-1-1,1 1 1,-1-1-1,1-1 1,0 1-1,-1-1 1,1 0 0,0 0-1,0-1 1,0 0-1,-1 0 1,1 0-1,0-1 1,0 1-1,0-2 1,-1 1-1,10-3 1,8-7-26,-20 9 32,0 0-1,0 0 0,1 1 1,-1-1-1,0 1 1,1 0-1,-1 0 1,1 0-1,-1 0 1,1 1-1,-1 0 1,7-1-1,-9 2 5,1-1 0,-1 1 1,0 0-1,0-1 0,0 1 0,0 0 0,0-1 0,0 1 1,0 0-1,0 0 0,0 0 0,0 0 0,0 0 0,0 0 1,0 0-1,-1 1 0,1-1 0,-1 0 0,1 0 0,-1 0 1,1 1-1,-1-1 0,0 0 0,1 1 0,-1 1 0,3 42-38,-2-36 35,0 27-20,1 251-149,-4-218 450,-4 0 1,-17 79-1,16-117 90,-14 41-1,17-63-246,1 0-1,-2 0 0,1-1 0,-1 1 0,0-1 0,-1 0 0,1-1 0,-12 12 0,15-17-99,1-1 0,-1 1-1,1-1 1,-1 0 0,1 0-1,-1 0 1,0 0 0,0 0 0,0 0-1,1 0 1,-1 0 0,0-1-1,0 1 1,0-1 0,0 1 0,0-1-1,0 0 1,0 0 0,0 0-1,0 0 1,0 0 0,-1 0 0,1-1-1,0 1 1,0-1 0,1 1-1,-1-1 1,0 0 0,0 1 0,0-1-1,0 0 1,1-1 0,-1 1-1,0 0 1,1 0 0,-1-1 0,1 1-1,-1-1 1,-1-2 0,-3-4 47,0 0 0,0-1 1,1 0-1,0 0 0,1 0 1,-6-15-1,2-1-269,1 0-1,1 0 1,1-1 0,1 0 0,1 0-1,2-1 1,3-47 0,-1 60 62,1 0 1,0-1 0,1 1-1,1 0 1,0 0-1,1 1 1,1-1-1,0 1 1,0 0 0,2 0-1,-1 1 1,2 0-1,-1 1 1,2 0 0,17-17-1,0 8-374,1 0 0,0 3 0,2 0 0,45-18-1,-4 5-283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49:3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21 357 16452,'-1'-13'1152,"2"-5"1242,0 18-2323,-1 0 1,1-1-1,-1 1 1,1 0-1,-1 0 1,1-1-1,0 1 1,-1 0-1,1 0 1,-1 0-1,1 0 1,0 0-1,-1 0 1,1 0-1,0 0 1,-1 0-1,1 0 1,-1 0-1,1 0 1,0 1-1,-1-1 1,1 0-1,-1 0 1,1 1-1,-1-1 1,1 0-1,-1 1 1,1-1-1,-1 0 1,1 1-1,5 2-1,0-1 0,1 0-1,-1-1 1,0 1 0,1-1 0,-1-1-1,1 1 1,-1-1 0,1 0 0,-1 0 0,1-1-1,-1 0 1,0 0 0,1-1 0,10-3-1,-9 2-42,-1 0-1,1 0 0,-1-1 1,0 0-1,0 0 1,0-1-1,-1 0 0,1 0 1,-1 0-1,0-1 0,-1 0 1,7-7-1,-11 11-4,0 0-1,0 0 1,1 1 0,-1-1-1,-1 0 1,1 0 0,0 0-1,0 0 1,-1 0 0,1 0-1,-1 0 1,0 0 0,0 0-1,1 0 1,-1 0 0,0-1-1,-1 1 1,1 0 0,0 0-1,-1 0 1,1 0 0,-1 0-1,0 0 1,-1-2 0,1 2 0,0 0 0,-1 0 0,1 1 0,-1-1 0,0 1 1,1-1-1,-1 1 0,0 0 0,0 0 0,0 0 0,0 0 1,0 0-1,0 0 0,0 0 0,0 1 0,0-1 0,0 1 1,0-1-1,-1 1 0,1 0 0,0 0 0,0 0 0,-4 1 1,-2 0 0,1 0 0,-1 1 1,1 0-1,0 1 1,0-1-1,0 1 0,0 1 1,0-1-1,1 1 0,0 1 1,0-1-1,0 1 1,0 0-1,0 0 0,1 1 1,0-1-1,-4 8 0,-2 1-26,1 1-1,1 0 1,0 1-1,1 0 1,1 1-1,-6 19 1,10-25-48,0 1-1,0-1 1,1 1 0,1 0 0,0 0 0,0 0 0,3 21 0,-2-30-21,0 1 0,1-1 0,0 1 0,-1-1 0,2 1 0,-1-1 0,0 0 0,1 1 0,-1-1 0,1 0 0,0 0 0,0 0 0,0 0 1,0 0-1,1-1 0,-1 1 0,1-1 0,0 0 0,-1 1 0,1-1 0,0 0 0,1-1 0,-1 1 0,0 0 0,0-1 0,1 0 0,-1 0 0,0 0 0,7 1 0,-2-1-104,1 0-1,0-1 1,0 0-1,0 0 0,0-1 1,-1-1-1,1 1 0,9-4 1,2-1-109,-1-2 0,27-13 0,23-18-498</inkml:trace>
  <inkml:trace contextRef="#ctx0" brushRef="#br0" timeOffset="1">637 216 14339,'0'0'77,"-1"-1"-1,1 1 1,0-1 0,-1 1-1,1 0 1,-1-1-1,1 1 1,-1 0 0,0-1-1,1 1 1,-1 0 0,1 0-1,-1 0 1,0-1 0,1 1-1,-1 0 1,1 0-1,-1 0 1,0 0 0,1 0-1,-1 0 1,0 0 0,1 0-1,-1 0 1,0 0-1,1 1 1,-1-1 0,1 0-1,-1 0 1,1 1 0,-1-1-1,0 0 1,1 1 0,-1-1-1,1 0 1,-1 2-1,-24 15 297,23-15-166,-19 14 389,1 2-1,0 0 0,2 1 0,0 1 0,1 1 0,1 1 0,-24 41 0,38-59-559,0-1-1,1 1 0,-1-1 0,1 1 1,0 0-1,0-1 0,1 1 0,-1 0 0,1 0 1,-1 0-1,1-1 0,1 5 0,-1-7-28,0 0 1,1 0-1,-1 0 0,0 0 0,1 0 1,-1 0-1,1 0 0,-1 0 0,1 0 0,0-1 1,-1 1-1,1 0 0,0 0 0,-1-1 1,1 1-1,0 0 0,0-1 0,1 2 1,0-2-9,0 1 1,0 0 0,0-1 0,0 1-1,1-1 1,-1 1 0,0-1 0,0 0-1,0 0 1,1 0 0,2-1 0,17-3-82,0-1 0,-1-1 0,39-15 1,-41 13 20,0 1 0,0 0 1,0 2-1,1 0 0,30-2 1,-45 7 79,-1 0 0,1 0-1,-1 0 1,1 1 0,-1 0 0,0 0 0,1 0 0,-1 0 0,0 1 0,0 0 0,0 0 0,0 0-1,0 0 1,-1 0 0,1 1 0,0 0 0,-1 0 0,0 0 0,0 0 0,0 0 0,0 0 0,0 1-1,-1 0 1,1-1 0,-1 1 0,0 0 0,0 0 0,-1 0 0,1 1 0,-1-1 0,0 0 0,0 0-1,0 1 1,0 4 0,-1-8 14,0 0 0,0 0 0,0-1 0,0 1-1,0 0 1,0 0 0,0 0 0,0 0 0,1 0-1,-1 0 1,0-1 0,1 1 0,-1 0 0,0 0 0,1 0-1,-1-1 1,1 1 0,-1 0 0,2 1 0,-1-3-20,-1 1 1,1 0 0,-1 0 0,1-1-1,-1 1 1,1 0 0,-1-1-1,1 1 1,-1-1 0,1 1 0,-1 0-1,0-1 1,1 1 0,-1-1 0,0 1-1,1-1 1,-1 1 0,0-1-1,0 0 1,1 1 0,-1-1 0,15-45 156,-13 42-132,8-40-298,-2 1 0,5-77-1,-12 101-29,0 18 247,-1 0 1,0 0-1,0 0 0,0 0 0,1 0 0,-1 0 0,1 0 0,-1 0 1,1 0-1,-1 0 0,1 0 0,-1 0 0,1 0 0,0 0 0,0 0 0,-1 0 1,1 1-1,0-1 0,0 0 0,0 1 0,0-1 0,0 0 0,0 1 1,0-1-1,2 0 0,32-5-571,-14 4 417,2-4 115,0 0 1,0-1 0,-1-1 0,0-1 0,35-19-1,-45 20 188,0 0 0,-1 0 0,0-1 0,0-1 0,0 1 0,-2-2-1,1 0 1,-1 0 0,-1 0 0,13-23 0,-20 32-62,0 0 0,0 0-1,-1 0 1,1 0 0,0-1 0,-1 1-1,1 0 1,-1 0 0,0-1 0,0-1-1,0 3-35,0 1 0,0 0 1,0 0-1,0 0 0,0-1 0,0 1 0,0 0 0,0 0 0,0 0 0,0-1 0,0 1 0,0 0 0,-1 0 0,1 0 1,0 0-1,0-1 0,0 1 0,0 0 0,0 0 0,0 0 0,-1 0 0,1 0 0,0 0 0,0-1 0,0 1 0,0 0 1,-1 0-1,1 0 0,0 0 0,0 0 0,0 0 0,0 0 0,-1 0 0,1 0 0,0 0 0,0 0 0,-1 0 0,-11 9 139,5-1-130,0 1 0,1-1 0,1 1 0,-1 1 0,2-1 0,-1 1 0,-3 12 0,2-4-30,1 0 1,0 0 0,-1 23 0,5-33 3,0-1 1,1 1 0,0-1 0,1 1-1,-1-1 1,1 1 0,1-1 0,-1 0-1,1 1 1,1-1 0,-1 0 0,7 12 0,-6-16 1,-1 0 1,0 0 0,1 0 0,0 0-1,0 0 1,0 0 0,0-1 0,0 1-1,0-1 1,1 0 0,-1 0 0,1 0-1,-1-1 1,1 1 0,0-1 0,-1 0-1,1 0 1,0 0 0,0 0 0,0-1-1,0 1 1,0-1 0,0 0 0,0 0-1,7-2 1,-3 1-3,0-1 0,0 0 0,0-1 0,0 1 0,-1-1 0,1-1 0,-1 0 0,10-6 0,2-3-42,29-28-1,-47 41 48,-1 0 0,0-1 1,0 1-1,0 0 0,1-1 0,-1 1 0,0 0 0,1 0 0,-1-1 0,0 1 1,1 0-1,-1 0 0,0-1 0,1 1 0,-1 0 0,0 0 0,1 0 1,-1 0-1,1 0 0,-1 0 0,0-1 0,1 1 0,-1 0 0,1 0 0,-1 0 1,0 0-1,1 0 0,-1 0 0,1 1 0,-1-1 0,0 0 0,1 0 1,-1 0-1,1 0 0,-1 0 0,0 1 0,1-1 0,-1 0 0,0 0 0,1 0 1,-1 1-1,0-1 0,1 0 0,-1 1 0,0-1 0,0 0 0,1 1 1,-1-1-1,0 0 0,0 1 0,0-1 0,1 0 0,-1 1 0,0-1 0,0 1 1,0-1-1,0 0 0,0 1 0,0-1 0,0 1 0,0-1 0,0 0 1,0 1-1,0-1 0,0 1 0,0-1 0,-1 42-105,1-26 65,-1-1-52,2 0 1,0 0-1,0 0 0,2 0 1,0 0-1,0-1 0,1 0 0,1 1 1,1-1-1,0-1 0,0 1 1,2-1-1,-1 0 0,2-1 0,0 0 1,16 18-1,15 9-752,-12-14-264,-2 2 1,46 60-1,-66-77 1014,0 0 1,0 0-1,-1 1 1,0 0-1,-1 0 1,0 0-1,0 0 0,-2 1 1,1-1-1,-1 1 1,-1 0-1,0 0 0,-2 21 1,0-17 245,-2-1 1,1 0 0,-2 0-1,-9 27 1,11-38-64,1 0 0,-1 0 1,0 1-1,0-1 0,0 0 1,-1-1-1,0 1 0,1 0 1,-1-1-1,0 0 1,-1 1-1,1-1 0,-1 0 1,1-1-1,-1 1 0,0-1 1,0 1-1,0-1 0,0 0 1,-7 2-1,7-4-11,-1 0 1,1 0-1,-1 0 0,1-1 0,-1 1 1,1-1-1,-1 0 0,1 0 1,0-1-1,-1 1 0,1-1 0,0 0 1,0 0-1,0-1 0,0 1 0,1-1 1,-1 0-1,1 0 0,-1 0 1,1 0-1,-3-5 0,-7-6 121,2-1 0,0 0 0,-15-29 0,18 30-138,1-1 1,0 0-1,1 0 0,1-1 1,0 0-1,2 0 0,-4-21 1,7 29-36,-1 0 0,1 0 0,0 0 0,1 0 1,0 0-1,0 0 0,1 0 0,-1 0 0,2 0 1,-1 1-1,1-1 0,1 1 0,-1 0 0,1 0 1,0 0-1,10-12 0,6 0-70,0 2-1,1 0 1,0 1-1,2 1 1,30-15-1,1-2-25,13-11 40,0-1-38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15675,'0'-1'85,"0"0"-1,0 0 1,0 0-1,1 1 1,-1-1-1,0 0 0,1 1 1,-1-1-1,1 0 1,-1 1-1,1-1 1,-1 0-1,1 1 0,-1-1 1,1 1-1,-1-1 1,1 1-1,0-1 1,-1 1-1,1 0 0,0-1 1,0 1-1,1-1 1,-2 2-24,1-1 0,0 1 1,-1-1-1,1 1 0,-1-1 0,1 1 1,-1-1-1,1 1 0,-1 0 0,0-1 1,1 1-1,-1 0 0,0-1 0,0 1 1,1 0-1,-1 0 0,0-1 1,0 1-1,0 1 0,5 46 1120,-5-46-1110,1 137 1095,6 87-722,-6-219-440,-1 0-5,1 0 0,-1-1 0,2 1 0,-1 0 0,1-1 0,0 1-1,0-1 1,4 9 0,-6-15-1,1 1 0,-1-1 0,0 1 0,0-1 0,0 0 0,1 1 0,-1-1-1,0 1 1,1-1 0,-1 0 0,0 1 0,1-1 0,-1 0 0,0 1 0,1-1 0,-1 0 0,0 0-1,1 1 1,-1-1 0,1 0 0,-1 0 0,1 0 0,-1 0 0,1 1 0,-1-1 0,1 0 0,-1 0-1,1 0 1,-1 0 0,0 0 0,2 0 0,-1-1-2,0 0 0,0 1-1,-1-1 1,1 0 0,0 0 0,0 1 0,-1-1-1,1 0 1,0 0 0,-1 0 0,1 0 0,-1 0 0,1-1-1,11-40-70,-3-20 17,2-121-1,-7 72 69,22 166-34,-23-49 20,0 0-1,0 0 0,0 0 1,1-1-1,0 0 1,0 0-1,1 0 1,-1 0-1,1-1 0,0 1 1,10 5-1,-10-7 10,0-1-1,0 0 1,0 0 0,0 0-1,0-1 1,1 1-1,-1-1 1,0-1 0,1 1-1,-1-1 1,0 0-1,1 0 1,-1-1 0,1 1-1,5-3 1,1 0 11,0-1 0,0 0-1,0-1 1,-1 0 0,0-1 0,0 0 0,0-1 0,-1 0-1,0-1 1,-1 0 0,1 0 0,-1-1 0,-1 0 0,9-13-1,-5 5 12,0 0-1,-2 0 1,0-1-1,-1 0 1,-1-1 0,-1 0-1,-1 0 1,5-22-1,-10 35-23,0-1 1,0 1-1,0-1 0,-1-8 0,0 15-3,0-1 0,0 0 0,0 0 0,0 0 0,0 1 0,0-1 0,0 0 0,0 0 0,0 0 0,-1 1 0,1-1 0,0 0 0,-1 0 0,1 1-1,0-1 1,-1 0 0,1 1 0,-1-1 0,1 0 0,-1 1 0,1-1 0,-1 1 0,1-1 0,-1 1 0,1-1 0,-1 1 0,0-1 0,1 1 0,-1 0-1,0-1 1,0 1 0,1 0 0,-1-1 0,0 1 0,0 0 0,1 0 0,-1 0 0,0 0 0,0 0 0,0 0 0,1 0 0,-1 0 0,0 0 0,0 0 0,0 0-1,1 1 1,-2-1 0,-3 2-1,1 0-1,-1 1 0,1-1 0,0 1 0,0 0 1,0 0-1,1 0 0,-1 0 0,1 1 1,0-1-1,-4 6 0,-29 47 53,33-50-42,-59 109 234,54-97-162,0 1-1,2-1 1,0 2-1,-5 28 1,10-45-65,1-1 0,-1 1 0,1 0 0,0-1 0,0 1 0,0 0 0,0-1 0,1 1 0,-1 0 0,1-1 0,0 1 0,-1 0 0,1-1 0,0 0 1,2 4-1,-2-5-7,1 1 0,-1-1 0,1 0 1,-1 0-1,1 0 0,-1 0 1,1 0-1,0 0 0,-1 0 0,1 0 1,0-1-1,0 1 0,0-1 1,0 1-1,0-1 0,-1 0 1,1 0-1,0 0 0,0 0 0,0 0 1,0 0-1,0 0 0,2-1 1,9-2-22,-1 1 0,0-1 0,0-1 0,-1 0 0,18-9 0,56-35-148,-64 34 43,2 1 0,0 0 0,34-11-1,-56 23 110,0 0-1,1 1 0,-1-1 0,0 1 1,0 0-1,0-1 0,1 1 0,-1 0 1,0 0-1,1 0 0,-1 0 0,0 0 1,0 0-1,1 0 0,-1 0 0,0 0 1,0 0-1,1 1 0,-1-1 0,0 1 1,0-1-1,0 1 0,1-1 0,-1 1 1,0 0-1,0-1 0,0 1 0,0 0 1,0 0-1,0 0 0,-1 0 0,1 0 1,0 0-1,0 0 0,-1 0 0,1 0 1,0 0-1,-1 0 0,1 1 0,-1-1 1,1 1-1,0 6 2,0 0 0,0-1 0,-1 1 0,0 0 0,-1 12 0,0-10 3,-9 74 70,6-62 16,0 0 1,2 1 0,1-1 0,3 43 0,-2-64-88,0 0 1,0 0-1,0 0 0,0 0 0,0 0 0,0 0 1,1 0-1,-1 0 0,0 0 0,1-1 0,-1 1 1,0 0-1,1 0 0,-1 0 0,1 0 0,0-1 1,-1 1-1,1 0 0,-1-1 0,1 1 0,0 0 1,1 0-1,-2-1-23,1 0-1,0 0 1,0 0 0,-1 0 0,1 0 0,0-1-1,0 1 1,-1 0 0,1 0 0,0-1-1,-1 1 1,1 0 0,0-1 0,-1 1-1,1-1 1,0 1 0,-1 0 0,1-1 0,-1 0-1,1 1 1,0-1 0,4-6-138,1 0 0,-2 0 0,8-12 0,8-20-94,0-5-91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7 210 16932,'0'1'90,"0"1"0,0-1 0,0 0 1,0 0-1,0 0 0,0 0 1,0 0-1,0 0 0,1 0 1,-1 0-1,1 1 0,-1-1 0,0 0 1,1 0-1,0-1 0,-1 1 1,1 0-1,0 0 0,-1 0 0,1 0 1,0 0-1,0-1 0,0 1 1,-1 0-1,1-1 0,0 1 0,0 0 1,1 0-1,1-1 29,0 0-1,-1 0 1,1-1 0,0 1-1,-1 0 1,1-1 0,-1 0-1,1 1 1,-1-1 0,1 0-1,-1 0 1,4-3 0,32-16 207,-2-3 0,-1-1 1,62-54-1,-92 74-334,0 1-1,-1-1-1,0 0 1,0 0 0,0 0-1,-1 0 1,1 0 0,-1-1-1,0 1 1,0-1 0,2-5-1,-5 9 9,0 0-1,1 1 1,-1-1-1,0 0 1,0 1-1,0-1 1,1 0-1,-1 0 1,0 1-1,0-1 1,0 0-1,0 0 1,0 1-1,0-1 1,-1 0-1,1 1 1,0-1-1,0 0 1,0 0-1,-1 1 1,1-1-1,0 0 1,-1 1-1,1-1 1,-1 0-1,1 1 1,-1-1-1,1 1 1,-1-1-1,1 1 1,-1-1-1,0 0 1,-1 0 1,-1 0 0,1 1 1,0-1-1,-1 0 0,1 1 1,-1-1-1,1 1 0,-1 0 0,1 0 1,-4 0-1,-6 1 26,1 1 0,-1 0 0,-16 6 0,12-2 23,0 0 0,0 2 1,1 0-1,1 0 0,-1 2 0,-15 13 1,21-16-19,1 0-1,-1 1 1,1 0 0,1 1 0,0 0 0,0 0 0,1 1-1,0-1 1,1 1 0,-6 13 0,10-19-21,-1 0-1,1-1 1,0 1 0,0 0-1,1-1 1,-1 1 0,1 0-1,0 0 1,0-1-1,0 1 1,0 0 0,1 0-1,-1 0 1,1-1 0,0 1-1,0 0 1,3 4 0,-2-4-7,0-1 0,1 0 0,-1 0 0,1-1 0,-1 1 0,1 0 0,0-1 0,0 0 1,0 0-1,0 1 0,1-2 0,-1 1 0,0 0 0,7 1 0,3 1-106,0-1 0,0-1 0,1 0 0,-1-1 0,1 0 0,-1-1 0,1-1 0,22-4 0,-8 0-43,0-3 0,45-17 1,-12-2-111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281 162 15539,'0'-1'107,"-1"-1"1,1 1-1,0 0 0,-1-1 0,1 1 0,0-1 1,-1 1-1,0-1 0,1 1 0,-1 0 0,0 0 0,0-1 1,1 1-1,-1 0 0,0 0 0,0 0 0,0 0 1,-1 0-1,1 0 0,0 0 0,-1-1 0,-1 1 9,1 0 0,-1 0 0,1 1-1,-1-1 1,0 0 0,1 1 0,-1 0 0,1 0-1,-1-1 1,0 1 0,-2 1 0,-3 0 77,1 0 1,-1 1 0,1 0 0,0 0-1,-1 1 1,1-1 0,-10 7-1,4 0-158,1 1 0,0 0-1,0 0 1,1 1 0,0 0-1,1 1 1,0 1 0,1 0 0,1 0-1,0 0 1,1 1 0,0 0-1,1 1 1,0-1 0,2 1-1,-1 0 1,2 0 0,-3 25-1,6-36-33,0-1-1,0 1 0,0 0 0,1-1 1,-1 1-1,1-1 0,0 1 1,0-1-1,0 1 0,1-1 1,-1 0-1,3 5 0,-3-7 1,1 1-1,-1-1 1,0 0-1,1 1 1,-1-1-1,1 0 0,-1 0 1,1 0-1,-1 0 1,1 0-1,0 0 1,0 0-1,-1 0 1,1-1-1,0 1 1,0-1-1,0 0 1,0 1-1,-1-1 0,1 0 1,0 0-1,0 0 1,0 0-1,0 0 1,4-2-1,2 0 3,0 0 0,0-1 1,-1 0-1,1-1 0,-1 0 0,1 0 0,-1 0 0,0-1 0,7-6 0,56-55 90,-70 65-91,32-34 174,-1-2 0,-2-1 0,-2-1 1,-1-1-1,-2-2 0,22-54 0,-43 91-100,-2 0-1,1 0 1,-1 1-1,1-1 1,-1 0-1,0-8 1,-1 12-70,0 1-1,0 0 1,0 0 0,0 0 0,0 0 0,0 0 0,0-1 0,0 1 0,0 0 0,0 0 0,0 0 0,0 0 0,0 0-1,0-1 1,0 1 0,0 0 0,0 0 0,0 0 0,0 0 0,0 0 0,0-1 0,0 1 0,0 0 0,-1 0-1,1 0 1,0 0 0,0 0 0,0 0 0,0 0 0,0 0 0,0-1 0,0 1 0,-1 0 0,1 0 0,0 0 0,0 0-1,0 0 1,0 0 0,0 0 0,-1 0 0,1 0 0,0 0 0,0 0 0,0 0 0,0 0 0,0 0 0,-1 0 0,1 0-1,0 0 1,0 0 0,0 0 0,0 0 0,0 0 0,-1 0 0,1 0 0,0 0 0,0 0 0,0 1 0,-15 17 191,2 5-170,1 1 0,2 0 0,0 0 0,1 1 0,2 0 1,1 0-1,0 1 0,2 0 0,-1 29 0,5-48-24,0-1 0,0 1 0,1 0 0,-1-1 0,1 1 0,1 0 0,-1-1 0,1 0 0,4 9 0,-5-13-2,0 0 0,0-1 0,0 1 1,1 0-1,-1 0 0,0-1 0,1 1 1,-1-1-1,1 0 0,0 1 0,-1-1 1,1 0-1,0 0 0,0 0 0,0 0 0,0 0 1,-1 0-1,1-1 0,1 1 0,-1 0 1,0-1-1,0 0 0,0 0 0,0 1 1,0-1-1,0 0 0,0-1 0,0 1 1,0 0-1,0-1 0,1 1 0,2-2 1,4-1 0,0-1 1,-1 0-1,1-1 1,-1 0-1,0 0 1,0-1 0,0 0-1,-1 0 1,0 0-1,0-1 1,8-11-1,6-9-36,31-53 0,-31 37-62,-17 37-28,-10 26 43,3-13 77,-7 27-15,-8 54 1,16-75 28,1-1 1,0 1 0,0 0 0,2 0 0,0 0-1,0 0 1,5 18 0,-6-28-6,1-1 1,0 1-1,0-1 0,0 1 1,0-1-1,0 1 0,0-1 1,1 0-1,-1 0 0,1 0 1,0 0-1,-1 0 0,1 0 0,0 0 1,0 0-1,0-1 0,1 1 1,-1-1-1,0 1 0,5 1 1,-3-2 0,0-1 1,0 1 0,0 0 0,0-1 0,0 0-1,-1 0 1,1 0 0,0-1 0,0 1 0,0-1-1,0 0 1,5-2 0,9-4 18,-1-1 0,0 0-1,-1-2 1,22-15 0,-5 3-13,-2-2 0,-1-2 0,-1 0 0,-2-2 0,0-1 0,28-40 0,-54 68-16,0-1 1,0 1-1,0-1 0,0 0 0,0 1 0,-1-1 0,1 0 0,0 0 1,-1 0-1,1-3 0,-1 5 2,0 0 1,0-1-1,0 1 1,0 0 0,0 0-1,0-1 1,0 1-1,-1 0 1,1 0-1,0 0 1,0-1 0,0 1-1,0 0 1,0 0-1,-1 0 1,1-1-1,0 1 1,0 0-1,0 0 1,-1 0 0,1 0-1,0 0 1,0 0-1,-1 0 1,1-1-1,0 1 1,0 0-1,-1 0 1,1 0 0,0 0-1,0 0 1,-1 0-1,1 0 1,0 0-1,0 0 1,-1 0-1,1 0 1,0 0 0,0 1-1,-1-1 1,1 0-1,0 0 1,-4 1-6,1 1-1,0-1 1,0 1 0,0-1 0,0 1-1,0 0 1,0 1 0,0-1 0,1 0-1,-4 4 1,-5 8 18,0 0 1,0 2-1,1-1 0,-12 28 0,18-35 3,1 0-1,0 0 0,0 0 1,1 1-1,0-1 0,0 0 1,1 1-1,0 0 0,1-1 1,0 1-1,0-1 0,2 11 1,-1-15-10,-1-1 0,1 0 1,0 0-1,0 1 1,1-1-1,-1 0 0,1 0 1,-1-1-1,1 1 1,0 0-1,0 0 0,1-1 1,-1 1-1,0-1 1,1 0-1,-1 0 0,1 0 1,0 0-1,0 0 0,-1 0 1,1-1-1,1 0 1,-1 1-1,0-1 0,0 0 1,0 0-1,6 0 1,-3 0-67,1-1 0,-1 0 0,0-1 0,0 1 1,0-1-1,0 0 0,0-1 0,0 0 0,-1 0 0,1 0 1,0 0-1,-1-1 0,1 0 0,7-6 0,-4 3 10,-1-1-1,0-1 0,0 0 0,-1 0 0,0 0 0,0-1 0,8-15 1,6-25-235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19180,'-24'-13'1536,"11"10"-1208,7 3-336,16 3 577,9-3-33,4-3-312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7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16516,'-3'17'1248,"3"3"-1256,5 6-448,6 1 408,13-1-128,10-2-200,22-10-145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1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19 15451,'0'0'64,"0"-1"0,0 1 0,0-1 0,0 1 0,1-1 0,-1 1 0,0-1-1,0 1 1,0-1 0,0 1 0,0-1 0,0 1 0,0-1 0,0 1 0,0-1 0,-1 1-1,1-1 1,0 1 0,0-1 0,0 1 0,0-1 0,-1 1 0,1-1 0,0 1 0,-1-1-1,1 1 1,0 0 0,-1-1 0,1 1 0,0 0 0,-1-1 0,1 1 0,-1 0 0,1-1 0,-1 1-1,1 0 1,-1-1 0,-2 1 88,1-1 0,-1 1 0,1 0 1,-1-1-1,1 1 0,-1 0 0,1 1 0,-5 0 0,-6 1 429,1 1-1,-21 8 1,-15 10-229,0 3 1,2 2-1,1 2 0,-57 45 1,97-66-489,13-5 50,21-8-36,-23 5 84,24-4-96,0 0 0,0 2 0,41 1 1,-58 2 106,0 1 0,0 1 0,1 0 0,-1 0 0,-1 1 0,1 1 1,0 0-1,-1 1 0,0 0 0,14 9 0,-22-12 36,-1 0 0,0 0 0,0 0-1,-1 1 1,1-1 0,0 1 0,-1 0 0,0 0 0,1 0-1,-1 0 1,0 0 0,-1 0 0,1 1 0,0-1-1,-1 1 1,0-1 0,0 1 0,0-1 0,0 1-1,0 6 1,-1-4 46,-1-1 0,1 1 0,-1-1 0,0 1 0,-1-1 0,1 0-1,-1 1 1,0-1 0,0 0 0,-1 0 0,0 0 0,1-1 0,-7 8 0,0-1 99,0 1 1,-2-2 0,1 1-1,-1-1 1,-1-1-1,0 0 1,0-1 0,-1 0-1,0-1 1,0 0-1,0-1 1,-21 6 0,31-11-197,-1 0 1,1 0-1,0-1 1,0 0-1,-1 1 1,1-1 0,0 0-1,-1-1 1,1 1-1,0 0 1,-5-2-1,7 1 10,0 1 0,0-1 0,0 1-1,0-1 1,0 1 0,0-1 0,0 0-1,1 1 1,-1-1 0,0 0 0,0 0-1,1 0 1,-1 1 0,1-1 0,-1 0-1,1 0 1,-1 0 0,1 0 0,-1 0-1,1 0 1,0 0 0,0 0 0,-1 0-1,1 0 1,0 0 0,0 0 0,0 0-1,0-1 1,0 1 0,0 0 0,1 0-1,-1 0 1,0 0 0,0 0 0,1 0-1,-1 0 1,1 0 0,0-1 0,12-22-341,12-6-117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18196,'-4'0'174,"0"0"-1,0-1 1,-1 2-1,1-1 1,0 0 0,0 1-1,0 0 1,0-1 0,0 2-1,0-1 1,0 0-1,1 1 1,-1 0 0,0 0-1,1 0 1,-1 0-1,1 0 1,-5 5 0,-3 3 57,0 0 0,0 0 0,-15 22 0,19-24-233,1 1-1,0-1 0,1 1 1,-8 18-1,13-26-1,-1 0 0,1-1 0,0 1-1,-1 0 1,1 0 0,0 0 0,0 0 0,-1 0-1,1 0 1,0 0 0,0 0 0,0 0 0,0 0-1,0 0 1,0 0 0,1 0 0,-1 0 0,0 0-1,0 0 1,1 0 0,-1 0 0,1 0-1,-1 0 1,0-1 0,1 1 0,0 0 0,-1 0-1,1 0 1,0-1 0,-1 1 0,1 0 0,0-1-1,0 1 1,-1 0 0,1-1 0,0 1 0,0-1-1,0 0 1,0 1 0,0-1 0,0 0 0,0 1-1,0-1 1,0 0 0,0 0 0,0 0 0,1 0 0,4 0-18,-1 0 1,0 0 0,0 0 0,0-1 0,0 0 0,0 0-1,0-1 1,6-2 0,23-13-109,-1-2 1,57-43-1,-63 43 84,-25 17 39,1 0 0,-1 1-1,0-1 1,1 1 0,-1 0-1,1-1 1,-1 1 0,1 0-1,0 1 1,3-2 0,-6 2 6,1 1 0,0-1 0,0 0 1,-1 0-1,1 1 0,0-1 0,0 0 1,-1 0-1,1 1 0,0-1 0,-1 1 1,1-1-1,-1 1 0,1-1 1,-1 1-1,1-1 0,-1 1 0,1 0 1,-1-1-1,1 1 0,-1 0 0,1-1 1,-1 1-1,0 0 0,0-1 0,1 1 1,-1 0-1,0 0 0,0-1 1,0 1-1,0 0 0,0 0 0,0-1 1,0 1-1,0 0 0,0 0 0,0 0 1,0 0-1,-3 38 14,2-30 27,1 1 1,-1-1-1,2 17 1,0-25-31,-1-1 1,0 1-1,0 0 1,0-1 0,0 1-1,0 0 1,1-1-1,-1 1 1,0 0-1,1-1 1,-1 1 0,0-1-1,1 1 1,-1-1-1,1 1 1,-1-1-1,1 1 1,-1-1 0,1 1-1,-1-1 1,1 1-1,-1-1 1,1 0-1,0 1 1,-1-1 0,2 1-1,0-1 11,0 0-1,-1 0 1,1 0 0,0 0-1,-1 0 1,1 0-1,0-1 1,-1 1 0,1 0-1,3-2 1,4-2 57,-1 0 1,1-1-1,8-6 1,-16 10-69,36-24 182,-17 9-277,1 2-1,1 1 1,0 0 0,0 2-1,41-15 1,-60 25 40,-1 0 1,1 1-1,0-1 0,0 1 1,0-1-1,0 1 1,0 0-1,0 0 0,0 1 1,0-1-1,0 1 1,0-1-1,-1 1 0,1 0 1,5 2-1,-6-2 4,0 1 0,0-1 0,0 1 0,0 0 0,0 0 0,0 0 0,-1 0 0,1 0 0,-1 0 0,1 0 0,-1 0 0,0 1 0,0-1 0,2 4 0,0 7-38,-1 1 0,0-1 0,0 0-1,-1 1 1,-2 20 0,1-15 172,0-16-60,0 1 1,0-1-1,0 0 0,1 1 1,-1-1-1,1 1 1,0-1-1,0 0 0,0 0 1,3 6-1,-3-8-15,0 0 0,0 0 0,0 0 0,-1 0 0,1 0 0,0-1 0,0 1 0,0-1 0,0 1 0,0 0-1,1-1 1,-1 0 0,0 1 0,0-1 0,0 0 0,0 1 0,0-1 0,1 0 0,-1 0 0,0 0 0,0 0 0,0 0 0,0 0-1,1 0 1,-1-1 0,0 1 0,0 0 0,0-1 0,0 1 0,0 0 0,1-1 0,-1 0 0,0 1 0,1-2 0,19-10 119,-1 0 0,0-2 0,19-16 1,-24 17-233,1 0 1,0 2-1,1 0 0,0 0 1,28-11-1,-42 21 58,0 0 0,-1 0 1,1 1-1,0-1 0,0 0 1,0 1-1,0 0 0,-1 0 0,1 0 1,0 0-1,0 0 0,0 0 0,0 1 1,0-1-1,0 1 0,2 1 1,-3-1 13,0 0 1,0 1-1,0-1 0,0 1 1,0-1-1,-1 1 1,1 0-1,0 0 1,-1 0-1,0-1 1,1 1-1,-1 1 1,0-1-1,0 0 1,0 0-1,0 0 1,-1 0-1,1 1 1,0 3-1,1 11 116,-1 0 0,0 0 0,-1 0 0,-1 0 0,-5 27-1,5-33-20,1-29 433,0-6-441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41 13659,'-5'8'285,"1"-1"1,0 1-1,0 0 1,1 0-1,0 1 1,-3 10-1,-8 57 423,7-35 112,-13 61 59,-45 261 716,90-445-1094,1-7-320,37-88-1,-40 122-79,3 1-1,55-84 1,-73 126-155,1 0-1,0 1 0,1 0 1,14-12-1,-21 20 37,-1 1-1,1-1 1,0 1 0,0 0-1,1 0 1,-1 0 0,0 1-1,1-1 1,-1 1 0,1-1 0,-1 1-1,1 0 1,0 1 0,0-1-1,-1 0 1,1 1 0,0 0-1,0 0 1,-1 0 0,1 1-1,4 0 1,-7 0 2,1-1 0,-1 1 0,0-1 1,0 1-1,0 0 0,0 0 0,0 0 0,0 0 0,0-1 1,0 1-1,0 1 0,0-1 0,0 0 0,0 0 0,-1 0 1,1 0-1,0 0 0,-1 1 0,1-1 0,-1 0 0,0 1 1,1-1-1,-1 0 0,0 1 0,0-1 0,0 0 0,0 1 1,0-1-1,0 0 0,0 1 0,0-1 0,0 0 0,-1 1 1,0 2-1,-2 4 17,1 1 1,-1-1 0,-1 1 0,-4 7 0,-13 21 257,-1-1 1,-1-1 0,-3-1-1,0-2 1,-2 0 0,-53 45-1,49-55-412,32-22 141,0 0 0,-1 1-1,1-1 1,0 0 0,-1 0 0,1 0 0,-1 1 0,1-1-1,0 0 1,-1 0 0,1 0 0,-1 0 0,1 0 0,0 0-1,-1 0 1,1 0 0,-1 0 0,1 0 0,-1 0 0,1 0-1,0 0 1,-1 0 0,1 0 0,-1-1 0,1 1 0,0 0-1,-1 0 1,1 0 0,0-1 0,-1 1 0,1 0 0,0 0-1,-1-1 1,1 1 0,0 0 0,0-1 0,-1 1 0,1 0-1,0-1 1,0 1 0,-1 0 0,1-1 0,0 1 0,0-1-1,0 0 1,0-19-107,11-21-104,10-9-97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 14163,'19'-10'1536,"-8"8"-1080,-11 17-63,-7 8 887,-12 8-424,-2 6-112,-4 11-248,1 3-104,0 4-96,2-2-152,12-10-664,7-7-184,15-16 552,8-7-144,9-13-120</inkml:trace>
  <inkml:trace contextRef="#ctx0" brushRef="#br0" timeOffset="1">238 251 13747,'0'3'123,"0"1"0,0-1 0,0 0 1,0 0-1,1 1 0,-1-1 0,1 0 0,0 0 0,0 0 1,0 1-1,0-1 0,0 0 0,1-1 0,-1 1 1,1 0-1,0 0 0,0-1 0,0 1 0,0-1 0,0 1 1,1-1-1,-1 0 0,1 0 0,0 0 0,-1 0 0,1-1 1,0 1-1,0-1 0,0 1 0,0-1 0,0 0 0,0 0 1,0-1-1,1 1 0,-1 0 0,0-1 0,0 0 0,7 0 1,4 0 81,0-1 0,0 0 0,0-1 0,0-1 0,0 0 0,0-1 1,0 0-1,-1-1 0,0-1 0,0 0 0,0 0 0,-1-2 0,0 1 0,-1-2 1,15-12-1,-23 18-168,0 0 0,0-1 1,-1 1-1,1 0 0,-1-1 1,4-7-1,-6 11-36,0-1 1,0 1-1,1-1 0,-1 1 1,0-1-1,0 1 0,0-1 0,1 0 1,-1 1-1,0-1 0,0 1 1,0-1-1,0 1 0,0-1 0,0 0 1,0 1-1,0-1 0,-1 1 1,1-1-1,0 1 0,0-1 0,0 0 1,-1 1-1,1-1 0,0 1 1,0-1-1,-1 1 0,1-1 0,0 1 1,-1 0-1,1-1 0,-1 1 1,1-1-1,-1 1 0,1 0 0,-1-1 1,1 1-1,-1 0 0,1 0 1,-1-1-1,1 1 0,-1 0 0,1 0 1,-1 0-1,0 0 0,1-1 1,-1 1-1,1 0 0,-1 0 0,1 0 1,-1 0-1,0 1 0,1-1 1,-1 0-1,1 0 0,-1 0 0,-5 1-8,0 0-1,1 1 0,-1-1 0,0 1 0,1 0 1,0 0-1,0 1 0,0 0 0,0 0 0,0 0 0,0 0 1,1 1-1,-9 8 0,-2 3-12,1 1 0,-18 25 0,24-29 17,0 1 0,0 0 0,-9 23 1,15-31-5,0 0 1,0 0-1,1 0 1,0 0-1,0 0 1,0 0 0,0 0-1,1 0 1,0 0-1,0 0 1,1 0-1,-1 0 1,1 0-1,2 8 1,-2-11-5,0 0-1,0 0 1,0 0-1,0-1 1,0 1-1,0 0 1,1-1 0,-1 1-1,1 0 1,-1-1-1,1 0 1,-1 1-1,1-1 1,0 0-1,0 0 1,-1 0 0,1 0-1,0 0 1,2 0-1,1 0 5,-1 0 0,0 0-1,0-1 1,0 1 0,0-1 0,1 0-1,-1 0 1,0-1 0,5 0 0,29-10-81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55 16676,'0'-3'166,"-1"0"1,1 1-1,-1-1 1,0 1 0,0-1-1,0 1 1,0-1-1,0 1 1,-1-1-1,1 1 1,-1 0 0,1 0-1,-1 0 1,0 0-1,0 0 1,0 0 0,0 0-1,0 1 1,0-1-1,0 1 1,-1 0 0,1-1-1,0 1 1,-1 0-1,1 0 1,-1 0 0,0 1-1,1-1 1,-1 1-1,0-1 1,1 1 0,-1 0-1,-3 0 1,-8 1 160,-1 0 0,0 0 0,1 1 1,-26 8-1,14-3-525,0 2 1,1 0-1,0 2 0,0 1 1,-22 15-1,46-27 170,1 0 0,-1 0-1,1 1 1,-1-1 0,1 0-1,-1 0 1,1 1 0,-1-1 0,1 0-1,0 1 1,-1-1 0,1 1-1,0-1 1,-1 0 0,1 1 0,0-1-1,0 1 1,-1-1 0,1 1-1,0-1 1,0 1 0,0-1 0,0 1-1,-1 0 1,11 5-613,26-3-202,-30-3 771,-4 0 51,121 10-1097,-109-8 1061,-1 1 1,1 0 0,-1 0-1,0 2 1,0-1 0,23 14-1,-33-17 71,-1 1-1,1-1 1,-1 1-1,1 0 1,-1-1-1,0 1 0,0 1 1,1-1-1,-1 0 1,-1 0-1,1 1 1,0-1-1,-1 1 0,1-1 1,-1 1-1,0 0 1,0 0-1,0-1 1,0 1-1,0 0 0,0 0 1,-1 0-1,0 0 1,1 0-1,-1 0 1,0 0-1,-1 0 0,1 0 1,0 0-1,-1 0 1,0 0-1,0 0 1,1 0-1,-2-1 0,1 1 1,0 0-1,-1-1 1,1 1-1,-1-1 1,1 1-1,-1-1 0,-4 4 1,0 1 77,0-1 0,0 0 0,0 0 0,-1 0 0,0-1 0,0 0 1,0-1-1,-1 0 0,0 0 0,0 0 0,0-1 0,0 0 0,0 0 0,0-1 0,-1-1 1,1 1-1,-1-1 0,-17 0 0,24-1-99,0-1 0,-1 1 0,1 0 1,0-1-1,0 0 0,-1 1 0,1-1 0,0 0 1,0 0-1,0 0 0,0-1 0,0 1 0,0 0 1,-3-3-1,4 2 7,1 1 0,-1 0 0,0-1 0,0 1 1,0 0-1,1-1 0,-1 1 0,1-1 0,-1 1 1,1-1-1,0 1 0,-1-1 0,1 1 0,0-1 1,0 1-1,0-1 0,0 1 0,0-1 0,1 1 1,-1-1-1,0 1 0,1-1 0,-1 1 0,1-2 1,17-29-129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41 343 15707,'-2'26'1537,"-8"8"-1033,-1 0-216,2 8 432,2-5-368,6-10-1224,1-6 1040,7-16-392,0-5-192</inkml:trace>
  <inkml:trace contextRef="#ctx0" brushRef="#br0" timeOffset="0.49">84 10 12403,'4'-10'4529,"0"16"-3849,-4 10-352,-4-2-192,4 5 296,0-1-1728,4 0 1168,2-6-160,8-3-209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17268,'8'-4'194,"-1"0"0,1 1 1,0 0-1,0 0 0,0 1 0,1 0 1,-1 0-1,0 1 0,1 0 1,-1 1-1,1 0 0,-1 0 0,1 1 1,-1 0-1,1 0 0,-1 1 1,0 0-1,0 0 0,0 1 0,0 0 1,13 8-1,-18-9-177,-1 0 0,1 0-1,-1 0 1,0 0 0,0 0 0,1 1 0,-2-1-1,1 1 1,0 0 0,0-1 0,-1 1 0,0 0-1,1 0 1,-1 0 0,0 0 0,-1 0 0,1 0 0,0 5-1,-1-2 8,0-1-1,0 1 1,-1-1-1,0 1 0,0-1 1,0 0-1,-1 1 1,0-1-1,-4 10 1,-3 0 111,0 0 0,-1-1 0,0 0 0,-1 0 0,-22 20 0,21-19 109,12-15-237,0 0 1,0 0-1,0 0 0,0 1 0,0-1 1,0 0-1,0 0 0,0 0 0,-1 0 1,1 1-1,0-1 0,0 0 0,0 0 1,0 0-1,0 1 0,0-1 0,0 0 1,1 0-1,-1 0 0,0 0 0,0 1 1,0-1-1,0 0 0,0 0 0,0 0 1,0 0-1,0 1 0,0-1 0,0 0 1,1 0-1,-1 0 0,0 0 0,0 0 1,0 1-1,0-1 0,0 0 0,1 0 1,-1 0-1,0 0 0,3 1 46,0-1-1,0 0 0,0 0 1,1 0-1,-1 0 1,6-1-1,-2 0-63,87-6 82,-50 5-1305,86-15-1,-130 17 1251,1 0 0,0 0 0,-1 0 0,1 0 0,0 0 0,-1 0 0,1-1 0,0 1 0,-1 0 0,1 0 0,-1-1 0,1 1 0,0 0 1,-1-1-1,1 1 0,-1 0 0,1-1 0,-1 1 0,1-1 0,-1 1 0,1-1 0,-1 1 0,0-1 0,1 1 0,-1-1 0,0 0 0,1 0 0,-1 0-35,0 0 1,-1 0-1,1 0 0,-1 1 0,1-1 0,-1 0 1,1 0-1,-1 1 0,0-1 0,1 1 0,-1-1 1,0 0-1,1 1 0,-1-1 0,0 1 0,0 0 1,0-1-1,-1 0 0,-20-9-338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32 241 11787,'-17'-4'1728,"9"-1"-728,2 1 2049,12 4-1985,5 0-264,3 0-144,8 2-728,2-2 1817,2 5-1585,1 0 40,1 0 56</inkml:trace>
  <inkml:trace contextRef="#ctx0" brushRef="#br0" timeOffset="1">523 191 17492,'-1'0'24,"1"0"1,0 0-1,0 0 1,0 0-1,0-1 1,0 1-1,-1 0 0,1 0 1,0 0-1,0 0 1,0 0-1,0 0 1,-1 0-1,1 0 1,0 0-1,0 0 1,0 0-1,0 0 1,0 0-1,-1 0 1,1 1-1,0-1 0,0 0 1,0 0-1,0 0 1,0 0-1,-1 0 1,1 0-1,0 0 1,0 0-1,0 0 1,0 1-1,0-1 1,0 0-1,-1 0 1,1 0-1,0 0 0,0 0 1,0 0-1,0 1 1,0-1-1,0 0 1,0 0-1,0 0 1,0 0-1,0 1 1,0-1-1,0 0 1,0 0-1,0 0 1,0 0-1,0 1 0,0-1 1,0 0-1,0 0 1,0 0-1,0 0 1,0 0-1,0 1 1,0-1-1,0 0 1,0 0-1,1 0 1,-1 0-1,0 0 0,0 1 1,0-1-1,0 0 1,15 5 485,-4-5-316,0 0 1,-1-1-1,1 0 1,0 0 0,0-1-1,-1-1 1,1 0 0,-1 0-1,12-6 1,-10 3-147,1 0 1,-1-1-1,-1-1 0,1 1 0,-1-2 1,18-17-1,-25 21-9,0 0 0,0 0 0,-1 0 0,0 0 0,0-1 0,0 1 0,-1-1-1,1 0 1,1-7 0,-4 12-26,1-1-1,-1 1 0,0-1 0,1 1 0,-1-1 0,0 1 0,0-1 1,0 1-1,0-1 0,0 1 0,-1-1 0,1 0 0,0 1 1,-1-1-1,1 1 0,-1-1 0,1 1 0,-1 0 0,0-1 1,1 1-1,-1 0 0,0-1 0,0 1 0,0 0 0,0 0 1,0 0-1,0 0 0,-1 0 0,1 0 0,0 0 0,-1 0 0,1 0 1,0 1-1,-1-1 0,1 0 0,-1 1 0,1-1 0,-1 1 1,1 0-1,-1-1 0,1 1 0,-3 0 0,-2 0 13,0 0-1,-1 0 1,1 1-1,0 0 1,0 0-1,0 1 1,0-1-1,0 1 1,0 0-1,1 1 1,-1 0-1,-6 4 1,-5 3-11,0 2 0,-23 20 1,25-19-21,0 2 1,1-1 0,-15 22-1,24-30-4,1 0 1,0 0-1,1 1 0,-1-1 0,1 1 0,0 0 0,1 0 0,0 0 1,0 0-1,0 0 0,1 0 0,-1 10 0,2-14-10,1-1-1,-1 1 0,0-1 1,1 1-1,0-1 0,-1 0 0,1 1 1,0-1-1,0 0 0,0 1 1,1-1-1,-1 0 0,1 0 1,-1 0-1,1 0 0,-1 0 1,1 0-1,0-1 0,0 1 1,0 0-1,0-1 0,0 0 0,1 1 1,-1-1-1,0 0 0,0 0 1,1 0-1,4 1 0,4 0-21,0 1 0,1-2 0,-1 1 0,1-2 0,12 0 0,38-3-127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24 19036,'0'-1'60,"0"0"1,0 1-1,1-1 0,-1 0 1,0 0-1,0 0 0,0 0 1,0 1-1,-1-1 0,1 0 1,0 0-1,0 0 0,0 1 1,-1-1-1,1 0 0,0 0 1,-1 1-1,1-1 0,-1 0 0,1 0 1,-1 1-1,1-1 0,-1 1 1,1-1-1,-1 0 0,1 1 1,-2-1-1,1 0-12,-1 1-1,1 0 1,-1-1 0,1 1-1,0 0 1,-1 0 0,1 0-1,-1 0 1,1 0-1,-1 0 1,1 0 0,-1 1-1,1-1 1,-2 1 0,-4 1 86,1 1 1,0 0 0,-1 0 0,1 0 0,-10 8 0,6-2-81,0 0-1,1 0 1,0 1 0,0 1 0,1-1 0,-9 17 0,13-20-107,0 1 1,0 0 0,1 0 0,0 0 0,0 0 0,1 1 0,0-1 0,1 1 0,0-1 0,0 17 0,1-22 24,0 0 1,1 0-1,0 0 1,-1-1 0,1 1-1,0 0 1,1 0-1,-1-1 1,0 1-1,1-1 1,-1 1 0,1-1-1,0 0 1,0 0-1,0 0 1,0 0-1,0 0 1,3 3 0,5 1-72,1 1 1,-1-2 0,14 7-1,5 2-28,-16-6 86,-1 0 0,1 2 0,-1 0 0,-1 0 0,0 1 0,0 0 0,-1 1 0,-1 0 0,0 1 0,-1-1 0,0 2 0,-1-1 0,0 1 0,-1 1 0,6 21-1,-7-19 43,-1-1 0,-1 1 0,0 0 0,-1-1 0,-1 1 0,-1 0 0,0 0 0,-1 0 0,-1 0 0,-1 0 0,0 0 0,-1-1 0,-12 31 0,14-42 55,-1 1-1,0-1 0,0 0 1,0-1-1,0 1 1,-1-1-1,1 1 0,-1-1 1,-1 0-1,1 0 1,0-1-1,-1 1 0,0-1 1,0 0-1,0 0 0,0-1 1,0 1-1,0-1 1,-1-1-1,1 1 0,-1-1 1,1 1-1,-1-1 0,0-1 1,1 1-1,-1-1 1,0 0-1,0-1 0,1 1 1,-1-1-1,0 0 0,1-1 1,-1 1-1,1-1 1,0 0-1,-1 0 0,1-1 1,0 0-1,0 0 0,0 0 1,-6-6-1,1 0-90,1 0-1,0 0 1,1-1 0,0 0-1,0 0 1,1-1-1,1 0 1,0 0-1,0 0 1,1-1 0,0 0-1,1 0 1,-4-22-1,5 19 1,1-1 0,0-1 0,1 1 0,1 0 0,0 0 0,1 0 0,1 0 0,0 0 0,1 0 0,8-23 0,-7 29 12,0 0 0,0 0 1,1 0-1,1 1 0,0 0 1,0 0-1,0 0 0,1 1 1,1 0-1,8-8 0,34-21-175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84 17052,'0'-2'121,"1"0"1,-1 0 0,-1 0 0,1 1 0,0-1 0,0 0 0,-1 0-1,1 0 1,-1 1 0,1-1 0,-1 0 0,0 1 0,-1-3 0,1 3-90,0 1 0,0-1 1,0 0-1,1 1 1,-1-1-1,0 1 0,0-1 1,0 1-1,0 0 1,0-1-1,-1 1 0,1 0 1,0 0-1,0 0 1,0-1-1,0 1 1,0 0-1,0 1 0,0-1 1,0 0-1,0 0 1,0 0-1,0 1 0,0-1 1,-2 1-1,-3 1 110,-1 1 0,0 0 1,1 1-1,0-1 0,0 1 0,0 0 0,0 1 0,1 0 0,-1-1 0,1 2 1,0-1-1,1 1 0,-1-1 0,-4 10 0,6-11-151,0 1 1,1-1-1,0 0 1,0 1-1,0-1 0,0 1 1,1-1-1,-1 1 1,1 0-1,1 0 0,-1 0 1,1-1-1,-1 1 0,1 0 1,1 0-1,-1 0 1,1 0-1,0 0 0,0-1 1,0 1-1,0 0 1,4 5-1,-3-7 4,0-1-1,0 1 1,0-1 0,0 0 0,1 0 0,-1 0-1,1 0 1,0 0 0,-1 0 0,1-1-1,0 0 1,0 1 0,0-1 0,0 0 0,0 0-1,0 0 1,0-1 0,1 1 0,-1-1-1,0 0 1,0 0 0,0 0 0,1 0-1,-1 0 1,0-1 0,4 0 0,4-1 2,0-1 0,-1 0 0,1 0 0,-1-1 0,1-1 0,14-8 1,-12 5 23,-1-1 0,0 0 0,0-1 0,-1 0 1,0-1-1,15-21 0,-20 24 13,0 0 0,-1 0 0,0-1 0,-1 1 0,1-1 0,-2 0 0,1 0 0,-1 0 0,-1-1 0,0 1 0,2-16 0,-4 23-25,0 1 0,0 0 0,0-1 0,0 1 0,0 0 0,-1-1 0,1 1 0,0 0 0,-1-1 0,1 1 0,-1 0 1,1-1-1,-2-1 0,2 3-5,-1-1 1,1 1 0,0 0 0,-1-1 0,1 1-1,-1 0 1,1-1 0,-1 1 0,1 0 0,-1 0-1,1-1 1,-1 1 0,1 0 0,-1 0 0,1 0-1,-1 0 1,0 0 0,1 0 0,-1 0 0,1-1-1,-1 2 1,0-1 0,-1 0 5,-1 1-1,1 0 1,0 0 0,0 0 0,0 0 0,0 0-1,0 0 1,1 0 0,-1 1 0,0-1 0,0 0-1,1 1 1,-1 0 0,-1 2 0,-3 4 7,0 1 0,1 0 0,1 0 0,-1 0-1,1 0 1,-4 16 0,8-23-36,-1 1 0,0 0-1,1-1 1,0 1-1,0 0 1,0 0 0,0-1-1,0 1 1,0 0 0,1-1-1,-1 1 1,3 5-1,-3-7-19,1 1-1,0-1 0,0 1 1,0-1-1,1 0 0,-1 0 0,0 1 1,0-1-1,1 0 0,-1 0 0,1 0 1,-1 0-1,1-1 0,-1 1 1,1 0-1,-1-1 0,1 1 0,0-1 1,-1 1-1,1-1 0,0 0 1,3 1-1,2-2-6,0 1 1,0-1-1,0 0 1,0 0-1,0-1 1,-1 0 0,1 0-1,0 0 1,8-5-1,33-20-257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7.9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18 302 15963,'-4'14'696,"1"-3"-372,0 1-1,0-1 1,1 1 0,1 0-1,-1 12 1,2-23-279,0 1 1,0 0-1,0 0 1,1-1-1,-1 1 0,0 0 1,1 0-1,-1-1 0,1 1 1,-1 0-1,1-1 0,0 1 1,0-1-1,0 1 0,0-1 1,0 1-1,0-1 0,0 0 1,0 0-1,1 1 0,-1-1 1,0 0-1,1 0 0,-1 0 1,1 0-1,-1 0 1,1-1-1,0 1 0,-1 0 1,1-1-1,0 1 0,-1-1 1,1 0-1,0 1 0,-1-1 1,1 0-1,0 0 0,0 0 1,0 0-1,-1-1 0,4 1 1,1-2-5,1 1-1,-1-1 1,1 1 0,-1-2 0,0 1 0,0-1 0,0 0 0,0 0 0,0-1-1,0 0 1,-1 0 0,0 0 0,0 0 0,0-1 0,0 0 0,-1 0-1,5-6 1,-3 2 33,-1 1-1,1-1 0,-1 0 1,-1 0-1,0-1 1,0 1-1,-1-1 0,0 0 1,0 0-1,1-16 1,-3 14 36,-1 0 1,0 0 0,-3-15 0,3 25-87,0 0-1,0-1 1,0 1 0,-1 0 0,0-1 0,1 1 0,-1 0 0,0 0 0,0 0 0,0 0-1,0 0 1,0 0 0,-1 0 0,1 0 0,0 0 0,-1 0 0,0 1 0,1-1-1,-1 1 1,0-1 0,0 1 0,0 0 0,-4-2 0,6 2-22,0 1 0,-1 0 0,1 0 0,0 0 1,-1 0-1,1 0 0,0 0 0,-1 0 0,1 0 0,0 0 0,-1 0 1,1 0-1,0 0 0,-1 0 0,1 0 0,0 0 0,-1 0 0,1 0 0,0 0 1,0 1-1,-1-1 0,1 0 0,0 0 0,-1 0 0,1 0 0,0 1 0,0-1 1,-1 0-1,1 0 0,0 1 0,0-1 0,0 0 0,-1 0 0,1 1 1,0-1-1,0 0 0,0 1 0,0-1 0,0 0 0,0 1 0,-1-1 0,1 0 1,0 1-1,0-1 0,0 0 0,0 1 0,0-1 0,0 0 0,0 1 0,0-1 1,1 0-1,-1 1 0,5 17 16,-2-14-27,0 0 1,0 0 0,1 0 0,-1 0 0,1-1 0,0 0-1,0 1 1,0-1 0,1-1 0,-1 1 0,1-1-1,-1 0 1,1 0 0,9 3 0,-5-2-36,1-1 0,0 0 0,0 0 0,0-1 0,0 0 0,17-2 0,-16 0 0,-1-1 1,1-1-1,-1 0 1,0 0-1,1-1 1,-2 0-1,1-1 1,0 0-1,-1 0 1,0-1-1,0-1 1,14-13-1,-17 15 14,-1 0 0,1 0 0,-2-1-1,1 0 1,0 0 0,-1-1-1,0 1 1,-1-1 0,1 0-1,-1 1 1,-1-2 0,1 1-1,-1 0 1,0 0 0,-1-1-1,0 1 1,0-1 0,0-14-1,-1 21 28,0 0-1,0 0 1,0 0-1,0 0 1,-1 0-1,1 0 0,0 0 1,0 0-1,-1 0 1,1 0-1,0 0 1,-1 1-1,1-1 0,-1 0 1,1 0-1,-1 0 1,1 0-1,-1 1 1,0-1-1,1 0 1,-1 1-1,0-1 0,1 0 1,-1 1-1,0-1 1,-1 0-1,0 1 3,1 0-1,0 0 1,-1 0 0,1 0-1,-1 0 1,1 1-1,0-1 1,-1 0-1,1 1 1,0-1 0,0 1-1,-1-1 1,1 1-1,0 0 1,0 0 0,-2 0-1,-3 4 17,1-1 0,-1 1 1,1 0-1,0 1 0,-8 10 0,8-7 15,0 0 0,1 1-1,0 0 1,0-1 0,1 1 0,0 1 0,1-1-1,-2 16 1,3-21-64,1-1-1,0 1 1,-1 0-1,2-1 1,-1 1 0,1 0-1,-1-1 1,1 1-1,0-1 1,1 1-1,-1-1 1,1 1-1,0-1 1,0 0 0,0 0-1,1 0 1,-1 0-1,1 0 1,0-1-1,0 1 1,5 3 0,-6-5-19,0-1 0,0 1 1,1-1-1,-1 0 1,0 0-1,1 0 1,-1 0-1,1-1 1,-1 1-1,1-1 1,-1 1-1,1-1 1,-1 0-1,1 0 0,-1 0 1,1 0-1,3-1 1,-1 0 1,1-1 0,-1 1 0,0-1 0,0 0 0,0-1 0,0 1 0,6-5 0,25-22-360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41 125 14483,'7'9'336,"-1"-1"0,1-1 0,0 1 0,1-1 1,0-1-1,0 1 0,1-1 0,0-1 0,9 6 0,-14-9-190,1 0 0,-1 0 0,0 0 0,1 0 0,-1-1 0,0 0 0,1 0 0,0 0 0,-1-1 0,1 1 1,0-1-1,-1 0 0,1 0 0,-1-1 0,1 1 0,0-1 0,-1 0 0,1 0 0,-1-1 0,0 1 0,1-1 0,4-3 0,-7 3-69,1 0 0,0 0 0,-1-1 0,1 1-1,-1-1 1,0 0 0,0 0 0,0 1 0,0-2 0,0 1 0,-1 0-1,1 0 1,-1 0 0,0-1 0,0 1 0,0 0 0,-1-1 0,1 1-1,-1-1 1,0 1 0,0-1 0,0 1 0,0-1 0,0 1-1,-1-1 1,0 1 0,1-1 0,-1 1 0,-2-5 0,0 2-54,1-1 0,-1 1 0,0 0 0,0 0 0,-1 0 1,0 0-1,0 0 0,0 1 0,-1 0 0,0 0 0,0 0 0,0 0 0,0 1 1,-8-5-1,9 7-45,0 0 1,0 0 0,0 1-1,0-1 1,0 1 0,0 0-1,0 0 1,-1 0-1,1 0 1,0 1 0,-1 0-1,1 0 1,0 0 0,-1 0-1,1 1 1,0 0 0,-5 1-1,3 0-8,1 0 0,0 1 0,0-1 0,0 1-1,0 0 1,1 1 0,-1-1 0,1 1 0,0 0 0,0 0 0,-7 9-1,5-4 3,0 1-1,0 0 1,0 0-1,1 0 1,1 1-1,0 0 1,1 0-1,-1 0 0,2 0 1,0 0-1,0 1 1,1 17-1,1-24-32,0 0 0,0 0 0,1 0-1,0 0 1,0-1 0,0 1 0,1 0-1,-1 0 1,1-1 0,0 1 0,1-1 0,-1 0-1,1 1 1,0-1 0,0 0 0,0-1 0,0 1-1,1 0 1,-1-1 0,1 0 0,0 0 0,0 0-1,0 0 1,1-1 0,6 4 0,0-3-73,0 1 1,0-1-1,0-1 0,0 0 1,1 0-1,-1-1 1,1-1-1,-1 0 1,1-1-1,13-2 1,42-10-437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52 15939,'0'-3'172,"0"-1"-1,-1 1 1,1-1 0,-1 1-1,0 0 1,0-1-1,0 1 1,-2-6-1,2 8-139,0 0-1,0 0 0,1 0 1,-1 0-1,0 0 1,0 0-1,0 0 0,0 0 1,-1 0-1,1 0 0,0 1 1,0-1-1,0 0 1,-1 1-1,1-1 0,0 1 1,0-1-1,-1 1 1,1 0-1,-1 0 0,1-1 1,0 1-1,-1 0 0,1 0 1,0 0-1,-2 1 1,-3 0 87,1 0 1,0 1 0,0 0 0,0 0 0,0 0 0,0 1 0,0 0 0,1-1-1,-1 2 1,1-1 0,0 0 0,0 1 0,0 0 0,0 0 0,-3 5 0,-3 4-116,0 0 1,1 1 0,-14 27 0,21-36-62,0 0-1,0 0 1,0 0-1,1 0 0,0 0 1,0 1-1,0-1 1,0 0-1,1 1 0,0 6 1,0-8-18,1-1 0,0 1 0,0-1 0,0 1 0,0 0 0,1-1 0,-1 0 0,1 1 0,0-1 1,0 0-1,0 0 0,0 0 0,0 0 0,1 0 0,4 4 0,7 3-213,0-1 1,0 0-1,1-1 1,0-1-1,0 0 0,1-1 1,25 7-1,-21-7 206,-1 0 0,1 2-1,-2 0 1,25 15-1,-42-23 103,0 0-1,-1 1 0,1-1 1,0 1-1,0-1 0,-1 1 0,1-1 1,0 1-1,0 0 0,-1-1 1,1 1-1,-1 0 0,1-1 1,-1 1-1,1 0 0,-1 0 1,1 0-1,-1-1 0,1 1 0,-1 0 1,0 0-1,0 0 0,0 0 1,1 0-1,-1 0 0,0-1 1,0 3-1,-1-2 16,0 0 0,1 0-1,-1 0 1,0 1 0,0-1 0,0 0 0,0-1 0,0 1-1,0 0 1,0 0 0,0 0 0,0-1 0,0 1-1,-1 0 1,1-1 0,-2 1 0,-7 3 173,-1-1 1,1 0-1,-18 2 0,-38 1 1514,-91-4 0,102-4-1186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252 367 18604,'0'-1'59,"0"0"-1,0 1 1,0-1 0,0 0-1,0 0 1,0 0 0,0 0-1,0 0 1,-1 1 0,1-1 0,0 0-1,-1 0 1,1 0 0,0 1-1,-1-1 1,1 0 0,-1 0-1,1 1 1,-1-1 0,0 0-1,1 1 1,-1-1 0,1 1-1,-1-1 1,0 1 0,0-1 0,0 0-1,-1 1 3,0-1-1,0 1 0,0 0 0,0 0 1,0-1-1,0 1 0,0 0 1,0 1-1,0-1 0,1 0 1,-5 1-1,-3 2 115,0 0 0,1 1 0,-1 0 0,-9 6 0,2 0-98,0 1 0,0 1 0,1 1-1,-20 21 1,28-26-86,0 0 0,1 0 0,0 0 0,0 1 0,1 0 0,0 0 0,0 0-1,1 1 1,1 0 0,-4 11 0,7-19 2,-1-1-1,1 1 1,0-1 0,-1 1 0,1-1-1,0 1 1,0-1 0,0 1 0,0-1-1,0 1 1,1-1 0,-1 1-1,0-1 1,1 1 0,-1-1 0,1 1-1,-1-1 1,1 0 0,0 1-1,0-1 1,-1 0 0,1 1 0,0-1-1,0 0 1,0 0 0,0 0 0,1 0-1,-1 0 1,0 0 0,0 0-1,1 0 1,-1-1 0,0 1 0,1 0-1,-1-1 1,1 1 0,2 0-1,2 0-11,0-1-1,-1 1 1,1-1-1,0 0 1,0-1-1,0 1 1,0-1-1,0 0 1,6-3-1,8-2-20,-2-2 0,1 0-1,-1-1 1,0-1 0,-1 0 0,28-23-1,87-89-32,15-41 328,-131 142-147,0 0 0,-2-1 1,-1-1-1,-1 0 0,0-1 0,10-32 0,-21 52-72,4-21 138,-5 24-166,0 1-1,0 0 1,0-1 0,0 1 0,0-1 0,0 1-1,0-1 1,0 1 0,0-1 0,0 1 0,0 0-1,0-1 1,-1 1 0,1-1 0,0 1 0,0 0-1,0-1 1,-1 1 0,1-1 0,0 1 0,-1 0-1,1-1 1,0 1 0,0 0 0,-1 0 0,1-1-1,-1 1 1,1 0 0,0 0 0,-1 0 0,1-1-1,-1 1 1,1 0 0,0 0 0,-1 0 0,1 0-1,-1 0 1,1 0 0,-1 0 0,1 0 0,-1 0-1,1 0 1,0 0 0,-1 0 0,0 0 0,-2 1 16,-1 0 1,1 0 0,0 1 0,0-1 0,0 1 0,0 0 0,0 0 0,0 0 0,0 0-1,1 0 1,-1 0 0,1 1 0,-1-1 0,-2 6 0,-30 46 89,32-47-97,-11 18-24,1 1-1,2 0 1,0 1 0,2 0 0,1 1 0,1 0 0,-3 29 0,9-43-44,0-1 0,1 1 0,1 0 0,0-1 0,0 1 0,1 0 1,6 17-1,-5-22 4,0-1 1,1 1 0,0-1 0,0 0-1,1 0 1,0-1 0,0 1-1,1-1 1,0 0 0,0-1 0,1 1-1,7 5 1,23 10-159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239 142 16548,'1'-2'196,"0"0"0,0 0 0,0 0-1,0 0 1,0 0 0,-1 0 0,1 0 0,-1 0 0,1-1 0,-1 1 0,0 0 0,0 0 0,0 0 0,0-1 0,-1 1 0,1 0 0,0 0 0,-2-3 0,1 3-106,1 1 0,-1 0-1,0-1 1,0 1-1,0 0 1,0 0 0,-1 0-1,1 0 1,0 0 0,0 0-1,-1 0 1,1 0-1,0 0 1,-1 0 0,1 1-1,-1-1 1,1 0 0,-1 1-1,1 0 1,-1-1-1,1 1 1,-1 0 0,0 0-1,1 0 1,-1 0 0,1 0-1,-3 0 1,-4 1-59,0 0 1,0 1-1,0 0 0,0 0 1,0 1-1,1-1 0,-1 2 1,1-1-1,-1 1 0,1 1 1,0-1-1,-10 10 0,2-1-86,1 1-1,0 0 0,1 1 1,-13 19-1,25-32 47,-1-1 0,1 1 1,0 0-1,0 0 0,-1 0 0,1 0 0,1 0 0,-1 0 0,0 0 0,0 0 0,1 0 0,-1 0 0,1 0 0,0 0 1,0 1-1,0-1 0,0 0 0,0 0 0,1 4 0,-1-5 3,0 0-1,1-1 0,-1 1 1,1 0-1,-1-1 1,1 1-1,0 0 1,-1-1-1,1 1 1,0 0-1,-1-1 1,1 1-1,0-1 1,-1 0-1,1 1 0,0-1 1,0 1-1,1-1 1,1 1-5,0-1 0,-1 1 0,1-1 0,0 0 0,0 0 0,-1 0 0,1 0 0,3-1 0,24-6-150,0-1 0,-1-2 0,50-23 0,-41 16-31,45-14 1,-75 29 142,0 0 1,0 0-1,0 0 1,1 1-1,-1 0 1,0 1-1,1 0 1,-1 1-1,17 2 1,-21-2 25,0 0 1,0 1 0,0-1-1,0 1 1,-1 0-1,1 0 1,0 1-1,-1-1 1,0 1-1,1 0 1,-1 0 0,0 0-1,0 0 1,-1 0-1,1 0 1,-1 1-1,1 0 1,-1-1-1,0 1 1,-1 0-1,2 4 1,7 30-154,-10-32 150,2 0 0,-1 0-1,1 0 1,0 0 0,0 0-1,5 9 1,-7-15 24,0 1 0,1-1-1,-1 0 1,1 1 0,-1-1 0,1 0-1,-1 0 1,1 0 0,-1 1 0,1-1-1,-1 0 1,1 0 0,0 0 0,-1 0 0,1 0-1,-1 0 1,1 0 0,-1 0 0,1 0-1,0 0 1,-1 0 0,1 0 0,-1 0 0,1 0-1,-1-1 1,1 1 0,-1 0 0,1 0-1,-1-1 1,1 1 0,-1 0 0,1-1 0,-1 1-1,1-1 1,-1 1 0,1-1 0,18-17-143,-18 17 133,22-25-287,-1-2 0,33-57 0,-9 14-363,-31 55 307,-15 16 348,1 0-1,-1 0 1,0 0-1,0-1 1,1 1-1,-1 0 1,0 0-1,0 0 1,0 0-1,1 0 1,-1 0-1,0 1 1,0-1 0,0 0-1,1 0 1,-1 0-1,0 0 1,0 0-1,0 0 1,1 0-1,-1 0 1,0 0-1,0 1 1,0-1-1,1 0 1,-1 0-1,0 0 1,0 0-1,0 0 1,0 1-1,0-1 1,0 0-1,1 0 1,-1 0 0,0 1-1,0-1 1,0 0-1,0 0 1,0 0-1,0 1 1,0-1-1,0 0 1,0 1-1,0 37-372,-1-27 385,-3 29-80,2-25 124,0 0-1,1 0 0,1-1 1,3 23-1,-3-34-24,1-1 1,0 1-1,0 0 0,1 0 0,-1-1 1,0 1-1,1-1 0,0 1 0,-1-1 0,1 0 1,0 0-1,0 1 0,0-1 0,1-1 1,-1 1-1,0 0 0,1 0 0,-1-1 1,1 0-1,0 1 0,-1-1 0,1 0 1,0 0-1,0 0 0,0-1 0,-1 1 1,4-1-1,10 3 77,-1-2-1,0 0 1,27-2-1,-41 1-97,29-2 45,-1-2 1,36-8-1,-49 9 200,-1-2 1,0 0 0,0-1-1,-1 0 1,26-16 0,-41 23-146,0 1 1,0-1 0,0 0 0,1 0-1,-1 0 1,0 0 0,1 1 0,-1-1-1,1 0 1,0 0 0,-1 1-1,1-1 1,0 0 0,0 2 0,0-3-107,0 1 1,0-1-1,0 0 1,0 1 0,0-1-1,0 1 1,0-1-1,0 0 1,0 1 0,0-1-1,0 0 1,0 1-1,0-1 1,1 0-1,-1 1 1,0-1 0,0 0-1,0 0 1,1 1-1,-1-1 1,0 0 0,0 0-1,1 1 1,-1-1-1,0 0 1,1 0 7,0 1 0,0-1-1,-1 0 1,1 0 0,0 0 0,0 0 0,0 0 0,-1-1-1,1 1 1,0 0 0,0 0 0,-1 0 0,1-1 0,0 1-1,-1 0 1,1-1 0,1 0 0,6-4 103,0 0 1,-1-1-1,0 0 0,0 0 0,0 0 1,-1-1-1,0 0 0,0-1 0,-1 1 1,0-1-1,0 0 0,0 0 0,-1-1 1,-1 1-1,1-1 0,-2 0 1,1 0-1,-1 0 0,0 0 0,-1 0 1,1-14-1,-2 18-58,0 1 1,-1 0-1,1-1 1,-1 1-1,1 0 1,-1-1-1,-1 1 1,1 0-1,0 0 1,-1 0-1,0 0 1,0 0-1,0 0 1,-1 0-1,1 1 1,-1-1-1,0 1 1,0 0-1,0 0 1,0 0-1,-4-3 1,-3 4-237,10 9-378,0-6 453,1 1 0,-1-1 0,1 0 0,0 1 0,-1-1 0,1 0 0,0 0 0,0 0 0,0 0 0,0 0-1,0 0 1,0 0 0,2 2 0,2-1 22,-1 0 0,1-1 0,0 1-1,0-1 1,-1 0 0,1 0 0,0-1 0,0 1-1,0-1 1,0 0 0,0 0 0,0-1 0,0 1-1,-1-1 1,1 0 0,0-1 0,5-1 0,19-12-340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0:2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16107,'-19'45'1873,"6"-17"-1077,2 0-1,0 1 1,2 0-1,-7 37 1,16-64-770,0-1-1,-1 1 1,1-1-1,0 1 1,0-1-1,0 1 1,0 0-1,0-1 1,1 1-1,-1-1 1,0 1-1,1-1 1,-1 1-1,1-1 1,-1 1-1,1-1 1,0 0-1,-1 1 1,1-1-1,0 0 1,0 0-1,2 3 1,-1-3-14,0-1 0,0 1 0,-1 0 1,1 0-1,0-1 0,0 1 0,0-1 1,0 0-1,0 0 0,0 1 0,0-1 0,0 0 1,-1-1-1,1 1 0,3-1 0,8-2-25,-1 0 0,1-2 0,-1 1 0,13-8 0,-23 11 14,47-26-139,63-45 1,-79 50 79,-25 17 29,0-1 1,1 1-1,0 1 0,17-7 0,-25 11 25,1-1 1,-1 1 0,1-1-1,-1 1 1,0 0 0,1 0-1,-1 0 1,0 0 0,1 0 0,-1 0-1,1 0 1,-1 1 0,0-1-1,1 0 1,-1 1 0,0-1-1,1 1 1,0 0 0,-1 0 6,0 0-1,0 1 1,0-1-1,0 0 1,0 0 0,-1 1-1,1-1 1,0 0 0,-1 1-1,1-1 1,-1 1 0,1-1-1,-1 1 1,0-1 0,0 1-1,1-1 1,-1 1-1,0-1 1,0 1 0,-1 2-1,-4 32 193,-1 0 0,-21 67 0,14-66-789,13-37 589,0 0 0,0 0 0,0 0 0,-1 0 0,1 0 0,0 0 0,0 0 0,0 0 0,0 0 1,0 1-1,0-1 0,0 0 0,0 0 0,0 0 0,0 0 0,0 0 0,0 0 0,-1 1 0,1-1 0,0 0 0,0 0 0,0 0 0,0 0 0,0 0 0,0 0 0,0 1 0,0-1 0,0 0 0,0 0 0,0 0 0,1 0 0,-1 0 0,0 0 1,0 1-1,0-1 0,0 0 0,0 0 0,0 0 0,0 0 0,0 0 0,0 0 0,0 0 0,0 1 0,0-1 0,1 0 0,-1 0 0,0 0 0,0 0 0,0 0 0,0 0 0,0 0 0,0 0 0,0 0 0,1 0 0,-1 0 0,0 0 1,0 0-1,0 0 0,0 0 0,8-4-235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15835,'0'12'1337,"8"-2"-817,9-3-152,22-7 592,11-4-336,17-2-168,5-1 8,5-3-160,1 3-160,-5 1-448,-7 2-272,-19 2 2009,-8 1-1433,-17-2 48,-6-4-48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13859,'5'-3'660,"0"1"-1,0 0 1,0-1-1,0 2 1,1-1-1,-1 0 1,0 1 0,11-1-1,47 2-588,-36 1 758,-6-1-664,1 1-1,0 1 1,-1 1-1,0 1 1,40 12-1,-55-14-204,0 0 0,-1 1 0,1-1 0,-1 1 0,0 0 0,0 0 0,0 1 1,0 0-1,-1 0 0,1 0 0,-1 0 0,0 1 0,0-1 0,-1 1 0,1 0 0,-1 0 0,0 1 0,-1-1 0,1 0 0,-1 1 0,0 0 0,0 0 0,-1-1 0,0 1 0,0 0 0,1 7 0,-3 1-29,1-1-1,-2 1 1,0 0-1,0-1 1,-1 1-1,-1-1 1,0 0-1,-1 0 1,-1-1-1,0 1 1,-9 13-1,2-5 67,-1-1 1,-1 0-1,0-1 1,-2-1-1,-25 23 1,23-25 309,-1 0 1,-39 21-1,37-26-115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16412,'-2'-16'2148,"-3"28"-1055,-5 30-50,5-10-1005,1 0-1,1 0 0,2 0 1,1 0-1,2 0 0,7 40 1,-8-66-77,0-1-1,1 1 1,-1-1 0,1 0 0,1 0 0,-1 0-1,1 0 1,0 0 0,0-1 0,0 1 0,5 4-1,-6-7 22,0-1 0,0 1-1,-1-1 1,2 0 0,-1 1-1,0-1 1,0 0 0,0 0-1,0-1 1,1 1 0,-1 0-1,0-1 1,1 1 0,-1-1-1,0 0 1,1 0-1,-1 0 1,1 0 0,-1 0-1,0 0 1,1-1 0,-1 1-1,0-1 1,1 0 0,-1 1-1,0-1 1,4-2 0,3-2-10,-1 0 1,-1 0 0,1-1 0,-1 0 0,0 0 0,0-1 0,-1 0 0,8-10 0,41-67 209,-49 75-135,7-13 173,-2-1 1,14-37-1,-27 72-174,0 0 0,1 0 0,1 1 0,-1-1 0,2 0 0,0 0-1,0 0 1,2 0 0,-1 0 0,1 0 0,1 0 0,8 19 0,-9-27-45,-1 1 0,1-1 0,0 0 1,0 0-1,0 0 0,0-1 1,1 1-1,-1-1 0,1 0 0,0 0 1,0 0-1,0 0 0,0-1 1,1 1-1,-1-1 0,1 0 0,-1-1 1,10 3-1,-8-3 14,0 0-1,0-1 1,0 0-1,0 0 1,0 0-1,0-1 1,0 0-1,0 0 1,0 0 0,0-1-1,0 0 1,0 0-1,-1-1 1,1 1-1,5-5 1,0 0 65,-2 0-1,1-1 1,-1-1 0,0 1 0,-1-1-1,0-1 1,0 0 0,-1 0-1,0 0 1,-1-1 0,-1 0 0,1 0-1,-1 0 1,-1-1 0,0 1 0,-1-1-1,0 0 1,-1 0 0,-1-1-1,1 1 1,-2 0 0,-1-17 0,1 27-66,0 0 1,-1 0 0,1 0-1,-1 0 1,1 0 0,-1 1-1,0-1 1,0 0 0,0 1-1,-1-3 1,-3 3 17,2 11-69,3-7 25,0 0 0,0-1 1,0 1-1,0 0 0,0-1 1,0 1-1,1 0 0,0-1 0,-1 1 1,1-1-1,0 1 0,0-1 1,0 1-1,1-1 0,-1 0 1,0 0-1,1 1 0,0-1 0,-1 0 1,1 0-1,0-1 0,0 1 1,0 0-1,0-1 0,0 1 1,1-1-1,-1 1 0,0-1 0,1 0 1,-1 0-1,1 0 0,-1 0 1,1-1-1,0 1 0,3 0 1,3-1-6,-1 1 0,0-1 0,1 0 0,-1-1 0,0 0 0,1 0 0,-1-1 0,0 0 0,0 0 0,9-5 0,-2 0 6,0 0 1,25-18-1,-35 21 30,0 1-1,0-2 0,0 1 1,0-1-1,-1 1 0,0-1 1,0 0-1,0-1 1,0 1-1,2-7 0,-5 11-9,0 0 0,-1 0 0,1 0 0,-1 0 0,0-1 1,1 1-1,-1 0 0,0 0 0,0 0 0,0 0 0,0 0 0,0 0 0,0 0 0,0-1 0,0 1 0,0 0 0,0 0 0,-1 0 0,1 0 0,-1-2 0,1 3 0,-1-1 0,1 1 0,-1-1-1,0 1 1,1-1 0,-1 1 0,0 0-1,1-1 1,-1 1 0,0 0 0,0-1-1,1 1 1,-1 0 0,0 0 0,0 0-1,0 0 1,1 0 0,-1 0 0,0 0-1,0 0 1,-1 0 0,-2 0 17,0 1 1,0 0-1,0 0 1,0 0-1,0 1 0,0-1 1,0 1-1,1 0 1,-5 3-1,-1 2 2,1 0 0,0 1 0,0 1 0,0 0 0,1 0 0,1 0 0,0 0-1,0 1 1,0 0 0,1 1 0,-6 20 0,9-25-35,0 0 0,1 0-1,0 1 1,0-1 0,1 0 0,0 0 0,0 1-1,0-1 1,1 0 0,1 8 0,-1-10-29,1 0 0,-1 0 0,1 0 0,0 0 0,0 0 0,0 0 0,1-1 0,-1 1 0,1-1 0,0 1 0,0-1 0,0 0 0,0 0 0,1 0 0,6 4 0,-5-5-30,0 1 0,1-1-1,-1 0 1,1 0 0,0 0 0,-1-1 0,1 0-1,0 0 1,0-1 0,0 1 0,0-1-1,0 0 1,-1-1 0,1 0 0,0 0 0,0 0-1,-1 0 1,1-1 0,8-4 0,36-14-302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34 19380,'0'-1'85,"0"0"1,1 0-1,-1 0 0,0-1 0,0 1 0,0 0 1,-1 0-1,1-1 0,0 1 0,0 0 0,-1 0 1,1 0-1,0 0 0,-1 0 0,0-1 0,1 1 1,-1 0-1,1 0 0,-1 0 0,0 0 0,0 1 1,0-1-1,1 0 0,-1 0 0,0 0 0,0 1 1,0-1-1,0 0 0,0 1 0,0-1 0,-1 1 0,1-1 1,0 1-1,0 0 0,0-1 0,0 1 0,-1 0 1,1 0-1,-2 0 0,-6-1 94,1 2 1,-1-1-1,1 1 1,-14 4-1,17-4-107,-11 2-161,0 1-1,0 1 1,1 1-1,0 0 1,0 1-1,0 1 1,1 0-1,0 1 1,-22 18-1,34-26 48,1 1 0,-1-1-1,1 0 1,-1 1 0,1-1-1,0 1 1,0-1 0,0 1-1,-1-1 1,2 1 0,-1 0 0,0 0-1,0-1 1,0 1 0,1 0-1,-1 0 1,1 0 0,0 0-1,-1 0 1,1 2 0,1-2 0,-1 0 0,1-1-1,0 1 1,-1-1 0,1 0 0,0 1 0,0-1 0,0 0-1,0 1 1,0-1 0,0 0 0,1 0 0,-1 0 0,0 0 0,0 0-1,1 0 1,-1 0 0,3 1 0,8 3-153,0-1-1,0 0 1,1 0-1,20 2 1,-30-6 178,36 5-268,-18-2 87,38 8 1,-54-9 174,0-1 0,0 1 1,0 0-1,0 0 0,-1 0 1,1 1-1,-1-1 0,0 1 1,0 0-1,0 1 0,0-1 1,6 7-1,-8-6 28,0 0-1,0 0 1,0 0-1,0 0 1,-1 1-1,0-1 1,0 0-1,0 1 0,0-1 1,-1 0-1,0 1 1,0-1-1,0 1 1,0-1-1,-1 1 1,1-1-1,-1 1 1,0-1-1,-1 0 1,-2 7-1,-2 5 83,-2 0 0,1 0 0,-20 27 0,16-27 54,-1 0 1,-20 19 0,28-30-131,-1 0 0,0-1 0,0 0 0,-1 0 0,1 0 1,-1 0-1,0-1 0,0 0 0,0 0 0,-9 2 1,14-4-49,0-1 0,0 0 1,1 0-1,-1 0 0,0 0 1,0 0-1,0 0 1,1 0-1,-1 0 0,0 0 1,0 0-1,1-1 0,-1 1 1,0 0-1,0 0 0,1-1 1,-1 1-1,0 0 1,1-1-1,-1 1 0,0-1 1,1 1-1,-1-1 0,1 1 1,-1-2-1,0 1-76,0 0 0,0 0 0,1-1 0,-1 1 0,1-1 0,-1 1 0,1 0 0,0-1-1,-1 1 1,1-1 0,0 1 0,0-1 0,0 1 0,1-3 0,1-10-109,1-1 0,1 1 1,1 0-1,0 0 0,9-17 0,21-36-605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16812,'-1'20'440,"-2"0"0,-1 0 1,0 0-1,-1 0 1,-1-1-1,-15 32 1,-2 7 454,19-46-731,-34 111 1199,35-108-1258,0 0 0,0 1 0,2-1 0,0 1 0,1-1 0,1 18 0,0-30-124,-1 0 1,0 0-1,1 1 1,0-1-1,0 0 1,0-1-1,0 1 1,0 0-1,0 0 1,1 0-1,-1-1 1,1 1-1,0 0 1,0-1-1,0 0 1,0 1-1,0-1 1,1 0-1,-1 0 1,1 0-1,-1-1 1,1 1 0,0-1-1,-1 1 1,1-1-1,0 0 1,0 0-1,0 0 1,0 0-1,0-1 1,0 1-1,0-1 1,0 0-1,0 1 1,1-2-1,2 1 1,5-1-110,1-1 0,-1 0 0,0 0 1,1-1-1,-1-1 0,-1 0 0,1 0 1,16-10-1,17-15-240,-31 20 265,0 0 0,1 1 0,0 0 0,26-9 0,-39 16 109,0 1 0,0 0 0,0 0 0,0-1 0,0 1 0,0 0 0,1 0 0,-1 0 0,0 0 0,0 0 0,0 1 0,0-1 0,0 0 0,0 0 0,0 1 0,0-1 0,0 1 0,0-1 0,0 1 0,0-1 0,0 1 0,0-1 0,0 1 0,0 0 0,0 0 0,-1-1 0,1 1 0,0 0 0,-1 0 0,1 0 0,0 0 0,-1 0 0,1 0 0,-1 0 0,0 0 0,1 0 0,-1 0-1,0 0 1,1 0 0,-1 0 0,0 0 0,0 2 0,1 7 101,0 1-1,0-1 0,-2 18 0,0-15-25,-3 33 235,2-33-238,1 0 0,0-1 0,1 1 0,2 18-1,-2-31-84,0 1-1,0-1 0,0 1 1,0-1-1,0 1 1,0-1-1,0 1 0,0-1 1,0 0-1,0 1 1,1-1-1,-1 1 0,0-1 1,0 1-1,0-1 0,1 1 1,-1-1-1,0 0 1,0 1-1,1-1 0,-1 0 1,0 1-1,1-1 1,-1 0-1,0 1 0,1-1 1,-1 0-1,1 0 0,-1 1 1,0-1-1,1 0 1,-1 0-1,1 0 0,-1 0 1,1 1-1,-1-1 1,1 0-1,-1 0 0,1 0 1,-1 0-1,1 0 0,-1 0 1,0 0-1,1 0 1,-1-1-1,1 1 0,-1 0 1,1 0-1,-1 0 1,1 0-1,-1-1 0,0 1 1,1 0-1,-1 0 0,1-1 1,-1 1-1,0 0 1,1-1-1,-1 1 0,0 0 1,1-1-1,22-27-176,-20 23 156,19-23-167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8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0 15499,'-6'0'351,"-1"1"-1,1 0 1,0 0-1,0 1 1,0-1-1,0 1 1,0 0-1,0 1 0,0 0 1,-8 5-1,12-7-279,-1 1 0,1-1 0,-1 1 0,1 0 0,0 0 0,0 0 0,-1 0 0,2 1 0,-1-1 0,0 0-1,0 1 1,1 0 0,-1-1 0,1 1 0,0 0 0,0-1 0,0 1 0,0 0 0,0 0 0,1 0 0,-1 0 0,1 0 0,0 5-1,1-5-116,-1 0-1,1-1 0,0 1 0,0-1 0,1 1 0,-1-1 0,0 0 0,1 1 0,0-1 0,-1 0 0,1 0 0,0 0 0,0 0 0,0 0 0,0-1 0,0 1 0,1 0 0,2 0 0,8 6-386,1-1 1,15 6-1,-10-5-34,-1 0 125,-1 0 1,-1 1-1,0 1 1,0 1-1,18 15 1,-31-23 380,0 0-1,0 0 1,0 0 0,0 0 0,-1 0-1,1 1 1,-1-1 0,0 1 0,0 0-1,0 0 1,-1 0 0,1 0-1,-1 0 1,0 0 0,0 0 0,0 0-1,-1 0 1,0 0 0,1 1-1,-1-1 1,-1 0 0,1 0 0,-1 0-1,1 1 1,-1-1 0,-1 0 0,1 0-1,0 0 1,-1 0 0,-2 3-1,4-5-16,-1-1 0,0 1-1,0-1 1,1 1 0,-1-1-1,0 1 1,0-1 0,0 0 0,0 1-1,-1-1 1,1 0 0,0 0-1,0 0 1,-1 0 0,1 0-1,-1 0 1,1 0 0,-1-1-1,1 1 1,-1 0 0,1-1-1,-1 1 1,0-1 0,1 0-1,-1 1 1,-1-1 0,1-1-32,0 1 1,0-1-1,0 0 1,1 1-1,-1-1 0,0 0 1,1 0-1,-1 0 1,1-1-1,-1 1 1,1 0-1,-1 0 1,1-1-1,0 1 0,0-1 1,0 1-1,0-1 1,0 0-1,0 1 1,0-1-1,0 0 1,1 0-1,-2-2 0,-3-17 289,0 0 0,1 0 0,1-1 0,0-41 0,1-3-224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138 354 16628,'-6'0'274,"-1"1"1,0 0-1,0 0 1,0 0 0,1 1-1,-1 0 1,1 1 0,-1-1-1,1 1 1,0 1-1,0-1 1,0 1 0,1 0-1,-1 0 1,1 0 0,-8 10-1,10-11-286,1-1-1,-1 1 1,1 0 0,0 0-1,0 1 1,1-1-1,-1 0 1,1 1 0,-1-1-1,1 1 1,0-1-1,0 1 1,1 0-1,-1-1 1,1 1 0,-1 0-1,1-1 1,1 1-1,-1 0 1,0 0 0,1-1-1,0 1 1,0-1-1,0 1 1,0 0 0,0-1-1,1 0 1,0 1-1,-1-1 1,1 0 0,5 6-1,-5-6-6,0-1-1,1 1 1,-1 0-1,1-1 1,-1 1-1,1-1 1,0 0 0,0 0-1,0 0 1,0 0-1,0-1 1,1 1-1,-1-1 1,0 0 0,1 0-1,-1 0 1,6 1-1,-4-2 6,0 0 0,-1-1 1,1 1-1,0-1 0,-1 0 0,1 0 0,-1 0 0,1-1 0,-1 1 1,0-1-1,1 0 0,3-3 0,1-1 41,0 0-1,-1-1 1,0 0-1,0 0 1,0-1-1,-1 0 1,0-1-1,-1 1 1,0-1-1,0 0 1,4-10-1,-7 12 50,0 0 1,-1 0-1,0 0 0,0 0 0,-1-1 1,1-13-1,-2 19-56,0 1 0,1-1 0,-1 1-1,0-1 1,-1 1 0,1-1 0,0 1 0,0-1 0,-1 1 0,1-1 0,-1 1 0,1-1 0,-1 1 0,1 0 0,-1-1 0,0 1 0,0 0 0,0-1-1,0 1 1,0 0 0,0 0 0,0 0 0,0 0 0,0 0 0,0 0 0,-1 0 0,1 0 0,0 1 0,-1-1 0,1 0 0,-1 1 0,1-1-1,-1 1 1,1 0 0,-1-1 0,1 1 0,-1 0 0,1 0 0,-2 0 0,-1 0-2,0 1 0,1 0 0,-1-1 1,1 2-1,-1-1 0,1 0 0,0 1 0,-1-1 0,1 1 0,0 0 0,0 0 1,0 0-1,0 1 0,1-1 0,-1 1 0,0-1 0,1 1 0,0 0 0,0 0 1,0 0-1,0 0 0,-2 5 0,3-6-23,0 0 0,-1 0 0,2 0 0,-1 1 0,0-1 0,0 0 0,1 1 0,-1-1 0,1 1 0,0-1 0,0 1 0,0-1 0,0 0 0,0 1 0,0-1 0,1 1 0,-1-1 0,1 1 0,-1-1 0,1 0 0,0 0 0,0 1 0,0-1 0,1 0 1,-1 0-1,0 0 0,1 0 0,-1 0 0,1 0 0,0 0 0,-1-1 0,1 1 0,0-1 0,3 2 0,1 0-13,0 0 1,0 0-1,1-1 0,-1 0 1,1-1-1,0 1 1,-1-1-1,1-1 0,0 1 1,0-1-1,0 0 1,-1-1-1,1 0 1,0 0-1,-1 0 0,1-1 1,11-4-1,0 0-63,-1-1 0,0-1-1,-1-1 1,0-1 0,21-15 0,-19 11-85,29-29 0,-41 36 80,0 0 0,0-1 0,0 1 1,-1-1-1,0-1 0,8-16 0,-14 23 17,-4 7 77,-6 9 75,4 0 38,1 0 0,0 0 1,-7 26-1,12-36-95,0 0 1,0 0-1,0 0 1,0 1-1,1-1 1,0 0-1,0 0 1,0 1-1,0-1 1,1 0-1,-1 0 1,1 0-1,0 0 1,1 1-1,-1-1 0,1-1 1,-1 1-1,5 6 1,-4-8-23,0 0 0,0 0 0,0-1 1,0 1-1,0-1 0,1 1 0,-1-1 0,1 0 0,-1 0 1,1 0-1,-1 0 0,1 0 0,0-1 0,-1 1 0,1-1 1,0 0-1,-1 0 0,1 0 0,0 0 0,0 0 0,-1 0 1,1-1-1,0 1 0,-1-1 0,5-1 0,3-2-58,0 0 0,-1 0 0,0 0 0,0-2 0,12-7 0,-9 4-47,0 0-1,-1 0 1,0-1 0,-1-1 0,0 0 0,-1 0-1,0-1 1,0 0 0,6-13 0,-15 20 54,-6 9 110,-1 4 38,1 0 1,0 1-1,0-1 0,1 1 1,0 1-1,0-1 1,1 1-1,-4 12 0,4-7 57,0 0-1,0 0 0,2 0 0,-2 31 1,4-43-151,-1-1 0,1 1 1,0-1-1,0 1 1,1-1-1,-1 1 0,1-1 1,-1 1-1,1-1 1,0 1-1,0-1 0,0 0 1,0 1-1,0-1 0,0 0 1,1 0-1,-1 0 1,1 0-1,-1 0 0,1 0 1,0 0-1,0 0 1,0-1-1,0 1 0,0-1 1,3 2-1,-2-2-37,0 0 0,1-1-1,0 1 1,-1-1 0,1 1-1,-1-1 1,1 0 0,0-1 0,-1 1-1,1-1 1,-1 1 0,1-1 0,-1 0-1,1 0 1,-1-1 0,0 1 0,6-4-1,5-3-124,-1-1 0,0 0 1,-1 0-1,0-2 0,0 1 0,16-21 0,56-82-652,-40 50 813,14-4 636,-42 50-300,0-1 0,-1 0 0,23-37-1,-35 48-320,0 1 0,-1-1 0,1 0 1,-1 0-1,0 0 0,-1-1 0,0 1 0,0 0 0,-1 0 0,1-1 0,-2 1 0,1 0 0,-3-14 0,3 20-23,0 1 0,-1-1 0,1 0 0,0 1 0,0-1 1,-1 0-1,1 1 0,0-1 0,-1 0 0,1 1 0,-1-1 0,1 1 0,-1-1 0,1 1 0,-1-1 0,1 1 0,-1-1 1,1 1-1,-1 0 0,0-1 0,1 1 0,-1 0 0,0-1 0,1 1 0,-1 0 0,0 0 0,1-1 0,-1 1 0,0 0 1,1 0-1,-1 0 0,0 0 0,0 0 0,1 0 0,-1 0 0,0 0 0,1 1 0,-1-1 0,0 0 0,0 0 0,1 1 1,-1-1-1,1 0 0,-1 1 0,0-1 0,1 0 0,-1 1 0,1-1 0,-1 1 0,1-1 0,-1 1 0,0 0 0,-4 4-5,0-1 0,0 1-1,0 0 1,-5 9-1,-8 13 106,2 0-1,0 2 1,2 0-1,2 1 1,0 0-1,2 1 1,1 0-1,2 0 1,-4 33-1,10-54-49,0-1 0,1 1 0,0-1 0,1 0 0,0 1 0,0-1 0,1 0 0,5 15 0,-6-21-61,0 0-1,1 1 1,0-1 0,-1 0-1,1 0 1,1 0 0,-1 0-1,0 0 1,1 0 0,-1-1-1,1 1 1,0-1 0,0 1-1,0-1 1,0 0 0,0-1-1,1 1 1,-1 0 0,0-1 0,1 0-1,-1 0 1,1 0 0,0 0-1,4 0 1,-1 0-63,1-2 1,0 1-1,-1-1 1,1 0-1,-1 0 1,0-1-1,1 0 1,-1-1-1,0 1 1,0-2-1,0 1 1,10-7-1,18-12-206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176 127 16700,'-5'-1'114,"1"0"1,-1 1 0,1-1 0,-1 1 0,1 0 0,-1 0 0,1 1 0,-1-1 0,1 1 0,0 0 0,-1 0 0,1 0 0,0 1-1,-6 2 1,4 0-21,0-1 0,1 1 0,0 0 0,0 0 0,0 1 0,0-1 0,0 1 0,1 0 0,-4 6 0,1-1-30,1 1 1,0 0-1,1 0 1,0 0-1,1 1 1,0-1-1,1 1 1,0 0-1,0 0 1,0 15-1,3-24-64,0 1 0,0-1 0,0 0 1,0 1-1,0-1 0,1 1 0,-1-1 0,1 1 0,0-1 0,0 0 0,0 0 0,0 1 0,1-1 0,-1 0 0,1 0 0,0 0 0,0-1 0,0 1 1,0 0-1,1-1 0,-1 1 0,1-1 0,-1 0 0,1 0 0,0 0 0,0 0 0,0 0 0,0 0 0,0-1 0,0 0 0,1 0 0,-1 0 0,0 0 0,1 0 1,-1 0-1,1-1 0,-1 0 0,0 1 0,1-1 0,5-1 0,3-1-93,0 0 1,0 0-1,-1-1 1,1-1-1,-1 0 1,1 0-1,-1-1 1,-1-1-1,1 1 1,-1-2-1,17-13 0,-6 2-55,0 0-1,-2-2 0,0 0 0,17-24 0,-18 20 158,0-1-1,-2-1 1,-1 0 0,-1-1-1,21-56 1,-32 67 202,-3 16-206,0 0 1,0 0 0,0 0 0,0 0 0,0 0-1,0 0 1,0 0 0,0-1 0,0 1-1,0 0 1,0 0 0,0 0 0,0 0 0,0 0-1,0 0 1,0 0 0,0 0 0,0-1-1,0 1 1,0 0 0,0 0 0,-1 0 0,1 0-1,0 0 1,0 0 0,0 0 0,0 0-1,0 0 1,0 0 0,0 0 0,0-1 0,0 1-1,0 0 1,0 0 0,-1 0 0,1 0-1,0 0 1,0 0 0,0 0 0,0 0 0,0 0-1,0 0 1,0 0 0,0 0 0,0 0-1,-1 0 1,1 0 0,0 0 0,0 0-1,0 0 1,0 0 0,0 0 0,0 0 0,0 0-1,-2 2 49,0 0-1,1-1 0,-1 1 1,1 0-1,0 0 0,-1 0 1,1 0-1,0 0 0,-1 5 0,-8 19 183,1 0-1,-8 44 1,14-55-34,1 0-1,0 0 1,1 1 0,1-1 0,1 0 0,3 23 0,-4-35-166,1 1 0,0-1 0,0 1 0,0-1 0,0 1 0,1-1 0,-1 0 0,1 0 0,0 0 0,0 0 0,0 0 1,0 0-1,1 0 0,-1-1 0,1 1 0,-1-1 0,7 4 0,16 6 283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13299,'0'-1'434,"0"-1"1,0 1-1,1 0 0,-1 0 1,0 0-1,1 0 1,-1 0-1,1-1 1,-1 1-1,1 0 0,-1 0 1,1 0-1,0 0 1,0 0-1,1-1 0,3 5 975,-2 11-458,-2-12-934,-1 1 1,1 0-1,0-1 0,0 1 1,0-1-1,0 1 1,0-1-1,0 1 0,1-1 1,-1 0-1,1 0 1,-1 0-1,1 0 0,0 0 1,0 0-1,0 0 1,0 0-1,0-1 0,0 1 1,1-1-1,-1 0 1,1 1-1,-1-1 0,1 0 1,-1 0-1,1-1 1,-1 1-1,1 0 0,0-1 1,-1 0-1,1 0 1,3 0-1,9 0-91,1-1 0,-1 0 0,0-1 0,21-7 0,-33 9 74,65-20-237,-47 12 132,1 2 1,37-7-1,-57 13 102,1 0 1,-1 0-1,0 0 0,0 0 1,0 0-1,0 0 0,1 1 1,-1-1-1,0 1 0,0-1 0,0 1 1,0 0-1,0 0 0,0 0 1,0 0-1,0 0 0,-1 0 1,1 0-1,0 1 0,-1-1 1,1 1-1,-1-1 0,1 1 0,-1-1 1,1 1-1,-1 0 0,0 0 1,0 0-1,0 0 0,0 0 1,1 4-1,1 5 41,0 1 0,-1 0 0,0 0 1,0 21-1,0-3 18,-1-20-22,1 0 0,-1 0 0,2 0 0,0 0 0,5 12 0,-8-21-28,1 1 0,0 0 0,-1-1 1,1 1-1,0-1 0,0 0 0,0 1 0,0-1 1,0 0-1,1 0 0,-1 1 0,0-1 0,1 0 1,-1 0-1,0-1 0,1 1 0,-1 0 0,1 0 1,-1-1-1,1 1 0,0-1 0,-1 1 0,1-1 1,0 1-1,-1-1 0,1 0 0,0 0 0,-1 0 1,1 0-1,0 0 0,-1-1 0,1 1 0,0 0 1,-1-1-1,1 1 0,0-1 0,-1 1 0,1-1 0,-1 0 1,2-1-1,7-3-38,-1-1 1,0-1-1,0 1 0,-1-1 1,0-1-1,0 0 0,6-8 1,47-67-1434,-44 58 906,-14 23 79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 18444,'-2'-36'1696,"2"9"-1360,0 19-384,0 11 560,2 14-408,4 6 33,2 13-274,4 1-127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273 137 17548,'-14'-13'1808,"-6"2"-1128,-6 4-288,-8 7 817,-4 7-177,0 10-384,-1 6-264,9 10-264,7 4-56,13 9-72,10-3-24,19-9-96,11-2-64,13-13-344,3-9-344,2-13 696,1-12-144,-3-10-80</inkml:trace>
  <inkml:trace contextRef="#ctx0" brushRef="#br0" timeOffset="1">493 68 16948,'-1'34'1661,"0"-25"-1366,0 1 0,1 0 0,0 0 1,1 0-1,0 0 0,1 0 0,0 0 0,0 0 0,1-1 0,6 15 0,-4-15-380,0-1 0,0 0 0,1 0 0,-1-1-1,2 1 1,-1-1 0,14 11 0,-20-18 74,1 0 1,-1 1-1,0-1 1,0 0-1,1 1 1,-1-1-1,0 0 1,1 0-1,-1 0 1,0 1 0,1-1-1,-1 0 1,0 0-1,1 0 1,-1 0-1,1 0 1,-1 0-1,0 1 1,1-1-1,-1 0 1,0 0-1,1 0 1,-1 0-1,1 0 1,-1-1-1,0 1 1,1 0-1,-1 0 1,0 0-1,1 0 1,-1 0-1,0 0 1,1-1-1,-1 1 1,1 0-1,1-16-124,-11-25 210,8 39-63,-6-26 147,1 6 106,0 1 0,-16-36 0,25 62-245,1-1 0,-1 0-1,1 0 1,1 0 0,-1-1 0,0 1 0,1-1-1,0 0 1,7 4 0,1 0-118,1-1 0,27 10 0,-28-13 22,0 0-1,0-1 1,1 0 0,-1-1-1,0 0 1,1-1 0,-1-1-1,0 0 1,22-5 0,-25 4 28,-1-1 1,0 0-1,0-1 0,0 0 1,0 0-1,-1-1 1,1 0-1,-1-1 0,0 1 1,-1-2-1,1 1 1,-1-1-1,11-14 0,-12 14 23,-1 0-1,0 0 0,0-1 0,-1 0 0,0 0 1,0 0-1,-1-1 0,5-17 0,-8 26 26,0-1-1,0 1 0,0-1 1,1 1-1,-1-1 1,0 1-1,0-1 0,0 1 1,0-1-1,0 0 1,0 1-1,0-1 0,0 1 1,0-1-1,0 1 0,-1-1 1,1 1-1,0-1 1,0 1-1,0-1 0,-1 1 1,1-1-1,0 1 1,-1-1-1,1 1 0,0-1 1,-1 1-1,1-1 1,-1 1-1,0 0 4,0 0 0,1 0 1,-1 0-1,0 0 0,0 0 0,0 1 1,1-1-1,-1 0 0,0 0 0,0 1 1,1-1-1,-1 1 0,0-1 0,0 0 1,1 1-1,-2 0 0,-25 28 163,18-16-59,1 1 1,0 0-1,1 0 1,-9 28-1,13-32-54,0 0 0,0 0 0,1 1-1,1-1 1,0 1 0,0 0 0,1-1-1,2 15 1,-2-22-31,1-1 0,-1 1 0,1 0 0,0 0 0,0-1 0,0 1-1,1 0 1,-1-1 0,0 1 0,1-1 0,0 0 0,-1 1 0,1-1 0,0 0 0,0 0 0,1 0-1,-1 0 1,0-1 0,1 1 0,-1-1 0,1 1 0,-1-1 0,1 0 0,4 2 0,-1-1 49,0-1 1,1 0-1,-1 0 1,0 0-1,1-1 0,-1 0 1,0 0-1,1-1 1,-1 0-1,10-2 1,18-10 80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17844,'-12'0'257,"0"1"0,-1 1 1,2-1-1,-1 2 0,0-1 1,0 2-1,-13 5 1,21-7-204,-1 0 0,1 0 1,0 0-1,0 1 0,0-1 1,0 1-1,0 0 1,0 0-1,1 1 0,-1-1 1,1 1-1,0 0 0,0-1 1,0 1-1,1 1 1,0-1-1,-1 0 0,1 1 1,1-1-1,-3 8 0,4-10-48,-1 0 0,1 0 0,0 0 0,0 0 0,0 0-1,0 0 1,1 0 0,-1 0 0,1 0 0,-1 0 0,1 0-1,-1 0 1,1-1 0,0 1 0,0 0 0,0 0-1,0-1 1,0 1 0,0 0 0,1-1 0,-1 1 0,0-1-1,1 0 1,0 1 0,-1-1 0,1 0 0,-1 0 0,1 0-1,0 0 1,0 0 0,0 0 0,0-1 0,-1 1-1,1-1 1,0 1 0,3-1 0,2 2-30,0-1 0,0 0 0,1 0 1,-1-1-1,0 0 0,0 0 0,0-1 0,1 0 1,7-2-1,-4-1 6,0 0 0,0-1 0,-1-1 0,1 0 0,-1 0 0,-1-1 0,1 0 0,-1-1 0,0 0 0,-1 0 0,0-1 0,0 0 0,-1-1 0,0 1 0,10-19 0,-15 20 114,-6 8 5,-7 8 41,7-1-154,0 0 1,0 0 0,0 1-1,1-1 1,0 1 0,1-1-1,0 1 1,0 0 0,-1 10-1,3-15-25,-1-1-1,1 0 0,0 0 0,0 0 0,0 0 0,0 0 0,0 0 1,1 1-1,-1-1 0,1 0 0,-1 0 0,1 0 0,0 0 1,0 0-1,0 0 0,0 0 0,0-1 0,0 1 0,0 0 0,1 0 1,-1-1-1,1 1 0,-1-1 0,1 1 0,-1-1 0,1 0 1,0 0-1,0 0 0,0 0 0,0 0 0,0 0 0,0 0 0,0 0 1,0-1-1,0 1 0,0-1 0,0 0 0,0 1 0,3-1 0,3 0-33,-1 0 0,1-1 0,0 0 0,-1 0 0,1 0-1,-1-1 1,11-4 0,26-13-385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14507,'-4'1'222,"-1"0"-1,1 0 0,-1 0 1,1 0-1,0 1 1,-1-1-1,1 1 1,0 0-1,0 0 0,1 1 1,-1-1-1,0 1 1,1 0-1,-1 0 1,-4 6-1,-1 1 243,0 1-1,1-1 1,-13 23-1,19-30-414,1-1 0,0 0-1,-1 1 1,1-1 0,0 1-1,1-1 1,-1 1 0,0 0-1,1-1 1,-1 1 0,1 0-1,0 0 1,0 2 0,1-3-70,-1-1 0,1 1 1,-1-1-1,1 1 0,0-1 1,-1 0-1,1 0 0,0 1 0,0-1 1,0 0-1,0 0 0,0 0 1,0 0-1,1 0 0,-1 0 1,0 0-1,0 0 0,1-1 0,-1 1 1,0 0-1,1-1 0,-1 1 1,1-1-1,2 1 0,22 5-719,0-1 0,1-1 0,0-2-1,30 0 1,-25-2 43,0 2-1,42 8 1,-71-9 727,-1-1-1,1 1 1,-1 0 0,1-1-1,-1 1 1,0 0-1,1 0 1,-1 1 0,0-1-1,0 0 1,0 1 0,0 0-1,3 2 1,-5-3 9,1-1-1,-1 1 1,0-1-1,1 1 1,-1 0 0,0-1-1,0 1 1,0-1 0,1 1-1,-1 0 1,0-1 0,0 1-1,0-1 1,0 1-1,0 0 1,0-1 0,0 1-1,-1 0 1,1-1 0,0 1-1,0 0 1,-1 1 38,0-1-1,0 1 1,0-1-1,0 0 1,0 1 0,0-1-1,0 0 1,-1 0 0,1 1-1,0-1 1,-2 1 0,-9 5 459,-1 1 0,1-1 1,-1-1-1,-1 0 0,-25 7 1,32-11-459,1 0 0,-1-1 0,0 0 0,0 0 0,0 0 0,0-1 0,0 0 0,0-1 0,0 1 0,0-1 0,0 0 0,0-1 0,1 0 0,-8-3 0,-1-5-154</inkml:trace>
  <inkml:trace contextRef="#ctx0" brushRef="#br0" timeOffset="1">587 132 14107,'18'-3'989,"-8"2"-583,1-1-1,0-1 1,-1 0-1,11-4 1,-19 6-374,0 0 0,-1 1 0,1-1 0,0 0 0,-1 0 0,1 0 1,-1 0-1,1-1 0,-1 1 0,1 0 0,-1-1 0,0 1 1,0-1-1,1 1 0,-1-1 0,0 0 0,0 1 0,-1-1 0,1 0 1,0 0-1,-1 1 0,1-1 0,-1 0 0,1 0 0,-1 0 0,0 0 1,0 0-1,0-4 0,0 5-26,0 0 1,0 0-1,-1 0 1,1 0-1,0 0 1,-1 0-1,1 0 1,-1 0-1,1 0 1,-1 0-1,1 0 1,-1 0-1,0 0 1,1 0-1,-1 0 1,0 1-1,0-1 1,1 0-1,-1 1 1,0-1-1,0 0 1,-2 0-1,1 0 19,-1 0 1,1 0-1,-1 1 0,1-1 0,-1 1 0,1 0 0,-1-1 1,0 1-1,-3 1 0,-2 0 95,-1 0-1,1 1 1,0 0-1,0 0 1,-10 5 0,8-2 110,0 0-1,0 1 1,1 0 0,-1 1 0,-14 13 0,20-17-144,1 1 0,0-1-1,0 0 1,0 1 0,1 0 0,-1 0 0,1 0-1,0 0 1,0 0 0,0 0 0,1 0 0,-1 1-1,1-1 1,0 1 0,0-1 0,0 10 0,1-12-84,1 0 1,-1 0 0,0 0 0,1 0-1,0 0 1,-1 0 0,1 1 0,0-2-1,0 1 1,0 0 0,0 0-1,1 0 1,-1 0 0,0-1 0,1 1-1,-1 0 1,1-1 0,0 0 0,-1 1-1,1-1 1,0 0 0,0 0-1,0 0 1,0 0 0,0 0 0,0 0-1,0 0 1,3 0 0,6 2-113,1-1 0,0 0 0,22 1 0,-33-3 115,55 1-196,14-4-102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13995,'0'0'48,"0"0"0,0 0-1,0 0 1,0 0 0,0 0 0,0 0 0,0 0 0,0 0-1,-1 0 1,1-1 0,0 1 0,0 0 0,0 0-1,0 0 1,0 0 0,0 0 0,-1 0 0,1 0 0,0 0-1,0 0 1,0 0 0,0 0 0,0 0 0,-1 0 0,1 0-1,0 0 1,0 0 0,0 0 0,0 0 0,0 0-1,0 0 1,-1 1 0,1-1 0,0 0 0,0 0 0,0 0-1,0 0 1,0 0 0,0 0 0,0 0 0,0 0 0,-1 0-1,1 1 1,-1 7 930,2 17-216,0-19-193,0 265 2452,-3-192-2712,2-73-285,0 0-1,0 0 1,1 0 0,2 9-1,-3-15-22,0 0 1,0 1-1,0-1 0,0 0 0,0 0 1,0 1-1,0-1 0,0 0 0,1 0 0,-1 1 1,0-1-1,0 0 0,0 0 0,0 1 0,0-1 1,1 0-1,-1 0 0,0 0 0,0 1 1,0-1-1,1 0 0,-1 0 0,0 0 0,0 0 1,1 1-1,-1-1 0,0 0 0,0 0 1,1 0-1,-1 0 0,0 0 0,0 0 0,1 0 1,-1 0-1,1 0 0,0-1-2,0 0 0,0 0 0,-1 1 0,1-1 0,0-1 0,0 1 0,0 0 0,-1 0 0,1 0 0,-1 0 0,1 0 0,-1-1 0,1 0 0,6-19-15,-1 0-1,0 0 1,3-35-1,2-70-59,-10 105 61,2-93-292,-2 121 253,0 0 1,1 0-1,-1 0 0,4 8 0,1 6 2,-1-3 27,0 1 0,1-2 0,1 1 1,1-1-1,0 0 0,1 0 1,17 23-1,-23-36 50,1 1 0,0-1 0,-1 0 0,2 0 0,-1 0 0,0-1-1,1 1 1,-1-1 0,1 0 0,0-1 0,0 1 0,0-1 0,0 0 0,1 0 0,-1 0 0,1-1 0,-1 0 0,1 0 0,-1 0 0,1-1 0,0 0 0,-1 0 0,1 0 0,-1-1 0,1 0-1,-1 0 1,1 0 0,-1-1 0,9-3 0,-4 1 60,0-2-1,0 0 0,0 0 0,-1 0 1,0-1-1,0-1 0,-1 1 1,0-1-1,0-1 0,-1 0 0,0 0 1,-1 0-1,9-17 0,-7 11 30,0-1 0,-2 1 0,1-2 0,-2 1 0,0-1 0,-2 0 0,1 1 0,0-24 0,-3 30-60,-1 0 0,-1 0-1,-1-14 1,1 22-47,1 0 0,-1-1 0,1 1 0,-1 0 0,0 0 0,1-1 0,-1 1 0,-1 0 0,1 0 0,0 0 0,0 0 0,-1 0 0,1 1 0,-1-1 0,1 0 0,-1 1 0,0-1 0,0 1 0,-3-2 0,4 2-8,0 1 1,-1-1 0,1 1-1,-1 0 1,1 0-1,-1 0 1,1 0-1,0 0 1,-1 0 0,1 0-1,-1 0 1,1 0-1,-1 1 1,1-1 0,0 0-1,-1 1 1,1 0-1,0-1 1,-1 1-1,1 0 1,0-1 0,0 1-1,-1 0 1,1 0-1,0 0 1,0 0-1,0 0 1,-1 2 0,-3 4-14,0 0 1,0 0 0,-7 13-1,4-3-10,1 0-1,0 0 0,1 0 0,1 1 1,-4 25-1,7-33 10,1 0 1,0 0 0,1 0-1,0 0 1,0 0-1,1 0 1,1-1 0,-1 1-1,1 0 1,1-1-1,6 17 1,-6-22 3,-1 1 0,1-1 1,0 1-1,0-1 0,0 0 0,1 0 0,0-1 0,0 1 0,0-1 1,0 0-1,0 0 0,0 0 0,1 0 0,0-1 0,-1 1 0,1-1 0,0-1 1,0 1-1,0-1 0,0 1 0,0-2 0,1 1 0,-1 0 0,0-1 1,0 0-1,0 0 0,1-1 0,5 0 0,4-2-24,0 0 0,0-1-1,0-1 1,0 0 0,-1-1 0,1-1-1,-2 0 1,19-12 0,-17 9 40,0-1 1,-1 0-1,0-1 0,-1 0 1,-1-2-1,1 1 0,-2-1 1,0-1-1,-1 0 0,-1 0 1,12-26-1,-16 24 180,-12 22 5,-13 27 23,11-10-158,1 1 1,1 1-1,-7 40 0,12-53-137,0 0 1,1 0-1,1 0 0,0 1 0,0-1 0,1 0 0,1 0 0,0 0 0,0 0 0,5 13 0,-4-18 37,0-1-1,0 0 1,0 0 0,1 0-1,0 0 1,0 0 0,7 6-1,8 1-223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8170,'-1'3'456,"1"0"0,0 0 0,0 0 0,0 1 1,0-1-1,1 0 0,-1 0 0,1 0 0,1 5 0,2 12 1001,-1 5-383,1 15 158,1 0-1,2 0 1,18 55-1,-23-89-1170,0-1 1,1 1-1,-1-1 0,1 0 0,0 0 0,0 0 0,1 0 1,0-1-1,-1 1 0,2-1 0,7 7 0,-9-10-54,-1 1 0,1-1 0,-1 1 0,1-1 1,0 0-1,0 0 0,0-1 0,0 1 0,-1 0 0,1-1 0,0 0 0,0 0 0,0 0 0,0 0 0,0 0 0,0 0 0,0-1 1,0 1-1,0-1 0,0 0 0,-1 0 0,1 0 0,0 0 0,4-4 0,2 0 21,-1-1 0,1-1 0,-1 0 0,0 0 0,-1 0 0,0-1 0,0 0 0,0-1 0,-1 1 0,-1-1-1,0-1 1,0 1 0,0-1 0,-1 1 0,-1-1 0,1-1 0,-2 1 0,3-14 0,-5 9 95,-4 18 46,-4 24 0,7-18-158,1 0 0,0-1 0,0 1 0,0 0-1,1 0 1,1-1 0,0 1 0,0 0 0,0-1 0,1 1-1,0-1 1,5 9 0,-5-13 11,-1 0 0,1 0 0,0-1 0,0 1-1,0-1 1,0 1 0,1-1 0,-1 0 0,1 0 0,0-1 0,0 1 0,0-1 0,0 0 0,0 0 0,0 0-1,1 0 1,-1-1 0,1 0 0,-1 0 0,1 0 0,0 0 0,-1-1 0,1 0 0,7 0 0,-4-1 58,0 0 1,0-1-1,1 1 1,-1-2-1,0 1 1,-1-1-1,1 0 1,-1-1-1,1 0 1,-1 0-1,0 0 1,0-1-1,-1 0 1,1-1-1,-1 1 1,0-1-1,9-12 1,-9 9-1,0 1 1,-1-1 0,0 0-1,0-1 1,-1 1 0,0-1-1,-1 1 1,0-1-1,0 0 1,-1-1 0,0 1-1,-1 0 1,0-19-1,-2 15-125,-1 0-1,0 0 0,0 0 0,-2 0 1,1 1-1,-8-16 0,9 24-118,0 0 0,0 0 0,-1 1 0,1-1-1,-1 1 1,0-1 0,-1 1 0,1 0 0,-1 0 0,0 1-1,0-1 1,0 1 0,0 0 0,0 0 0,-1 0 0,0 0-1,1 1 1,-1 0 0,-6-2 0,6 3-497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 16099,'0'0'29,"0"0"0,1 0-1,-1 0 1,0 0 0,0 0-1,0-1 1,0 1-1,0 0 1,0 0 0,0 0-1,0 0 1,0 0 0,0 0-1,0 0 1,0-1-1,0 1 1,0 0 0,1 0-1,-1 0 1,0 0 0,0 0-1,0 0 1,0-1-1,0 1 1,0 0 0,-1 0-1,1 0 1,0 0 0,0 0-1,0 0 1,0 0-1,0-1 1,0 1 0,0 0-1,0 0 1,0 0 0,0 0-1,0 0 1,0 0-1,0 0 1,0 0 0,-1-1-1,1 1 1,0 0 0,0 0-1,0 0 1,0 0-1,0 0 1,0 0 0,0 0-1,0 0 1,-1 0 0,1 0-1,0 0 1,0 0-1,0 0 1,0 0 0,0 0-1,0 0 1,-1 0 0,1 0-1,0 0 1,0 0-1,0 0 1,0 0 0,0 0-1,0 0 1,-1 0 0,-7 9 519,3-1-282,1-1 1,0 1-1,0 1 1,1-1 0,0 0-1,1 1 1,0-1-1,-2 15 1,1 4-44,1 41 1,2-58-197,1 0 0,0-1 0,0 1 1,1-1-1,0 1 0,0-1 1,6 12-1,-7-18-21,0 0 0,1 0 0,-1-1 0,1 1 0,0 0 0,0-1 0,0 0 0,0 1 0,0-1 0,1 0 0,-1 0 0,1 0 0,0 0 0,-1-1 0,1 1 0,0-1 0,0 1 0,0-1 0,0 0 0,0 0 0,0 0 0,0-1 0,0 1 0,0-1 0,7 1 0,-3-2-12,0 0 0,1-1 0,-1 1 0,0-1 0,0 0 0,0-1 0,0 0 0,9-5 0,29-11-58,-43 18 60,-1 1 1,1-1 0,0 1-1,-1 0 1,1 0-1,-1 0 1,1 0 0,0 0-1,-1 0 1,1 0 0,-1 0-1,1 1 1,-1-1-1,1 0 1,0 1 0,-1-1-1,0 1 1,1 0 0,-1 0-1,3 1 1,-2 0 2,0 0 0,-1 0 0,1 0-1,0 0 1,-1 0 0,0 1 0,0-1 0,0 0 0,0 1 0,0-1 0,1 5 0,1 7 7,-2-1 1,0 0-1,0 1 1,-2 13-1,1-18-5,-1 14-5,0-18-17,0 1 0,1 0-1,0-1 1,0 1 0,0 0-1,1-1 1,0 1-1,2 10 1,-2-16 4,-1 0-1,0 1 1,0-1-1,0 0 1,0 1 0,0-1-1,1 0 1,-1 1-1,0-1 1,0 0 0,1 0-1,-1 1 1,0-1 0,0 0-1,1 0 1,-1 1-1,0-1 1,1 0 0,-1 0-1,0 0 1,1 0 0,-1 0-1,0 1 1,1-1-1,-1 0 1,0 0 0,1 0-1,-1 0 1,1 0-1,-1 0 1,0 0 0,1 0-1,-1 0 1,0 0 0,1 0-1,-1-1 1,0 1-1,1 0 1,-1 0 0,0 0-1,1 0 1,-1-1-1,0 1 1,1 0 0,-1 0-1,0 0 1,0-1 0,1 1-1,-1 0 1,0-1-1,1 1 1,13-19-850,18-53 87,-11 23 257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8.9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21 287 15107,'-5'37'782,"-2"9"7,2-1-1,2 56 1,3-87-715,2 1 0,0 0 0,0-1 0,1 1 0,1-1 0,0 0 0,1 0-1,1 0 1,0-1 0,16 25 0,-19-33-54,1-1-1,-1 0 0,1 1 1,0-2-1,0 1 1,0 0-1,0-1 1,1 0-1,-1 0 0,9 4 1,-11-6 0,0 0 1,0 0 0,1 0-1,-1-1 1,0 1-1,1-1 1,-1 0-1,0 0 1,1 0 0,-1 0-1,1 0 1,-1 0-1,0 0 1,1-1-1,-1 0 1,0 1-1,0-1 1,1 0 0,-1 0-1,0 0 1,0 0-1,0 0 1,0-1-1,0 1 1,0 0-1,-1-1 1,3-2 0,3-3 66,-1-1 0,0 0 1,0-1-1,-1 1 1,0-1-1,5-12 1,19-60 290,-23 65-380,-3 25-16,0 0 1,1 0-1,1 0 1,-1-1-1,7 9 0,-6-12 10,-1 0-1,1 0 0,0-1 0,0 0 0,0 0 0,1 0 0,0-1 0,-1 1 1,1-1-1,0-1 0,1 1 0,6 1 0,-3-2-24,1 0 0,-1 0 0,0-1 0,0-1 0,1 0 0,-1 0 0,13-3 0,-3 0-28,-1-1 0,0-2 1,0 0-1,-1 0 0,0-2 0,0-1 1,30-18-1,-39 21 6,30-22-136,-36 26 215,-1 0 0,1 0 0,-1 0 0,0-1 0,0 1 0,1-1 0,-2 1 0,1-1 1,0 0-1,2-6 0,-4 9-17,0 0 0,1 0 0,-1 0 0,0 0 1,0 0-1,0 0 0,0 0 0,0-1 1,0 1-1,0 0 0,0 0 0,0 0 0,0 0 1,0 0-1,0 0 0,0 0 0,0-1 0,0 1 1,0 0-1,0 0 0,0 0 0,0 0 1,0 0-1,0 0 0,0 0 0,0 0 0,0-1 1,0 1-1,0 0 0,0 0 0,0 0 0,0 0 1,-1 0-1,1 0 0,0 0 0,0 0 1,0 0-1,0 0 0,0-1 0,0 1 0,0 0 1,0 0-1,0 0 0,0 0 0,-1 0 0,1 0 1,0 0-1,0 0 0,0 0 0,0 0 1,0 0-1,0 0 0,0 0 0,-1 0 0,1 0 1,0 0-1,-9 4 295,-7 10 119,15-13-394,-1 0 0,1 0 0,0 1 0,0-1 0,0 0 0,0 1 0,1-1 0,-1 1 0,0-1 0,0 1 0,1 0 0,-1-1 0,1 1 0,0-1 0,-1 4 0,1-4-21,0-1 0,1 1 0,-1 0-1,0 0 1,0-1 0,1 1 0,-1 0 0,0-1-1,1 1 1,-1-1 0,1 1 0,-1 0-1,1-1 1,-1 1 0,1-1 0,-1 1 0,1-1-1,0 0 1,-1 1 0,1-1 0,-1 0 0,1 1-1,0-1 1,0 1 0,5 0-40,-1 0-1,0 0 1,0-1 0,0 1 0,1-1-1,-1 0 1,0 0 0,7-2 0,15-3-327,0-1 0,0-2 1,-1 0-1,0-2 1,28-15-1,-15 5 182,-2-2 0,54-41 0,-88 59 391,0 0 1,0 0-1,0-1 0,0 1 1,-1 0-1,0-1 0,0 0 1,0 0-1,0 0 0,1-5 1,2-6-398,12-30-710,15-74-1,-27 96 903,-1 0-1,-1 0 0,-1-1 1,-1 1-1,-3-26 1,2 49 31,0 0 1,0 0 0,-1 0-1,1 0 1,0 0-1,0 0 1,0 0 0,-1 0-1,1 0 1,-1 0 0,1 0-1,-1 0 1,1 0-1,-1 0 1,0 0 0,1 0-1,-1 1 1,0-1 0,1 0-1,-2 0 1,1 1-15,1 0-1,-1 0 1,0 0-1,1 0 1,-1 0 0,1 0-1,-1 1 1,1-1 0,-1 0-1,1 0 1,-1 1 0,1-1-1,-1 0 1,1 1-1,-1-1 1,1 0 0,-1 1-1,1-1 1,0 1 0,-1-1-1,1 1 1,0-1 0,-1 1-1,1-1 1,0 1-1,0-1 1,-1 1 0,1-1-1,0 1 1,0 0 0,0-1-1,0 1 1,0-1 0,0 1-1,0-1 1,0 2-1,-2 10 42,0 0-1,1 0 1,0 0-1,1 0 0,1 0 1,2 20-1,2-5-397,16 49 1,-12-49-275,2-1-1,1-1 1,1 0 0,0 0 0,2-1 0,1-1 0,31 35 0,-37-44 28,-10-14 577,0 1 0,0-1 0,0 0 0,-1 0 0,1 0-1,0 0 1,0 1 0,0-1 0,0 0 0,0 0 0,0 0 0,0 0 0,-1 0 0,1 0 0,0 1 0,0-1 0,0 0 0,0 0 0,-1 0 0,1 0 0,0 0 0,0 0 0,0 0-1,0 0 1,-1 0 0,1 0 0,0 0 0,0 0 0,0 0 0,-1 0 0,1 0 0,0 0 0,0 0 0,0 0 0,-1 0 0,1 0 0,0 0 0,0 0 0,0 0 0,0 0 0,-1 0-1,-4-2 133,1 1-1,-1-1 0,1 0 1,-1-1-1,-4-2 0,-7-6 396,1 0 1,0-2-1,1 1 0,0-2 0,1 0 0,-16-22 0,21 26-233,0-2-1,1 1 1,1-1-1,0 0 1,1 0-1,0 0 1,0-1 0,2 0-1,0 0 1,-2-15-1,4 26-289,1 0-1,0 0 1,0-1-1,0 1 1,0 0-1,0 0 1,1 0-1,-1-1 1,1 1-1,-1 0 1,1 0-1,0 0 1,0 0-1,0 0 1,0 0-1,0 0 1,0 0-1,1 0 1,-1 1-1,0-1 1,1 0-1,0 1 1,-1-1-1,1 1 1,0 0-1,0-1 1,0 1-1,0 0 1,0 0-1,3-1 1,6-1-213,1 0 0,-1 0 0,1 2 1,-1-1-1,13 1 0,10-1 96,24-5-366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118 406 16259,'-6'8'506,"0"1"-1,-1-2 0,0 1 0,0-1 0,-14 11 0,15-13-255,0 0 0,0 0 0,1 0 0,0 1-1,-1 0 1,2 0 0,-1 0 0,1 0-1,0 1 1,-6 12 0,10-17-229,-1-1 1,1 1-1,-1 0 0,1-1 1,0 1-1,0 0 0,0-1 0,0 1 1,0 0-1,0-1 0,1 1 1,-1-1-1,0 1 0,1 0 1,-1-1-1,1 1 0,0-1 1,-1 1-1,1-1 0,2 3 0,-1-2-25,0 1 0,0-1 0,0 0 0,1-1-1,-1 1 1,1 0 0,-1-1 0,1 1-1,0-1 1,5 2 0,-1-1-33,-1 0 0,1 0 0,1-1 0,-1 0 0,0-1 0,0 1 0,0-1 0,0-1 0,8 0 0,-6-2 32,0 0 0,0 0 1,-1 0-1,0-1 0,1-1 0,-1 0 1,-1 0-1,1 0 0,-1-1 1,0 0-1,0 0 0,10-13 0,-13 15 55,0-1 0,0-1 0,0 1-1,-1-1 1,0 1 0,0-1 0,0 0 0,-1 0-1,1 0 1,-1 0 0,-1-1 0,0 1-1,1 0 1,-2-1 0,1 1 0,-1-1-1,0 1 1,-2-13 0,1 17-55,1 0 1,-1-1-1,0 1 1,-1 0-1,1 0 1,0 0-1,-1 0 1,1 0-1,-1 0 0,1 0 1,-1 1-1,0-1 1,0 0-1,0 1 1,0 0-1,0-1 1,0 1-1,0 0 0,0 0 1,-1 0-1,1 0 1,0 0-1,-1 1 1,1-1-1,-1 1 1,1 0-1,0-1 1,-1 1-1,1 0 0,-1 1 1,1-1-1,-1 0 1,1 1-1,0-1 1,-1 1-1,1 0 1,0-1-1,-4 3 1,6-3-34,0 0 0,-1 0 0,1 1 0,0-1 0,-1 0 0,1 0 0,0 1 0,0-1 1,-1 0-1,1 0 0,0 1 0,0-1 0,0 0 0,-1 1 0,1-1 0,0 0 0,0 1 1,0-1-1,0 0 0,0 1 0,0-1 0,0 0 0,0 1 0,-1-1 0,1 0 0,0 1 1,1-1-1,-1 0 0,0 1 0,0-1 0,0 1 0,0-1-18,1 1-1,-1-1 0,0 0 1,1 1-1,-1-1 1,1 0-1,-1 1 1,1-1-1,-1 0 0,1 0 1,-1 1-1,1-1 1,-1 0-1,1 0 1,-1 0-1,1 0 1,0 0-1,-1 0 0,1 0 1,-1 0-1,1 0 1,-1 0-1,2 0 1,4-1-105,1-1 0,-1 1 0,0-2 0,1 1 1,-1 0-1,6-4 0,24-14-539</inkml:trace>
  <inkml:trace contextRef="#ctx0" brushRef="#br0" timeOffset="1">566 0 15467,'-18'31'1993,"-4"9"-1169,1 4-288,2 8 1104,5 2-751,4 2-57,10-6-224,2-2-144,7-3-440,3-2-176,-2-2-296,-2-4-216,-2-9-305,-2-3-151,-5-9 712,-2-6-280,0-12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14619,'30'12'893,"1"-1"0,1-2 1,50 10-1,-72-18-794,0 1 1,0-1 0,0-1-1,0 0 1,0-1 0,-1 1-1,1-2 1,0 0 0,0 0-1,-1 0 1,1-1-1,-1-1 1,0 0 0,0 0-1,0 0 1,9-7 0,-16 10-67,-1-1 0,1 1 0,0 0 0,-1 0 1,0-1-1,1 1 0,-1-1 0,0 1 0,1-1 1,-1 1-1,0-1 0,0 0 0,-1 1 0,1-1 0,0 0 1,0 0-1,-1 0 0,1 0 0,-1-3 0,0 4 2,0-1 0,0 1-1,-1-1 1,1 1 0,-1-1-1,1 1 1,-1-1 0,0 1-1,1-1 1,-1 1-1,0 0 1,0 0 0,0-1-1,0 1 1,0 0 0,0 0-1,0 0 1,-1 0 0,0-1-1,-3-1 44,1 1 0,-1-1 1,0 1-1,1 0 0,-1 0 0,0 0 0,0 1 0,0 0 0,0 0 0,-1 0 0,1 1 0,0-1 0,-10 2 0,10 0-58,0 0-1,0 0 0,0 0 0,0 1 0,0 0 0,0 0 0,1 0 1,-1 1-1,1-1 0,-1 1 0,1 0 0,0 1 0,0-1 1,0 1-1,-4 4 0,4-2-15,0 0 1,0 0 0,0 0-1,1 1 1,0-1 0,0 1-1,1 0 1,0 0-1,0 0 1,-1 10 0,1-9-33,2 0 0,-1 0 0,1 0 0,0 0 1,0 0-1,1 0 0,1-1 0,-1 1 0,1 0 1,0 0-1,1-1 0,0 1 0,0-1 0,0 0 1,1 0-1,0 0 0,1-1 0,-1 1 0,1-1 1,12 11-1,-14-14 17,0 0-1,1-1 1,0 1 0,0-1 0,0 0 0,0-1 0,6 3-1,-3-2-15,0-1 0,0-1 1,0 1-1,7-1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14179,'3'3'172,"0"0"0,-1 0 0,0 0 0,1 0 0,-1 1 0,0-1 0,-1 0 0,1 1 0,0-1 0,-1 1 0,0 0 0,0 0 0,1 5 0,0 7 101,-1-1 0,-1 19 1,0-13 380,-18 311 1552,17-325-2177,-2 11 67,2 0 1,0 1 0,2 24 0,-1-42-90,0-1 0,-1 0-1,1 1 1,1-1 0,-1 1 0,0-1-1,0 0 1,0 1 0,0-1-1,0 1 1,0-1 0,0 0 0,0 1-1,1-1 1,-1 0 0,0 1 0,0-1-1,0 0 1,1 1 0,-1-1 0,0 0-1,1 0 1,-1 1 0,0-1 0,0 0-1,1 0 1,-1 0 0,0 1-1,1-1 1,-1 0 0,1 0 0,-1 0-1,0 0 1,1 0 0,-1 0 0,0 0-1,1 0 1,-1 1 0,1-1 0,-1-1-1,0 1 1,1 0 0,-1 0 0,0 0-1,1 0 1,-1 0 0,1 0 0,-1 0-1,0 0 1,1-1 0,-1 1-1,0 0 1,1 0 0,-1 0 0,0-1-1,1 1 1,16-16 175,-7 5-106,-2-1 1,1-1 0,-2 0-1,10-19 1,20-62 195,-22 54-147,84-224 252,-97 257-379,1 1-1,0 1 0,0-1 1,0 0-1,1 1 1,0-1-1,6-6 1,-8 11-7,-1-1 1,1 1 0,0 0 0,-1 0 0,1 0 0,0 0 0,0 0 0,-1 0-1,1 1 1,0-1 0,0 0 0,0 1 0,0 0 0,0-1 0,0 1 0,0 0-1,0 0 1,0 0 0,0 0 0,0 0 0,0 1 0,0-1 0,0 1 0,0-1-1,0 1 1,0 0 0,2 1 0,2 0-11,-1 1 0,0 0 0,0 0-1,0 1 1,0 0 0,-1-1 0,1 2 0,-1-1 0,0 0 0,0 1-1,-1 0 1,1-1 0,-1 2 0,0-1 0,0 0 0,-1 0 0,0 1-1,0 0 1,0-1 0,0 1 0,-1 0 0,1 7 0,-2-4 35,0 0 0,0 0 0,0-1-1,-1 1 1,0 0 0,-1-1 0,0 1 0,-1-1 0,1 0 0,-2 0 0,1 0 0,-1 0 0,0 0 0,-9 11 0,3-5 50,-2-1 1,1 0 0,-2-1-1,-22 18 1,29-25-145,0-1 1,0 1-1,-1-1 0,0-1 1,0 1-1,0-1 0,0-1 1,0 1-1,0-1 1,-1 0-1,1-1 0,-14 2 1,20-3 18,-1 0 1,1 0-1,0 0 1,-1-1-1,1 1 1,0 0-1,0 0 1,-1-1-1,1 1 1,0-1-1,0 1 1,0-1-1,-1 1 1,1-1-1,0 0 1,0 1 0,0-1-1,0 0 1,0 0-1,0 0 1,0 0-1,1 0 1,-1 0-1,0 0 1,0 0-1,1 0 1,-1-1-1,1 1 1,-1 0-1,0-2 1,1-1 0,-1 0 0,1 1 0,0-1 0,0 0 0,0 0 0,0 1 0,1-1 0,-1 0 0,2-3 0,11-33-642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82 15595,'1'0'126,"-1"0"1,1 0-1,-1 1 0,1-1 0,0 0 0,-1 0 0,1 0 0,-1 1 0,1-1 1,0 0-1,-1 0 0,1 0 0,0 0 0,-1 0 0,1 0 0,-1 0 0,1-1 0,0 1 1,-1 0-1,1 0 0,-1 0 0,1-1 0,-1 1 0,1 0 0,0 0 0,-1-1 1,1 1-1,0-1 0,1-20 1543,-2 18-1801,0 1 138,1 1 0,-1 0 0,0 0 0,0 0 0,0 0 0,0 0 0,-1-1 0,1 1 1,0 0-1,0 0 0,-1 0 0,1 0 0,-1 0 0,1 0 0,-1 0 0,1 0 0,-1 0 0,1 0 0,-1 0 0,0 0 1,0 0-1,1 1 0,-1-1 0,0 0 0,0 0 0,0 1 0,0-1 0,0 1 0,0-1 0,0 1 0,0-1 0,0 1 0,0-1 1,0 1-1,0 0 0,-1 0 0,1-1 0,0 1 0,0 0 0,0 0 0,0 0 0,0 0 0,-1 1 0,1-1 0,0 0 1,0 0-1,0 1 0,0-1 0,0 1 0,0-1 0,0 1 0,0-1 0,0 1 0,0-1 0,0 1 0,0 0 0,0 0 1,1 0-1,-1-1 0,0 1 0,0 0 0,1 0 0,-1 0 0,0 0 0,0 2 0,-2 1-69,1 1-1,0-1 0,0 1 0,0 0 1,0 0-1,1 0 0,-1-1 1,1 1-1,1 0 0,-1 10 1,0-13 48,1 0 0,0-1 0,1 1 0,-1 0 0,0 0 0,0-1 0,1 1 1,-1 0-1,1-1 0,-1 1 0,1 0 0,0-1 0,0 1 0,0-1 0,0 1 0,0-1 1,0 1-1,0-1 0,0 0 0,0 0 0,1 1 0,-1-1 0,0 0 0,1 0 0,-1 0 1,1 0-1,-1-1 0,1 1 0,0 0 0,-1-1 0,1 1 0,0-1 0,-1 1 0,3-1 1,7 1-54,1-1-1,-1 0 1,0-1 0,1 0 0,-1-1 0,16-4 0,67-24-224,-69 21 256,-1 1 43,-13 5 132,-1 0-1,0-1 1,-1 0 0,1 0 0,14-11-1,-22 14-76,0-1 0,-1 0 0,0 1 0,1-1 0,-1 0 0,0 0 0,0 0 0,0 0 0,0 0 0,-1 0 0,1 0 0,0 0 0,-1-1 0,1 1 0,-1 0 0,0 0 1,0 0-1,0-1 0,0 1 0,0 0 0,-1 0 0,1-1 0,0 1 0,-1 0 0,-1-4 0,-1 28-262,4-12 156,1 1 0,0-1 1,0 1-1,1-1 0,0 0 1,1 0-1,0 0 0,10 16 1,-12-23 36,0 0 0,0 0 1,0 0-1,1 0 0,-1 0 1,1 0-1,0-1 0,0 1 1,-1-1-1,2 1 1,-1-1-1,0 0 0,0 0 1,1-1-1,-1 1 0,1-1 1,-1 0-1,1 0 0,-1 0 1,1 0-1,0 0 1,0-1-1,-1 0 0,1 0 1,0 0-1,0 0 0,0 0 1,3-2-1,4-2-29,-1 0 1,0-1-1,0 0 0,-1 0 0,1-1 0,-1-1 0,0 1 1,-1-2-1,0 1 0,0-1 0,-1 0 0,13-19 1,-17 26-975,-3 8 418,-6 9-208,-7 3-218,12-18 564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16540,'-5'0'1368,"3"6"-1128,2 7-384,3 1 592,7 2-448,7 2-104,6 1-56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155 186 16355,'-1'0'105,"0"0"-1,0 0 0,0-1 0,0 1 1,0 0-1,0 0 0,0 0 0,0 0 0,0 0 1,0 0-1,-1 1 0,1-1 0,0 0 0,0 0 1,-1 2-1,-2-1 78,-5 1 16,0 1-1,0 0 0,0 1 1,1 0-1,-1 0 1,1 1-1,0 0 0,0 1 1,1-1-1,-8 9 1,12-11-167,0-1 1,0 1-1,0 0 1,1 0-1,-1 0 1,1 1-1,0-1 1,0 0 0,0 1-1,1-1 1,-1 1-1,1 0 1,0 0-1,0-1 1,0 1-1,0 0 1,1 0 0,-1 0-1,1 0 1,0 0-1,0 0 1,1 0-1,-1 0 1,1 0-1,0 0 1,2 6 0,-2-8-30,0 1 1,1-1-1,-1 0 1,1 1-1,0-1 1,-1 0 0,1 0-1,0 0 1,0 0-1,0 0 1,1-1-1,-1 1 1,0-1 0,1 1-1,-1-1 1,1 0-1,-1 0 1,1 0-1,0 0 1,-1 0-1,1 0 1,0-1 0,0 0-1,-1 1 1,1-1-1,0 0 1,0 0-1,0-1 1,4 0 0,2-1 3,-1 1 1,1-2-1,-1 1 1,0-1-1,0-1 1,0 1-1,0-1 1,11-8 0,-3 0 93,-1-1 0,26-26-1,-34 31-8,0 0-1,-1 0 1,0-1-1,0 0 0,-1 0 1,0 0-1,4-11 0,-9 18-64,1 0-1,0 1 1,-1-1-1,1 0 0,-1 0 1,0 0-1,0 0 0,0 1 1,1-1-1,-2 0 1,1 0-1,0 0 0,0 0 1,-1 1-1,1-3 0,-1 3-7,1 0 0,-1 1 0,1-1 0,-1 1 0,1-1-1,-1 0 1,1 1 0,-1-1 0,0 1 0,1-1 0,-1 1 0,0-1-1,1 1 1,-1 0 0,0-1 0,1 1 0,-1 0 0,0-1 0,0 1-1,0 0 1,1 0 0,-1 0 0,-1 0 0,-1 0 2,-1 0 0,1 1 0,0-1 1,0 1-1,0 0 0,0 0 0,0 0 0,0 0 1,1 0-1,-1 1 0,0 0 0,1-1 0,-1 1 1,1 0-1,-5 4 0,5-4-69,0 0 0,1 0 0,-1 0 0,1 0 0,-1 1 0,1-1 0,0 0 0,-1 1 1,1-1-1,1 1 0,-1-1 0,0 1 0,0 0 0,1-1 0,0 1 0,-1 0 0,1-1 0,1 5 0,-1-5-11,0 0 1,1 0-1,0-1 0,-1 1 1,1 0-1,0-1 0,0 1 0,0 0 1,0-1-1,0 1 0,0-1 1,0 1-1,0-1 0,1 0 1,-1 1-1,1-1 0,-1 0 0,1 0 1,-1 0-1,1 0 0,0 0 1,-1 0-1,1-1 0,0 1 1,0-1-1,3 2 0,6-1 82,0 0-1,0 0 1,1-1-1,-1-1 1,0 1-1,0-2 0,0 0 1,0 0-1,13-5 1,28-9-163</inkml:trace>
  <inkml:trace contextRef="#ctx0" brushRef="#br0" timeOffset="1">753 13 15091,'-17'14'879,"-6"5"129,-30 30 1,48-43-878,0 0 0,0 0 0,1 0 0,0 1 0,0-1 0,0 1 0,1 0 0,0 0 0,0 0 0,-3 13 0,6-18-122,0-1 0,-1 1 0,1-1 0,0 1 0,0-1 0,0 1 0,0 0-1,0-1 1,0 1 0,0-1 0,1 1 0,-1-1 0,1 1 0,-1-1 0,1 1 0,-1-1 0,1 1 0,0-1 0,0 0 0,0 1-1,0-1 1,2 2 0,-1-1-5,0-1 0,0 1 0,0-1-1,1 0 1,-1 0 0,1 0 0,-1 0 0,0-1 0,1 1-1,-1-1 1,1 1 0,-1-1 0,4 0 0,3 0 13,0-1 0,0 0 1,1 0-1,-1-1 0,0 0 1,17-6-1,-2-4 110,0-1 1,-1-1-1,0 0 0,-1-2 0,-1-1 0,0-1 0,-1-1 0,29-35 0,-46 50-81,0 1-1,-1-1 1,0 0-1,0 1 1,0-1-1,2-5 0,-4 9-42,0 0 0,0 0 0,0-1 0,0 1 0,0 0 0,0 0 0,0 0 0,0 0 0,0 0 0,0 0 0,0 0 0,0-1 0,0 1 0,0 0 0,0 0 0,0 0 0,0 0 0,0 0-1,0 0 1,0 0 0,0-1 0,0 1 0,0 0 0,0 0 0,0 0 0,0 0 0,0 0 0,0 0 0,0 0 0,0 0 0,0-1 0,0 1 0,0 0 0,-1 0 0,1 0 0,0 0 0,0 0-1,0 0 1,0 0 0,0 0 0,0 0 0,0 0 0,0 0 0,-1 0 0,1 0 0,0 0 0,0-1 0,0 1 0,0 0 0,0 0 0,0 0 0,0 0 0,-1 0 0,1 0 0,0 0 0,0 0-1,0 1 1,0-1 0,0 0 0,-1 0 0,-15 12 94,4 0-65,0 1-1,0 0 0,1 1 1,1 0-1,-14 27 0,19-31-145,0 0 0,0 1-1,1 0 1,1 0 0,0 0 0,0 0-1,1 0 1,1 1 0,-1 19-1,2-28 91,0 0 0,0 1 0,1-1 0,-1 0 0,1 0 0,0 0 0,0 0 0,0 1 0,0-1 0,0 0 0,1-1-1,-1 1 1,1 0 0,0 0 0,0-1 0,0 1 0,0-1 0,4 4 0,25 10-259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1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18396,'-4'36'1680,"-2"4"-1344,-4 10-120,2 3 497,5 2-881,1-2 1728,2-3-1264,5-5 24,1-17-88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3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16235,'20'10'1513,"12"-1"-969,3-2-224,10-3 504,12 1-160,8-3-120,1-2-79,-2 0-473,-2-1-305,-11 0 1154,-5-4-825,-16-5 8,-5-3-16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14307,'5'-2'215,"1"1"-1,0 0 0,-1 0 1,1 0-1,0 1 1,0 0-1,0 0 1,-1 0-1,1 1 1,0 0-1,0 0 1,6 2-1,9 1 497,60 6 361,-44-6-753,1 1 0,53 16 0,-86-20-305,0 1 0,0-1-1,0 1 1,0 1 0,-1-1 0,1 1 0,-1-1-1,0 1 1,0 0 0,0 1 0,0-1 0,-1 1-1,5 5 1,-6-6-5,0 1-1,0 0 0,-1-1 1,1 1-1,-1 0 1,0 0-1,0 0 0,0 1 1,0-1-1,-1 0 0,0 0 1,0 0-1,0 0 1,0 0-1,-1 1 0,1-1 1,-2 5-1,-4 10 35,0 0-1,0-1 1,-2 1 0,-1-1-1,0-1 1,-19 28 0,-81 94 253,99-127-268,-5 6-25,2 0 98,-2-1 0,0-1 0,-1 0 0,-27 20 0,42-35-96,0 0-1,1-1 1,-1 1-1,0-1 1,0 1 0,0-1-1,0 1 1,0-1 0,1 0-1,-1 0 1,0 1-1,0-1 1,0 0 0,0 0-1,0 0 1,0 0 0,0 0-1,-2 0 1,2-1 1,1 1 0,-1-1 0,0 1 0,1-1-1,-1 1 1,1-1 0,-1 1 0,1-1 0,-1 0 0,1 1 0,0-1 0,-1 0 0,1 0 0,0 1 0,-1-2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17812,'-1'26'1688,"-6"18"-1072,-3 2-256,1 10 761,2 0-313,4-4-368,1-6-208,8-12-352,6-14-208,2-19-640,0-12 776,-4-25-152,-1-5-169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49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24 14979,'-3'13'315,"1"0"0,0 0-1,1 1 1,0-1 0,1 0 0,0 0-1,2 1 1,-1-1 0,1 0 0,6 18-1,6 12 344,30 67 1,80 135-139,-148-292-127,2 0 0,1-2 0,3 0 0,2-1 1,-18-101-1,32 140-457,1 1 0,0-1 0,1 0 0,0 1 0,1-1 0,3-20 0,-2 27 35,-1-1 0,1 1 0,-1 0 1,1 0-1,1 0 0,-1 0 0,0 0 0,1 0 0,0 1 0,0-1 0,0 1 1,0 0-1,1 0 0,-1 0 0,1 0 0,-1 1 0,1-1 0,8-3 1,0 1-89,0 1 0,1 0 1,0 0-1,0 1 1,0 1-1,0 0 0,19 0 1,-23 2-16,0 0 0,0 0 0,0 1 1,0 1-1,-1-1 0,1 1 0,-1 0 1,1 1-1,-1 0 0,0 1 0,0 0 0,9 5 1,-16-9 101,0 1-1,0 0 1,1 0 0,-1 0 0,0 0 0,0 0 0,0 0 0,0 0-1,0 0 1,0 1 0,0-1 0,-1 0 0,1 0 0,0 1 0,-1-1-1,1 1 1,-1-1 0,1 0 0,-1 1 0,0-1 0,1 1 0,-1-1-1,0 3 1,-1-1 18,1-1 0,-1 0 0,0 0 0,0 0 0,0 0 0,0 0 0,0 0 0,0 0-1,-1 0 1,1 0 0,0-1 0,-1 1 0,-3 2 0,-5 4 133,-1 0 0,0-1 0,0 0 0,-15 6 0,-1 0 403,-1-2 1,-1 0-1,-47 11 0,53-21-861,23-1 327,0 0-1,0-1 0,-1 1 1,1 0-1,0 0 1,0 0-1,-1 0 0,1 0 1,0 0-1,0 0 1,0-1-1,-1 1 0,1 0 1,0 0-1,0 0 1,0-1-1,-1 1 0,1 0 1,0 0-1,0-1 1,0 1-1,0 0 0,0 0 1,0 0-1,-1-1 0,1 1 1,0 0-1,0-1 1,0 1-1,0 0 0,0 0 1,0-1-1,0 1 1,0 0-1,0 0 0,0-1 1,0 1-1,2-3-28,-1 1 0,1-1 0,0 1 0,0 0 0,0-1 0,0 1-1,0 0 1,0 0 0,0 0 0,0 1 0,6-4 0,37-22-408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14459,'-2'20'1864,"0"3"-1151,5-6-369,4 0 2016,6 2-2064,3-2-56,2-10-88</inkml:trace>
  <inkml:trace contextRef="#ctx0" brushRef="#br0" timeOffset="1">546 710 18548,'-3'6'1968,"1"-3"-1399,2-6-473,0-1 1160,2-9 432,6-5-1320,3-12-176,2-3-32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16892,'2'3'206,"-1"-1"1,1 0 0,0 0 0,-1 1 0,1-2 0,0 1-1,0 0 1,1 0 0,-1 0 0,0-1 0,0 0 0,1 1 0,4 1-1,-2-2-86,-1 0 0,1 0 0,-1-1 0,1 0 0,-1 0 0,1 0 0,9-1 0,4-2 8,0-1-1,-1-1 1,1 0-1,-1-1 1,0-1-1,22-12 1,-26 12-92,-1 0 1,0-1 0,-1 0-1,0-1 1,0 0 0,-1-1 0,0 0-1,15-21 1,-24 30-23,0-1 1,0 0-1,0 1 0,0-1 0,0 0 0,0 0 1,0 0-1,-1 0 0,1 0 0,-1 0 1,1 0-1,-1 0 0,0 0 0,1-3 1,-2 4-4,1 1 1,0-1-1,0 0 1,-1 0-1,1 1 1,0-1-1,-1 0 1,1 1-1,-1-1 1,1 0-1,0 1 1,-1-1-1,0 1 1,1-1-1,-1 1 0,1-1 1,-1 1-1,0-1 1,1 1-1,-1-1 1,0 1-1,1 0 1,-1-1-1,-1 1 1,-3-1 22,1 1 1,0-1-1,0 1 1,-1 0-1,1 0 1,0 1-1,0-1 1,-1 1-1,1 0 1,0 0-1,-7 3 1,-7 4 19,0 1 0,1 1 0,0 1 0,0 1 0,1 0-1,1 1 1,0 0 0,1 1 0,0 1 0,2 0 0,-1 1 0,2 1 0,0 0 0,1 0 0,-10 23 0,17-32-34,0 0 0,0 0 0,1 0 1,0 0-1,1 0 0,0 0 0,0 1 0,0-1 1,1 0-1,1 1 0,1 11 0,-1-16-29,0 0 0,0 0-1,0-1 1,1 1 0,-1 0-1,1-1 1,0 0 0,0 1-1,0-1 1,1 0 0,-1 0-1,1 0 1,0 0 0,0 0-1,0-1 1,0 0 0,0 1-1,0-1 1,1 0 0,-1 0-1,1-1 1,-1 1 0,1-1-1,0 0 1,-1 0 0,7 1-1,-1 0-140,1-1 0,-1-1 0,0 1 0,1-2 0,-1 1 0,0-1 0,0-1 0,17-4 0,-9 1-6,-2-1 1,1-1-1,-1 0 1,15-10-1,13-11-305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52 15259,'0'-1'117,"0"-1"0,0 1 0,0 0 0,0 0 0,-1 0 0,1 0 0,0 0 0,0-1 0,-1 1 0,1 0-1,-1 0 1,1 0 0,-1 0 0,1 0 0,-1 0 0,1 0 0,-1 0 0,0 0 0,0 1 0,0-1 0,1 0 0,-1 0 0,0 0-1,0 1 1,0-1 0,-1 0 0,0 1-37,1 0 0,0 0-1,0 1 1,-1-1 0,1 1-1,0-1 1,0 0 0,0 1 0,0 0-1,-1-1 1,1 1 0,0 0-1,0-1 1,0 1 0,1 0-1,-1 0 1,0 0 0,0 0 0,0 0-1,1 0 1,-1 0 0,0 0-1,1 0 1,-1 1 0,0 0-1,-6 13 199,1 0 0,0 0-1,1 0 1,0 0 0,1 1-1,-3 26 1,6-29-271,0-1 0,1 0 0,0 1 0,0-1 1,2 0-1,0 1 0,0-1 0,1 0 0,4 13 0,-5-21-8,-1 0-1,1-1 0,0 1 0,0 0 1,0-1-1,0 1 0,1-1 0,-1 0 1,1 0-1,0 0 0,0 0 0,0 0 1,0-1-1,1 1 0,-1-1 0,1 0 1,-1 0-1,1 0 0,0 0 0,0-1 0,0 1 1,0-1-1,0 0 0,0-1 0,0 1 1,0-1-1,0 1 0,0-1 0,0 0 1,1-1-1,-1 1 0,0-1 0,5-1 1,2-1-6,0 0 1,0-1 0,0-1-1,-1 0 1,1 0 0,-1-1-1,-1-1 1,1 1 0,-1-1-1,14-14 1,-6 3-4,-1-1-1,-1-1 1,17-27-1,-24 34 18,-1-1 0,0-1 0,0 1 0,-2-1 0,1 0 0,2-20 0,-7 18-1,-5 11 1,3 7-7,0-1 1,-1 1-1,1 0 0,0-1 0,1 1 0,-1 0 1,0 0-1,0 0 0,0 0 0,0 0 0,1 0 1,-1 0-1,0 0 0,1 0 0,-1 0 0,1 0 1,-1 0-1,1 0 0,-1 2 0,-3 8-5,0-1 0,1 1 0,1 0 0,0 0 0,0 0 0,1 0-1,0 15 1,1-23 5,0 0 0,0 0-1,0 0 1,0-1-1,1 1 1,-1 0 0,1 0-1,0 0 1,0-1-1,0 1 1,0 0 0,0-1-1,1 1 1,-1-1-1,1 0 1,-1 1 0,1-1-1,0 0 1,0 0-1,0 0 1,0 0 0,1 0-1,-1-1 1,0 1-1,1-1 1,-1 1 0,1-1-1,0 0 1,-1 0-1,1 0 1,0 0 0,-1-1-1,1 1 1,3 0-1,1-1 7,-1 0-1,1-1 0,0 0 0,0 0 0,-1 0 1,1-1-1,-1 0 0,1 0 0,-1-1 0,0 1 0,0-1 1,0-1-1,10-6 0,-6 2 40,1 0-1,-1-1 1,-1 0-1,1-1 1,-2 0-1,9-11 1,-4-5 147,-12 14-32,-2 12-151,1-1 0,0 1-1,0 0 1,-1 0 0,1-1 0,0 1-1,0 0 1,-1 0 0,1 0 0,0 0-1,-1 0 1,1 0 0,0-1-1,-1 1 1,1 0 0,0 0 0,-1 0-1,1 0 1,0 0 0,-1 0 0,1 0-1,0 0 1,0 0 0,-1 1-1,1-1 1,0 0 0,-1 0 0,1 0-1,0 0 1,-1 0 0,1 0 0,0 1-1,-1-1 1,0 1-3,-1 0-1,1 0 1,0-1 0,0 1-1,-1 0 1,1 1 0,0-1-1,0 0 1,0 0 0,0 0 0,0 1-1,0-1 1,1 0 0,-1 1-1,0-1 1,1 1 0,-1-1-1,1 0 1,-1 1 0,1 0-1,0-1 1,0 1 0,0-1-1,-1 1 1,1-1 0,1 1 0,-1-1-1,0 1 1,0 0 0,1-1-1,-1 1 1,1-1 0,-1 1-1,1-1 1,-1 0 0,1 1-1,0-1 1,0 0 0,0 1-1,0-1 1,0 0 0,0 0 0,0 0-1,0 0 1,0 0 0,0 0-1,1 0 1,-1 0 0,0 0-1,1-1 1,-1 1 0,3 1-1,6-1-15,-1 0-1,0 0 0,0-1 0,1 0 0,-1-1 0,0 0 0,0 0 0,0-1 0,14-4 1,8-5-43,39-18 1,-56 23 44,0-1 0,0 0 0,-1 0 1,0-2-1,-1 0 0,1 0 0,-2-1 0,15-15 0,-25 25 7,-1-1 0,1 0-1,-1 1 1,1-1 0,-1 0-1,1 1 1,-1-1 0,0 0-1,1 0 1,-1 0-1,0 1 1,0-1 0,1 0-1,-1 0 1,0 0 0,0 0-1,0 1 1,0-1 0,0 0-1,0 0 1,0 0 0,0 0-1,-1 1 1,1-1-1,0 0 1,0 0 0,-1 0-1,1 1 1,0-1 0,-1 0-1,1 0 1,-1 1 0,0-2-1,0 1-6,0 1 0,0-1 0,0 0 0,0 1 0,0-1 0,0 1 0,0 0 0,0-1 0,0 1 0,0 0 0,0-1 0,0 1 0,0 0 0,0 0 0,0 0 0,0 0 0,0 0 0,0 0 0,-1 0 0,1 1 0,0-1 0,0 0 0,0 1 0,0-1 0,0 0 0,-1 2 0,-3 1-7,0 0 0,0 1 0,1 0 1,-1 0-1,1 0 0,0 0 0,0 1 1,1 0-1,-1 0 0,1 0 0,0 0 1,0 0-1,1 1 0,0-1 0,0 1 1,0-1-1,0 1 0,1 0 0,0 0 1,0 0-1,1 9 0,-1-11-5,1 0 0,0 0 0,0 0 0,0-1 0,1 1 0,-1 0 0,1 0 0,0-1-1,0 1 1,1 0 0,-1-1 0,1 1 0,-1-1 0,1 1 0,0-1 0,0 0 0,1 0 0,-1 0 0,1 0 0,-1 0 0,1-1 0,0 1 0,0-1-1,0 1 1,0-1 0,1 0 0,-1-1 0,1 1 0,-1 0 0,1-1 0,-1 0 0,1 0 0,0 0 0,4 0 0,29 0-88,3-3-44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 18620,'-1'-1'78,"0"1"0,0 0 0,0 0 1,1 0-1,-1 0 0,0 0 0,0 0 0,0 0 0,0 0 0,0 0 1,0 0-1,1 0 0,-1 0 0,0 1 0,0-1 0,0 0 0,0 1 1,1-1-1,-1 1 0,0-1 0,0 1 0,1-1 0,-1 1 0,0-1 1,1 1-1,-1 0 0,1-1 0,-1 1 0,0 1 0,-16 28 379,13-23 3,1 1-305,-29 61 534,30-63-676,0 1 1,0-1-1,0 1 0,1 0 1,0-1-1,0 1 0,1 0 1,0 12-1,0-18-31,1 1 1,-1-1-1,1 1 1,-1-1-1,1 0 1,-1 1-1,1-1 1,0 0-1,-1 0 1,1 0-1,0 1 1,0-1-1,0 0 1,0 0-1,0 0 1,0 0-1,0 0 1,0-1-1,1 1 1,-1 0 0,0-1-1,0 1 1,1 0-1,-1-1 1,1 1-1,-1-1 1,2 1-1,6 0-184,-1 0 0,1 0 0,14-2 0,2 2-215,-18-1 343,0 1 0,0 0 0,1 1 0,-1 0 0,-1 0 0,1 0 0,0 1 0,0 0 0,-1 0 0,0 1 0,0 0 0,0 0 0,0 0 0,0 1 0,-1 0 0,0 0 0,0 0 0,0 1 0,-1-1 0,0 1 0,0 0 0,0 0-1,-1 1 1,0-1 0,5 14 0,-2-1 181,0 1 0,-1 0 0,-1 0 0,-1 0-1,1 31 1,-4-38 130,0 0-1,-1-1 1,0 1-1,-1 0 1,-1-1-1,0 1 1,0-1-1,-2 0 1,-9 22-1,12-30-105,0-1-1,0 0 0,0 0 1,0-1-1,0 1 0,-1 0 1,1-1-1,-1 1 0,1-1 1,-1 0-1,0 0 0,-6 3 1,7-4-81,0-1-1,1 1 1,-1-1 0,0 1 0,0-1 0,0 0 0,1 0 0,-1 0 0,0 0 0,0 0 0,0 0 0,1-1 0,-1 1-1,0 0 1,0-1 0,1 0 0,-1 1 0,0-1 0,1 0 0,-1 0 0,1 0 0,-1 0 0,1 0 0,-1 0 0,1 0-1,-2-2 1,-6-7-50,1 0-1,0 0 0,0-1 0,1 0 1,1 0-1,0-1 0,0 1 0,-4-17 1,3 6-509,0-1-1,2 0 1,-4-39 0,8 47 12,0 1 0,1-1-1,0 0 1,5-21 0,-4 31 373,0 0 1,0 0-1,1 0 1,-1 0 0,1 0-1,0 1 1,1-1-1,-1 1 1,1 0-1,0-1 1,0 1-1,0 0 1,1 1 0,-1-1-1,1 1 1,6-5-1,26-7-757,-35 14 837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163 369 17204,'-1'-2'127,"1"0"1,-1 0-1,0 1 1,0-1-1,0 0 1,0 0 0,0 1-1,0-1 1,0 1-1,0-1 1,0 1-1,-1-1 1,1 1 0,-1 0-1,1 0 1,-1-1-1,0 1 1,1 0-1,-1 1 1,0-1-1,0 0 1,1 0 0,-1 1-1,0-1 1,0 1-1,-3-1 1,-2 0 167,1 0 0,-1 0 0,0 0 1,1 1-1,-1 0 0,-12 2 0,14-1-258,1 0 0,0 1 0,0-1-1,0 1 1,0 0 0,0 0 0,0 0 0,0 1-1,0-1 1,1 1 0,-5 4 0,7-6-47,0 0 0,0 0-1,0 0 1,0 0 0,0 0 0,1 1 0,-1-1 0,0 0 0,0 1 0,1-1 0,-1 0 0,1 1 0,-1-1 0,1 1 0,0-1 0,0 1-1,-1-1 1,1 1 0,0-1 0,0 0 0,0 1 0,1-1 0,-1 1 0,0-1 0,1 1 0,-1-1 0,0 1 0,1-1 0,0 0-1,-1 1 1,1-1 0,0 0 0,0 1 0,-1-1 0,1 0 0,0 0 0,2 1 0,0 1-16,1 0 0,-1 0 1,1-1-1,-1 0 0,1 0 1,0 0-1,0 0 0,0 0 1,0-1-1,0 0 0,1 0 0,-1 0 1,0 0-1,1-1 0,-1 1 1,0-1-1,1 0 0,-1 0 1,7-2-1,1 0-12,-1 0 0,0-1 0,0-1 0,0 1 0,0-2 0,13-6 0,-10 2 27,0 0 0,0-1 1,-1-1-1,-1 0 0,1 0 1,-2-1-1,18-23 0,-15 15 29,-1 0-1,-1-1 0,-1 0 1,15-39-1,-23 53-54,-5 19 15,-4 19 4,5-28 12,1-1 0,0 1 0,0 0 1,0-1-1,1 1 0,-1 0 0,1-1 1,-1 1-1,1 0 0,0-1 0,0 1 0,0-1 1,0 0-1,0 1 0,1-1 0,1 3 1,-2-4 3,0-1 0,0 1 1,-1-1-1,1 1 1,0 0-1,0-1 0,0 0 1,0 1-1,0-1 1,0 0-1,0 1 0,0-1 1,0 0-1,0 0 1,0 0-1,0 0 1,2 0-1,-1 0 2,1-1 1,-1 1 0,1-1-1,-1 0 1,1 1-1,-1-1 1,1-1-1,-1 1 1,3-2-1,8-5 4,-1-2 0,0 0-1,0 0 1,-1-1-1,0 0 1,-1-1 0,11-17-1,2-6-51,27-56 1,-45 83-49,-4 10 4,-5 18-56,2-10 109,-7 31-37,2 0 0,2 1 0,2 0 1,2 0-1,2 0 0,7 55 0,-6-84 58,1-1 0,1 0-1,6 18 1,-9-27 6,0-1-1,0 1 1,0-1-1,1 0 0,-1 1 1,0-1-1,1 0 1,0 0-1,-1 0 1,1 0-1,0 0 1,0 0-1,0-1 1,0 1-1,0 0 0,1-1 1,-1 0-1,0 0 1,1 1-1,-1-1 1,1-1-1,2 2 1,-4-2-1,0 0 1,0 0 0,0 0-1,-1 0 1,1 0-1,0 0 1,0-1 0,0 1-1,-1 0 1,1 0 0,0-1-1,0 1 1,-1-1-1,1 1 1,0 0 0,0-1-1,-1 1 1,1-1-1,-1 0 1,1 1 0,0-1-1,-1 1 1,1-1 0,-1 0-1,1 0 1,-1 1-1,0-1 1,1 0 0,-1 0-1,0 1 1,0-1 0,1 0-1,-1 0 1,0 0-1,0 1 1,0-3 0,-1-29-257,-2 18 224,-1 0 1,-1 1-1,0 0 0,0 0 0,-1 0 1,-1 1-1,0 0 0,-12-15 1,-2 0 138,-1 1 0,-33-29 0,-1 8 513,69 55-692,1 0 1,0-2 0,1 1 0,-1-2-1,1 0 1,0-1 0,0 0 0,1-2-1,-1 1 1,22-1 0,30-6-95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15827,'6'-11'561,"-4"5"-317,1 1-1,0-1 0,0 1 0,1 0 1,0 0-1,0 0 0,8-8 1,-12 13-220,1 0 1,-1 0-1,1-1 1,-1 1-1,1 0 1,0 0 0,-1 0-1,1 0 1,-1 0-1,1 0 1,0 0-1,-1 0 1,1 0 0,-1 0-1,1 0 1,0 0-1,-1 0 1,1 0-1,-1 0 1,1 1 0,-1-1-1,1 0 1,-1 0-1,1 1 1,-1-1-1,1 0 1,-1 1 0,1-1-1,-1 1 1,1-1-1,-1 1 1,0-1-1,1 0 1,-1 1 0,1 0-1,10 22 1080,-6 1-594,0 1-1,-1 0 1,0 45-1,2 20-178,-3-71-319,0 0 0,1 0 0,0 0 0,2-1 1,0 0-1,11 21 0,-15-35-65,0 0-1,0 0 1,1 0-1,-1 0 1,1-1-1,0 0 1,0 1-1,0-1 1,0 0-1,1 0 1,-1-1-1,1 1 1,0-1-1,0 0 1,0 0-1,0 0 1,0 0 0,0 0-1,0-1 1,0 0-1,1 0 1,-1 0-1,0-1 1,1 1-1,-1-1 1,1 0-1,-1 0 1,1-1-1,-1 1 1,0-1-1,1 0 1,6-3-1,-3 1-151,0 0-1,-1 0 0,0-1 0,0 0 0,0 0 0,0-1 0,-1 0 0,9-7 0,-28 35 626,-1-1-1,-1 0 1,-22 25 0,31-39-243,-1-1 0,0 0 0,-1 0-1,1-1 1,-1 0 0,-1 0 0,1-1-1,-1 0 1,0-1 0,0 0 0,-17 6 0,22-10-149,1 1 1,0 0 0,0-1-1,0 0 1,0 0 0,-1 0-1,1 0 1,0-1 0,0 1-1,-6-2 1,8 1-61,1 1 0,-1 0-1,0-1 1,0 1 0,0-1 0,0 1 0,1-1-1,-1 1 1,0-1 0,1 0 0,-1 1 0,0-1-1,1 0 1,-1 0 0,1 0 0,-1 1 0,1-1 0,-1 0-1,1 0 1,0 0 0,0 0 0,-1 0 0,1 0-1,0 1 1,0-1 0,0 0 0,0 0 0,0 0-1,0 0 1,0 0 0,0 0 0,0 0 0,0 0-1,1 0 1,-1 0 0,0 0 0,1 1 0,-1-1 0,1-1-1,2-3-64,0 0 0,-1 1 0,2 0-1,-1 0 1,0 0 0,1 0-1,0 0 1,0 1 0,0 0 0,0-1-1,1 2 1,-1-1 0,1 0-1,0 1 1,-1 0 0,7-2 0,30-12-633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91 480 18812,'-1'-1'77,"0"0"-1,-1 0 1,1 0 0,0 0-1,-1 1 1,1-1 0,0 1-1,-1-1 1,1 1-1,-1-1 1,1 1 0,-1 0-1,1 0 1,-1 0 0,1 0-1,-1 0 1,1 0 0,-1 0-1,1 0 1,-1 0 0,1 1-1,-1-1 1,1 1 0,-1-1-1,1 1 1,-1 0 0,1-1-1,0 1 1,0 0-1,-1 0 1,-1 2 0,-1 0-11,0 0 0,0 1 0,0-1-1,0 1 1,1 0 0,0 0 0,0 1 0,-3 4 0,4-6-76,1-1 0,0 1 0,0-1-1,0 1 1,0 0 0,1-1 0,-1 1 0,1 0 0,-1 0 0,1 0-1,0-1 1,0 1 0,0 0 0,1 0 0,-1 0 0,1-1 0,-1 1-1,3 5 1,-2-6 2,0 0 0,1-1-1,-1 1 1,0 0 0,1-1 0,-1 1-1,1-1 1,0 1 0,-1-1-1,1 0 1,0 1 0,0-1-1,0 0 1,0 0 0,0 0 0,0-1-1,0 1 1,0 0 0,0-1-1,0 0 1,1 1 0,-1-1-1,0 0 1,4 0 0,4-1-4,0 0 0,-1-1 0,1 0 0,0 0 1,-1-1-1,1 0 0,-1-1 0,0 0 0,0 0 0,0-1 0,10-8 1,-6 4 31,-1-1 1,0 0-1,0 0 1,-1-1-1,-1-1 1,15-20-1,-18 15 18,-7 17-37,0 0 1,0 0-1,0 0 0,0-1 1,0 1-1,0 0 0,0 0 1,0 0-1,0-1 0,0 1 1,0 0-1,0 0 0,0 0 0,0 0 1,-1-1-1,1 1 0,0 0 1,0 0-1,0 0 0,0 0 1,0 0-1,0-1 0,-1 1 1,1 0-1,0 0 0,0 0 0,0 0 1,-1 0-1,1 0 0,0 0 1,0 0-1,0 0 0,0 0 1,-1 0-1,1 0 0,0 0 1,0-1-1,0 2 0,-1-1 0,1 0 1,-2 0-11,1 1 0,-1-1 0,1 1 0,-1-1 1,0 1-1,1 0 0,0 0 0,-1 0 0,1 0 0,0 0 1,-1 0-1,1 0 0,0 1 0,0-1 0,0 0 0,-2 3 1,2-1-83,-1 0 0,0-1 0,1 1 0,0 0 0,0 0 0,0 0 1,0 0-1,0 0 0,1 0 0,-1 0 0,1 0 0,0 0 0,0 3 0,0-4 71,0-1 0,0 0 0,1 0 0,-1 1 0,1-1 0,-1 0 0,1 0 0,-1 0 0,1 0 0,0 0-1,0 0 1,-1 0 0,1 0 0,0 0 0,0 0 0,0 0 0,0 0 0,0-1 0,0 1 0,0 0 0,0-1 0,0 1-1,1-1 1,-1 1 0,0-1 0,0 0 0,0 1 0,1-1 0,-1 0 0,0 0 0,0 0 0,1 0 0,0 0-1,28-1-327,11-9-65</inkml:trace>
  <inkml:trace contextRef="#ctx0" brushRef="#br0" timeOffset="1">616 285 10506,'-4'10'501,"-6"10"551,2 2 0,0-1 0,1 1 0,1 0 1,-4 39-1,9-58-980,1-1 0,0 1 0,0-1 1,1 1-1,-1-1 0,0 1 1,1-1-1,-1 0 0,1 1 0,0-1 1,0 0-1,0 1 0,0-1 0,2 2 1,-2-2-21,0-1 0,0 0 0,0 0 0,0 0 0,0 0 0,1 0 0,-1-1 0,0 1 0,1 0 0,-1-1 0,0 1 0,1 0 0,-1-1 0,1 0 0,-1 1 0,1-1 0,2 0 0,1 0 26,0 0-1,0-1 1,0 0-1,0 0 1,0 0-1,0-1 0,0 1 1,0-1-1,0 0 1,-1-1-1,9-4 1,0-3 4,-1 0 0,0 0 0,0-1 0,-1-1 1,-1 0-1,0 0 0,0-1 0,-1 0 0,-1-1 0,7-15 1,-4 6-8,-2 0 0,0 0 0,-2-1 0,-1 0 0,6-44 1,-10 50-55,-1 1 0,-1-23 0,0 34-21,-1 0-1,0 1 1,0-1 0,0 0-1,0 0 1,-1 1 0,0-1 0,-1 1-1,1-1 1,-4-5 0,5 10-3,0-1 0,0 1 0,0 0 0,0 0 0,0-1 0,-1 1 0,1 0 0,0 0 0,-1 0 0,1 0 0,0 0 0,-1 1 0,1-1 0,-1 0 0,1 1 0,-1-1 0,0 1 0,1-1 0,-1 1 0,1 0 0,-4-1 0,2 2-1,0-1 1,1 1-1,-1-1 0,0 1 1,1 0-1,-1 0 0,1 0 1,-1 0-1,1 1 0,0-1 1,-1 1-1,-1 1 0,-4 4-4,1 0 0,-1 1 0,2 0 0,-1 0 0,-9 16 0,12-16 2,0-1-1,0 0 0,0 1 1,1 0-1,1 0 0,-1 0 1,-1 13-1,4-18-22,0 0 0,-1 0 0,1 0 0,1 0-1,-1 0 1,0 0 0,1 0 0,0 0 0,-1 0 0,1 0 0,1 0 0,-1 0-1,0 0 1,1 0 0,-1-1 0,1 1 0,0-1 0,0 1 0,0-1 0,0 0-1,0 1 1,0-1 0,5 3 0,9 5-416,1-1 0,0-1 0,24 9 0,24 12-664,-54-23 987,0 0 0,-1 0 0,0 1 0,0 1 0,-1 0 0,0 0 0,14 17 0,-20-21 164,0 0 0,0 0 1,-1 0-1,0 0 0,0 0 1,0 0-1,0 1 1,-1-1-1,0 1 0,0-1 1,0 1-1,0-1 0,-1 1 1,0 0-1,1 0 0,-2-1 1,1 1-1,-1 0 0,1-1 1,-1 1-1,-1-1 0,-2 9 1,4-11 164,3-4-42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18836,'-4'9'476,"1"1"0,0-1 0,1 1 1,-3 17-1,-3 58-385,4-40 32,-11 148-131,14-191 5,1 1 1,0-1-1,0 0 0,0 1 0,0-1 1,1 0-1,-1 1 0,0-1 0,2 4 0,-1-6 3,-1 0-1,0 1 1,0-1-1,1 0 1,-1 0-1,0 0 1,0 0-1,1 0 1,-1 0-1,0 0 0,0 0 1,1 0-1,-1 0 1,0 0-1,1 0 1,-1 0-1,0 0 1,0 0-1,1 0 1,-1-1-1,0 1 1,0 0-1,1 0 1,-1 0-1,0 0 0,0 0 1,0-1-1,1 1 1,-1 0-1,0 0 1,0 0-1,0-1 1,0 1-1,1 0 1,-1 0-1,0 0 1,0-1-1,0 1 0,0 0 1,0 0-1,0-1 1,0 1-1,0-1 1,5-6-9,-2-1 0,1 1-1,4-16 1,6-34 3,-9 32-7,1 2 1,16-41-1,-22 63 12,0 1-1,0-1 0,1 1 1,-1-1-1,0 1 0,0 0 1,0-1-1,0 1 1,1 0-1,-1-1 0,0 1 1,1-1-1,-1 1 0,0 0 1,0-1-1,1 1 1,-1 0-1,0 0 0,1-1 1,-1 1-1,1 0 0,-1 0 1,0 0-1,1-1 1,-1 1-1,1 0 0,-1 0 1,1 0-1,-1 0 0,0 0 1,1 0-1,-1 0 1,1 0-1,-1 0 0,1 0 1,-1 0-1,1 0 0,-1 0 1,0 0-1,1 1 1,-1-1-1,1 0 0,-1 0 1,0 0-1,1 1 0,-1-1 1,1 0-1,-1 0 1,0 1-1,1-1 0,16 23-33,-11-14 15,-2-4 10,1 0 1,-1 0-1,1 0 1,0-1-1,0 0 0,0 0 1,0 0-1,1-1 1,0 1-1,0-1 1,0-1-1,0 1 1,10 2-1,-10-4 18,-1 0 0,1-1-1,0 0 1,-1 0-1,1 0 1,-1 0 0,1-1-1,-1 0 1,1 0-1,-1-1 1,0 1 0,1-1-1,-1 0 1,0-1-1,0 1 1,8-6 0,-3 1 41,-1-1 0,0 0 0,0 0 0,0-1 0,-1 0 1,-1-1-1,1 1 0,9-19 0,-13 21-9,-1 0 0,1 0 1,-1 0-1,-1 0 0,1-1 0,-1 0 0,0 1 0,-1-1 0,0 0 0,0 0 0,-1 0 0,0 1 1,0-1-1,-2-11 0,2 17-33,-1 1 0,1-1 0,-1 0 0,1 0 0,-1 1 0,1-1 0,-1 0 0,0 1 0,0-1 0,0 1 0,0-1 0,0 1 0,0-1 0,0 1 0,-1 0 0,1-1 0,0 1 0,-1 0 0,1 0 0,-1 0 0,0 0 0,1 0 0,-1 1 0,-2-2 0,2 2-7,0 0 0,0 0 0,0 0 0,0 0 0,0 0 1,0 0-1,0 1 0,0-1 0,0 1 0,0 0 0,0-1 1,1 1-1,-1 0 0,0 0 0,0 0 0,1 0 0,-1 0 1,1 1-1,-1-1 0,1 0 0,-1 1 0,-1 2 0,-4 6-12,0 0-1,1 0 0,0 0 0,1 0 0,0 1 1,1 0-1,0 0 0,-4 19 0,5-14 1,0 0 0,1 0 0,1 0 0,0 1 0,3 28-1,-1-40 13,0 1-1,-1 0 1,2-1-1,-1 0 0,1 1 1,-1-1-1,2 0 1,-1 0-1,0 0 1,1 0-1,0 0 0,0 0 1,1-1-1,-1 0 1,1 1-1,0-1 0,0-1 1,0 1-1,1 0 1,-1-1-1,1 0 1,0 0-1,0-1 0,0 1 1,0-1-1,0 0 1,0 0-1,1-1 0,-1 1 1,1-1-1,6 0 1,0-1 9,0 0-1,1 0 1,-1-1 0,0-1 0,0 0 0,0-1 0,-1 0-1,1-1 1,0 0 0,-1 0 0,15-10 0,-14 8 7,-1-1 1,1-1-1,-2 0 1,1 0 0,-1-1-1,-1 0 1,1-1-1,-2 0 1,1 0-1,8-14 1,-11 10 155,-6 14-169,0 0 0,0 0 0,0 0 1,0 0-1,0 0 0,0 0 0,0 0 0,0 0 0,0 1 0,0-1 1,0 0-1,0 0 0,0 0 0,0 0 0,0 0 0,0 0 0,0 0 1,-1 0-1,1 0 0,0 0 0,0 0 0,0 0 0,0 0 0,0 0 1,0 0-1,0 0 0,0 0 0,0 0 0,0 0 0,0 0 0,0 0 1,0 0-1,0 0 0,-1 0 0,1 0 0,0 0 0,0 0 0,0 0 1,0 0-1,0 0 0,0 0 0,0 0 0,0 0 0,0 0 0,0 0 1,0 0-1,0 0 0,0 0 0,0 0 0,0 0 0,-1 0 0,1 0 1,0-1-1,0 1 0,0 0 0,0 0 0,0 0 0,0 0 0,0 0 0,0 0 1,0 0-1,0 0 0,0 0 0,0 0 0,-16 22 265,9-6-164,1-1 0,-6 27 0,11-36-194,-1 0 0,1-1 0,1 1 0,-1 0 0,1 0 0,0 0 0,0 0 0,1 0 0,0-1 0,0 1 0,2 7 0,-2-12 69,-1 1 0,1 0 0,0-1 0,0 1 0,0-1-1,0 1 1,0-1 0,1 0 0,-1 1 0,0-1 0,0 0 0,1 0 0,-1 0 0,1 0 0,-1 0 0,1 0 0,0 0 0,-1 0 0,1-1 0,0 1 0,-1-1 0,5 1 0,19-1-283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17340,'-6'0'1552,"-4"12"-1192,-3 16-120,-4 8 1040,0 19-967,-2 8-1,2 8-32,3 1-16,5-5-16,5-2-64,5-14-72,8-8-32,8-22-208,7-11-224,5-16 1608,0-9-1224,2-15 72,2-10 40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15179,'-24'21'1304,"2"2"0,-28 34-1,44-50-1059,1 1 0,0-1-1,1 1 1,-1 0-1,1 0 1,1 0 0,-1 0-1,2 1 1,-1-1-1,1 1 1,0 0 0,1-1-1,-1 13 1,2-18-217,1-1 1,-1 1-1,0-1 1,1 1-1,0 0 1,-1-1-1,1 1 1,0-1-1,0 0 1,0 1-1,1-1 0,-1 0 1,1 0-1,-1 1 1,1-1-1,0 0 1,0-1-1,-1 1 1,1 0-1,1 0 1,-1-1-1,0 1 1,0-1-1,0 0 1,1 0-1,-1 0 1,1 0-1,-1 0 1,1 0-1,-1-1 0,1 1 1,4 0-1,1-1-19,0 1 0,0-1 0,-1 0 0,1-1-1,0 0 1,0 0 0,-1-1 0,1 0-1,0 0 1,8-5 0,-4 1 3,0 0 0,0-1 0,-1-1 0,0 0 0,0-1 0,-1 0 0,13-14 0,-17 17 1,-1-1-1,0 1 0,0-1 1,-1 0-1,0 0 0,0 0 1,0-1-1,-1 1 0,0-1 1,-1 0-1,0 0 0,0 0 0,1-12 1,-3 20-11,0-1 0,0 0 0,0 0 1,0 0-1,0 0 0,0 0 0,0 0 0,0 0 1,0 0-1,-1 0 0,1 0 0,0 0 0,-1 0 1,1 0-1,0 0 0,-1 1 0,1-1 0,-2-1 1,2 1-2,-1 1 1,1 0-1,-1 0 1,1 0-1,-1 0 1,1 0-1,-1-1 1,1 1-1,-1 0 1,0 0-1,1 0 1,-1 0 0,1 0-1,-1 1 1,1-1-1,-1 0 1,1 0-1,-1 0 1,1 0-1,-1 0 1,1 1-1,0-1 1,-1 0-1,0 1 1,-2 1 0,-1 1-1,1-1 1,0 1-1,0 0 1,0 0-1,-4 6 1,2-3-60,0 1-1,1-1 1,0 1 0,1 0-1,-1 0 1,1 1 0,1-1 0,-1 1-1,1-1 1,1 1 0,-1 0 0,1-1-1,0 14 1,1-20 18,0 0 0,1 1 0,-1-1-1,0 0 1,0 0 0,0 0 0,0 0 0,1 0-1,-1 0 1,1 0 0,-1 0 0,1 0 0,-1 0-1,1-1 1,-1 1 0,1 0 0,0 0-1,-1 0 1,1 0 0,0-1 0,0 1 0,0 0-1,-1-1 1,1 1 0,0-1 0,0 1 0,0-1-1,0 1 1,0-1 0,0 0 0,0 1 0,0-1-1,0 0 1,0 0 0,1 0 0,-1 0 0,0 0-1,0 0 1,0 0 0,0 0 0,0 0 0,0-1-1,0 1 1,0 0 0,1-1 0,5-1-77,-1-1 1,0 0-1,0 0 1,0 0-1,11-9 1,21-20-517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0.1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0 15203,'-21'51'1986,"13"-32"-1297,0 1 0,-8 30 0,15-49-642,1 1 0,0-1 0,-1 0 0,1 1 1,0-1-1,0 0 0,0 1 0,0-1 0,0 1 0,0-1 0,0 0 0,1 1 0,-1-1 0,0 0 1,1 0-1,-1 1 0,1-1 0,-1 0 0,1 0 0,0 1 0,-1-1 0,1 0 0,0 0 0,0 0 1,1 1-1,0-1-9,-1-1 0,0 1 0,1-1 0,-1 1 0,1-1 0,-1 0 0,0 1 0,1-1 0,-1 0 0,1 0 0,-1 0 1,1 0-1,-1-1 0,1 1 0,-1 0 0,0-1 0,1 1 0,-1 0 0,1-1 0,-1 0 0,0 1 0,0-1 0,1 0 0,1-1 1,1-1 37,0 0 1,0 0-1,-1-1 1,1 1-1,-1-1 1,0 1 0,0-1-1,0 0 1,0 0-1,-1-1 1,0 1 0,0-1-1,0 1 1,2-7-1,-3 8-59,0 0 0,-1 0 0,1 1 0,-1-1 0,0 0-1,0 0 1,0 0 0,0 0 0,0 0 0,-1 1 0,1-1 0,-1 0-1,0 0 1,0 1 0,0-1 0,0 0 0,0 1 0,0-1 0,-1 1-1,1-1 1,-1 1 0,0 0 0,0 0 0,0 0 0,-4-4 0,4 5-59,-1 0 0,1 0 0,-1 0 1,0 0-1,1 1 0,-1-1 0,0 1 1,0-1-1,-4 1 0,-7 4-793,13-4 783,1 0 0,0 0 0,0 0 0,-1 1 1,1-1-1,0 0 0,0 0 0,0 1 0,-1-1 1,1 0-1,0 1 0,0-1 0,0 0 0,0 0 1,-1 1-1,1-1 0,0 0 0,0 1 0,0-1 1,0 1-1,0-1 0,0 0 0,0 1 0,0-1 1,0 0-1,0 1 0,0-1 0,0 0 0,1 1 1,-1-1-1,0 0 0,0 1 0,0-1 0,0 0 1,1 1-21,0 0 1,-1 0-1,1-1 1,0 1-1,-1-1 1,1 1-1,0-1 1,0 1-1,-1-1 1,1 1-1,0-1 1,0 0-1,0 1 1,0-1-1,0 0 1,0 0 0,-1 0-1,1 1 1,0-1-1,0 0 1,0 0-1,0 0 1,1-1-1,24-3-625,7-9-152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82 249 13467,'-4'8'743,"-1"1"1,0-1-1,0 0 1,-13 14-1,-13 19 1103,29-38-1723,0 0-1,1 1 1,-1-1-1,1 0 0,0 1 1,0-1-1,0 1 0,0-1 1,0 1-1,1 0 1,0 4-1,0-7-101,0 1 0,1-1-1,-1 1 1,1-1 0,-1 1 0,1-1 0,-1 0-1,1 1 1,0-1 0,0 0 0,0 0-1,0 0 1,0 0 0,0 1 0,0-1 0,0 0-1,0-1 1,0 1 0,1 0 0,-1 0-1,0 0 1,3 0 0,36 13-324,-27-11 196,13 5-117,73 26-577,-89-29 729,0-1-1,0 1 0,0 1 0,-1 0 0,0 1 1,0 0-1,8 7 0,-16-12 87,1-1 0,-1 0 0,0 0-1,1 1 1,-1-1 0,0 1 0,0-1 0,0 1 0,0 0-1,-1-1 1,1 1 0,0 0 0,-1 0 0,1-1 0,-1 1 0,1 0-1,-1 0 1,0 0 0,0 0 0,0-1 0,0 1 0,0 0-1,0 0 1,0 0 0,-1 0 0,1-1 0,-1 1 0,1 0 0,-1 0-1,0-1 1,0 1 0,1 0 0,-1-1 0,-1 1 0,1-1-1,0 1 1,0-1 0,0 1 0,-1-1 0,1 0 0,-3 2 0,-2 2 120,-1 0 0,0-1 0,-1 0 0,1 0 0,-1 0 0,0-1 0,-15 4 0,14-4-60,0-2 0,1 1 0,-1-1 0,0 0 0,0-1 0,1 0 0,-1-1 1,0 0-1,0 0 0,-12-4 0,18 4-34,-1 0 1,1 0-1,0-1 1,-1 1-1,1-1 1,0 0-1,0 0 1,1 0-1,-1-1 1,0 1-1,1 0 1,-1-1-1,1 0 1,0 0-1,0 0 1,0 0-1,0 0 1,0 0-1,1 0 1,-1 0-1,1-1 1,0 1-1,0-1 1,0 1-1,1-1 1,-1 1-1,1-1 1,0-5-1,0 1-29,1-1-1,0 1 1,2-13-1,13-29 22</inkml:trace>
  <inkml:trace contextRef="#ctx0" brushRef="#br0" timeOffset="1">514 1 15235,'-1'8'472,"0"-1"0,0 1-1,0 0 1,-1-1 0,0 1-1,-1-1 1,-3 8-1,-7 21 840,-2 20-231,-13 104 0,24-127-1108,3 0 1,0 0-1,2 0 0,10 55 1,-10-81-63,-1-3-20,1 0 1,0 0-1,0 0 0,0 0 0,0 0 0,0 0 0,1-1 1,0 1-1,0 0 0,2 3 0,-4-7 83,1 0 1,-1 0-1,0 0 0,0 1 0,0-1 0,0 0 1,0 0-1,0 0 0,0 0 0,0 0 0,0 1 1,1-1-1,-1 0 0,0 0 0,0 0 0,0 0 1,0 0-1,0 0 0,1 0 0,-1 0 0,0 0 1,0 1-1,0-1 0,0 0 0,1 0 0,-1 0 1,0 0-1,0 0 0,0 0 0,0 0 0,1 0 1,-1 0-1,0 0 0,0 0 0,0 0 1,0 0-1,1 0 0,-1-1 0,0 1 0,0 0 1,0 0-1,1 0 0,1-9-775,-4-16-247,-3 7 688,-1 0 0,0 0 0,-1 0 0,-1 0 0,-11-17 0,-4-2 813,-30-38 0,27 47 472,21 23-487,0 0 1,0-1 0,-7-10-1,11 16-415,1 0 0,0 0 0,0 0 0,0 0 0,0 0 1,0-1-1,0 1 0,0 0 0,0 0 0,0 0 0,0 0 0,0 0 0,0-1 0,0 1 0,0 0 0,0 0 0,0 0 0,0 0 0,0 0 0,0-1 0,0 1 1,0 0-1,0 0 0,0 0 0,0 0 0,0 0 0,0-1 0,0 1 0,0 0 0,0 0 0,1 0 0,-1 0 0,0 0 0,0 0 0,0 0 0,0-1 0,0 1 1,0 0-1,0 0 0,1 0 0,-1 0 0,10-2 488,16 1-79,-21 2-326,-2-1-75,175-1 1655,-122-4-1460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17228,'7'-4'416,"1"1"0,1 0 0,-1 1 1,0 0-1,1 0 0,-1 1 0,1 0 1,-1 0-1,15 2 0,6 0 314,42 9 0,-64-8-651,-1-1-1,1 1 1,-1 0 0,1 1-1,9 5 1,-15-8-72,-1 0 0,1 1 1,0-1-1,0 1 0,-1 0 1,1-1-1,0 1 0,-1-1 1,1 1-1,0 0 0,-1 0 1,1-1-1,-1 1 0,1 0 1,-1 0-1,0 0 0,1 0 1,-1-1-1,0 1 0,1 1 1,-1-1-6,-1 1 0,1-1 0,-1 0 1,1 0-1,-1 0 0,1 0 0,-1 0 0,1 0 0,-1-1 1,0 1-1,1 0 0,-1 0 0,0 0 0,0-1 0,0 1 1,0 0-1,0-1 0,0 1 0,0 0 0,0-1 1,-2 1-1,-13 6 20,0 0 1,-1-1 0,1-1 0,-26 4 0,17-4-189,25-5 152,0 0-1,0 0 1,-1 0 0,1 0 0,0 0 0,0 0 0,-1 0-1,1 0 1,0 1 0,0-1 0,-1 0 0,1 0 0,0 0 0,0 0-1,0 0 1,-1 0 0,1 1 0,0-1 0,0 0 0,0 0-1,0 0 1,0 1 0,-1-1 0,1 0 0,0 0 0,0 0 0,0 1-1,0-1 1,0 0 0,0 0 0,0 0 0,0 1 0,0-1 0,0 0-1,0 0 1,-1 1 0,1-1 0,1 0 0,-1 0 0,0 1-1,0-1 1,0 0 0,0 0 0,0 1 0,0-1 0,0 0 0,0 0-1,0 0 1,0 1 0,0-1 0,1 0 0,-1 0 0,0 0-1,0 1 1,0-1 0,0 0 0,1 0 0,10 11-268,-10-11 228,24 20-566,-1 1 0,-1 1 0,28 33 0,-45-47 578,0 0 1,0 0 0,-1 0-1,0 0 1,0 1 0,-1 0-1,0 0 1,-1 0 0,0 0-1,0 1 1,-1-1 0,0 1-1,-1 0 1,0 0 0,-1 12-1,-1-15 195,-1 1 0,0-1-1,0 0 1,-1 0-1,0 0 1,0-1-1,-1 1 1,1-1-1,-1 1 1,-1-1 0,1-1-1,-1 1 1,0-1-1,-1 1 1,1-1-1,-1-1 1,0 1 0,0-1-1,-9 4 1,6-2 16,0-1 1,0-1 0,-1 1-1,0-2 1,0 1 0,0-1-1,0-1 1,-1 0 0,1 0-1,-1-1 1,1 0 0,-1-1-1,-10-1 1,18 1-273,1-1-1,-1 1 1,0-1 0,1 0 0,-1 0 0,1 0-1,-1 0 1,1 0 0,0-1 0,-1 1-1,1-1 1,0 1 0,0-1 0,0 0-1,0 0 1,0 0 0,1 0 0,-1 0-1,1 0 1,-1 0 0,1 0 0,0-1 0,-1 1-1,0-5 1,1 3-67,0-1-1,0 1 0,0-1 1,1 0-1,0 1 1,0-1-1,0 0 0,0 1 1,1-1-1,0 1 1,0-1-1,0 0 0,3-6 1,13-23-697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 16396,'0'-1'78,"-1"1"1,1-1 0,-1 0 0,0 0-1,0 1 1,1-1 0,-1 0 0,0 1 0,0-1-1,0 0 1,1 1 0,-1 0 0,0-1 0,0 1-1,0-1 1,0 1 0,0 0 0,0 0 0,0-1-1,0 1 1,0 0 0,0 0 0,0 0 0,0 0-1,-2 1 1,-26 5 159,28-6-184,-8 4 53,-1 0 1,1 0-1,0 1 1,0 0-1,1 1 1,-1 0-1,1 0 1,1 1-1,-1 0 1,1 0-1,0 1 0,1 0 1,0 0-1,0 0 1,1 1-1,0 0 1,-5 12-1,6-12-95,0 0 0,0 0 0,1 1 0,0 0-1,1-1 1,0 1 0,1 0 0,0 0 0,1 0 0,-1 0-1,2 0 1,0 0 0,0 0 0,0 0 0,2 0-1,-1-1 1,7 16 0,-7-21-6,-1 0 1,1-1-1,1 1 0,-1-1 1,1 0-1,-1 1 0,1-1 1,0 0-1,0-1 0,0 1 1,0 0-1,1-1 0,-1 0 0,1 0 1,-1 0-1,1 0 0,0-1 1,0 1-1,0-1 0,0 0 1,0 0-1,0 0 0,0-1 1,0 1-1,0-1 0,0 0 0,0 0 1,0-1-1,0 1 0,1-1 1,-1 0-1,0 0 0,-1 0 1,1 0-1,0-1 0,6-3 1,0-1 37,0 0 0,0-1 1,0 0-1,-1-1 1,0 0-1,0 0 1,-1-1-1,0 0 1,-1-1-1,0 0 1,6-12-1,-8 14-9,0 0-1,-1-1 0,0 0 1,-1 0-1,0 0 1,-1 0-1,0-1 0,0 1 1,-1-1-1,0 1 1,0-1-1,-1 1 0,-1-1 1,-1-14-1,1 20-90,0 0 0,-1 0 0,1 0 0,-1 0 0,1 0 1,-1 1-1,0-1 0,0 1 0,-1-1 0,1 1 0,-1 0 0,0 0 0,1 0 0,-1 0 0,-1 1 0,1-1 0,0 1 0,-1-1 1,1 1-1,-1 0 0,0 1 0,1-1 0,-9-2 0,6 3-175,0 0 1,-1 0-1,1 0 0,0 1 1,-1 0-1,1 0 0,-1 1 0,1-1 1,0 2-1,-1-1 0,1 1 1,0-1-1,0 2 0,-10 4 1,-8 6-722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12643,'-3'11'540,"0"-1"1,1 0-1,0 0 0,1 1 1,0-1-1,1 1 1,0-1-1,1 1 1,0-1-1,0 1 1,4 13-1,-4-20-470,1 0-1,-1 1 1,1-1-1,-1 0 1,1 0 0,0 0-1,1 0 1,-1 0-1,1-1 1,0 1-1,0-1 1,0 0 0,0 1-1,0-1 1,1-1-1,0 1 1,-1 0 0,1-1-1,0 0 1,0 0-1,0 0 1,0 0 0,1-1-1,-1 0 1,0 1-1,1-2 1,8 2 0,-2-2-49,-1-1 1,0 0-1,0-1 1,0 0-1,0 0 1,0-1-1,0 0 1,-1-1-1,1 0 1,-1-1-1,0 0 1,0 0 0,8-7-1,8-7-32,0-2-1,39-41 0,-65 62 10,1 0-1,0 0 0,0 0 1,0 0-1,0 1 1,0-1-1,0 0 0,0 0 1,0 0-1,0 1 1,0-1-1,0 0 0,0 0 1,0 0-1,0 0 1,0 1-1,1-1 0,-1 0 1,0 0-1,0 0 1,0 0-1,0 1 0,0-1 1,0 0-1,0 0 1,0 0-1,1 0 0,-1 0 1,0 0-1,0 1 1,0-1-1,0 0 0,1 0 1,-1 0-1,0 0 1,0 0-1,0 0 0,0 0 1,1 0-1,-1 0 1,0 0-1,0 0 0,0 0 1,0 0-1,1 0 1,-1 0-1,0 0 0,0 0 1,0 0-1,1 0 1,-1 0-1,0 0 0,0 0 1,0 0-1,0 0 1,1 0-1,-1 0 0,0 0 1,0-1-1,-2 17-59,-1-1 0,-10 26 1,0 5-21,-4 34 250,3 1 0,3 0 0,2 154-1,10-192-55,1 41 4,-3-75-97,1 0 0,-1 0 0,-1 1 0,0-1-1,0-1 1,-6 14 0,8-20-1,-1 0-1,0-1 0,1 1 0,-1 0 1,0-1-1,0 1 0,0-1 1,0 1-1,0-1 0,0 1 0,0-1 1,-1 0-1,1 0 0,0 1 0,-1-1 1,1 0-1,-1 0 0,1 0 1,-1-1-1,0 1 0,1 0 0,-1-1 1,0 1-1,1-1 0,-1 1 1,0-1-1,0 0 0,0 1 0,1-1 1,-1 0-1,0 0 0,0-1 0,0 1 1,1 0-1,-3-1 0,0-1 25,0 0 0,0 0-1,0 0 1,0-1 0,1 1 0,-1-1-1,1 0 1,-1 0 0,1 0-1,0 0 1,0-1 0,-4-6 0,-1-4-86,1 0 0,0-1 0,1 0 0,1 0 0,0 0 0,1-1 0,0 1 0,2-1 0,0 0 0,0-18 0,1 4-315,2 1 1,2 0-1,0 0 1,13-49-1,6 11-157,7 9-139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46 262 17140,'8'-11'912,"1"0"1,0 0 0,1 1 0,0 0-1,21-16 1,-2 2-555,-9 7-269,-12 11-89,-1 1-1,0-1 1,-1-1 0,1 1-1,-1-1 1,-1 0-1,1 0 1,5-12 0,-10 19-1,-1-1 1,0 0 0,1 1-1,-1-1 1,0 1 0,0-1-1,1 0 1,-1 1 0,0-1 0,0 1-1,0-1 1,0 0 0,0 1-1,0-1 1,0 0 0,0 1-1,0-1 1,0 1 0,0-1 0,-1 0-1,1 1 1,0-1 0,0 1-1,0-1 1,-1 0 0,1 1-1,0-1 1,-1 0 0,0 1 0,0-1 1,0 1 0,0-1-1,0 1 1,0 0-1,0-1 1,0 1-1,0 0 1,0 0 0,0 0-1,-1 0 1,1 0-1,0 0 1,0 0-1,-1 0 1,-4 1 16,0 1-1,0-1 1,0 1 0,-11 5 0,2 1 14,1 1 0,1 0 1,0 1-1,0 1 0,1 0 1,0 0-1,-15 20 0,20-23-94,1 0 0,1 0 0,-1 1 0,1 0 0,1 0 0,0 0 0,0 0 0,0 0 0,1 1 0,1 0 0,0 0 0,0 0 0,0 14-1,2-22 9,0 0 0,0-1 0,0 1 0,0 0-1,0 0 1,1-1 0,-1 1 0,1 0 0,-1-1-1,1 1 1,0 0 0,0-1 0,-1 1 0,1-1-1,0 1 1,0-1 0,0 1 0,1-1 0,-1 0-1,0 0 1,0 0 0,1 1 0,-1-1 0,1 0-1,-1-1 1,3 2 0,-1-1-2,0 0-1,0-1 1,0 1-1,-1-1 1,1 0-1,0 0 1,0 0-1,0 0 1,0 0-1,0-1 1,0 1-1,-1-1 1,1 0 0,0 0-1,5-2 1,25-18-569</inkml:trace>
  <inkml:trace contextRef="#ctx0" brushRef="#br0" timeOffset="1">420 56 16756,'-72'70'3532,"71"-69"-3497,0 0-1,-1 1 0,1-1 0,0 1 1,0-1-1,0 1 0,0-1 0,0 1 1,0-1-1,1 1 0,-2 3 0,2-4-35,0 0-1,0 0 1,0 0-1,0-1 1,0 1-1,0 0 1,0 0-1,0 0 0,0-1 1,1 1-1,-1 0 1,0 0-1,0 0 1,1-1-1,-1 1 1,1 0-1,-1-1 0,1 1 1,0 0-1,3 2-88,-1 0-1,1 0 0,0-1 1,0 1-1,1-1 0,-1 0 1,7 2-1,33 14-697,-17-6 617,-1-1 1,1-2 0,1-1 0,49 9 0,-75-17 226,0 1 0,0-1-1,1 0 1,-1 0 0,0 0 0,0 0 0,0-1 0,0 1 0,0-1-1,0 1 1,0-1 0,0 1 0,0-1 0,0 0 0,0 0-1,0 0 1,0 0 0,0-1 0,-1 1 0,1 0 0,2-3 0,-2 1 38,-1 0 0,1 0 0,-1 0 0,1 0 1,-1 0-1,0 0 0,0 0 0,-1 0 0,1 0 1,0-1-1,-1 1 0,0-6 0,-1-8 224,-1 0-1,0 0 1,-1 1-1,-7-21 1,10 37-316,-26-83 487,26 83-511,0-1 1,0 1-1,0 0 1,-1-1-1,1 1 1,0 0 0,0-1-1,0 1 1,0 0-1,0-1 1,0 1 0,0 0-1,0-1 1,0 1-1,0 0 1,0-1-1,0 1 1,0 0 0,0-1-1,0 1 1,1 0-1,-1 0 1,0-1 0,0 1-1,0 0 1,0-1-1,1 1 1,-1 0 0,0 0-1,0-1 1,0 1-1,1 0 1,-1 0-1,0-1 1,1 1 0,-1 0-1,0 0 1,0 0-1,1 0 1,-1 0 0,0-1-1,1 1 1,-1 0-1,0 0 1,1 0-1,-1 0 1,0 0 0,1 0-1,-1 0 1,0 0-1,1 0 1,-1 0 0,0 0-1,1 1 1,25 3-900,-16-2 575,49 0-576,-25-2 345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1:5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13 19572,'0'-1'80,"-1"0"-1,0 0 1,1 0-1,-1 0 1,0 1-1,0-1 1,0 0-1,1 1 1,-1-1-1,0 0 1,0 1-1,0-1 1,0 1-1,0-1 1,0 1 0,0 0-1,0-1 1,0 1-1,0 0 1,-1 0-1,1 0 1,0 0-1,0 0 1,-1 0-1,-31 2 174,4 3-29,0 2 1,0 2 0,0 0 0,1 2-1,-46 25 1,66-32-320,0 1 0,1 0 0,-1 0-1,1 0 1,-7 8 0,13-12 57,0 0 0,0 0 0,0 0 0,0 0 0,0 1 0,1-1-1,-1 0 1,0 0 0,1 1 0,-1-1 0,1 0 0,-1 1 0,1-1 0,0 1 0,0-1-1,-1 0 1,1 2 0,1-1-5,-1-1 0,1 0 0,-1 0 0,1 0 0,-1 1 0,1-1 0,0 0 0,-1 0 0,1 0 0,0 0 0,0 0-1,0 0 1,0 0 0,0-1 0,0 1 0,0 0 0,0 0 0,1-1 0,-1 1 0,0-1 0,0 1 0,2 0 0,17 5-414,0 0 0,0-2 0,1 0 0,39 2 1,9 2-63,-64-8 494,10 3-72,0 0-1,24 7 1,-36-9 125,0 0 0,-1 0 0,1 1 1,0-1-1,0 1 0,0-1 0,-1 1 1,1 0-1,-1 0 0,0 0 0,1 0 1,-1 0-1,0 1 0,0-1 0,0 1 1,0-1-1,-1 1 0,1 0 0,1 4 1,-3-5 20,0 1 1,0 0-1,0-1 1,0 1 0,0-1-1,0 1 1,-1-1-1,1 1 1,-1-1 0,0 1-1,0-1 1,0 1-1,0-1 1,0 0 0,0 0-1,-1 0 1,1 1-1,-1-1 1,0 0 0,1-1-1,-1 1 1,0 0-1,0 0 1,0-1 0,0 1-1,-3 0 1,-8 7 254,-1 0 1,-28 12-1,37-19-223,-25 11 47,-1-2-1,1-1 1,-2-2-1,1-1 0,-46 5 1,25-5-132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60 15507,'-1'0'100,"1"0"-1,-1-1 0,0 1 0,0 0 1,0 0-1,1-1 0,-1 1 0,0-1 1,0 1-1,1 0 0,-1-1 0,0 1 0,1-1 1,-1 0-1,1 1 0,-1-1 0,1 0 1,-1 1-1,1-1 0,-1 0 0,1 1 1,-1-2-1,1 1-40,0 1 0,1-1 0,-1 0 0,0 1 0,0-1 0,0 1 0,1-1-1,-1 1 1,0-1 0,1 1 0,-1-1 0,1 0 0,-1 1 0,1 0 0,-1-1 0,0 1 0,1-1 0,0 1 0,-1 0 0,1-1 0,0 1 0,5-4 187,1 1 0,-1 1 0,1-1-1,7-1 1,13-2-58,1 1 0,0 1-1,-1 1 1,1 1 0,0 2-1,0 1 1,44 6 0,-58-4-214,-1 0 0,1 0 1,-1 1-1,1 1 0,-1 0 1,-1 1-1,1 0 1,-1 1-1,0 0 0,0 1 1,-1 0-1,0 1 0,-1 1 1,0-1-1,0 2 1,15 21-1,-19-23 18,-3-4 11,-1-1-1,1 0 0,0 0 0,0 0 1,6 5-1,-7-8 8,-1 0-1,1 0 1,-1 0 0,1 0-1,-1 0 1,1-1 0,-1 1-1,1 0 1,0-1 0,-1 0-1,1 1 1,0-1 0,-1 0 0,1 0-1,0 0 1,0 0 0,-1 0-1,1 0 1,0-1 0,2 0-1,15-5 93,1-2-1,-1 0 1,-1-1-1,27-19 1,-5 5-308,25-16-1364,-62 36 1247,-4-3-105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15563,'19'-15'1913,"2"19"-1017,1 5-376,3 11 1496,0 4-895,2 8-449,-7 3-152,-4 8-224,-8 3-160,-10 4-128,-11 1-16,-16-1-168,-7 0-184,-8-10 296,1-11-48,0-24-48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208 341 19140,'-2'-5'204,"0"-1"0,-1 1 0,0 0 0,0-1 0,0 1 0,-1 0 0,1 1 0,-1-1 0,0 1 0,-1-1 0,1 1 0,-10-6 0,11 8-148,0 1-1,0-1 1,0 1-1,0 0 0,0 0 1,-1 0-1,1 0 1,0 0-1,-1 1 1,1 0-1,-1-1 0,1 1 1,0 0-1,-1 1 1,1-1-1,-1 1 0,1-1 1,0 1-1,-1 0 1,1 0-1,0 1 0,0-1 1,-6 4-1,4-1-47,-1 0 0,1 1-1,0-1 1,0 1 0,1 0-1,0 0 1,0 1-1,0-1 1,0 1 0,1 0-1,0 0 1,0 0 0,1 0-1,-1 1 1,-1 11 0,2-14-17,1 1 1,0 0-1,1 0 1,-1 0 0,1 0-1,0-1 1,0 1-1,0 0 1,1 0 0,0 0-1,-1 0 1,2 0-1,-1-1 1,1 1 0,-1-1-1,1 1 1,1-1-1,-1 1 1,1-1-1,-1 0 1,7 7 0,-5-8 3,-1-1 1,1 0 0,-1 1 0,1-1-1,0-1 1,0 1 0,0 0 0,0-1-1,0 0 1,0 0 0,0 0 0,0-1-1,0 1 1,1-1 0,-1 0 0,0 0-1,0 0 1,0-1 0,1 0 0,-1 1-1,0-1 1,4-2 0,4-1-2,0-1 1,0 0-1,0-1 1,-1 0 0,0-1-1,12-8 1,-2-3 32,0-1 0,-1 0 0,-1-2 1,-1 0-1,26-39 0,-22 24 107,-1 0 0,-2-1 1,16-43-1,-32 70-64,1 1 0,-1-1 1,-1 0-1,0 0 0,0 0 1,0-21-1,-2 31-65,0 0 0,0-1 1,0 1-1,1 0 0,-1-1 1,0 1-1,0 0 0,0-1 0,0 1 1,0 0-1,0-1 0,-1 1 1,1 0-1,0-1 0,0 1 1,0 0-1,0-1 0,0 1 0,0 0 1,0 0-1,-1-1 0,1 1 1,0 0-1,0-1 0,0 1 1,-1 0-1,1 0 0,0-1 0,0 1 1,-1 0-1,1 0 0,0 0 1,-1 0-1,1-1 0,0 1 1,0 0-1,-1 0 0,1 0 0,0 0 1,-1 0-1,1 0 0,0 0 1,-1 0-1,1 0 0,0 0 0,-1 0 1,1 0-1,0 0 0,-1 0 1,-13 13 164,5 2-114,2 1 0,-1-1 0,2 1 0,-8 27 0,4-5-87,-5 40 0,13-64-116,1 0-1,0 0 1,0 0 0,2 1-1,0-1 1,3 16-1,-4-27 85,1 0 0,-1 0 0,1-1 0,0 1 0,0 0 0,0 0 0,0-1 0,0 1 0,1-1 0,-1 1-1,1-1 1,0 0 0,0 0 0,-1 0 0,2 0 0,-1 0 0,0 0 0,0 0 0,0 0 0,1-1 0,-1 1 0,1-1 0,-1 0 0,1 0 0,0 0-1,-1 0 1,1 0 0,0-1 0,0 1 0,0-1 0,-1 0 0,1 1 0,0-1 0,0-1 0,0 1 0,0 0 0,3-2 0,1 1-53,0-1 0,0 0 0,0 0 1,12-6-1,34-24-674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124 344 16820,'-49'98'2632,"30"-63"-1716,1 1 0,-16 48-1,34-82-886,-1-1 0,0 1 0,1-1 0,-1 1-1,1-1 1,0 1 0,0 0 0,-1-1-1,1 1 1,0-1 0,0 1 0,0-1 0,1 1-1,-1 0 1,0-1 0,1 1 0,-1-1 0,0 1-1,1-1 1,0 1 0,1 2 0,-1-4-33,0 1 1,1 0-1,-1-1 0,0 1 1,1-1-1,-1 1 0,1-1 1,-1 0-1,1 1 1,-1-1-1,1 0 0,-1 0 1,1 0-1,-1 0 1,1-1-1,-1 1 0,0 0 1,1 0-1,-1-1 1,1 1-1,-1-1 0,0 0 1,3 0-1,14-8-83,1-1 0,-1 0 0,0-1 0,-1-1 0,-1-1 0,0-1 0,0 0 0,24-30 0,-39 44 96,-1 0-1,0 0 1,0 0 0,0 1-1,0-1 1,0 0-1,0 0 1,0 0-1,0 0 1,0 0-1,0 1 1,0-1 0,0 0-1,1 0 1,-1 0-1,0 0 1,0 0-1,0 0 1,0 0-1,0 0 1,0 0-1,1 1 1,-1-1 0,0 0-1,0 0 1,0 0-1,0 0 1,1 0-1,-1 0 1,0 0-1,0 0 1,0 0 0,0 0-1,0 0 1,1 0-1,-1 0 1,0 0-1,0 0 1,0 0-1,0 0 1,1 0-1,-1-1 1,0 1 0,0 0-1,0 0 1,0 0-1,0 0 1,0 0-1,1 0 1,-1 0-1,0 0 1,0-1 0,0 1-1,0 0 1,0 0-1,0 0 1,0 0-1,0 0 1,0 0-1,0-1 1,1 1-1,-1 0 1,0 0 0,0 0-1,0 0-17,0 1 0,0-1 0,0 1 0,0-1 0,1 1 0,-1 0 0,0-1-1,1 1 1,-1-1 0,0 1 0,1-1 0,-1 1 0,0-1 0,1 0 0,-1 1 0,1-1 0,-1 1 0,1-1 0,-1 0-1,1 0 1,-1 1 0,1-1 0,0 0 0,-1 0 0,1 1 0,-1-1 0,1 0 0,-1 0 0,1 0 0,0 0 0,-1 0 0,1 0-1,5-1-119,0-1 0,-1 1 0,1-1 0,-1 0 0,1-1 0,-1 1 0,0-1 0,0 0 0,0-1 0,-1 1 0,1-1 0,5-5 0,-6 6 37,47-45-665,-1-3 0,-3-1 0,-2-2 0,55-88 0,-85 120 832,-5 8 175,0-1-1,-1 0 1,-1 0-1,8-21 1,-16 34 341,-2 4-142,-6 11 136,-12 23 149,5 0-271,2 1 0,1 0 0,-10 53 0,17-62-368,2 0-1,0 0 1,2 0 0,1 0 0,5 42 0,-3-59-138,0 0 1,1 0 0,0 0-1,6 13 1,-8-21 0,0-1 0,1 1 1,-1 0-1,1-1 1,0 0-1,0 1 0,0-1 1,0 0-1,2 3 0,-2-5-2,-1 1 0,0 0 0,0 0 0,1-1 1,-1 1-1,0-1 0,1 1 0,-1-1 0,0 0 0,1 1 0,-1-1 0,0 0 0,1 0 0,-1 0 0,1 0 0,-1 0 0,1 0 0,-1-1 0,0 1 0,2-1 1,-1 0-41,0 1 1,-1-2 0,1 1 0,-1 0-1,1 0 1,-1 0 0,1-1 0,-1 1 0,1-1-1,-1 1 1,0-1 0,0 1 0,0-1 0,0 0-1,0 0 1,0 1 0,-1-1 0,1 0 0,0 0-1,-1 0 1,0 0 0,1 0 0,-1 0 0,0 0-1,0 0 1,0-3 0,0-4-168,0 0-1,-1 1 1,0-1-1,-4-15 1,1 12 118,-1 0-1,0 0 1,0 1 0,-1 0-1,-1 0 1,0 0 0,0 1-1,-17-18 1,17 21 334,0 0 0,0 0 1,0 1-1,-1 0 0,0 1 1,0-1-1,-1 1 0,1 1 0,-1 0 1,0 0-1,0 1 0,-12-3 0,7 5 771,17 5 277,22 5-434,-11-7-785,1-1 0,-1-1-1,1 0 1,-1-1 0,1 0 0,26-7 0,12-5-127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0.6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256 1 18020,'-38'19'1211,"-55"37"1,76-44-949,0 1 0,0 1 1,1 0-1,-26 32 0,40-44-235,0 0-1,1 1 0,-1-1 0,1 0 1,0 1-1,0-1 0,0 0 1,0 1-1,0-1 0,0 1 0,0 4 1,1-6-29,0 0-1,0 0 1,0 0 0,1 0 0,-1 0 0,0 0 0,1 0-1,-1 0 1,1 0 0,-1 0 0,1 0 0,0 0 0,-1 0-1,1-1 1,0 1 0,0 0 0,-1 0 0,1-1 0,0 1 0,0-1-1,0 1 1,0-1 0,0 1 0,0-1 0,0 1 0,0-1-1,0 0 1,0 1 0,0-1 0,0 0 0,0 0 0,0 0 0,2 0-1,25 2-706,0 0 0,0-2 0,0-1 0,46-8 0,-40 4-381,1 2 0,49 1-1,-82 2 1056,0 0 0,0 0 0,0 0-1,0 0 1,-1 1 0,1-1 0,0 1-1,0-1 1,0 1 0,-1 0 0,1 0-1,0-1 1,-1 1 0,1 0 0,-1 1-1,1-1 1,-1 0 0,1 0 0,-1 1-1,2 2 1,-2-3 63,0 1 0,-1 0 0,1 0 0,-1-1 0,0 1 0,1 0 0,-1 0 0,0 0 0,0 0-1,0-1 1,0 1 0,-1 0 0,1 0 0,0 0 0,-1 0 0,1-1 0,-1 1 0,0 0 0,1-1 0,-1 1 0,-1 1 0,-3 6 246,-1 0 1,0-1-1,0 0 1,-1 0 0,0-1-1,0 0 1,-1 0 0,0 0-1,-13 8 1,14-11-189,1 0 0,-1-1 0,0 1 0,0-1 0,0 0 0,0-1 0,0 0 0,-1 0 0,1-1 0,-1 1 0,1-2 0,-1 1 0,-11-1 0,17 0-107,0 0 0,1-1 0,-1 1 0,0 0 0,1 0 1,-1-1-1,0 1 0,0-1 0,1 1 0,-1-1 0,1 0 0,-1 0 0,1 0 1,-1 0-1,1 0 0,-1 0 0,1 0 0,0 0 0,0 0 0,-1-1 0,1 1 1,0-1-1,0 1 0,0-1 0,1 1 0,-1-1 0,0 1 0,0-1 1,1 0-1,-1 1 0,1-1 0,0 0 0,-1 1 0,1-1 0,0 0 0,0 0 1,0 1-1,0-1 0,1-3 0,6-28-312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18876,'-2'0'1676,"-11"1"-1308,0 0 0,0 1 0,0 1-1,0 0 1,0 1 0,0 0 0,1 1 0,0 0-1,0 1 1,-13 9 0,8-5-367,1 2 1,0 0-1,1 0 1,0 2-1,1 0 0,-16 20 1,25-26-33,-1-1 0,1 1 0,0 0 0,-5 14 0,9-22 24,1 1 0,-1 0-1,1 0 1,-1 1 0,1-1-1,0 0 1,0 0 0,-1 0 0,1 0-1,0 0 1,0 0 0,0 0-1,0 0 1,0 1 0,0-1-1,0 0 1,1 0 0,-1 0-1,0 0 1,0 0 0,1 0 0,-1 0-1,1 0 1,-1 0 0,1 0-1,0 0 1,-1 0 0,1 0-1,0 0 1,-1 0 0,1-1-1,0 1 1,0 0 0,0-1 0,0 1-1,0 0 1,0-1 0,0 1-1,0-1 1,0 0 0,0 1-1,0-1 1,0 0 0,0 1-1,0-1 1,0 0 0,2 0-1,6 1-107,0-1 1,0 0-1,0-1 0,0 1 0,0-2 0,0 1 0,10-4 0,64-25-1198,-51 17 725,14-4-254,-26 7 228,1 2-1,1 1 1,0 0-1,0 2 0,35-5 1,-55 10 537,1 0 1,0 0-1,-1 0 0,1 0 1,0 0-1,-1 1 0,1 0 1,-1-1-1,1 1 0,-1 0 1,1 0-1,-1 0 0,0 1 1,1-1-1,-1 0 0,3 3 1,-1 1 67,0-1-1,0 1 1,0 0 0,-1 0 0,4 7 0,-3-5 196,-1-1 0,1-1 0,0 1 0,1 0 0,5 4 0,-8-8-72,1 0 1,0 0 0,1-1-1,-1 1 1,0-1 0,0 0-1,1 0 1,-1 0-1,0 0 1,1-1 0,-1 1-1,1-1 1,-1 0-1,1 0 1,-1 0 0,1-1-1,-1 1 1,1-1-1,-1 0 1,4-1 0,12-3 308,-1-2 1,24-10-1,-29 11-224,9-4 72,-3 1-128,0 1 0,0 0-1,0 2 1,1 0 0,24-3 0,-41 9-143,0 0 1,0 0 0,0 0 0,-1 0-1,1 0 1,0 1 0,0-1 0,-1 1-1,1 0 1,0 0 0,-1 0 0,1 0 0,4 3-1,-1 1 13,0-1 1,-1 1-1,9 10 0,-11-11 14,0-1 0,1 1 0,-1-1 0,0 0 0,1 0 0,0 0 0,0 0 0,0-1 0,0 1 0,0-1 0,0 0 0,1 0 0,6 1 0,3-2 52,0-1 1,-1 0-1,1-1 0,-1 0 1,1-2-1,-1 1 0,20-7 0,31-6 62,-53 13-134,1 1-1,-1 0 1,1 0 0,0 1-1,-1 1 1,1-1-1,-1 2 1,1 0-1,-1 0 1,1 1 0,-1 1-1,0 0 1,0 0-1,-1 1 1,1 0-1,-1 1 1,0 0 0,13 12-1,-12-8 101,0-1 1,1-1-1,0 0 0,19 10 1,-26-16-92,-1 0 1,1-1 0,0 0-1,0 1 1,0-2-1,0 1 1,0 0 0,0-1-1,0 0 1,0 0 0,0-1-1,0 0 1,0 1 0,0-1-1,0-1 1,6-2 0,2 0-170,-2-1-153,0 0 0,1 1 0,0 1 1,0 0-1,0 0 0,0 1 0,0 1 0,1 0 0,12 1 0,49 12-1302,-49-11 1319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5 166 16908,'-1'-2'157,"0"0"1,1 0 0,-1 0 0,1 0 0,-1 0 0,1 0-1,0-1 1,0 1 0,0 0 0,0 0 0,0 0 0,0 0-1,1 0 1,-1 0 0,1 0 0,-1 0 0,1 0 0,0 0-1,0 0 1,2-4 0,27-38 934,-25 38-740,0-2-188,2 1 0,-1 0 0,1 0 0,0 0 0,0 1 0,14-9 0,-19 13-150,0 1 1,0 0-1,1 0 1,-1 0-1,0 0 1,1 0-1,-1 0 1,0 1-1,1-1 1,-1 1-1,1-1 0,-1 1 1,1 0-1,-1 0 1,0 0-1,1 0 1,-1 1-1,1-1 1,-1 1-1,1-1 1,-1 1-1,0 0 1,1 0-1,-1 0 1,0 0-1,0 0 0,0 1 1,0-1-1,0 1 1,3 2-1,1 4 7,-1 0-1,0 0 0,0 0 0,0 1 0,-1-1 1,-1 1-1,0 0 0,4 16 0,2 4 4,-1-3-10,-3-9 6,1 0-1,1 0 1,0 0-1,15 24 1,-20-38-14,0 1 0,1-1 0,-1 0 1,1 0-1,-1 0 0,1-1 0,0 1 0,0-1 0,1 1 1,-1-1-1,0 0 0,1 0 0,-1-1 0,1 1 0,-1-1 1,1 0-1,0 1 0,0-2 0,0 1 0,-1 0 0,1-1 1,0 0-1,0 0 0,0 0 0,0 0 0,7-2 0,-3 0 17,-1 0-1,1-1 0,-1 0 1,0-1-1,0 0 0,0 0 1,0 0-1,-1-1 0,1 0 0,-1 0 1,0 0-1,-1-1 0,1 0 1,-1 0-1,7-12 0,-3 5-48,-2-1-1,0 1 0,0-1 1,-1 0-1,-1-1 1,0 1-1,3-21 0,-4 4-2333,-1 47 1778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16388,'25'-1'808,"0"1"0,-1 1 1,1 2-1,-1 0 0,0 1 1,0 2-1,25 9 0,-44-14-750,-1 1 0,1 0-1,-1 0 1,0 1 0,0-1 0,0 1-1,0 0 1,0 0 0,-1 0 0,1 1-1,-1-1 1,0 1 0,0 0 0,0 0-1,-1 0 1,1 0 0,2 6 0,-3-4-40,-1-1 0,1 1 0,-1-1 0,0 1 0,-1 0 0,1-1 0,-1 1 0,0 0 0,-1-1 0,1 1 0,-1 0 0,0-1 0,-1 1 0,-3 9 0,-8 14 134,-2 1 1,-1-2 0,-2 0-1,0-1 1,-25 26 0,-19 30 279,59-79-457,1 0-1,-1 0 1,1 0 0,0 0-1,0 1 1,0-1 0,1 0-1,-1 1 1,0 6-1,2-10-23,0 0-1,0 1 0,0-1 0,0 1 0,1-1 0,-1 0 1,0 1-1,1-1 0,-1 1 0,1-1 0,-1 0 0,1 0 0,0 1 1,-1-1-1,1 0 0,0 0 0,0 0 0,0 0 0,0 0 1,0 0-1,0 0 0,0 0 0,0 0 0,0 0 0,1-1 0,-1 1 1,0 0-1,1-1 0,-1 1 0,0-1 0,1 1 0,-1-1 1,2 0-1,8 2-99,-1 0 0,0-2 0,0 1 0,1-1 0,10-1 0,26-4-452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17 19292,'-2'-2'98,"0"0"0,0 1 0,0-1 0,0 1 0,0 0 0,0 0 0,0 0 0,0 0-1,-1 0 1,1 0 0,0 0 0,-1 1 0,1-1 0,-1 1 0,1 0 0,0 0 0,-1 0 0,-3 0 0,1 1-1,1 0 1,0 0-1,0 0 1,-1 1-1,1 0 1,0 0 0,0 0-1,1 0 1,-7 5-1,0 1 74,0 1 0,1 0 0,0 1 0,0 0 0,1 0 0,-8 14 0,7-8-125,0 0 0,2 1 0,0 0 0,1 0-1,0 1 1,2 0 0,0 0 0,-2 28 0,5-38-56,0 1 1,1 0-1,0 0 0,0 0 1,1 0-1,1 0 0,-1-1 1,1 1-1,1 0 1,0-1-1,0 0 0,1 0 1,-1 0-1,2 0 0,-1 0 1,1-1-1,0 1 0,1-2 1,9 11-1,-11-14 3,1 1 0,-1-1 0,1 0 1,-1-1-1,1 1 0,0-1 0,0 0 0,0 0 0,0 0 0,1-1 0,-1 0 1,0 0-1,1 0 0,-1 0 0,0-1 0,1 0 0,-1 0 0,1-1 0,-1 0 0,0 1 1,1-2-1,-1 1 0,0-1 0,0 1 0,0-2 0,0 1 0,0 0 0,0-1 1,-1 0-1,1 0 0,4-4 0,0-3 52,-1 1 0,0-1-1,-1-1 1,0 0 0,0 1 0,-1-2 0,-1 1 0,0-1 0,0 0-1,-1 0 1,4-24 0,-4 16-20,-1 0 0,-1 0 0,-1 0 0,-1 0 0,-1 0 0,-6-37 0,6 52-84,0-1 0,0 1 0,-1 0 0,0 0 0,0 0 0,0 0 0,-1 0 0,0 1 0,-4-7 0,6 10 10,0 0 0,1 1 0,-1-1 0,-1 0 0,1 0 0,0 0 1,0 1-1,0-1 0,0 0 0,0 1 0,-1-1 0,1 1 0,0-1 1,0 1-1,-1 0 0,1-1 0,0 1 0,-1 0 0,1 0 1,0 0-1,-1 0 0,1 0 0,0 1 0,-1-1 0,1 0 0,0 0 1,-1 1-1,1-1 0,0 1 0,0-1 0,-1 1 0,1 0 0,0-1 1,0 1-1,0 0 0,0 0 0,0 0 0,0 0 0,0 0 0,-1 1 1,-2 3-136,1-1 1,-1 1-1,1-1 1,-1 1 0,1 0-1,1 0 1,-1 1-1,1-1 1,0 0 0,0 1-1,0-1 1,1 1-1,0 0 1,0 0 0,1-1-1,-1 1 1,1 0-1,0 0 1,1 0-1,1 10 1,-1-14 105,1 0 0,-1 0 0,0 0 0,0 0 0,1 0 0,-1 0 0,1 0 1,2 1-1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1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84 18460,'-46'29'2898,"27"-13"-2415,1 1 0,1 0-1,0 2 1,2 0 0,-15 21 0,24-30-435,-1 0 0,2 1 1,-1 0-1,1 0 0,1 0 0,0 0 0,1 1 0,0 0 1,0 0-1,1 0 0,1 0 0,0 15 0,1-23-41,0 0-1,0 0 0,1-1 1,-1 1-1,1 0 0,0-1 1,0 1-1,0-1 0,1 1 1,-1-1-1,1 1 0,0-1 1,0 0-1,0 0 0,0 0 1,1 0-1,-1 0 0,1 0 1,0-1-1,0 1 0,-1-1 1,2 0-1,-1 0 0,0 0 1,0 0-1,1-1 0,-1 1 1,1-1-1,-1 0 0,1 0 1,-1 0-1,1 0 0,5 0 1,0-1-14,0 0 1,1 0 0,-1-1-1,0 0 1,0-1-1,0 1 1,0-2-1,0 0 1,-1 0 0,1 0-1,-1-1 1,14-8-1,-9 3 33,0-1 0,-1 0 0,0 0 0,-1-2 0,-1 1-1,1-1 1,-2-1 0,0 1 0,13-25 0,-19 30 2,0 1 0,0-1 1,-1-1-1,0 1 0,0 0 0,0-1 1,-1 1-1,0-1 0,-1-13 1,0 16-7,-1 0 1,0 0 0,0 0 0,0 0-1,-1 0 1,0 0 0,0 0 0,0 0 0,0 1-1,-1-1 1,0 1 0,0 0 0,0 0-1,0 0 1,-6-6 0,1 4-9,0 0 0,0 1 0,0 0 0,0 0 0,-1 0 0,0 1 0,0 1-1,0-1 1,-1 1 0,-14-2 0,11 3-192,0 0 0,0 0 0,-1 2-1,1 0 1,-1 0 0,1 1 0,-15 3 0,27-4 116,0 0 1,0 0 0,0 1 0,1-1 0,-1 0 0,0 0-1,0 0 1,1 1 0,-1-1 0,0 0 0,0 1-1,1-1 1,-1 1 0,0-1 0,1 1 0,-1-1 0,1 1-1,-1-1 1,0 1 0,1-1 0,-1 1 0,1 0-1,-1 1 1,1-2-12,1 1-1,-1 0 0,1-1 0,-1 1 1,1 0-1,-1-1 0,1 1 0,-1 0 1,1-1-1,-1 1 0,1-1 0,0 1 1,-1-1-1,1 1 0,0-1 0,0 0 1,-1 1-1,1-1 0,0 0 0,0 0 1,-1 1-1,1-1 0,0 0 0,0 0 1,0 0-1,1 0 0,15 2-298,0 0 0,0-1 0,18-2 0,24-1-491</inkml:trace>
  <inkml:trace contextRef="#ctx0" brushRef="#br0" timeOffset="1">568 319 18196,'-2'11'727,"-1"0"-338,0 1 1,1-1 0,0 20 0,1-29-326,1-1 1,0 1 0,0 0 0,0 0 0,0-1 0,1 1-1,-1 0 1,0-1 0,1 1 0,-1 0 0,1-1-1,-1 1 1,1 0 0,0-1 0,0 1 0,0-1 0,0 0-1,0 1 1,0-1 0,0 0 0,0 1 0,0-1 0,1 0-1,-1 0 1,0 0 0,1 0 0,-1 0 0,1 0 0,-1-1-1,1 1 1,0 0 0,2 0 0,2-1 54,0 0 1,0 0-1,0-1 0,0 1 1,0-1-1,0-1 1,0 1-1,0-1 0,-1 0 1,1 0-1,-1-1 1,1 1-1,-1-1 0,9-6 1,9-8 97,37-33 1,-28 21-125,-3-1 0,0-1 0,-2-1 0,-1-2 0,-2 0 0,-1-2 0,-2 0 0,19-46 0,-48 108-164,1 0 0,2 0 0,0 1 0,2-1 0,0 30 1,4 160-2420,0-186 1982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15715,'4'-7'1111,"-4"11"-788,0-4-265,0 1 0,-1 0 1,1-1-1,0 1 0,0-1 0,0 1 0,0 0 0,0-1 0,0 1 1,0 0-1,0-1 0,0 1 0,0 0 0,0-1 0,0 1 0,0-1 1,1 1-1,-1 0 0,0-1 0,0 1 0,1-1 0,-1 1 0,0-1 1,1 1-1,-1 0 0,0-1 0,1 0 0,-1 1 0,1-1 0,-1 1 1,1-1-1,-1 1 0,1-1 0,0 1 0,0-4 230,-1 1-1,0-1 0,0 0 1,0 1-1,0-1 1,0 1-1,0-1 1,-1 1-1,1-1 0,-2-4 1,2 7-229,-1-3 68,-5-16 256,0 17-352,-2 11-48,6-4-119,-1 0 0,1 0 0,0 0 1,1 0-1,-1 0 0,1 0 0,0 1 0,0-1 1,0 0-1,1 1 0,0 8 0,0-14 129,0 1-1,0-1 1,0 0 0,0 0-1,0 0 1,1 0-1,-1 1 1,0-1 0,0 0-1,0 0 1,0 0-1,0 0 1,0 0 0,0 1-1,0-1 1,1 0-1,-1 0 1,0 0 0,0 0-1,0 0 1,0 0-1,0 0 1,1 0 0,-1 1-1,0-1 1,0 0-1,0 0 1,0 0 0,1 0-1,-1 0 1,0 0-1,0 0 1,0 0-1,1 0 1,-1 0 0,0 0-1,0 0 1,0 0-1,0 0 1,1 0 0,-1 0-1,0-1 1,0 1-1,0 0 1,0 0 0,1 0-1,-1 0 1,0 0-1,0 0 1,0 0 0,0-1-1,8-8-218,3-16-170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15651,'-4'26'433,"1"-1"0,1 1-1,2-1 1,3 47-1,5-97-31,-7 16 35,-1-1 0,0 0 0,0 0 0,-1 0 0,-2-12 0,3 22-418,-1 0-1,1 0 1,0 0-1,0 1 1,0-1 0,0 0-1,0 0 1,0 0-1,-1 0 1,1 0 0,0 0-1,0 1 1,0-1-1,0 0 1,-1 0-1,1 0 1,0 0 0,0 0-1,0 0 1,-1 0-1,1 0 1,0 0-1,0 0 1,0 0 0,-1 0-1,1 0 1,0 0-1,0 0 1,0 0 0,-1 0-1,1 0 1,0 0-1,0 0 1,0 0-1,0 0 1,-1-1 0,1 1-1,0 0 1,0 0-1,0 0 1,0 0 0,-1 0-1,1 0 1,0-1-1,0 1 1,0 0-1,0 0 1,0 0 0,0 0-1,0-1 1,0 1-1,-1 0 1,1 0 0,0 0-1,0 0 1,0-1-1,0 1 1,0 0-1,0 0 1,0 0 0,0-1-1,0 1 1,0 0-1,0 0 1,0 0-1,0-1 1,0 1 0,0 0-1,1 0 1,-6 13-273,5-13 206,0 1-1,0 0 0,0 0 1,0 0-1,0-1 0,0 1 0,0 0 1,0 0-1,0 0 0,1-1 1,-1 1-1,0 0 0,1 0 1,-1-1-1,0 1 0,1 0 1,-1 0-1,1-1 0,0 2 0,0-2 11,-1 0 0,1 0-1,-1 1 1,1-1 0,-1 0-1,1 0 1,-1 0 0,1 0-1,0 0 1,-1 0 0,1 0 0,-1 0-1,1 0 1,-1 0 0,1 0-1,-1 0 1,1 0 0,-1-1-1,1 1 1,-1 0 0,2-1-1,1 0-54,0-1-1,-1 0 1,1 0 0,0 0-1,-1-1 1,1 1 0,-1 0-1,3-5 1,14-19-409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18108,'-10'60'1002,"2"-1"0,3 1 0,4 91 0,4-84-1122,3-1 1,3 0-1,24 90 1,-31-149 84,0 1-1,0-1 1,1 0-1,0 0 1,0 0-1,7 9 1,-10-15 32,0-1 0,0 0 1,1 0-1,-1 0 0,0 1 1,0-1-1,0 0 0,0 0 0,1 0 1,-1 1-1,0-1 0,0 0 1,0 0-1,1 0 0,-1 0 0,0 0 1,0 0-1,1 1 0,-1-1 0,0 0 1,0 0-1,1 0 0,-1 0 1,0 0-1,0 0 0,1 0 0,-1 0 1,0 0-1,0 0 0,1 0 1,-1 0-1,0 0 0,0 0 0,1-1 1,-1 1-1,0 0 0,0 0 1,0 0-1,1 0 0,-1 0 0,0 0 1,0-1-1,0 1 0,1 0 0,-1 0 1,0 0-1,0 0 0,0-1 1,0 1-1,1 0 0,3-16-69,-3-1 75,-1-1 1,-1 1-1,-1-1 0,0 0 0,-5-17 1,-28-91 146,32 117-144,-1-4 1,-1-5-110,0 1-1,-1 0 1,-15-27-1,32 74-773,-7-22 804,1 0 0,1-1 1,0 1-1,0-1 0,0 0 0,1-1 1,0 0-1,0 0 0,0 0 0,16 8 0,-17-11 70,1 0-1,-1 0 1,1-1 0,-1 0-1,1 0 1,0-1-1,-1 0 1,1 0-1,0-1 1,0 0-1,0 0 1,0 0-1,0-1 1,-1 0-1,11-3 1,-1-2 37,0 0 1,0-2-1,0 0 1,-1-1-1,0 0 1,-1-1 0,0-1-1,-1 0 1,21-23-1,-34 34-24,1 0-1,-1-1 0,0 1 0,1-1 1,-1 1-1,1-1 0,-1 1 1,1 0-1,-1-1 0,1 1 1,-1 0-1,1 0 0,-1-1 1,1 1-1,-1 0 0,1 0 1,0 0-1,-1 0 0,1-1 1,-1 1-1,2 0 0,-1 1-3,-1-1 0,0 0-1,1 1 1,-1-1 0,1 0 0,-1 1-1,0-1 1,1 0 0,-1 1-1,0-1 1,0 1 0,1-1-1,-1 1 1,0-1 0,0 0 0,0 1-1,1-1 1,-1 1 0,0-1-1,0 2 1,1 37 106,-1-21-45,1-12-50,-1 1 0,1-1 1,1 0-1,-1 0 0,1 0 0,0 0 0,0 0 0,6 9 0,-7-14-13,0 1 0,0-1-1,0 1 1,0-1 0,0 0 0,1 0-1,-1 1 1,1-1 0,-1 0-1,1 0 1,-1 0 0,1-1 0,-1 1-1,1 0 1,0-1 0,0 1 0,-1-1-1,1 1 1,0-1 0,0 0-1,-1 0 1,1 0 0,0 0 0,0 0-1,0 0 1,-1 0 0,1-1 0,0 1-1,0 0 1,-1-1 0,1 0-1,0 1 1,-1-1 0,1 0 0,1-1-1,12-6 33,-1-1-1,-1-1 1,24-20-1,-27 21-26,0 0 0,1 1 0,0 0 0,0 0 0,1 2 0,0-1 0,16-6 0,-25 13-13,0-1 0,0 0 1,-1 1-1,1-1 0,0 1 1,0 0-1,0 0 0,0 0 1,-1 0-1,1 0 0,0 1 0,0-1 1,0 1-1,-1 0 0,1 0 1,4 2-1,-3 0-2,0-1 1,-1 1-1,1-1 0,-1 1 1,0 0-1,0 1 0,0-1 1,0 0-1,-1 1 0,3 4 1,3 8-13,0 2 0,-1-1 1,-1 1-1,5 21 1,-7-25 11,-2-6-2,1 4-5,0-1-1,1 0 1,7 14 0,-11-25-3,0 1 0,0 0 0,1-1 0,-1 1 0,0-1-1,1 1 1,-1 0 0,0-1 0,1 1 0,-1-1 0,1 1 0,-1-1 0,1 1 0,-1-1 0,1 0 0,-1 1 0,1-1 0,0 1 0,-1-1 0,1 0 0,-1 0 0,1 1 0,0-1 0,-1 0 0,1 0 0,0 0 0,-1 0 0,1 0 0,0 0 0,-1 0 0,1 0 0,0 0 0,-1 0 0,1 0 0,0 0 0,-1 0 0,1 0 0,0-1-1,-1 1 1,1 0 0,-1-1 0,2 1 0,0-2-129,0 0 0,0 0-1,0 0 1,0-1-1,0 1 1,0 0 0,-1-1-1,1 1 1,-1-1 0,2-2-1,2-9-62,-1-1 0,0 1 0,-1-1 0,2-20 0,-1-25-410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14395,'-2'22'1280,"2"-4"-960,0-1-392,9-6 745,8-4-329,16-4-128</inkml:trace>
  <inkml:trace contextRef="#ctx0" brushRef="#br0" timeOffset="1">378 256 14571,'-35'42'2088,"23"-30"-1463,2 1-1,-12 17 0,15-13 60,7-17-675,0 0 1,0 0-1,0 1 1,0-1 0,0 0-1,0 0 1,0 0-1,0 1 1,0-1-1,0 0 1,0 0 0,0 1-1,0-1 1,1 0-1,-1 0 1,0 0-1,0 0 1,0 1 0,0-1-1,1 0 1,-1 0-1,0 0 1,0 0-1,0 0 1,0 1-1,1-1 1,-1 0 0,0 0-1,0 0 1,0 0-1,1 0 1,-1 0-1,0 0 1,0 0 0,1 0-1,-1 0 1,0 0-1,3 0-11,0-1 0,-1 1 0,1-1 0,-1 0 0,1 0 0,-1 0 0,1 0-1,-1 0 1,0 0 0,3-2 0,27-22 143,-1-1 1,-1-1-1,48-56 0,-75 79-23,1 4 841,-3 7-615,-2 9-40,-2 2-76,1-1-1,0 29 1,2-38-542,1 0 0,0-1 1,0 1-1,0-1 0,1 1 1,0-1-1,1 1 0,5 10 1,-8-17 280,0 0 1,1 0-1,-1 0 1,1 0-1,-1 0 1,1 0 0,-1 0-1,1 0 1,-1-1-1,1 1 1,0 0-1,-1 0 1,1-1 0,0 1-1,0 0 1,0-1-1,0 1 1,-1-1-1,1 1 1,0-1 0,0 1-1,0-1 1,0 0-1,0 1 1,0-1-1,0 0 1,0 0-1,0 0 1,0 0 0,0 0-1,1 0 1,-1 0-1,0 0 1,0 0-1,0 0 1,0 0 0,0-1-1,0 1 1,0-1-1,1 0 1,22-12-756</inkml:trace>
  <inkml:trace contextRef="#ctx0" brushRef="#br0" timeOffset="2">976 96 16371,'-11'14'1417,"-7"15"-977,-3 6-160,-2 11 800,2 4-552,8 2-240,3-2-16,12-10-128,9-4-64,10-16-80,8-7-144,9-16-424,5-11-200,-1-12 608,2-4-136,-9-6-72</inkml:trace>
  <inkml:trace contextRef="#ctx0" brushRef="#br0" timeOffset="3">1217 207 14731,'7'23'1280,"-1"6"-944,-3 0-143,1 1 551,3 0-328,3-2-320,-4-3-184,4-8-352,-1-7-360,-1-13 623,-1-7-159,-1-16-64</inkml:trace>
  <inkml:trace contextRef="#ctx0" brushRef="#br0" timeOffset="4">1290 1 19156,'-3'6'1392,"2"4"-1128,1 0-176,1 1-24,5-2-440,7-3 392,3 1-176,5-4-136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174 210 16844,'-6'0'265,"-1"-1"1,1 1-1,0 0 1,-1 0 0,1 0-1,0 1 1,-1 0-1,1 0 1,0 1-1,0 0 1,0 0 0,0 0-1,0 1 1,1 0-1,-1 0 1,1 0 0,0 1-1,-8 6 1,8-5-233,0-1-1,1 1 1,0 0 0,0 0 0,0 0-1,0 0 1,1 1 0,0 0 0,0 0 0,0 0-1,1 0 1,0 0 0,0 0 0,1 0 0,-1 1-1,1-1 1,1 1 0,-1 6 0,1-11-39,0-1 0,0 1-1,0-1 1,0 0 0,0 1 0,1-1 0,-1 0 0,0 1 0,1-1-1,-1 0 1,1 1 0,-1-1 0,1 0 0,0 0 0,-1 0 0,1 1-1,0-1 1,0 0 0,0 0 0,0 0 0,1 1 0,-1-2-6,0 1-1,1-1 1,-1 1 0,0-1 0,1 0-1,-1 0 1,0 1 0,1-1 0,-1 0-1,1 0 1,-1 0 0,0 0 0,1-1-1,-1 1 1,0 0 0,1-1 0,1 0-1,3-1-38,0-1 0,0 0-1,0 0 1,-1-1-1,1 1 1,-1-1-1,8-8 1,4-7-131,0-2 1,21-34-1,-7 9-252,-31 46 430,0 0-1,0 0 1,0 0 0,0 0-1,0 0 1,0 0 0,0 0-1,1 0 1,-1-1-1,0 1 1,0 0 0,0 0-1,0 0 1,0 0 0,0 0-1,0 0 1,0 0-1,1 0 1,-1 0 0,0 0-1,0 0 1,0 0 0,0 0-1,0 0 1,0 0 0,0 0-1,1 0 1,-1 0-1,0 0 1,0 0 0,0 0-1,0 0 1,0 0 0,0 0-1,0 0 1,1 0 0,-1 0-1,0 0 1,0 0-1,0 0 1,0 0 0,0 0-1,0 0 1,0 0 0,0 1-1,1-1 1,-1 0-1,0 0 1,0 0 0,0 0-1,0 0 1,0 0 0,0 0-1,0 0 1,0 1 0,0-1-1,0 0 1,0 0-1,0 0 1,0 0 0,3 9-66,-1 12-40,-1 0 1,-3 37-1,0-43 93,1 1 0,1-1-1,1 1 1,0-1 0,0 1 0,2-1 0,6 23-1,-8-35 31,-1-1 0,1 0 0,0 0 0,0 0 1,0 0-1,0 0 0,1 0 0,-1 0 0,0 0 0,1-1 0,-1 1 0,1 0 0,0-1 0,-1 1 0,1-1 0,0 0 0,0 1 0,0-1 0,0 0 0,0 0 0,0 0 0,1-1 0,-1 1 0,0 0 1,4 0-1,-2-1 9,0-1 1,-1 1-1,1-1 1,0 1-1,-1-1 1,1 0-1,-1-1 1,1 1 0,-1-1-1,1 1 1,-1-1-1,0 0 1,0 0-1,0 0 1,4-4-1,11-11 55,-1-1 1,-1 0-1,0-1 0,-2-1 0,0 0 0,14-29 0,-10 14-73,-2-1 1,-1-1-1,11-44 1,-23 69-28,11-47-67,-13 54 82,0 0 0,0 0-1,-1 0 1,0 0 0,0 0 0,0 0 0,-1 0 0,0 0-1,-1-5 1,2 9 7,0 1 0,-1-1-1,1 1 1,0-1 0,0 1 0,-1-1-1,1 1 1,-1-1 0,1 1 0,0-1-1,-1 1 1,1-1 0,-1 1-1,1 0 1,-1-1 0,1 1 0,-1 0-1,1-1 1,-1 1 0,1 0 0,-1 0-1,1 0 1,-1-1 0,0 1 0,1 0-1,-1 0 1,1 0 0,-1 0 0,0 0-1,1 0 1,-1 0 0,1 0-1,-1 0 1,0 0 0,1 0 0,-1 1-1,1-1 1,-1 0 0,1 0 0,-1 1-1,0-1 1,1 0 0,-1 1 0,1-1-1,-1 0 1,1 1 0,0-1 0,-1 1-1,0 0 1,-20 21 84,12-9-28,2 0-1,-1 1 1,2 0-1,0 0 1,1 0-1,0 0 1,1 1 0,-3 22-1,5-30-92,1 1 0,0-1-1,1 0 1,0 1 0,0-1 0,1 1 0,-1-1-1,2 1 1,-1-1 0,1 0 0,0 0-1,1 0 1,-1 0 0,1 0 0,1 0 0,-1-1-1,1 0 1,0 1 0,6 5 0,16 7-128,3-8-62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0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 17724,'-17'35'1687,"11"-24"-1396,1-1-1,0 1 1,-3 11 0,7-19-309,0 1-1,0 0 1,1-1 0,-1 1-1,1 0 1,0 0 0,0-1-1,0 1 1,1 0 0,-1-1 0,1 1-1,0 0 1,2 5 0,0-4 6,-1-1 0,0 1 0,-1-1 1,1 1-1,-1 0 0,0 0 0,0 0 1,0 0-1,-1 0 0,0 0 0,0 0 1,0 0-1,0 0 0,-1 0 0,0 0 1,0 0-1,0 0 0,-1-1 0,0 1 1,-2 5-1,-33 71 299,36-80-315,1-1 1,0 1-1,-1 0 0,1 0 1,-1 0-1,1 0 1,-1 0-1,1-1 1,-1 1-1,1 0 1,-1 0-1,0-1 0,0 1 1,1-1-1,-1 1 1,0 0-1,0-1 1,0 0-1,1 1 1,-1-1-1,0 1 0,0-1 1,0 0-1,0 0 1,0 1-1,0-1 1,0 0-1,0 0 1,0 0-1,0 0 1,0 0-1,0 0 0,0 0 1,0-1-1,0 1 1,0 0-1,0 0 1,1-1-1,-1 1 1,0-1-1,0 1 0,0-1 1,0 1-1,1-1 1,-1 1-1,0-1 1,0 0-1,1 1 1,-1-1-1,1 0 0,-2-1 1,0-1 83,-1 0 1,0 0-1,1 0 1,0 0-1,0-1 1,0 1-1,0-1 1,0 0-1,1 1 1,-1-1-1,0-4 1,3-6 3,6 0 121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2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41 18572,'1'-2'155,"-1"1"-1,1 0 1,0-1 0,-1 1 0,1 0-1,-1-1 1,1 1 0,-1-1-1,0 1 1,1 0 0,-1-1-1,0 1 1,0-1 0,0 1 0,0-1-1,-1 1 1,1-1 0,0 1-1,0-1 1,-1-1 0,0 3-97,1-1 1,-1 0-1,0 1 1,1-1-1,-1 1 1,1-1 0,-1 0-1,0 1 1,0 0-1,1-1 1,-1 1-1,0-1 1,0 1-1,1 0 1,-1-1-1,0 1 1,0 0-1,0 0 1,0 0-1,1 0 1,-1 0-1,0 0 1,0 0-1,0 0 1,0 0-1,0 0 1,1 0 0,-1 0-1,0 1 1,0-1-1,0 0 1,1 1-1,-1-1 1,0 0-1,-1 2 1,-4 1 13,0 1 0,1 0 0,-1 0 0,1 0 0,0 1 0,0 0-1,0 0 1,1 0 0,0 1 0,0 0 0,-7 11 0,0 4-156,1 1-1,-8 23 0,12-27-8,0 1-1,1 0 0,-4 29 1,8-44 55,0 1 1,1 0 0,0-1-1,0 1 1,0 0 0,1-1-1,-1 1 1,1 0 0,0-1-1,0 1 1,1-1-1,-1 0 1,1 1 0,0-1-1,0 0 1,1 0 0,-1 0-1,1 0 1,0 0 0,4 3-1,-5-5-42,0 0 0,1 0 0,-1-1 0,1 1 0,-1-1-1,1 1 1,-1-1 0,1 0 0,0 0 0,0 0 0,0-1 0,0 1-1,-1-1 1,1 1 0,0-1 0,0 0 0,4 0 0,-2-1-73,0 0 0,0 0 1,1-1-1,-1 0 1,0 1-1,-1-2 0,1 1 1,9-6-1,-1-2-140,0 0-1,-1-1 1,0 0-1,0-1 1,11-16-1,7-13-511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18 152 14299,'-4'15'1027,"0"0"0,1 0 0,-2 25-1,4-28-906,0 1-1,2 0 1,0 0-1,0 0 1,1-1-1,0 1 1,1-1-1,5 13 0,-7-23-109,0 0-1,0 0 0,0-1 1,-1 1-1,1 0 0,1-1 0,-1 1 1,0-1-1,0 1 0,1-1 1,-1 0-1,0 1 0,1-1 0,2 2 1,-3-3 1,0 0 1,0 1 0,0-1-1,0 0 1,0 0 0,-1 0-1,1 0 1,0 0 0,0 0-1,0 0 1,0 0-1,0 0 1,-1-1 0,1 1-1,0 0 1,0 0 0,0-1-1,0 1 1,-1 0 0,1-1-1,0 1 1,0-1 0,-1 1-1,1-1 1,0 0-1,-1 1 1,1-1 0,-1 0-1,1 1 1,-1-1 0,1 0-1,-1 1 1,1-1 0,0-2-1,5-9 143,-1 0-1,0 0 1,0-1 0,-1 0-1,-1 0 1,3-15-1,5-80 1105,-11 108-1158,-2 17 70,1-1-1,2 20 1,0-27-180,0 0 1,1-1-1,0 1 0,1 0 0,0-1 0,0 0 0,7 13 0,-9-19 7,0-1-1,1 1 1,-1 0-1,0-1 1,1 1-1,-1-1 1,1 1-1,-1-1 1,1 0-1,0 1 1,-1-1-1,1 0 1,0 0-1,0 0 1,0 0-1,0-1 1,0 1-1,0-1 1,0 1-1,0-1 1,0 0-1,0 1 1,0-1-1,0 0 1,0 0-1,0 0 1,0-1-1,0 1 1,1-1-1,-1 1 1,0-1-1,-1 1 1,1-1-1,0 0 1,0 0-1,0 0 1,3-3-1,2 0-2,-1-1 0,0 0 0,0 0-1,0 0 1,0-1 0,-1 0 0,0 0 0,7-11 0,29-58-90,-33 58 20,-7 17-183,0 5 183,0 8 13,-8 41-152,-2 33 6,8-76 180,1-1-1,1 1 1,-1-1-1,2 1 1,4 17 0,-6-27 10,0 0 1,0 0 0,0 0-1,1 0 1,-1 0 0,0 0-1,1 0 1,-1-1 0,1 1-1,-1 0 1,1 0-1,-1 0 1,1-1 0,0 1-1,-1 0 1,1-1 0,0 1-1,0 0 1,0-1 0,-1 1-1,2 0 1,-1-1-13,0 0 1,-1 0-1,1 0 0,0-1 0,0 1 1,-1 0-1,1 0 0,0 0 0,0 0 1,-1-1-1,1 1 0,0 0 0,-1-1 1,1 1-1,0-1 0,-1 1 0,1-1 1,-1 1-1,1-1 0,0 0 0,3-4-242,0 0 0,0 0 0,0 0-1,-1-1 1,3-6 0,12-31-1244,-3 0 0,-1-2-1,-2 1 1,-2-2 0,8-86 0,-17 125 1600,-1 6 39,0-1 1,1 1-1,-1-1 0,0 1 1,0-1-1,0 1 0,0 0 1,0-1-1,0 1 1,0-1-1,0 1 0,-1-1 1,1 1-1,-1 0 1,1-1-1,-1 1 0,1-1 1,-2-1-1,2 3-88,-1 0-1,1 0 0,0 0 1,-1 0-1,1 0 0,0 0 1,-1 0-1,1 0 0,0 0 1,-1 0-1,1 0 0,0 0 1,-1 0-1,1 0 0,0 0 1,-1 1-1,1-1 0,0 0 1,-1 0-1,1 0 0,0 0 1,0 1-1,-1-1 0,1 0 1,0 0-1,0 1 0,-1-1 1,1 0-1,0 0 0,0 1 1,0-1-1,-1 0 0,1 1 1,0-1-1,0 0 0,0 1 1,0-1-1,0 0 0,0 1 1,0-1-1,0 0 0,0 1 1,0-1-1,0 0 0,0 1 1,-5 18 453,4-16-389,1 0 0,-1 0 0,1 0 0,0 0 0,0 0 0,0 0 0,1 0 0,-1 0 0,1-1 0,-1 1 0,1 0 0,0 0 1,0 0-1,0-1 0,2 4 0,-1-4-120,-1 0 0,1-1-1,0 1 1,0 0 0,0-1 0,0 1 0,0-1 0,0 0 0,0 1 0,0-1 0,0 0-1,1-1 1,-1 1 0,0 0 0,1-1 0,-1 1 0,0-1 0,1 1 0,2-1 0,9 0-168,0-1 0,0 0 0,0-1 0,19-4 0,28-4-179,-60 10 401,0 0 0,1 0 0,-1 0 1,0 0-1,0 0 0,1 0 1,-1 0-1,0 0 0,0 1 0,1-1 1,-1 1-1,0-1 0,0 1 0,0-1 1,0 1-1,0 0 0,1-1 1,-1 1-1,0 0 0,-1 0 0,1 0 1,0 0-1,0 0 0,0 0 0,0 0 1,-1 0-1,1 0 0,-1 0 1,1 0-1,-1 0 0,1 1 0,-1-1 1,1 0-1,-1 0 0,0 1 0,0-1 1,0 0-1,0 0 0,0 1 1,0 1-1,0 8 288,-1-1 1,0 1-1,-1-1 1,-3 12 0,1-4 132,1-7-234,2-7-125,0-1-1,1 0 1,-1 0-1,1 1 1,-1-1 0,1 1-1,1 3 1,-1-7-88,0 1 1,0-1 0,0 1 0,0-1 0,1 0-1,-1 1 1,0-1 0,0 1 0,0-1-1,1 0 1,-1 1 0,0-1 0,0 0 0,1 0-1,-1 1 1,0-1 0,1 0 0,-1 0-1,1 1 1,-1-1 0,0 0 0,1 0-1,0 1 1,16-4-191,-13 2 204,0 0 0,-1 0 1,1 0-1,0 0 1,0 1-1,-1-1 1,1 1-1,0 0 0,0 0 1,0 1-1,-1-1 1,1 1-1,0-1 1,0 1-1,-1 1 0,1-1 1,-1 0-1,1 1 1,-1 0-1,1-1 0,-1 1 1,0 1-1,0-1 1,0 0-1,0 1 1,-1 0-1,1-1 0,0 1 1,-1 0-1,0 0 1,0 1-1,0-1 1,0 0-1,0 1 0,-1-1 1,0 1-1,1-1 1,-1 1-1,-1 0 1,1 0-1,0-1 0,-1 1 1,0 0-1,0 0 1,0 0-1,0-1 0,-1 1 1,1 0-1,-1 0 1,-2 4-1,2-5 76,0 0 0,0-1 0,0 0 0,-1 1-1,1-1 1,-1 0 0,1 0 0,-1 0 0,0 0 0,0 0-1,0 0 1,0 0 0,0-1 0,-1 1 0,1-1 0,0 1 0,-1-1-1,1 0 1,-1 0 0,1 0 0,-1 0 0,0-1 0,1 1 0,-1-1-1,0 1 1,0-1 0,1 0 0,-1 0 0,0 0 0,-2-1 0,1 1-120,1-1 1,0 0-1,0 1 1,-1-1 0,1-1-1,0 1 1,0 0 0,0-1-1,0 1 1,1-1-1,-1 0 1,0 0 0,1 0-1,-1 0 1,1-1 0,-1 1-1,1-1 1,0 1 0,0-1-1,1 0 1,-1 0-1,0 0 1,1 0 0,-2-4-1,-2-17-382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13795,'4'10'1600,"-1"5"-712,-2 7-303,1 5 727,-1 5-120,-1 4-184,2 1-127,-1-1-505,1-3-288,2-8-608,0-2-321,1-10 657,-1-4-192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18564,'-4'-9'1448,"4"12"-1160,3 4-160,8 3 464,4 2-640,8-1 1465,3 1-1409,6-5 40,3-3 32</inkml:trace>
  <inkml:trace contextRef="#ctx0" brushRef="#br0" timeOffset="1">336 43 15627,'0'1'95,"0"-1"-1,0 1 0,0 0 0,-1-1 0,1 1 0,0 0 1,0-1-1,0 1 0,0-1 0,-1 1 0,1 0 1,0-1-1,0 1 0,-1-1 0,1 1 0,0-1 1,-1 1-1,1-1 0,-1 1 0,1-1 0,-1 1 1,1-1-1,-1 1 0,0 0 0,-20 15 506,15-11 81,-10 7 167,10-8-659,1 0 1,-1 0 0,1 1-1,0 0 1,-8 11 0,12-16-206,1 1 0,0-1 0,0 1 0,-1-1 1,1 1-1,0-1 0,0 1 0,0-1 1,0 1-1,0-1 0,0 1 0,0 0 0,0-1 1,0 1-1,0-1 0,0 1 0,1-1 0,-1 1 1,0-1-1,0 1 0,0-1 0,1 1 1,-1-1-1,0 1 0,1-1 0,-1 1 0,0-1 1,1 0-1,-1 1 0,0-1 0,1 1 1,-1-1-1,1 0 0,-1 0 0,1 1 0,-1-1 1,1 0-1,-1 0 0,1 1 0,-1-1 1,1 0-1,-1 0 0,1 0 0,-1 0 0,1 0 1,-1 0-1,2 0 0,34 7-961,-27-6 714,-9-1 257,21 3-461,-1 1-1,0 0 1,0 2 0,27 11-1,-42-15 452,0 1 0,-1-1 0,0 1 0,1 0 0,-1 0 0,0 1-1,0-1 1,-1 1 0,1 0 0,3 4 0,-5-5 76,-1 0 0,1 1 1,-1-1-1,1 0 0,-1 1 1,0-1-1,0 0 0,-1 1 0,1-1 1,-1 1-1,0-1 0,1 1 1,-1 0-1,-1-1 0,1 1 0,-2 4 1,1-1 87,-1 0 1,0 0-1,-1-1 0,0 1 1,0-1-1,0 0 1,-1 0-1,0 0 1,0 0-1,0-1 0,-1 1 1,0-1-1,0 0 1,0-1-1,-8 6 1,10-8-171,1 0 1,-1 0-1,0-1 1,0 1 0,0-1-1,0 0 1,0 0 0,-1 0-1,1 0 1,0-1 0,0 1-1,-1-1 1,1 0-1,0 0 1,0 0 0,-1 0-1,1-1 1,0 1 0,0-1-1,-1 0 1,1 0 0,0 0-1,0 0 1,0 0-1,0-1 1,0 0 0,1 1-1,-1-1 1,0 0 0,1 0-1,-1 0 1,1-1 0,0 1-1,-3-4 1,-17-23-398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16532,'43'-10'4072,"-10"1"-3557,-30 9-479,6-2-4,-1 0 0,1 1 0,0 0 0,17 1 0,-25 0-37,0 0-1,1 0 0,-1 0 0,1 0 1,-1 1-1,0-1 0,1 0 0,-1 1 1,0-1-1,1 1 0,-1 0 0,0-1 1,0 1-1,0 0 0,0 0 0,1 0 1,-1 0-1,0 0 0,0 0 0,-1 0 1,1 0-1,0 0 0,0 0 0,0 1 1,-1-1-1,1 0 0,-1 0 0,1 1 1,-1-1-1,1 0 0,-1 1 0,0-1 1,0 1-1,0-1 0,0 0 0,0 1 1,0-1-1,0 3 0,-3 12-27,-1 0-1,-1 0 1,0 0 0,-1 0-1,0-1 1,-12 20 0,-7 17 10,19-39 26,-4 12 13,-13 41 0,22-60-14,-1 0-1,1 0 1,0 1-1,0-1 0,1 0 1,0 0-1,0 1 1,0-1-1,1 0 0,0 0 1,0 1-1,4 9 0,-4-14-16,0 0-1,0 0 0,0 0 0,0 0 0,1 0 0,-1 0 1,1 0-1,-1-1 0,1 1 0,0 0 0,0-1 0,0 0 1,-1 1-1,1-1 0,0 0 0,1 0 0,1 1 0,0-1-47,0 0 0,1 0 0,-1 0 0,0 0 0,0-1 0,1 0 0,-1 0 0,8-1 0,1-1-158,1-1 0,-1-1 0,0 0 0,-1-1 0,14-7-1,19-11-540,-1-1-1,57-44 1,-74 48 109,-1-1 0,-2-2 0,0-1 0,34-43 0,-51 56 709,1 0-1,10-21 0,-17 30 31,0 0 0,0-1 0,0 1 0,0 0 0,0 0 0,-1-1 0,1 1 0,-1 0 0,1-1 1,-1 1-1,0 0 0,0-1 0,0 1 0,0 0 0,0-1 0,-1 1 0,1 0 0,-1-1 0,0 1 0,1 0 0,-1-1 0,0 1 1,-2-3-1,2 4-1,0 0 0,-1 0 0,1 0 0,-1 0 0,1 0 0,-1 0 0,0 0 0,1 0 0,-1 1 0,0-1 0,1 1 0,-1-1 0,0 1 0,0-1 0,0 1 0,1 0 0,-1 0 0,0 0 0,0 0 0,0 0 0,0 1 0,1-1 0,-1 0 0,0 1 0,-2 0 0,-2 1 114,0 1 0,0-1-1,1 1 1,-1 0 0,0 0 0,-4 5 0,0 0-83,1 0 0,0 1 0,1 0 0,0 0 0,0 1 0,1 0 0,0 0 1,1 1-1,0-1 0,1 1 0,0 1 0,1-1 0,0 1 0,1 0 0,-4 23 0,7-33-103,0 0 0,0 1 0,0-1 0,0 1 0,0-1 0,1 1 0,-1-1-1,0 0 1,1 1 0,0-1 0,0 0 0,0 1 0,0-1 0,0 0-1,0 0 1,3 3 0,-3-3-4,0-1 0,1 0 1,-1 0-1,1 0 0,-1 0 0,1 0 0,0 0 0,-1 0 0,1-1 0,0 1 0,0-1 1,0 1-1,-1-1 0,1 0 0,0 1 0,4-1 0,0-1 1,0 1 0,0-1 0,1-1 0,-1 1 1,0-1-1,0 0 0,-1 0 0,1-1 0,0 0 0,-1 0 0,7-5 0,4-4 18,0-1-1,-1 0 1,-1-1 0,25-32-1,-32 38-5,-2 0 0,1-1 0,-1 1 0,0-2 1,-1 1-1,0 0 0,-1-1 0,1 1 0,-2-1 0,0 0 0,2-18 0,-4 26-25,1 1 1,-1-1-1,0 0 0,-1 1 0,1-1 1,0 0-1,0 1 0,-1-1 0,1 0 1,-1 1-1,1-1 0,-1 1 0,0-1 1,0 1-1,0-1 0,1 1 0,-1 0 1,-1-1-1,1 1 0,0 0 1,0 0-1,-2-2 0,1 2-21,0 1-1,1-1 1,-1 0 0,0 1-1,0-1 1,0 1-1,1 0 1,-1 0 0,0-1-1,0 1 1,0 0 0,0 1-1,0-1 1,0 0-1,1 1 1,-1-1 0,0 1-1,0-1 1,0 1 0,-1 1-1,-3 0-160,1 1 0,0 0 0,0 1 0,0-1 0,0 1 0,0 0 0,1 0 0,-6 7 0,8-8-4,0-1 1,0 1 0,0-1 0,0 1 0,1-1 0,-1 1 0,1 0 0,0 0 0,0 0-1,0 0 1,0 0 0,0 0 0,1 0 0,0 0 0,-1 0 0,1 0 0,0 0 0,1 4-1,-1-6 136,0 0-1,1 0 0,-1 0 1,0 0-1,1 0 0,-1 0 1,1 0-1,-1 0 0,1-1 0,0 1 1,-1 0-1,1 0 0,0-1 1,1 2-1,14 7-917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10 16267,'0'0'40,"0"0"-1,0 0 0,1-1 1,-1 1-1,0 0 0,0 0 1,0-1-1,0 1 0,0 0 1,0-1-1,0 1 0,0 0 1,0 0-1,0-1 0,0 1 0,0 0 1,0 0-1,0-1 0,0 1 1,0 0-1,0 0 0,-1-1 1,1 1-1,0 0 0,0 0 1,0-1-1,0 1 0,0 0 1,-1 0-1,1 0 0,0-1 0,0 1 1,0 0-1,-1 0 0,1 0 1,0 0-1,0-1 0,-1 1 1,1 0-1,0 0 0,0 0 1,-1 0-1,1 0 0,0 0 1,-1 0-1,1 0 0,0 0 1,0 0-1,-1 0 0,1 0 0,0 0 1,0 0-1,-1 0 0,1 0 1,0 0-1,-1 0 0,1 0 1,0 0-1,-21 7 191,18-6-66,-14 5 46,2 2 0,-1 0-1,1 1 1,0 1 0,1 0 0,0 1-1,0 0 1,2 1 0,-1 0-1,1 2 1,1-1 0,-10 16-1,20-27-204,0-1 0,0 1-1,0 0 1,0 0-1,1 0 1,-1 1 0,0-1-1,1 0 1,-1 0-1,1 0 1,0 0 0,0 0-1,0 4 1,0-4-5,1-1 1,-1 0-1,1 1 1,-1-1-1,1 0 1,0 0 0,0 0-1,-1 1 1,1-1-1,0 0 1,0 0-1,0 0 1,0 0-1,0 0 1,0-1-1,0 1 1,0 0-1,1 0 1,-1-1 0,0 1-1,0-1 1,1 1-1,1 0 1,7 1-44,-1 0 0,1 0 1,0-1-1,0 0 0,0-1 0,0 0 1,0 0-1,16-4 0,4-2-217,45-14 0,-58 15 148,-1-1-1,1-1 1,22-13-1,-34 17 98,0 0-1,-1-1 1,1 1-1,-1-1 1,0 0-1,6-8 1,-9 10 29,1 0-1,-1 0 1,0 0 0,0 0 0,0-1-1,0 1 1,0-1 0,0 1 0,0 0-1,-1-1 1,0 0 0,1 1-1,-1-1 1,0 1 0,0-4 0,0 4 9,-1 0 1,1 0-1,-1 0 1,1 0-1,-1 0 1,1 1-1,-1-1 1,0 0-1,0 0 1,0 1-1,0-1 0,0 1 1,0-1-1,0 1 1,-1-1-1,1 1 1,0-1-1,-1 1 1,-1-1-1,-1 0 16,1 0-1,0 1 1,-1 0-1,1-1 1,-1 1 0,1 0-1,-1 1 1,1-1-1,-7 0 1,-1 1 41,-1 1 1,0 0 0,1 0-1,-1 1 1,-15 5 0,13-3-4,0 1 0,0 1 0,-20 10 0,31-14-82,0 0 0,-1 0 0,1 0-1,0 0 1,0 0 0,0 1 0,0-1-1,1 1 1,-1 0 0,1 0 0,-1 0 0,1 0-1,0 0 1,0 0 0,1 1 0,-1-1-1,1 1 1,-1-1 0,0 5 0,2-7-17,0 0 0,0 0 1,0 0-1,0-1 0,0 1 0,0 0 1,0 0-1,1 0 0,-1-1 1,0 1-1,0 0 0,1 0 0,-1-1 1,1 1-1,-1 0 0,0-1 1,1 1-1,-1 0 0,1-1 0,0 1 1,-1 0-1,1-1 0,-1 1 1,1-1-1,1 1 0,0 0-36,0 0 0,0 0 0,1 0 0,-1 0 0,1-1 0,-1 1 0,1-1 0,3 1 0,3-1 177,1 0-1,-1 0 1,15-4 0,-5 0-131,28-11 0,-37 11-6,31-11-80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56 13587,'1'-1'105,"-1"1"0,1 0 1,0 0-1,-1-1 0,1 1 0,-1 0 0,1-1 1,-1 1-1,1-1 0,-1 1 0,0 0 0,1-1 1,-1 1-1,1-1 0,-1 1 0,0-1 0,1 1 1,-1-1-1,0 0 0,0 1 0,1-1 0,-1 1 1,0-1-1,0 0 0,0 1 0,0-1 0,0 0 1,0 0-1,0 0 74,0-1 0,-1 1 0,1 0 1,-1 0-1,0-1 0,1 1 0,-1 0 0,0 0 1,0 0-1,1 0 0,-1 0 0,-2-2 0,0 0 89,0 1 0,-1-1 0,1 1 0,0-1 0,-1 1 0,0 0 0,1 1 0,-8-3 0,8 3-264,0 1 0,0 0-1,0 0 1,0 0 0,0 0 0,0 0 0,-1 0-1,1 1 1,0 0 0,0-1 0,0 1-1,0 1 1,0-1 0,1 0 0,-1 1-1,0-1 1,0 1 0,1 0 0,-1 0-1,1 0 1,0 0 0,-1 0 0,1 0-1,0 1 1,0-1 0,1 1 0,-1-1-1,0 1 1,1 0 0,0 0 0,-1 0-1,1 0 1,0 0 0,1 0 0,-1 0-1,0 0 1,1 0 0,0 0 0,0 0-1,0 0 1,0 0 0,0 1 0,0-1-1,1 0 1,0 0 0,0 0 0,0 0-1,0 0 1,0 0 0,0 0 0,1-1-1,-1 1 1,4 4 0,-1-3-29,0 1-1,1-1 1,-1 0 0,1-1 0,0 1-1,0-1 1,0 0 0,10 4-1,47 13-180,-52-18 180,0 1 1,0-1-1,-1 2 0,1-1 0,-1 1 0,0 1 0,0 0 0,-1 0 1,13 9-1,-20-13 29,0 0 0,0 0 0,1 0 1,-1 0-1,0 0 0,0 0 0,0 1 0,0-1 1,0 0-1,-1 1 0,1-1 0,0 0 1,0 1-1,-1-1 0,1 1 0,-1-1 0,0 1 1,1 0-1,-1-1 0,0 1 0,0-1 0,0 1 1,0-1-1,0 1 0,0 0 0,0-1 0,-1 1 1,1-1-1,0 1 0,-1-1 0,0 1 1,1-1-1,-1 1 0,0-1 0,1 0 0,-1 1 1,0-1-1,0 0 0,0 0 0,0 1 0,-1-1 1,1 0-1,-1 1 0,-4 2 55,1-1-1,-1 1 1,1-1 0,-1 0-1,0 0 1,0-1-1,0 0 1,0 0 0,-10 1-1,6-1 24,0-1-1,-1-1 1,1 0 0,0-1-1,-1 0 1,1 0-1,0-1 1,-12-4 0,17 5-75,1 0 0,0-1 0,-1 1 0,1-1 0,0 0 0,0 0 0,0-1 0,0 1 1,1-1-1,-1 0 0,1 0 0,-1 0 0,1 0 0,0-1 0,0 1 0,1-1 0,-1 0 1,1 0-1,0 0 0,-3-7 0,4 9-18,1 0 1,0 0 0,-1 0-1,1 0 1,0 0-1,0 0 1,1 0-1,-1 0 1,0 1 0,1-1-1,-1 0 1,1 0-1,-1 0 1,1 1-1,0-1 1,0 0 0,0 0-1,0 1 1,0-1-1,0 1 1,0-1-1,1 1 1,-1-1 0,0 1-1,1 0 1,-1 0-1,1 0 1,0 0-1,-1 0 1,4-1 0,5-4-79,1 1 0,0 1 1,20-5-1,-22 6 28,49-12-222,-35 10 344,0-1 0,0-1 0,43-20 0,-64 26-7,0-1 0,1 1 0,-1 0-1,0-1 1,0 1 0,-1-1 0,1 0 0,0 0 0,0 0 0,-1 0-1,1 0 1,1-2 0,-3 3-26,0 0 1,0 0-1,0 0 1,1 0-1,-1 0 0,0 0 1,0 1-1,0-1 0,0 0 1,0 0-1,-1 0 1,1 0-1,0 0 0,0 0 1,-1 0-1,1 1 0,0-1 1,-1 0-1,1 0 0,-1 0 1,1 1-1,-1-1 1,1 0-1,-1 1 0,0-1 1,1 0-1,-1 1 0,0-1 1,1 1-1,-1-1 1,0 1-1,0-1 0,0 1 1,1 0-1,-2-1 0,-8-3-179,1 0 0,-1 0 0,0 1-1,1 1 1,-1 0 0,0 0 0,-1 1 0,1 0-1,0 1 1,0 0 0,0 0 0,-1 1 0,1 0-1,-14 5 1,4 4-515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15131,'0'15'1489,"1"20"-809,-7 8-232,-5 11 984,-2 9-584,-6 9-296,-2 4-39,1-2-65,1-3-144,3-10-368,5-5-264,2-10-497,6-6-103,3-17 680,8-9-200,6-15-168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 18140,'-3'-2'118,"-1"0"0,1 0 0,0 1 0,0 0 1,-1 0-1,1 0 0,-1 0 0,1 0 0,-1 0 0,1 1 0,-1 0 0,0 0 1,1 0-1,-1 0 0,1 1 0,-1-1 0,1 1 0,-1 0 0,1 0 0,-7 2 0,-1 2 105,-1 0-1,1 0 0,0 2 0,-17 11 0,17-9-151,0 0 0,1 0-1,0 1 1,0 0 0,1 1-1,-7 12 1,11-17-64,1 1 0,0 0 0,0 1 0,1-1 0,0 1 0,1-1 0,-1 1 0,1 0 0,1 0 0,0 0 0,-1 14 0,2-19-2,0-1-1,0 1 1,0-1-1,1 1 0,-1-1 1,1 1-1,-1-1 1,1 0-1,0 1 1,0-1-1,0 0 1,0 0-1,1 1 1,-1-1-1,0 0 1,1 0-1,0-1 1,-1 1-1,1 0 1,2 1-1,-1-1 6,0 0 0,0 0 0,1-1 0,-1 0 0,0 1 0,1-1 0,-1-1 0,1 1 0,-1 0 0,1-1 0,0 0 0,5 0-1,1-1 29,1 0 0,0-1 0,0 0-1,-1 0 1,0-2 0,1 1-1,-1-1 1,13-8 0,-7 3 54,-1-1 0,-1 0 0,0-1 0,13-14 0,-22 21-62,-1 0 0,0-1 0,0 0 1,0 1-1,-1-1 0,0-1 0,0 1 0,0 0 0,0-1 1,-1 1-1,0-1 0,0 0 0,0 0 0,-1 0 1,1-7-1,-2 11-29,0 0 0,0 0 1,0 0-1,0 0 0,0 0 1,-1 0-1,1 0 0,-1 0 1,1 0-1,-1 0 0,0 0 1,0 0-1,0 1 0,0-1 1,0 0-1,0 1 0,0-1 1,-1 0-1,1 1 0,0 0 1,-1-1-1,1 1 0,-1 0 1,0 0-1,1 0 0,-1 0 1,0 0-1,0 0 0,0 0 1,1 0-1,-1 1 0,0-1 1,0 1-1,0 0 0,0-1 1,0 1-1,0 0 0,0 0 1,0 0-1,-2 1 0,-4-1-117,0 1-1,1 0 0,-1 1 0,1 0 0,-1 0 0,1 1 1,0 0-1,0 0 0,-8 5 0,11-5-156,-1 0 1,1 1-1,0-1 0,0 1 1,0 0-1,-6 9 0,9-12 199,0 0-1,0 0 1,1-1 0,-1 1-1,0 0 1,1 0-1,-1 0 1,1 1 0,-1-1-1,1 0 1,0 0-1,-1 0 1,1 0 0,0 0-1,0 0 1,0 1-1,0-1 1,0 0 0,0 0-1,0 0 1,0 0-1,0 0 1,1 1 0,-1-1-1,0 0 1,1 0-1,-1 0 1,1 0 0,-1 0-1,1 0 1,-1 0-1,1 0 1,0 0 0,0 0-1,-1-1 1,1 1-1,0 0 1,0 0 0,2 1-1,-1-1-29,0 0-1,1-1 1,-1 1-1,1 0 1,-1-1-1,1 1 0,4 0 1,27 0-930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3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17980,'-11'4'288,"-1"1"1,1 0-1,0 0 1,1 1-1,-1 0 1,1 1-1,0 0 1,1 1-1,0 0 1,0 1-1,-11 13 1,19-21-281,1-1 0,-1 1 0,0 0 0,1 0 0,0-1 0,-1 1 0,1 0 0,-1 0 0,1 0 1,0-1-1,0 1 0,-1 0 0,1 0 0,0 0 0,0 0 0,0 0 0,0 0 0,0 0 0,0-1 0,0 3 0,1-3-10,-1 1 0,0-1 0,1 1 0,-1-1 0,1 0 0,-1 1-1,1-1 1,-1 0 0,1 1 0,-1-1 0,1 0 0,-1 1 0,1-1 0,-1 0 0,1 0-1,0 0 1,-1 0 0,1 1 0,-1-1 0,1 0 0,0 0 0,0 0 0,3 0-70,1-1 0,-1 1 1,0-1-1,1 0 1,-1 0-1,0 0 0,7-3 1,15-10-443,-19 10 306,-1 0-1,0 1 0,1 0 1,-1 0-1,1 1 1,13-4-1,-19 6 171,0 1 0,1-1-1,-1 0 1,0 0 0,0 0 0,0 1-1,0-1 1,0 1 0,0-1 0,0 1-1,0-1 1,0 1 0,0-1 0,0 1 0,-1 0-1,1 0 1,0-1 0,0 1 0,-1 0-1,1 0 1,0 0 0,-1 0 0,1 0-1,-1 0 1,1 0 0,-1 0 0,1 1-1,10 33-316,-10-29 281,17 65 897,31 76 1,-49-146-774,0-1 1,0 0 0,1 0 0,-1 1-1,0-1 1,0 0 0,0 1-1,0-1 1,0 0 0,0 1-1,0-1 1,0 0 0,0 1 0,0-1-1,0 0 1,0 1 0,0-1-1,0 0 1,0 1 0,0-1-1,-1 0 1,1 1 0,0-1 0,0 0-1,0 0 1,0 1 0,-1-1-1,1 0 1,0 0 0,0 1-1,-1-1 1,1 0 0,-1 1 0,-14 2 818,-25-7-214,30 2-325,-44-3 410,-87-13-661,136 15-333,7 1 128,11-1-185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3:5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3839 10202,'0'-18'1044,"2"-1"-1,6-34 0,31-75-710,-18 68-94,14-74-91,-25 90-239,2 0 0,2 1 0,24-53 0,-9 30-159,-20 45 135,0 0 0,1 1 0,1 0 0,20-27 0,17-18-373,76-134 1,-104 165 634,2 2 0,1 1 0,1 0 0,37-34 0,122-98 744,-116 105-1099,116-129-1,-133 133 204,2 1 0,67-51 0,126-78 6,25 7 56,14-10 44,-122 46 14,-36 28-35,-102 93-69,1 0 1,1 1 0,43-20 0,-19 17 1,52-14 0,-64 24 46,-1-3 0,-1-1 0,57-30 1,3-17 108,72-40 8,191-118-119,-325 195-50,1 2 0,1 2 0,1 1 0,1 2 0,0 1 0,48-12 0,-25 12 21,0-2 0,-2-3 0,109-56 0,3-11 565,-54 29-309,-21 15-893,-92 41 596,-1 1 0,1-1 0,-1 0 0,0 0-1,1 0 1,-2 0 0,1-1 0,0 1 0,-1-1-1,4-6 1,6-10-15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1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 13891,'2'3'1136,"-2"14"-840,-3 7-104,3 8 600,-2 1-343,5 4-265,3 2-176,4-8-304,4-8-105,3-14 345,3-9-112,5-22-72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4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18196,'-2'6'239,"-1"0"-1,1 0 1,0 1 0,0-1-1,0 1 1,1-1 0,0 1 0,0-1-1,1 1 1,0 0 0,1 10-1,0-8-156,0 0 0,1 0 0,0 0 0,0-1 1,1 1-1,0-1 0,8 16 0,-11-23-83,0 0 0,1 0 1,-1 0-1,1 0 0,-1 0 1,1 0-1,0 0 0,-1 0 1,1 0-1,0 0 0,0-1 1,0 1-1,0 0 0,0 0 1,-1-1-1,1 1 0,1 0 1,-1-1-1,0 1 0,0-1 1,0 0-1,0 1 0,0-1 1,0 0-1,0 1 0,1-1 1,-1 0-1,0 0 0,0 0 1,0 0-1,0 0 0,1 0 1,-1-1-1,0 1 0,0 0 1,0-1-1,0 1 0,0 0 1,0-1-1,0 1 0,0-1 1,0 0-1,0 1 0,0-1 1,0 0-1,0 0 0,0 1 1,1-3-1,2-1 8,0-1 1,-1 1-1,0-1 0,1 0 1,-2 0-1,1-1 0,0 1 1,1-7-1,1-6 142,-1 0-1,3-31 1,-6 41-46,0 0 1,-1 0-1,0 0 0,-1 0 0,0 0 0,0 0 1,-1 0-1,-2-10 0,3 17-87,1 1-1,0-1 1,0 0 0,0 1 0,-1-1-1,1 0 1,0 1 0,0-1 0,-1 1-1,1-1 1,-1 1 0,1-1 0,0 1-1,-1-1 1,1 1 0,-1-1 0,1 1-1,-1 0 1,0-1 0,1 1-1,-1 0 1,1-1 0,-1 1 0,0 0-1,0-1 1,0 1-3,0 1-1,1-1 1,-1 0-1,0 1 1,1-1-1,-1 0 1,1 1 0,-1-1-1,0 1 1,1-1-1,-1 1 1,1-1-1,-1 1 1,1-1-1,0 1 1,-1 0-1,1-1 1,-1 2 0,-1 3-4,0-1 0,0 1 1,0 0-1,1 0 1,-2 7-1,3-9-37,-2 5-143,2-1 0,-1 1 0,1 0 0,2 16 0,-2-22 147,0-1-1,0 1 1,1 0-1,-1 0 1,1-1-1,-1 1 1,1-1-1,0 1 1,0 0 0,0-1-1,0 0 1,0 1-1,0-1 1,0 1-1,0-1 1,1 0-1,-1 0 1,0 0-1,1 0 1,-1 0-1,1 0 1,-1 0-1,1 0 1,-1-1-1,1 1 1,0 0-1,-1-1 1,1 1-1,0-1 1,2 0-1,34-2-349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36 16532,'11'-25'2248,"-12"15"-1135,1 10-1063,-1 0 0,1 0 0,0 0 1,-1 0-1,1 0 0,-1 0 1,1 0-1,-1 0 0,1 0 1,-1 0-1,1 0 0,-1 0 0,1 0 1,-1 0-1,1 1 0,-1-1 1,1 0-1,-1 0 0,1 0 0,0 1 1,-1-1-1,1 0 0,0 1 1,-1-1-1,-12 9 522,1 1 0,0 0 0,0 0 0,-19 24 1,-36 54-131,66-86-430,-18 25 13,1 1 0,-20 43 0,32-58-35,1 0 1,0 0-1,1 1 1,0 0-1,1 0 1,1 0-1,0 0 1,0 19 0,2-28-11,1 0 1,-1-1 0,1 1 0,0 0 0,0-1 0,0 1 0,0-1-1,1 0 1,0 1 0,0-1 0,0 0 0,0 0 0,1 0-1,0 0 1,-1 0 0,1-1 0,1 1 0,-1-1 0,5 3 0,-3-2-90,0-1 1,0 0-1,1-1 1,-1 1 0,1-1-1,0 0 1,-1-1 0,1 1-1,0-1 1,0-1 0,0 1-1,0-1 1,0 0-1,10-1 1,0-1-122,0-1 0,0-1 0,0 0 0,-1-1 0,29-13 0,-17 6-160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4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17 17484,'1'0'65,"-1"0"0,0 0 0,0-1 0,0 1 0,0 0 0,0-1 0,0 1 0,0 0 0,1-1 0,-1 1 0,0 0 0,0-1 0,0 1 0,0-1 0,0 1 0,-1 0 0,1-1 0,0 1 0,0 0 0,0-1 0,0 1 0,0 0 0,0 0 0,-1-1 0,1 1 0,0 0 0,0-1 0,0 1 0,-1 0 0,1 0 0,0-1 0,0 1 0,-1 0 0,1-1 0,-16-4 1043,-17 4 391,28 3-1436,0 0-1,0 0 1,0 0 0,0 1-1,0-1 1,1 1 0,0 1-1,-1-1 1,1 0 0,0 1-1,1 0 1,-1 0 0,1 0-1,-1 0 1,1 1 0,0-1-1,-3 9 1,2-6-77,1 0 1,0 1 0,0-1-1,1 1 1,-1 0-1,2 0 1,-1 0 0,1 0-1,1 0 1,-1 0-1,2 9 1,-1-15 10,0 0 1,0-1-1,0 1 1,0 0-1,0-1 1,1 1-1,-1-1 1,0 1-1,1 0 1,0-1-1,-1 1 1,1-1-1,0 1 1,0-1-1,0 0 0,0 1 1,0-1-1,0 0 1,0 0-1,0 1 1,0-1-1,1 0 1,-1 0-1,1-1 1,-1 1-1,0 0 1,1 0-1,-1-1 1,1 1-1,0 0 1,-1-1-1,1 0 0,-1 1 1,1-1-1,0 0 1,-1 0-1,1 0 1,0 0-1,-1 0 1,1 0-1,0 0 1,-1-1-1,1 1 1,-1-1-1,3 0 1,3-2 5,-1 1 0,1-1 0,-1 0 1,0-1-1,-1 0 0,1 0 1,0 0-1,-1 0 0,0-1 1,4-5-1,0 0 63,-2 0 0,11-17 0,-16 25-44,-1-1 0,0 0 1,1 0-1,-1 0 0,0 0 0,0 0 1,0 0-1,-1 0 0,1 0 0,-1 0 1,0 0-1,1 0 0,-2 0 0,1 0 1,0 0-1,-1-4 0,1 6-14,-1 0-1,1 0 1,0 0-1,-1 0 1,1 0-1,-1 1 1,1-1 0,-1 0-1,0 0 1,1 0-1,-1 0 1,0 1-1,1-1 1,-1 0-1,0 1 1,0-1 0,0 0-1,0 1 1,0-1-1,0 1 1,1-1-1,-3 1 1,1-1-50,0 1-1,0 0 1,0 0-1,0 0 1,-1 0 0,1 0-1,0 0 1,0 1 0,0-1-1,-3 2 1,-4 2-364,0 0 0,1 0 0,-15 11 0,9-5-12,4-4-121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17532,'-1'68'2608,"0"-2"-1526,10 94 1,-8-155-1082,0 1 1,0-1-1,0 0 0,1 0 1,3 6-1,-5-10-1,0-1 1,0 1-1,0-1 0,1 0 0,-1 1 1,0-1-1,0 0 0,1 1 0,-1-1 1,0 0-1,0 1 0,1-1 0,-1 0 1,0 0-1,1 1 0,-1-1 0,0 0 1,1 0-1,-1 0 0,1 1 1,-1-1-1,0 0 0,1 0 0,-1 0 1,1 0-1,-1 0 0,0 0 0,1 0 1,0 0 4,0-1 1,0 0 0,0 0-1,0 1 1,0-1 0,0 0-1,-1 0 1,1 0 0,0 0-1,-1 1 1,1-1 0,-1 0-1,1 0 1,-1-1-1,1 1 1,-1-1 0,6-15 132,-1 1 0,-1-1 0,-1 1 0,3-32 0,-3-73 1047,-4 99-838,2 24-32,0 5-277,1-1 0,0 1-1,0 0 1,4 8 0,-5-13-76,0 0 0,0 0 0,0 0 0,0-1 0,0 1 0,0 0 1,1-1-1,-1 1 0,0-1 0,1 1 0,-1-1 0,1 0 0,0 0 1,-1 1-1,1-1 0,0 0 0,0 0 0,-1-1 0,1 1 0,0 0 1,0-1-1,0 1 0,0-1 0,0 0 0,0 1 0,0-1 0,2 0 0,7-3-352,0 0-1,0 0 0,-1-1 1,0-1-1,1 0 0,-2 0 0,11-7 1,6-3 9,12-5-197,2 0-120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14299,'-17'16'1746,"11"-12"-1378,1 1 0,0 0 1,0 0-1,0 0 1,0 0-1,1 1 1,0 0-1,0 0 0,1 0 1,-1 0-1,-1 8 1,4-13-328,1 0 0,0 0 0,0 1 0,-1-1 0,1 0 0,0 0 0,0 1 0,1-1 0,-1 0 0,0 0 0,0 1 0,0-1 0,1 0 0,-1 0 0,1 0 0,-1 0 0,1 1 0,-1-1 0,1 0 0,0 0 0,-1 0 0,1 0 0,0 0 0,0 0 0,1 0 0,1 1-17,-1 0 1,1-1-1,0 0 0,-1 0 0,1 0 1,0 0-1,0 0 0,0 0 1,0-1-1,4 1 0,5-1-34,0 0-1,0 0 0,0-1 1,17-4-1,-2-2 0,41-17-1,-13 4 47,-52 19-29,0 1 0,1-1-1,-1 1 1,0 0 0,0-1 0,0 2-1,0-1 1,0 0 0,0 1 0,0-1-1,0 1 1,5 2 0,-4-2-7,-1 0 0,0 0 0,1 0 0,-1-1 1,1 1-1,-1-1 0,1 0 0,-1 0 0,1 0 0,4-1 0,54-19-47,-49 15 31,0 0 1,1 0-1,0 2 0,0-1 1,27-1-1,-38 5 21,1 0 1,0 1 0,-1-1-1,1 1 1,0 0-1,-1 0 1,1 0-1,-1 0 1,1 0-1,-1 1 1,0 0-1,1 0 1,-1 0-1,0 0 1,0 0 0,-1 1-1,1-1 1,0 1-1,-1 0 1,1-1-1,-1 1 1,0 1-1,0-1 1,0 0-1,-1 0 1,1 1-1,1 4 1,17 65-602,-24-81 453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26 15995,'-1'-2'161,"0"1"0,0-1-1,0 1 1,0-1-1,0 1 1,0-1-1,-1 1 1,1-1-1,-1 1 1,1 0-1,-1 0 1,0 0 0,1 0-1,-1 0 1,0 0-1,0 0 1,-3 0-1,1 0 73,0 0 1,-1 1-1,1-1 0,0 1 0,-1 0 0,1 0 0,-8 2 1,-1 1 159,1 0 1,0 1-1,0 0 1,-21 11-1,24-10-324,-1 1 0,1 0-1,1 0 1,-1 1 0,1 0 0,-9 11-1,13-14-85,0 1 0,1 0 0,-1-1 0,1 1 0,0 0 0,1 1 0,-1-1 0,1 1 0,0-1 0,1 1 0,-1-1 0,1 1 0,-1 7 0,2-11-3,0 0 0,0 0 0,0 0 0,0 0 1,0 0-1,1 0 0,-1 0 0,1-1 0,-1 1 0,1 0 0,0 0 1,-1 0-1,1 0 0,0-1 0,0 1 0,0 0 0,1-1 0,-1 1 1,0-1-1,1 1 0,1 1 0,0-1-61,0 0 1,0-1-1,1 1 0,-1-1 0,0 1 1,1-1-1,-1 0 0,1 0 1,0-1-1,6 1 0,4 0-41,-1-1-1,1-1 1,-1-1 0,0 0-1,18-5 1,-5 0-51,37-18 0,-20 5-83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14443,'26'60'4247,"-2"-6"-3584,-18-36-461,-3-8-82,0 0-1,1 0 1,0 0 0,9 12 0,-13-20-98,1 0-1,0-1 0,0 1 1,1-1-1,-1 0 0,0 1 1,0-1-1,1 0 0,-1 0 1,1 0-1,-1 0 1,1 0-1,-1 0 0,1 0 1,-1 0-1,1-1 0,0 1 1,0-1-1,-1 1 0,1-1 1,0 0-1,0 1 0,0-1 1,-1 0-1,1 0 1,0 0-1,0-1 0,0 1 1,-1 0-1,1-1 0,0 1 1,1-2-1,5-1 12,0-2 0,0 1 0,0-1 0,-1-1 0,0 1 0,0-1 0,-1 0 0,0-1 0,11-13 0,0-3-39,25-47 0,-38 62 4,2-2-1,0 0-1,-2 0 1,1-1 0,-1 0 0,0 1 0,2-16 0,-6 25 3,0 1 1,0 0 0,0 0-1,0 0 1,0-1 0,1 1-1,-1 0 1,0 0 0,0-1-1,0 1 1,0 0 0,0 0-1,0 0 1,0-1 0,0 1-1,-1 0 1,1 0 0,0-1-1,0 1 1,0 0 0,0 0-1,0 0 1,0-1 0,0 1-1,0 0 1,-1 0 0,1 0-1,0-1 1,0 1 0,0 0-1,0 0 1,-1 0 0,1 0-1,0 0 1,0-1 0,0 1-1,-1 0 1,-7 5 9,-7 10 7,8-2-4,-1 0 0,2 0 1,0 1-1,1 0 0,0 0 1,1 0-1,0 1 0,1-1 1,-1 21-1,4-34-14,0 1 0,0-1 0,0 1 0,0-1 0,0 1 0,0-1 0,0 0 0,0 1 0,1-1 0,-1 1 0,0-1 0,1 1 0,-1-1 0,1 0 0,0 0 0,-1 1 0,1-1 0,0 0 0,0 0 0,0 0 0,0 1 0,2 0 0,-2-1-13,0-1-1,1 1 0,-1-1 0,1 0 0,-1 0 0,1 1 0,-1-1 1,1 0-1,-1 0 0,1 0 0,-1 0 0,0-1 0,1 1 0,-1 0 1,1-1-1,-1 1 0,3-2 0,5-2-154,-1 0-1,0-1 1,0 0 0,0 0 0,9-9-1,-6 4-249,0 0 0,0 0 0,-1-2 0,-1 1 0,0-1 0,0 0 0,-1-1 0,-1 0 0,7-17 0,-12 24 329,0 0 0,0 1 0,-1-2 0,1 1 0,-2 0 0,1 0 1,-1 0-1,1 0 0,-2 0 0,1-1 0,-1 1 0,0 0 0,0 0 0,-1 0 1,1 0-1,-1 0 0,-1 1 0,1-1 0,-1 0 0,0 1 0,0 0 1,-1 0-1,1 0 0,-9-8 0,7 8 427,0 0 0,-1 0-1,0 1 1,-8-6 0,12 9-182,0 1 0,0-1 0,1 0 0,-1 0 0,0 1 0,0-1-1,0 1 1,1-1 0,-1 1 0,-2 0 0,3 0-70,1 0-1,-1 0 0,0 0 1,1 0-1,-1 1 0,1-1 1,-1 0-1,0 0 0,1 1 1,-1-1-1,1 0 0,-1 1 1,1-1-1,-1 0 0,1 1 1,-1-1-1,1 1 0,0-1 1,-1 1-1,1-1 0,0 1 1,-1-1-1,1 1 0,0-1 1,-1 1-1,1-1 0,0 1 1,0 0-1,-1 0 0,1 0-74,0 0-1,0 0 1,0-1-1,-1 1 1,1 0-1,0 0 1,0 0-1,0 0 1,0-1-1,0 1 1,0 0-1,1 0 0,-1 0 1,0-1-1,0 1 1,1 0-1,-1 0 1,0-1-1,1 1 1,-1 0-1,0 0 1,1-1-1,-1 1 0,1 0 1,0-1-1,-1 1 1,1-1-1,-1 1 1,1-1-1,0 1 1,-1-1-1,1 1 1,0-1-1,0 0 0,-1 1 1,1-1-1,0 0 1,0 0-1,-1 1 1,1-1-1,0 0 1,0 0-1,0 0 1,0 0-1,-1 0 1,1 0-1,0 0 0,1-1 1,2 1-98,0 0-1,0-1 1,0 1-1,-1-1 1,1 0 0,0 0-1,0-1 1,-1 1 0,4-3-1,16-14-320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15371,'-3'9'748,"-1"0"0,0 0 0,-6 10 0,6-14-452,1 1 0,0 0-1,0 0 1,0 0 0,1 1 0,0-1 0,0 0 0,0 8 0,2-13-333,0 1-1,0 0 1,0-1 0,0 1-1,1-1 1,-1 1 0,1-1-1,-1 0 1,1 1 0,0-1-1,0 0 1,-1 1 0,1-1-1,0 0 1,0 0 0,0 1-1,0-1 1,0 0 0,1 0-1,-1 0 1,0 0 0,0-1-1,1 1 1,-1 0 0,0 0-1,1-1 1,1 1 0,7 3-245,0-1 1,0 0-1,12 1 1,-5 0 34,11 3-134,29 11 0,-50-15 414,0 0 0,0 0 0,-1 0 0,1 1 0,-1 0 1,0 0-1,0 1 0,-1-1 0,10 11 0,-14-14 18,0 0 0,-1 0 1,1 0-1,0 0 0,-1 0 0,1 0 0,-1 0 0,1 0 0,-1 0 1,0 0-1,1 0 0,-1 0 0,0 0 0,0 0 0,1 0 0,-1 1 0,0-1 1,0 0-1,0 0 0,-1 0 0,1 0 0,0 0 0,0 0 0,-1 0 1,1 1-1,-1 0 0,0-1 52,0 1 0,-1 0 0,1 0 0,-1-1 0,0 1 0,1-1 0,-1 1 0,0-1 0,0 0 0,0 0 1,0 0-1,-3 1 0,-4 2 345,-1-1 1,0 0 0,1-1-1,-19 3 1,18-5-147,-1 1 0,0-1 0,-17-3 0,26 3-330,0 0 1,0 0-1,0 0 1,0 0-1,1-1 1,-1 1-1,0-1 1,0 1-1,0-1 1,1 0-1,-1 0 1,0 0 0,1 0-1,-1 0 1,1 0-1,-1 0 1,1-1-1,-1 1 1,1 0-1,0-1 1,0 1-1,0-1 1,0 0-1,0 1 1,0-1-1,0 0 1,0 1-1,0-4 1,3-7-245,9 0-147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2 200 15643,'2'-3'1577,"2"5"-1169,-4 9-128,0 6 736,-1 10-440,-2 1-104,1 2-216,2 3-64,0-3-240,-1-4-184,4-9-408,1-7-128,3-12 576,0-8-160,-4-11-144</inkml:trace>
  <inkml:trace contextRef="#ctx0" brushRef="#br0" timeOffset="1">11 1 17756,'1'20'1464,"-1"0"-1112,2 3-192,5-3 8,2-2-488,13-7 400,7-10-96,8-8-296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16548,'-39'65'2461,"27"-48"-2001,1 2 0,-12 25-1,23-44-480,-1 1-1,1-1 1,0 1-1,-1-1 0,1 1 1,0-1-1,-1 1 0,1-1 1,0 1-1,0-1 1,0 1-1,-1-1 0,1 1 1,0-1-1,0 1 0,0-1 1,0 1-1,0-1 1,0 1-1,0-1 0,0 1 1,0-1-1,1 1 1,-1-1-1,0 1 0,0-1 1,0 1-1,0-1 0,1 1 1,-1-1-1,0 1 1,1-1-1,-1 1 0,0-1 1,1 1-1,-1-1 1,0 0-1,1 1 0,-1-1 1,1 0-1,-1 1 0,1-1 1,-1 0-1,1 0 1,-1 0-1,1 1 0,-1-1 1,1 0-1,-1 0 1,1 0-1,-1 0 0,1 0 1,0 0-1,5 0-308,0-1 0,0 1-1,0-1 1,8-3 0,3 0-204,-8 3 383,-1 1 0,1-1 0,-1 1 1,0 1-1,1 0 0,-1 0 0,0 1 1,1 0-1,14 5 0,-20-5 207,0-1-1,0 0 1,-1 1-1,1 0 0,0 0 1,-1 0-1,1 0 1,-1 0-1,1 0 1,-1 1-1,0-1 0,0 1 1,0 0-1,-1-1 1,1 1-1,0 0 1,-1 0-1,0 0 0,0 0 1,0 0-1,0 0 1,0 1-1,-1-1 1,1 0-1,-1 0 0,0 0 1,0 1-1,-1 4 1,1-2 195,-2 0 0,1-1 1,-1 1-1,1 0 1,-2-1-1,1 1 1,-1-1-1,1 0 0,-1 0 1,-1 0-1,1 0 1,-1-1-1,0 1 0,-5 5 1,5-7-124,0 0 0,1 0 0,-1 0 0,0 0 0,0-1 0,0 1 0,-1-1 0,1 0 0,-1 0 0,1-1 0,-1 1-1,0-1 1,1 0 0,-1 0 0,0-1 0,0 1 0,-7-1 0,-4-5 158,4-5-161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1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15499,'-1'0'67,"1"0"0,-1 0-1,0 1 1,0-1 0,0 0-1,1 1 1,-1-1 0,0 1-1,0-1 1,1 1 0,-1-1-1,0 1 1,1-1 0,-1 1-1,1 0 1,-1-1 0,1 1-1,-1 0 1,1-1 0,-1 1-1,1 0 1,-1 1 0,-4 26 809,5-17-614,1 0 0,3 20 0,-2-22-197,0 0 0,0-1 0,1 1 0,0-1 0,1 0 0,0 0 1,0 0-1,6 7 0,-8-11-45,1-1 0,-1 0 1,1 0-1,0 0 0,0-1 1,0 1-1,0-1 0,1 0 0,-1 0 1,1 0-1,-1 0 0,1 0 1,0-1-1,-1 1 0,1-1 0,0 0 1,0 0-1,0-1 0,0 1 1,4-1-1,23-1 153,-19 0-179,1 0 0,-1 1 0,0 1 0,0 0 0,1 0 0,12 4 0,-22-4-3,-1 0 0,0 0 0,0 0 0,0 0 0,1 0 0,-1 1 0,0-1 0,0 0 0,-1 1 0,1 0 0,0-1 0,-1 1 0,1 0 0,-1 0 0,2 2 0,-1-1 3,-1 0-1,0 1 1,0-1-1,0 0 1,-1 0-1,1 0 1,-1 1 0,0-1-1,0 0 1,0 1-1,0-1 1,0 0-1,-1 0 1,0 4 0,-1 1 57,-1-1 1,1 1-1,-2-1 1,1 0 0,0 0-1,-1 0 1,-1-1-1,1 0 1,-1 1-1,0-1 1,0-1 0,-1 1-1,0-1 1,-12 9-1,9-8 55,0 0 0,-1 0 0,1-1-1,-1-1 1,0 1 0,-1-2-1,1 1 1,-1-1 0,0-1-1,-12 2 1,20-4-151,-1 0 1,1 0 0,-1 0-1,1 0 1,-1 0-1,1-1 1,-1 0-1,1 1 1,-1-1-1,1 0 1,0-1-1,-1 1 1,1-1-1,0 1 1,0-1-1,0 0 1,0 0-1,-4-5 1,5 5 1,0 0-1,1-1 1,-1 1-1,1-1 1,-1 0-1,1 1 1,0-1 0,0 0-1,0 0 1,1 1-1,-1-1 1,1 0-1,-1 0 1,1 0 0,0 0-1,0 0 1,0 0-1,0 0 1,1 0 0,-1 0-1,1 1 1,0-1-1,2-4 1,14-30-456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18740,'14'-6'1167,"27"-16"1,9-4-469,-37 20-576,0 1-1,0 1 1,0 0-1,23-3 1,-34 7-122,0-1 0,0 1 0,0 0 1,0 0-1,0 0 0,0 0 0,0 0 1,0 0-1,0 0 0,0 1 0,0-1 1,0 1-1,0 0 0,0-1 0,-1 1 1,1 0-1,0 0 0,0 0 0,-1 0 1,1 0-1,0 1 0,-1-1 0,1 1 1,-1-1-1,0 1 0,1-1 1,-1 1-1,0-1 0,0 1 0,0 0 1,0 0-1,-1 0 0,1-1 0,0 1 1,-1 0-1,1 0 0,-1 0 0,0 0 1,1 0-1,-1 4 0,0 2-5,-1 1 0,0-1 0,0 0 1,0 1-1,-1-1 0,0 0 0,-1 0 0,0 0 0,-5 8 0,-7 13 15,-18 27 0,19-35 7,-20 30 43,-16 30 107,48-79-165,1 0 1,0 1-1,0-1 1,0 1-1,0-1 1,0 1-1,0 0 1,1-1-1,-1 1 1,1 0-1,0 0 1,0-1 0,0 1-1,0 0 1,1 4-1,0-6-29,0 1 0,-1-1-1,1 1 1,0-1 0,0 1 0,0-1-1,0 0 1,1 1 0,-1-1-1,0 0 1,0 0 0,1 0 0,-1 0-1,1 0 1,-1 0 0,1 0 0,-1-1-1,1 1 1,0 0 0,-1-1-1,1 1 1,0-1 0,-1 0 0,4 1-1,26 1 39,1-1-1,0-2 1,-1-1-1,39-7 1,-60 8-126,55-10-68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190 121 16908,'-4'-5'197,"0"1"1,-1 0 0,1 0 0,-1 0 0,1 0-1,-1 1 1,-7-4 0,10 6-200,0 0 0,0 1-1,0-1 1,0 1 0,1 0-1,-1-1 1,0 1 0,0 0-1,0 0 1,0 0 0,0 0-1,0 1 1,0-1 0,0 0 0,1 1-1,-1-1 1,0 1 0,0 0-1,1 0 1,-1 0 0,0-1-1,1 2 1,-1-1 0,1 0 0,-1 0-1,-1 2 1,-6 5-242,-5 5 748,17-10-435,10-5-622,43-8-1516,-89 39 6362,21-16-3964,0 0 0,1 1 0,0 0 0,1 1 0,1 0 0,-12 25 0,16-30-310,1 1 0,0-1-1,1 1 1,0-1-1,0 1 1,2 0-1,-1 0 1,1 0 0,1 0-1,0 0 1,2 17-1,-2-25-18,0 0-1,1 1 1,0-1 0,-1 0-1,1 0 1,0 0-1,0 0 1,1 0 0,-1-1-1,1 1 1,-1 0-1,1 0 1,0-1 0,0 1-1,0-1 1,0 0-1,1 0 1,-1 1 0,1-2-1,-1 1 1,1 0-1,0 0 1,-1-1 0,1 1-1,0-1 1,0 0-1,0 0 1,0 0 0,0 0-1,0-1 1,1 1-1,-1-1 1,0 0 0,0 0-1,0 0 1,0 0-1,1 0 1,-1-1 0,4-1-1,4 0-3,0-2 0,-1 1-1,1-1 1,-1-1-1,0 0 1,0 0 0,0-1-1,-1 0 1,0-1 0,9-9-1,0-1 61,-1-2-1,0 0 0,-2-1 1,0 0-1,21-42 0,-30 50-7,0 0 0,-1 0 0,0 0-1,-1-1 1,-1 0 0,0 1 0,-1-2 0,0 1 0,-1 0-1,0 0 1,-1 0 0,-3-25 0,2 34-49,0 1 0,1-1 0,-1 1 1,-1-1-1,1 1 0,0 0 0,-1-1 0,0 1 1,0 0-1,0 0 0,0 0 0,0 0 0,-1 1 1,1-1-1,-5-3 0,5 5-40,0-1 1,0 1-1,0 1 0,-1-1 1,1 0-1,0 0 0,0 1 1,0 0-1,0-1 0,-1 1 1,1 0-1,0 0 0,0 0 1,-1 0-1,1 0 0,0 1 1,0-1-1,0 1 0,-1-1 1,1 1-1,0 0 0,0 0 1,0 0-1,0 0 0,0 0 1,-1 2-1,-3 1-256,0 1 1,1-1-1,-1 1 1,1 1-1,0-1 1,1 1-1,0 0 1,0 0-1,0 0 1,0 0-1,1 1 0,0-1 1,0 1-1,1 0 1,0 0-1,-2 11 1,4 3-760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16500,'11'-5'542,"13"-4"916,0 0 0,30-6 0,-49 14-1295,1 0 0,-1 0 1,1 0-1,-1 1 0,1-1 0,-1 2 1,1-1-1,-1 0 0,1 1 1,-1 0-1,1 0 0,-1 1 1,0-1-1,0 1 0,0 1 1,7 3-1,-10-5-153,0 1 1,0 0 0,-1 0-1,1 0 1,-1 0-1,1 0 1,-1 0-1,0 1 1,1-1 0,-1 0-1,-1 1 1,1-1-1,0 0 1,0 1-1,-1-1 1,1 1-1,-1 0 1,0-1 0,0 1-1,0-1 1,-1 4-1,0 5-9,0-1 0,-1 1 0,-7 18 0,-3 1 48,-1-1 0,-1 0-1,-35 50 1,30-50-6,1 1 0,-27 60 0,44-89-65,0 1 1,1-1-1,-1 1 0,0-1 0,1 1 1,0 0-1,-1-1 0,1 1 1,0-1-1,0 1 0,-1 0 0,1-1 1,1 1-1,-1 0 0,0-1 1,0 1-1,1 0 0,-1-1 0,0 1 1,1-1-1,0 1 0,-1-1 1,3 3-1,-2-3-40,1 0 0,-1 0 0,1 0 0,-1 0 0,1 0 0,0 0 0,-1-1 0,1 1 0,0-1 0,0 1 0,-1-1 0,1 0 0,0 0 0,0 0 0,0 0 0,-1 0 0,4-1 0,6 0-176,-1-1 0,0-1 0,1 0 0,-1 0 0,0-1 0,10-5 0,20-18-289,4-5-103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27 17948,'-1'-2'137,"-1"1"-1,1-1 1,0 1 0,0-1-1,0 1 1,-1 0 0,1-1 0,-1 1-1,1 0 1,-1 0 0,0 0-1,1 0 1,-1 0 0,0 1 0,0-1-1,1 0 1,-1 1 0,0-1-1,0 1 1,0 0 0,0-1 0,-3 1-1,2 1 9,0-1-1,0 1 0,0 0 0,-1 0 1,1 0-1,0 1 0,0-1 1,1 1-1,-1 0 0,0-1 0,0 1 1,-2 3-1,-3 3 7,0 0 0,0 1 0,1-1 0,0 2 0,0-1 0,-7 16 0,9-15-158,0 1-1,0-1 0,1 1 1,1 0-1,0 1 1,1-1-1,0 0 0,0 1 1,1-1-1,1 1 1,0 0-1,2 14 0,-2-23 3,1-1-1,-1 0 1,1 1 0,-1-1-1,1 0 1,0 0-1,0 1 1,0-1-1,0 0 1,0 0-1,1 0 1,-1 0-1,1-1 1,-1 1-1,1 0 1,0 0-1,-1-1 1,1 1-1,0-1 1,4 2-1,-4-2 1,1 0-1,0 0 1,0-1-1,0 1 1,-1-1-1,1 0 0,0 0 1,0 0-1,0 0 1,0 0-1,0-1 1,-1 0-1,1 1 1,4-3-1,4-1 4,-1-1 1,1 0-1,-1-1 0,-1 0 1,1-1-1,-1 1 0,11-12 0,-6 3 61,0 1 0,-2-1 0,21-32 0,-30 42-42,0 0 0,0 0 1,0 0-1,-1-1 1,1 1-1,-2-1 0,1 0 1,0 0-1,-1 1 0,0-1 1,-1 0-1,1 0 1,-1 0-1,0 0 0,0 0 1,-1 0-1,-1-6 1,1 9-40,0 0 0,0 1 0,0-1 0,0 1 0,-1-1 0,1 1 0,-1 0 0,0-1-1,0 1 1,1 0 0,-1 0 0,0 0 0,-1 0 0,1 1 0,0-1 0,-1 0 0,1 1 0,0 0 0,-1-1 0,0 1 0,1 0 0,-1 0 0,0 1 0,1-1 0,-1 1 0,0-1 0,0 1 0,0 0 0,0 0 0,-5 0 0,-1 2-104,0-1 0,0 1 0,0 0 0,0 1 0,0 0-1,1 0 1,-1 1 0,-7 5 0,-7 5-282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2:5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26 183 12755,'-5'-8'541,"-12"-28"333,17 34-833,-1 1 0,1 0 0,-1 0 0,1 0 0,0-1 0,-1 1 1,1 0-1,0-1 0,0 1 0,0 0 0,0-1 0,0 1 0,0 0 0,0-1 1,1 1-1,-1 0 0,0 0 0,1-1 0,-1 1 0,1 0 0,-1 0 0,1-1 0,1-1 1,1 2 21,0 0 0,0 0 0,0 0 0,0 0 0,0 1 1,0-1-1,0 1 0,0 0 0,0-1 0,0 2 0,0-1 1,0 0-1,1 1 0,-1-1 0,0 1 0,4 1 0,10 1 76,41 2-102,0-3-1,1-2 1,-1-3 0,0-2 0,0-3-1,59-16 1,-24-1-32,81-16-59,-154 37 21,0 2-1,0 1 1,-1 0 0,1 1-1,0 1 1,35 7 0,-41-4 4,0 1 0,-1 0 0,1 0 0,-1 2 0,0-1 0,0 2 1,-1 0-1,0 0 0,-1 1 0,1 1 0,-2 0 0,1 0 0,9 14 1,10 17-100,-1 1 0,34 67 0,-9-14 35,-45-81 88,-1 2 0,-1-1-1,0 1 1,-1 0-1,5 22 1,9 83-21,-15-86 24,3 24 3,62 409 46,32-4-21,-22-206-235,5 17-361,-63-189 290,14 108 0,-20-60 265,-6 1 0,-8 163 1,-3-284 138,0 0 0,-1 0 0,-1 0 1,-7 25-1,8-33-64,0-1 0,-1 0 0,0 0 0,1 0 0,-1 0 1,-1-1-1,1 1 0,-1-1 0,0 0 0,0 0 0,0 0 0,-1-1 0,1 1 1,-10 5-1,1-4 73,0 1 0,0-2 1,-1 1-1,1-2 1,-1 0-1,0-1 0,0 0 1,-23 0-1,-118-12 880,130 8-871,-169-22 797,-53-4 125,177 23-584,-106 6 0,154 1-531,1 0-1,0 2 1,0 0 0,0 1-1,-30 12 1,47-15-1,-8 3 5,12-5 43,0 0 0,0 0 0,0 0 0,-1 0 0,1 0 0,0 0 0,0 0 0,0 0 0,-1 0 0,1 0 0,0 0 0,0 0 0,-1 0 0,1 0 0,0 0 0,0 0 0,0 0 0,-1 0 0,1 0 0,0 0 0,0 0 0,0 0 0,-1 0 0,1 0 0,0 0-1,0 0 1,0 0 0,0-1 0,-1 1 0,1 0 0,0 0 0,0 0 0,0 0 0,0 0 0,0-1 0,-1 1 0,1 0 0,0-1 0,1-12-179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15787,'3'22'1193,"4"-1"-937,6 1-120,7-9 320,8-2-136,11-5-96,4-6-152,6-6-432,0-7-176,1-8 440,-4-8-88,-9-4-96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12083,'14'-5'1280,"6"5"-912,3 2-184,5 6 1496,2 4-1592,0 4-56,-6 10-8,-4 4 24,-10 15 56,-7 3 24,-10 11 40,-7 0 8,-8 1 9,-4-1-137,1-8 72,0-3 16,9-11-64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18332,'-4'-25'1125,"29"153"253,-21-101-1376,-2-11-19,0-1 1,6 16 0,-7-27 3,0 0-1,0 0 1,1 0 0,0-1-1,0 1 1,0-1 0,0 1 0,1-1-1,-1 0 1,1 0 0,0 0-1,5 5 1,5 2-41,0 0-1,-1 0 0,-1 1 1,1 1-1,-2 0 1,14 19-1,-21-25 88,1 0-1,-1 0 0,0 0 1,0 1-1,0-1 1,-1 1-1,0 0 0,0-1 1,-1 1-1,0 0 1,0 0-1,-1 0 0,1 0 1,-2 0-1,1 0 1,-1 0-1,-2 9 0,3-14-3,0-1 0,-1 1 0,0 0 0,1-1 0,-1 1 0,0-1 0,1 1 0,-1-1-1,0 1 1,0-1 0,0 1 0,-1-1 0,1 0 0,0 0 0,0 1 0,-1-1 0,1 0 0,-1 0-1,1 0 1,-1-1 0,1 1 0,-1 0 0,1 0 0,-1-1 0,0 1 0,1-1 0,-1 0-1,0 1 1,0-1 0,1 0 0,-1 0 0,0 0 0,0 0 0,1 0 0,-1-1 0,0 1-1,1 0 1,-1-1 0,0 1 0,1-1 0,-3-1 0,-1 1-156,0-2 1,0 1-1,1 0 1,-1-1-1,1 0 0,-1 0 1,1 0-1,0-1 1,0 1-1,0-1 1,1 0-1,-6-8 0,8 11 35,1 0 0,-1 0-1,0 0 1,1 0 0,-1 0-1,1 0 1,-1 0-1,1 0 1,-1 0 0,1 0-1,0-1 1,0 1 0,0 0-1,-1 0 1,1 0-1,0-1 1,1 1 0,-1 0-1,0 0 1,0-1 0,0 1-1,1 0 1,-1 0 0,1 0-1,-1 0 1,1 0-1,-1 0 1,1 0 0,-1-1-1,1 2 1,0-1 0,0 0-1,0 0 1,0-1-1,3 0-98,-1 0 0,1 0 0,-1 0 0,1 0 0,0 1 0,-1 0 0,1 0 0,0 0 0,6-1 0,20-1-503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0 587 13059,'13'-8'1441,"0"2"4110,-2 4-5043,-4 2-640,-1-1 0,0 0-1,1-1 1,-1 1 0,0-1 0,0 0 0,0-1-1,0 1 1,7-5 0,50-35-148,-50 33 303,-2-1 22,10-5 5,-20 14-48,-1 1-1,1 0 1,-1 0-1,1 0 1,-1 0-1,1 0 1,-1 0-1,1 0 1,-1 0-1,1 0 0,-1 0 1,1 0-1,-1 0 1,1 0-1,-1 0 1,1 0-1,-1 1 1,0-1-1,1 0 1,-1 0-1,1 0 1,-1 1-1,0-1 1,1 0-1,-1 1 1,1-1-1,-1 0 0,0 1 1,1-1-1,-1 1 1,0-1-1,0 0 1,1 1-1,-1-1 1,0 1-1,0-1 1,0 1-1,0-1 1,1 0-1,-1 1 1,0-1-1,0 1 1,0-1-1,0 2 0,1 3 17,0 1 0,1-1 0,0 0 0,0 1 0,1-1 0,4 8-1,-6-12-10,0 0 0,-1 0 0,1-1 0,0 1 0,-1 0 0,1-1 0,0 1-1,0 0 1,0-1 0,0 1 0,0-1 0,-1 1 0,1-1 0,0 0-1,0 1 1,0-1 0,0 0 0,2 0 0,-1 0 8,-1 0 1,1 0-1,-1-1 0,1 1 1,-1-1-1,1 1 0,-1-1 1,1 1-1,-1-1 0,0 0 1,1 0-1,-1 0 0,0 0 1,0 0-1,0 0 0,2-2 1,8-10 94,0 0 1,-1-1 0,0 0 0,12-24 0,27-69 428,-30 58-282,-2 0 0,-2-2 0,-2 0 0,6-52-1,-18 80-182,-1 23-75,0 0 1,0 0-1,0 1 0,0-1 1,0 0-1,0 0 1,0 0-1,0 0 1,-1 0-1,1 0 1,0 0-1,0 0 0,0 0 1,0 0-1,0 0 1,0 0-1,0 0 1,0 1-1,-1-1 0,1 0 1,0 0-1,0 0 1,0 0-1,0 0 1,0 0-1,0 0 0,0 0 1,-1 0-1,1 0 1,0 0-1,0-1 1,0 1-1,0 0 1,0 0-1,0 0 0,0 0 1,-1 0-1,1 0 1,0 0-1,0 0 1,0 0-1,0 0 0,0 0 1,0 0-1,0 0 1,0-1-1,0 1 1,0 0-1,0 0 1,-1 0-1,1 0 0,0 0 1,0 0-1,0 0 1,0 0-1,0-1 1,0 1-1,0 0 0,0 0 1,0 0-1,0 0 1,0 0-1,0-1 1,-5 12-30,-1 11-14,1 1 0,2-1 0,-2 44 0,7 72 2,1-106 54,1 0 0,7 31 1,-8-51-61,0-1 0,1 0 1,0 0-1,0 0 0,1-1 1,1 1-1,0-1 0,13 17 1,-16-24-1,0 0 0,0-1 0,0 0 0,0 1 0,0-1 0,4 1 0,4-2-212,-11-1 248,1-1 0,-1 1 1,0-1-1,0 1 0,0-1 0,1 1 1,-1-1-1,0 1 0,0-1 1,0 1-1,0-1 0,0 0 1,0 1-1,0-1 0,0 1 1,0-1-1,0 1 0,0-1 1,0 1-1,-1-1 0,1 1 1,0-1-1,-1 0 0,-5-13 34,-1 1-1,-1 0 1,0 0-1,0 1 1,-2 0-1,1 0 1,-14-11-1,-2-4 250,-10-11 269,-10-11 771,44 49-1293,1-1-1,0 1 1,0 0 0,-1 0-1,1 0 1,0-1 0,0 1-1,-1 0 1,1 0-1,0-1 1,0 1 0,0 0-1,0-1 1,-1 1 0,1 0-1,0 0 1,0-1 0,0 1-1,0 0 1,0-1-1,0 1 1,0 0 0,0-1-1,0 1 1,0 0 0,0-1-1,0 1 1,0 0-1,0-1 1,0 1 0,0 0-1,0-1 1,0 1 0,0 0-1,1-1 1,-1 1-1,0 0 1,0 0 0,0-1-1,0 1 1,1 0 0,-1 0-1,0-1 1,0 1-1,1 0 1,-1 0 0,0-1-1,1 1 1,-1 0 0,0 0-1,0 0 1,1 0 0,-1 0-1,0 0 1,1-1-1,22 0 67,-16 2-79,39-5-573,-1-2 0,0-1 0,67-21 0,-53 10 95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86 16580,'0'1'115,"-1"0"0,1 1 0,-1-1 0,1 1 0,0 0 1,-1-1-1,1 1 0,0-1 0,0 1 0,0-1 1,0 1-1,1-1 0,-1 3 0,1 1 90,-1 342 1281,-2-159-19,2-188-1451,1-1-1,-1 1 1,0 0-1,0 0 1,0 0 0,0 0-1,0 0 1,0 0-1,0 0 1,0 0 0,0 0-1,0 0 1,0 0-1,0 0 1,0 0 0,1 0-1,-1 0 1,0 0-1,0 0 1,0 0 0,0 0-1,0 0 1,0 0-1,0 0 1,0 0 0,0 0-1,0 0 1,0 1 0,0-1-1,0 0 1,1 0-1,-1 0 1,0 0 0,0 0-1,0 0 1,0 0-1,0 0 1,0 0 0,0 0-1,0 0 1,0 0-1,0 0 1,0 0 0,0 0-1,0 1 1,0-1-1,0 0 1,0 0 0,0 0-1,0 0 1,0 0-1,0 0 1,0 0 0,0 0-1,0 0 1,0 0-1,0 0 1,0 0 0,0 1-1,0-1 1,0 0 0,0 0-1,0 0 1,0 0-1,5-9 589,6-14 55,-10 22-592,19-51 87,-2 0-1,-2-1 0,12-79 1,8-167-1580,-33 270 652,-2 29 206,-2 18 523,-23 158 236,0 18 254,23-191-445,1 0-1,0 0 1,0 0-1,0 0 1,0 0-1,1 0 1,-1 0-1,1 0 0,0 0 1,0 0-1,0 0 1,2 3-1,-3-6-3,0 1-1,1-1 1,-1 0 0,0 1-1,1-1 1,-1 1-1,1-1 1,-1 0-1,1 1 1,-1-1 0,1 0-1,-1 0 1,1 1-1,-1-1 1,1 0-1,-1 0 1,1 0 0,0 0-1,-1 0 1,1 0-1,-1 0 1,1 0-1,-1 0 1,2 0 0,0 0-12,0-1-1,0 0 1,-1 1 0,1-1 0,0 0 0,0 0 0,0 0 0,-1 0 0,1-1 0,1-1 0,11-9-110,-2-2 1,0 0 0,17-25 0,-21 26 35,1 0 1,1 1 0,0 1 0,0 0 0,23-19-1,-32 30 91,-1-1-1,0 1 1,1-1-1,-1 1 1,1 0-1,-1 0 0,1-1 1,-1 1-1,1 0 1,-1 0-1,1 0 0,-1-1 1,1 1-1,-1 0 1,1 0-1,-1 0 0,1 0 1,-1 0-1,1 0 1,-1 0-1,1 0 1,-1 0-1,1 0 0,-1 0 1,1 1-1,-1-1 1,1 0-1,-1 0 0,1 0 1,-1 1-1,0-1 1,1 0-1,-1 0 0,1 1 1,-1-1-1,0 1 1,1-1-1,-1 0 1,0 1-1,1-1 0,-1 1 1,0-1-1,1 0 1,-1 1-1,0-1 0,0 1 1,6 23 148,-6-24-148,1 69 392,-2-53-217,1 0 0,1 0 0,0 0-1,7 30 1,-8-45-158,0 0 0,0 0 0,1 0 0,-1 1-1,0-1 1,1 0 0,-1 0 0,1 0 0,0 0 0,-1 0 0,1 0-1,0 0 1,-1 0 0,1 0 0,0 0 0,0 0 0,0 0 0,0 0-1,0-1 1,0 1 0,0 0 0,0-1 0,0 1 0,0-1 0,0 1 0,1-1-1,-1 0 1,0 1 0,0-1 0,0 0 0,1 0 0,-1 0 0,0 0-1,0 0 1,0 0 0,1 0 0,-1 0 0,0 0 0,0 0 0,1-1-1,-1 1 1,0-1 0,0 1 0,0-1 0,0 1 0,0-1 0,2-1 0,4-3 35,0 1 0,-1-1 0,0-1 0,0 1 0,9-12 0,-3 1-113,19-33 0,-23 34-399,1 0 1,20-25-1,-29 40 441,1 0 0,-1 0-1,0 0 1,0 0 0,0 0 0,0 0 0,0 0-1,0-1 1,0 1 0,0 0 0,0 0 0,0 0-1,0 0 1,1 0 0,-1 0 0,0 0 0,0 0-1,0 0 1,0 0 0,0 0 0,0 0 0,0 0-1,1 0 1,-1 0 0,0 0 0,0 0 0,0 0-1,0 0 1,0 0 0,0 0 0,1 0 0,-1 0-1,0 0 1,0 0 0,0 0 0,0 0 0,0 0-1,0 0 1,1 0 0,-1 0 0,0 0 0,0 0-1,0 0 1,0 0 0,0 0 0,0 0 0,0 1-1,0-1 1,0 0 0,1 0 0,1 9-365,-1 11 78,-3 14 34,1 4 508,1-1 0,5 46 0,-4-80-168,0 1 0,-1-1 0,1 1 0,1-1 0,-1 0 0,3 6 0,-4-8-66,1-1 0,-1 1-1,0-1 1,1 1 0,-1-1 0,0 1 0,1-1 0,-1 0 0,1 1 0,-1-1 0,0 1-1,1-1 1,-1 0 0,1 0 0,-1 1 0,1-1 0,0 0 0,-1 0 0,1 0 0,-1 1-1,1-1 1,-1 0 0,1 0 0,-1 0 0,1 0 0,0 0 0,-1 0 0,1 0 0,-1 0-1,1-1 1,-1 1 0,1 0 0,-1 0 0,1 0 0,-1 0 0,1-1 0,-1 1 0,1 0-1,-1-1 1,1 1 0,-1 0 0,1-1 0,-1 1 0,1 0 0,-1-1 0,1 0 0,4-6-56,1 0 0,-2 0 0,1 0 0,-1-1 1,0 0-1,0 0 0,-1 0 0,0 0 0,0-1 1,1-11-1,-1 12 4,11-52-186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2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14683,'-3'10'1745,"-4"5"-1161,-4 2-280,-1 1 1160,4 2-1096,0 2-128,8-5-208,6 0-192,10-7-344,3-1-152,3-6 1920,-1-3-1448,0-9 136,-1-4 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16956,'-15'32'1856,"3"-2"-1320,2-10-296,4 0 864,6-11-1104,6-5-496,8-8 496,4-5-224,2-2-224</inkml:trace>
  <inkml:trace contextRef="#ctx0" brushRef="#br0" timeOffset="1">144 121 13115,'-2'28'1704,"1"-21"-1185,0 1 0,0-1 1,1 1-1,1-1 0,0 10 0,0-16-488,0 0-1,0 0 1,0-1-1,0 1 1,0 0-1,0-1 1,0 1-1,0-1 1,0 1-1,0-1 1,0 0-1,1 1 1,-1-1-1,0 0 1,0 0-1,0 1 1,0-1-1,1 0 1,-1 0-1,0-1 1,0 1-1,0 0 1,0 0-1,2-1 1,5 0-37,20 0-249,116 2-1328,-127 0 1397,0 2-1,0-1 1,0 2 0,0 0-1,-1 2 1,21 8 0,-33-12 221,1 0 1,-1 1 0,1-1-1,-1 1 1,0 0 0,0 0 0,0 1-1,-1-1 1,1 1 0,3 5-1,-5-7 48,-1 0-1,0 0 0,0 0 0,0 1 0,0-1 0,-1 0 1,1 1-1,-1-1 0,1 0 0,-1 1 0,0-1 0,0 1 0,0-1 1,0 0-1,0 1 0,0-1 0,-1 1 0,1-1 0,-1 0 1,0 0-1,0 1 0,0-1 0,-1 3 0,-3 3 216,0-1 0,0 0 0,0-1 0,-1 1 0,0-1 0,0 0 0,0 0 0,-1-1 0,0 0-1,0 0 1,-1-1 0,1 0 0,-13 5 0,5-3-19,1 0-1,-1-2 0,0 0 1,0-1-1,0 0 1,-28 1-1,38-4-297,0 1-1,-1-1 1,1-1-1,0 1 1,0-1-1,0 0 1,-1 0-1,1 0 1,0-1-1,0 0 0,1 0 1,-1 0-1,0-1 1,1 1-1,-1-1 1,1 0-1,0-1 1,-6-5-1,-3-13-301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15379,'-1'8'303,"0"0"-1,0-1 1,0 1-1,1 0 1,0 0-1,1 0 1,0 0-1,2 9 1,17 61 746,-19-75-1026,0-1 1,0 1 0,0-1-1,0 1 1,0-1 0,0 0-1,1 1 1,-1-1-1,1 0 1,-1 0 0,1 0-1,0 0 1,2 2 0,-3-4-15,0 1 1,1-1 0,-1 1 0,0-1 0,0 0-1,0 0 1,1 1 0,-1-1 0,0 0 0,0 0-1,0 0 1,1 0 0,-1 0 0,0-1 0,0 1 0,0 0-1,1-1 1,-1 1 0,0 0 0,0-1 0,0 0-1,0 1 1,0-1 0,0 1 0,0-1 0,0 0-1,0 0 1,0 0 0,0 0 0,1-1 0,8-9 60,-1-1 0,0 0 0,12-20 1,-12 18 34,0 0 1,18-21 0,-26 34-101,-1 0 0,1 0 0,0 0 0,-1 1 0,1-1 0,0 0 0,0 1 0,-1-1 1,1 0-1,0 1 0,0-1 0,0 1 0,0-1 0,0 1 0,0 0 0,0-1 0,0 1 0,0 0 0,0 0 0,0-1 0,0 1 0,0 0 0,0 0 0,0 0 0,0 0 0,0 0 0,0 1 0,0-1 0,0 0 0,0 0 0,0 1 0,0-1 0,0 1 0,0-1 0,0 1 0,0-1 0,0 1 0,0-1 0,-1 1 0,1 0 0,0-1 0,0 1 0,-1 0 0,1 0 0,0 0 0,-1 0 0,1 1 0,4 5 30,-1 1-1,0 0 0,-1 0 1,5 14-1,-5-11 5,30 82 214,-32-91-233,-1-1 1,1 1 0,0-1-1,-1 1 1,1-1 0,0 1-1,0-1 1,0 0 0,0 1 0,0-1-1,0 0 1,1 0 0,-1 0-1,2 1 1,-2-1-2,0-1 0,0 0-1,0 0 1,0 0 0,0 0-1,0 0 1,-1 0 0,1 0 0,0 0-1,0 0 1,0 0 0,0 0 0,0 0-1,0-1 1,0 1 0,0-1-1,0 1 1,0 0 0,0-1 0,-1 1-1,1-1 1,0 0 0,0 1 0,-1-1-1,1 0 1,1-1 0,7-7 101,-1-2 1,0 1 0,0-1 0,-1 0-1,8-17 1,-10 17-132,0 1 1,1 0-1,1 0 1,-1 1-1,1 0 1,1 0-1,12-12 1,-19 20-13,0 1 0,0-1 1,0 0-1,0 1 0,1-1 1,-1 0-1,0 1 0,0 0 1,0-1-1,0 1 0,1 0 0,-1-1 1,0 1-1,0 0 0,0 0 1,1 0-1,-1 0 0,0 0 1,0 0-1,1 0 0,-1 1 1,0-1-1,2 1 0,-1 0-14,0 0 1,0 1-1,0-1 0,0 1 1,0-1-1,0 1 0,0 0 1,0 0-1,-1 0 0,3 4 1,3 4-84,-2 1 1,1 1 0,5 18 0,-10-27 96,12 44-108,-11-36 179,0 0 1,1-1 0,1 1 0,8 18 0,-12-29-53,0 0 0,0 1 1,0-1-1,0 0 0,0 1 1,0-1-1,1 0 0,-1 0 0,0 1 1,0-1-1,0 0 0,1 0 1,-1 1-1,0-1 0,0 0 0,1 0 1,-1 1-1,0-1 0,0 0 1,1 0-1,-1 0 0,0 0 0,1 1 1,-1-1-1,0 0 0,1 0 1,-1 0-1,0 0 0,1 0 0,-1 0 1,0 0-1,1 0 0,-1 0 1,0 0-1,1 0 0,-1 0 0,0 0 1,1 0-1,-1 0 0,0-1 0,1 1 1,-1 0-1,0 0 0,0 0 1,1 0-1,-1-1 0,0 1 0,1 0 1,-1 0-1,0 0 0,0-1 1,0 1-1,1 0 0,-1-1 0,10-20-631,16-50 332,-9 28 40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1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16796,'2'0'92,"0"-1"0,-1 0 1,1 0-1,-1 0 0,1 0 1,-1 0-1,1 0 0,-1 0 1,1 0-1,-1 0 0,0 0 1,0-1-1,0 1 0,0-1 1,0 1-1,1-3 0,4-3 88,20-24 475,-13 17-502,-1 0 1,0-1-1,-1-1 1,13-24-1,-24 40-137,0 0 0,1 0 0,-1-1 0,0 1 0,0 0 0,0-1 1,1 1-1,-1-1 0,0 1 0,0 0 0,0-1 0,0 1 0,0 0 0,0-1 0,0 1 0,0-1 0,0 1 1,0 0-1,0-1 0,0 1 0,0-1 0,0 1 0,0 0 0,0-1 0,-1 1 0,1 0 0,0-1 0,-10 2 267,-12 13 87,13-4-239,-1 0 1,2 1-1,-1 0 0,1 1 1,1 0-1,-6 13 1,9-18-134,1 0 0,0 0 0,1 0 1,0 0-1,0 1 0,0-1 1,1 0-1,0 1 0,1-1 0,-1 1 1,1 0-1,2 12 0,-1-19-41,-1 0 0,0 0 0,0 0-1,1 0 1,-1 0 0,0 0 0,1 0-1,-1 0 1,1 0 0,-1 0 0,1 0-1,0 0 1,-1 0 0,1 0 0,0-1-1,-1 1 1,1 0 0,0-1 0,0 1-1,0 0 1,0-1 0,0 1 0,0-1-1,0 1 1,0-1 0,0 0 0,0 1-1,0-1 1,0 0 0,0 0 0,0 0-1,0 0 1,0 0 0,0 0 0,0 0-1,0 0 1,0 0 0,0 0 0,0-1-1,1 1 1,-1 0 0,1-1 0,4-1-167,0-1 1,-1 0 0,1 0 0,-1 0-1,1-1 1,4-3 0,22-21-397,3-6-203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62 17668,'-13'11'828,"1"0"0,-14 15 0,23-23-710,0 1 0,0-1-1,1 1 1,-1-1 0,1 1 0,0 0-1,0-1 1,1 1 0,-1 0 0,1 0-1,-1 0 1,1 1 0,0 6 0,1-10-117,0 0 0,0 0 0,0 0 0,0 0 1,1 0-1,-1 0 0,0 0 0,1 1 0,-1-1 0,1 0 1,-1 0-1,1-1 0,0 1 0,-1 0 0,1 0 1,0 0-1,0 0 0,0 0 0,-1-1 0,1 1 0,0 0 1,0-1-1,0 1 0,0-1 0,0 1 0,0-1 1,0 1-1,0-1 0,1 0 0,-1 0 0,0 1 0,0-1 1,0 0-1,0 0 0,0 0 0,0 0 0,1 0 1,0-1-1,7 1-189,-1-1 0,0 0 0,15-5 0,6-3-396,-1-2 0,37-18-1,-21 8 299,-42 20 311,-1 0-1,1 0 1,0 0 0,0 1-1,0-1 1,0 0-1,0 1 1,0 0 0,0-1-1,0 1 1,0 0-1,0 0 1,0 0 0,0 0-1,0 1 1,0-1-1,3 1 1,-2 1 85,-1-1-1,0 1 0,1 0 1,-1 0-1,0 0 1,0 0-1,0 0 1,0 0-1,0 1 1,-1-1-1,3 5 0,-3-6-75,0 0-1,-1 1 0,1-1 0,0 0 1,0 0-1,0 0 0,0 0 0,0 0 1,0 0-1,0 0 0,1 0 0,-1-1 1,0 1-1,0 0 0,1-1 0,-1 1 1,0-1-1,1 1 0,-1-1 0,1 0 1,-1 1-1,1-1 0,-1 0 0,0 0 1,1 0-1,-1 0 0,1 0 0,-1-1 1,1 1-1,-1 0 0,0-1 0,1 1 1,-1-1-1,0 1 0,1-1 0,-1 0 1,2 0-1,6-5-60,0 0 0,-1-1 0,1 0 0,9-10 0,4-4-315,-16 16 181,0 1 0,0-1-1,1 1 1,0 0-1,0 1 1,0-1 0,13-3-1,-17 6 126,-1 1-1,1 0 0,-1-1 0,0 1 0,1 0 1,-1 0-1,1 1 0,-1-1 0,0 0 1,1 1-1,-1-1 0,0 1 0,1 0 1,-1 0-1,0 0 0,0 0 0,0 0 1,0 1-1,0-1 0,0 0 0,0 1 1,0 0-1,0-1 0,-1 1 0,1 0 0,-1 0 1,1 0-1,-1 0 0,1 2 0,12 32 150,-13-32-17,1 1 0,-1-1 0,1 1 0,0-1 0,0 0 0,0 0 0,6 8 0,-8-12-80,1 1 1,-1-1-1,1 0 0,0 1 1,-1-1-1,1 1 1,0-1-1,-1 0 1,1 0-1,0 1 1,-1-1-1,1 0 0,0 0 1,0 0-1,-1 0 1,1 0-1,0 0 1,0 0-1,-1 0 1,1 0-1,0 0 0,0 0 1,-1-1-1,1 1 1,0 0-1,-1 0 1,1-1-1,0 1 1,-1 0-1,1-1 0,-1 1 1,1-1-1,0 1 1,-1-1-1,1 1 1,-1-1-1,1 0 1,22-26-132,-19 22 11,13-18 33,-3 4 446,1 0 0,26-25 0,-20 26-324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30 15979,'1'-2'292,"0"0"0,0 1 0,0-1 0,0 0 0,0 0 0,0 0 0,-1 0 0,1 0 0,-1 0-1,1 0 1,-1 0 0,0-2 0,0 4-254,0 0 1,0 0-1,0-1 0,0 1 0,0 0 1,0 0-1,0 0 0,-1 0 0,1 0 1,0 0-1,0 0 0,0-1 0,0 1 1,0 0-1,0 0 0,-1 0 0,1 0 1,0 0-1,0 0 0,0 0 0,0 0 1,0 0-1,-1 0 0,1 0 0,0 0 1,0 0-1,0 0 0,0 0 0,-1 0 1,1 0-1,0 0 0,0 0 0,0 0 1,0 0-1,0 0 0,-1 0 0,1 0 0,0 0 1,0 0-1,0 0 0,0 0 0,-1 1 1,-12 10 697,3-2-515,4-3-187,0-1 1,0 1 0,0 0 0,1 1 0,0 0 0,0-1 0,1 1 0,-1 1 0,-2 8 0,7-16-43,0 0 1,0 1 0,0-1-1,0 0 1,0 1 0,0-1-1,0 0 1,0 1-1,1-1 1,-1 0 0,0 1-1,0-1 1,0 0-1,0 0 1,1 1 0,-1-1-1,0 0 1,0 0-1,0 1 1,1-1 0,-1 0-1,0 0 1,1 1 0,-1-1-1,0 0 1,0 0-1,1 0 1,-1 0 0,0 0-1,1 1 1,-1-1-1,0 0 1,1 0 0,-1 0-1,0 0 1,1 0-1,-1 0 1,0 0 0,1 0-1,-1 0 1,0 0 0,1 0-1,-1-1 1,0 1-1,1 0 1,0 0 0,20-4-375,-20 4 369,55-15-958,-30 8 475,0 0 1,1 2-1,39-4 0,-62 9 529,-1 0-1,0 0 1,0 1-1,0-1 1,0 1-1,0-1 0,0 1 1,4 2-1,-6-3 6,0 1 0,-1-1 0,1 0 0,0 1 0,-1-1 0,1 1 0,-1-1 0,1 0 0,-1 1 0,1 0 0,-1-1 0,1 1 0,-1-1 0,0 1 0,1-1 0,-1 1 0,0 0 0,1-1 0,-1 1 0,0 0 0,0-1 0,0 1 0,0 0 0,0 0 0,1-1 0,-1 1 0,0 0 0,-1-1 0,1 1 0,0 0 0,0 0 0,0-1 0,0 1 0,0 0 0,-1-1 0,1 1 0,0 0 0,-1-1 0,1 1 0,0-1 0,-1 2-1,-3 3 220,0 0-1,0 1 0,0-1 0,-1-1 1,0 1-1,0-1 0,0 0 0,0 0 1,0 0-1,-1-1 0,0 0 0,-10 5 1,6-4-354,1-1 0,-1 0 1,0 0-1,1-1 0,-1 0 1,0-1-1,-17 0 0,25-1 26,1 0 43,0 0 1,0 0 0,0 1-1,0-2 1,0 1-1,0 0 1,1 0-1,-1 0 1,0 0-1,0 0 1,0-1-1,0 1 1,0-1 0,0 1-1,0 0 1,0-1-1,0 0 1,1 1-1,-1-1 1,0 1-1,0-1 1,-1-1 0,-1-5-476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16211,'1'36'737,"2"0"-1,11 53 0,24 66 376,-34-139-1011,10 31 204,-13-43-264,0-1 0,1 0 0,-1 1 0,1-1-1,0 0 1,0 0 0,0 0 0,0 0-1,0-1 1,4 4 0,-5-6-28,0 1 0,-1-1 0,1 1 0,0-1 0,-1 0 0,1 0 0,0 1 0,-1-1 0,1 0 0,0 0 0,-1 0 0,1 0 0,0 0 0,0 0 0,-1 0 0,1 0 0,0 0 0,0 0 0,-1 0 0,1 0 0,0 0 0,-1-1 0,1 1 0,0 0 0,-1 0 0,1-1 0,0 1 0,-1-1 0,1 1 0,-1 0 0,1-1 1,-1 1-1,1-1 0,-1 0 0,1 1 0,-1-1 0,1 1 0,-1-1 0,0 0 0,1 0 0,11-28 243,-8 8-258,-2 1 0,0-1 0,-1 1 0,-1-1 1,-2 0-1,0 1 0,0 0 0,-10-34 1,11 52-32,0-1 0,1 1 0,-1 0 0,0 0 0,0 0 0,-1 0 0,1 0-1,0 0 1,-1 0 0,1 0 0,-1 0 0,1 0 0,-1 1 0,-3-3 0,4 4 22,1-1-1,0 1 0,-1 0 0,1 0 0,0 0 0,-1 0 0,1 0 0,-1 0 0,1 0 0,0 0 0,-1 0 0,1 0 0,-1 0 0,1 0 0,0 0 0,-1 0 0,1 0 0,-1 0 0,1 0 0,0 0 0,-1 0 0,1 0 0,0 1 0,-1-1 0,1 0 0,0 0 0,-1 1 0,1-1 0,0 0 0,-1 1 0,0 0-9,1 0-1,-1 1 1,0-1-1,0 1 0,1-1 1,-1 1-1,1-1 1,0 1-1,-1 0 0,1-1 1,0 1-1,0 1 1,-1 10-32,2 0 0,-1 0 0,2 0 1,4 24-1,-5-32 73,1 1 0,-1-1 0,1 1 0,0-1 0,1 1 0,-1-1 0,1 0 0,0 0 1,0 0-1,0-1 0,1 1 0,0-1 0,6 7 0,-7-10 17,-1 1 1,1-1-1,0 0 0,-1 0 1,1 0-1,0 0 0,0-1 1,0 1-1,0-1 0,-1 1 1,1-1-1,0 0 0,0 0 1,0-1-1,0 1 0,0 0 1,0-1-1,-1 0 0,1 0 1,0 0-1,0 0 0,-1 0 1,1 0-1,3-3 0,3-2 97,-1 1-1,1-2 0,-2 1 0,1-1 0,12-14 0,-5 2-25,-1-1 0,0-1-1,-2 0 1,0-1 0,-2 0-1,0-1 1,-2 0 0,0 0 0,-1-1-1,-2 0 1,5-46 0,-9 42-371,-1 28 252,0-1 0,0 1 1,0 0-1,0-1 0,0 1 1,0 0-1,0-1 0,0 1 1,0 0-1,0-1 0,0 1 1,-1 0-1,1 0 0,0-1 1,0 1-1,0 0 0,0-1 1,0 1-1,-1 0 0,1 0 0,0-1 1,0 1-1,0 0 0,-1 0 1,1-1-1,0 1 0,0 0 1,-1 0-1,1 0 0,-6 7-234,-2 21 173,2 0-1,1 0 0,-3 43 0,7-53 99,-2 4 49,1-13-21,1 0 0,0 0 1,1 0-1,0 1 0,0-1 0,1 0 1,0 0-1,0 0 0,5 14 0,-6-21-46,1-1-1,-1 0 0,0 0 0,1 0 1,-1 0-1,1 0 0,-1 0 0,1 0 1,0 0-1,-1 0 0,1-1 0,0 1 0,0 0 1,-1 0-1,1 0 0,0-1 0,0 1 1,0-1-1,0 1 0,0 0 0,0-1 1,0 0-1,0 1 0,0-1 0,0 0 0,1 1 1,-1-1-1,0 0 0,0 0 0,0 0 1,0 0-1,0 0 0,0 0 0,1 0 0,-1-1 1,0 1-1,0 0 0,0 0 0,0-1 1,0 1-1,0-1 0,1 0 0,5-3-32,-1 0 0,0 0 0,0-1 0,0 0 0,6-7 0,30-37-357,3-3-282,-45 51 653,0 1-1,1-1 1,-1 1-1,1 0 1,-1-1-1,0 1 1,1 0-1,-1-1 1,1 1-1,-1 0 1,1 0-1,-1-1 1,1 1-1,0 0 1,-1 0-1,1 0 1,-1 0-1,1 0 1,-1 0-1,1 0 1,0 0-1,-1 0 1,1 0 0,-1 0-1,1 0 1,-1 0-1,1 0 1,-1 0-1,1 0 1,0 1-1,-1-1 1,1 0-1,-1 1 1,1-1-1,-1 0 1,0 1-1,1-1 1,-1 0-1,1 1 1,-1-1-1,0 1 1,1-1-1,-1 0 1,0 1-1,1-1 1,-1 1 0,0 0-1,0-1 1,1 1-1,-1-1 1,0 1-1,0-1 1,0 2-1,9 37-68,-8-34 86,2 12 19,1 8 217,1 0 0,14 41 0,-19-64-212,0-1 0,1 0 0,-1 1 0,1-1-1,0 0 1,-1 1 0,1-1 0,0 0 0,0 0-1,0 0 1,0 0 0,0 0 0,0 0 0,0 0 0,0 0-1,0 0 1,3 1 0,-3-2-35,-1 0 0,1 0 1,0 0-1,0 0 0,0 0 0,0 0 1,-1 0-1,1 0 0,0 0 0,0 0 1,0-1-1,0 1 0,-1 0 0,1-1 0,0 1 1,0 0-1,-1-1 0,1 1 0,0-1 1,-1 1-1,2-2 0,2-2-136,0-1-1,0 1 1,-1-1-1,0 0 1,0 0-1,5-10 1,-1 0-105,0 6-97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122 364 13835,'3'-6'267,"-1"0"1,0-1-1,0 1 1,0 0-1,0 0 0,-1-1 1,0 1-1,-1-1 1,1-9-1,-1 15-193,0-1-1,0 1 1,0-1 0,-1 0 0,1 1-1,0-1 1,-1 1 0,1-1 0,-1 1-1,1-1 1,-1 1 0,0-1 0,1 1-1,-1-1 1,0 1 0,0 0 0,0-1-1,0 1 1,0 0 0,0 0 0,-1 0-1,1 0 1,0 0 0,0 0 0,-1 0-1,1 0 1,-1 1 0,1-1 0,-1 1-1,1-1 1,-1 1 0,1-1 0,-1 1-1,0 0 1,1-1 0,-1 1 0,1 0-1,-1 0 1,0 1 0,1-1 0,-1 0-1,-2 1 1,0 0 25,0 0-1,1 1 0,-1 0 1,0-1-1,0 1 0,1 0 1,0 1-1,-1-1 1,1 1-1,0-1 0,0 1 1,0 0-1,0 0 0,1 1 1,0-1-1,-1 0 1,1 1-1,-3 6 0,0 0-12,1 0-1,0 0 0,0 1 0,1-1 1,1 1-1,-2 10 0,3-17-66,1 0-1,0 0 1,0-1-1,0 1 1,0 0-1,1 0 1,0 0-1,-1 0 1,1-1-1,1 1 1,-1 0-1,0-1 1,4 6-1,-4-7-10,0 0 0,1-1 0,-1 1 0,1-1 0,-1 1 0,1-1 0,-1 0-1,1 0 1,0 0 0,0 1 0,-1-2 0,1 1 0,0 0 0,0 0 0,0-1-1,0 1 1,0-1 0,0 1 0,0-1 0,1 0 0,-1 0 0,0 0 0,0 0 0,0 0-1,0 0 1,4-2 0,2 0-6,0-1 1,-1 0-1,1 0 0,-1 0 0,0-1 1,0-1-1,0 1 0,0-1 0,-1 0 1,1-1-1,-1 1 0,9-13 0,3-4-118,-2 0 0,22-39 0,-30 47-115,0-1 0,-1 0 0,-1 0-1,10-32 1,-16 45-394,-1 5 231,-2 13 101,-3 26 344,5-34 39,1 0 0,1 1 0,-1-1 0,1 0-1,4 14 1,-5-21-59,0 0-1,1 0 1,-1 1-1,1-1 1,-1 0-1,1 0 1,0 0-1,-1 0 1,1 0-1,0 0 1,0 0-1,0 0 1,0 0-1,0 0 1,0 0-1,0-1 1,0 1-1,2 1 1,-2-2 2,1 0 1,-1 0-1,1 0 1,0 0-1,-1 0 1,1 0-1,-1 0 1,1 0-1,-1-1 0,1 1 1,-1 0-1,1-1 1,-1 0-1,1 1 1,-1-1-1,1 0 1,-1 1-1,0-1 1,3-2-1,7-6 72,0-1 0,0 0 0,0-1 1,-2 0-1,1 0 0,13-22 0,41-83 95,-14 5-572,-54 137 260,1 1 1,2-1-1,1 28 0,0-38 132,0 18 256,6 45 0,-5-70-216,1-1 0,0 1 0,0-1 0,0 1 0,1-1 0,0 0-1,1 0 1,0 0 0,0-1 0,10 14 0,-13-19-52,1-1 0,-1 0-1,0 0 1,0 0 0,0 0-1,0 0 1,1 0 0,-1 0 0,1 0-1,-1-1 1,0 1 0,1 0-1,2 0 1,-3-1-13,-1 0 1,1 0-1,0 0 0,0 0 1,0 0-1,-1 0 1,1 0-1,0 0 0,0-1 1,-1 1-1,1 0 0,0 0 1,-1-1-1,1 1 1,0-1-1,-1 1 0,1 0 1,0-1-1,-1 1 0,2-2 1,-1 0-17,0 0 1,1 0-1,-1 0 1,0 0-1,0 0 1,0 0-1,0 0 1,-1 0-1,1-1 1,-1 1-1,1 0 1,-1-1-1,0 1 1,0 0-1,0-1 1,0 1-1,0-3 1,-1-1-25,-1 1 1,1 0 0,-1-1 0,0 1-1,0 0 1,0 0 0,-1 0 0,0 1 0,0-1-1,0 1 1,0-1 0,-1 1 0,-7-7-1,2 4-7,1 0-1,-1 0 0,0 1 0,-1 0 0,-18-8 0,50 6-39,-5 2 20,0-1-1,15-9 0,-15 8 34,17-10-50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 14683,'-1'0'104,"0"1"0,0-1-1,0 1 1,0 0 0,0-1-1,1 1 1,-1 0 0,0 0-1,1 0 1,-1 0 0,0 0-1,1 0 1,-1 0 0,1 0-1,-1 0 1,1 0 0,0 0 0,-1 0-1,1 0 1,0 0 0,0 0-1,0 1 1,-2 5 182,-7 26 313,1 0-1,2 0 1,1 1-1,2 0 1,1 0-1,1 1 1,6 42-1,-3-66-617,0 1 0,1-1 1,5 12-1,-7-20 12,-1-1 0,2 0-1,-1 0 1,0 0 0,0 0 0,1 0-1,-1 0 1,1 0 0,2 3 0,-3-5 6,0 1 0,-1-1 0,1 0 1,0 1-1,-1-1 0,1 0 0,0 0 0,-1 1 1,1-1-1,0 0 0,-1 0 0,1 0 0,0 0 1,0 0-1,-1 0 0,1 0 0,0 0 0,0 0 1,-1 0-1,1-1 0,0 1 0,-1 0 0,1 0 1,0-1-1,-1 1 0,1 0 0,0-1 0,-1 1 1,1 0-1,0-2 0,2-1 11,0 0 1,0 0-1,-1 0 0,1 0 1,-1 0-1,0-1 0,0 1 0,0-1 1,-1 0-1,1 0 0,-1 1 1,2-8-1,7-53 294,-8 47-170,5-99 685,34 171-1160,-39-52 334,1-1 1,-1 1 0,1 0-1,0-1 1,-1 0 0,1 0-1,0 0 1,0 0 0,1 0-1,-1 0 1,0-1 0,1 0-1,-1 0 1,0 0 0,1 0-1,0 0 1,-1 0 0,5-1-1,-3 0 17,0-1-1,-1 1 0,1-1 1,0-1-1,-1 1 0,1-1 0,-1 1 1,0-1-1,1-1 0,-1 1 0,0 0 1,5-5-1,3-3 34,0-1 0,-1 0 0,-1-1 0,1 0 0,-2-1 0,0 0 0,10-17 0,14-41 72,-29 63-147,-1-1 0,-1 0-1,1 0 1,-2 0 0,1 0-1,0-10 1,-5 10-225,-3 15 102,-4 14-4,3 2 141,1 0-1,1 0 1,2 0 0,0 1-1,1-1 1,1 1 0,1 0-1,4 29 1,-3-48 34,0 0-1,-1 0 1,1 0 0,1 0 0,-1 0 0,1 0-1,-1 0 1,1-1 0,0 1 0,0-1-1,1 1 1,-1-1 0,1 0 0,-1 0 0,1 0-1,0 0 1,0-1 0,0 1 0,6 3 0,-4-5-3,-1 1 1,0-1-1,1 0 1,-1 0-1,1 0 1,-1 0-1,1-1 1,-1 0-1,1 1 1,-1-2-1,1 1 1,0-1-1,-1 1 1,1-1-1,-1-1 1,0 1-1,6-3 1,3-1-43,1-2 0,-1 0 0,0 0 0,-1-1 0,1-1 0,-2 0 0,1-1 0,-2 0 0,1-1 0,-1 0 0,9-12 0,-16 15-76,-7 13 90,-10 14 88,11-14-81,1 1 0,0 0 1,0-1-1,1 1 0,0 0 1,0 0-1,0 0 0,1 0 0,0 11 1,0-16-15,0 0 1,0 1-1,1-1 1,-1 1-1,0-1 1,1 0-1,-1 1 1,1-1-1,-1 0 1,1 1-1,0-1 1,-1 0-1,1 0 1,0 1-1,0-1 1,0 0-1,0 0 1,0 0-1,0 0 1,0 0-1,1-1 1,-1 1-1,0 0 1,0 0-1,1-1 1,-1 1-1,0-1 1,1 1-1,-1-1 1,1 0-1,-1 1 1,0-1 0,1 0-1,-1 0 1,1 0-1,-1 0 1,1 0-1,-1 0 1,1-1-1,-1 1 1,0 0-1,1-1 1,-1 1-1,3-2 1,17-5-211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25 19196,'0'-2'123,"0"1"0,0 0 0,0-1 0,0 1 1,-1 0-1,1 0 0,0-1 0,-1 1 0,1 0 0,0 0 0,-1-1 0,1 1 0,-1 0 0,-1-2 1,2 2-76,-1 1 1,1 0-1,-1-1 1,1 1-1,-1 0 1,1 0 0,-1-1-1,1 1 1,-1 0-1,1 0 1,-1 0 0,1 0-1,-1-1 1,1 1-1,-1 0 1,1 0-1,-1 0 1,1 0 0,-1 0-1,0 0 1,1 1-1,-1-1 1,1 0-1,-1 0 1,-2 1 78,0 1 1,1-1-1,0 1 1,-1-1-1,1 1 0,0 0 1,0 0-1,0 0 1,0 0-1,0 0 0,0 0 1,-2 5-1,-4 6-30,1 1 0,1 0 0,1 0 1,0 1-1,0 0 0,-2 19 0,1 2-151,-1 56 0,7-63 38,1 0 0,1 1 0,1-1 0,13 47 0,-11-57-62,1 0 0,1 0 0,1 0 0,1-1 0,0 0 0,1-1 0,21 27 0,-28-40 24,0 0-1,1 0 1,0 0-1,0-1 1,0 1 0,0-1-1,0 0 1,1 0-1,4 2 1,-8-5 55,-1 0 0,0 0 1,0 0-1,0 0 0,0 1 1,0-1-1,0 0 0,0 0 0,1 0 1,-1 0-1,0 0 0,0 0 0,0 0 1,0 1-1,0-1 0,1 0 0,-1 0 1,0 0-1,0 0 0,0 0 0,1 0 1,-1 0-1,0 0 0,0 0 0,0 0 1,0 0-1,1 0 0,-1 0 0,0 0 1,0 0-1,0 0 0,0 0 0,1-1 1,-1 1-1,0 0 0,0 0 0,0 0 1,0 0-1,0 0 0,1 0 0,-1 0 1,0 0-1,0-1 0,0 1 0,0 0 1,0 0-1,0 0 0,0 0 1,1 0-1,-1-1 0,0 1 0,0 0 1,0 0-1,0 0 0,0 0 0,0-1 1,0 1-1,0 0 0,0 0 0,0 0 1,0 0-1,0-1 0,0 1 0,0 0 1,0 0-1,0-1 0,-6-10 147,-42-47 168,-69-64-1,89 95-463,28 26 145,-1 1 0,1 0 1,0 0-1,0 0 0,-1 0 1,1-1-1,0 1 0,0 0 1,0 0-1,-1-1 0,1 1 1,0 0-1,0 0 1,0-1-1,0 1 0,0 0 1,0 0-1,-1-1 0,1 1 1,0 0-1,0-1 0,0 1 1,0 0-1,0 0 0,0-1 1,0 1-1,0 0 0,0-1 1,0 1-1,0 0 0,1-1 1,-1 1-1,0 0 0,0 0 1,0-1-1,0 1 0,0 0 1,1 0-1,-1-1 0,0 1 1,0 0-1,0 0 0,1 0 1,-1-1-1,0 1 0,0 0 1,0 0-1,1 0 0,-1 0 1,0-1-1,1 1 0,-1 0 1,0 0-1,1 0 0,15-4-86,-12 4 68,39-4-998,59-13 1,-90 14 814,0-1 0,0 1 0,0-2 0,0 0 0,-1 0 0,0-1 0,0-1 0,-1 1 0,17-16 0,-4-4-346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16652,'-2'21'409,"1"-1"1,1 1-1,1-1 1,0 0-1,2 1 1,0-1 0,2 0-1,9 27 1,-13-44-364,0 0 1,0 0-1,1-1 1,-1 1-1,1-1 1,-1 1-1,1-1 1,0 0 0,0 0-1,0 0 1,0 0-1,1 0 1,-1 0-1,0 0 1,1-1-1,-1 1 1,1-1-1,0 0 1,3 2-1,-4-3-22,0 0-1,0 1 1,1-1-1,-1 0 0,0-1 1,0 1-1,0 0 0,0-1 1,0 1-1,0-1 0,0 1 1,0-1-1,0 0 0,0 0 1,-1 0-1,1 0 0,0 0 1,0 0-1,-1-1 0,1 1 1,-1 0-1,1-1 0,-1 1 1,0-1-1,1 0 0,-1 0 1,1-1-1,2-4 32,-1 0 0,0 0-1,0 0 1,-1-1 0,0 1 0,0 0 0,-1-1-1,1 0 1,-1-12 0,-1 3 37,0 1 1,-1 0-1,-5-25 1,5 36-135,0-1 1,-1 0 0,0 1 0,0-1 0,-1 1-1,1-1 1,-1 1 0,-4-6 0,12 22-430,-2-4 388,0 0 0,0 0 0,1-1-1,7 11 1,-8-15 15,0 1 1,0 0-1,0-1 1,1 0-1,-1 0 1,1 0-1,-1 0 1,1 0-1,0-1 1,-1 0-1,1 0 1,0 0-1,0 0 1,0 0-1,0-1 1,0 1-1,0-1 1,0 0-1,0-1 1,0 1-1,0-1 1,0 1-1,0-1 1,-1-1-1,1 1 1,4-2-1,11-5-167,-1 0 0,-1-1 0,31-21 0,-48 29 233,38-25-507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2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1 15579,'-6'5'184,"0"0"-1,1 0 1,0 1-1,1-1 1,-1 1-1,1 0 0,0 1 1,0-1-1,1 1 1,0 0-1,0 0 1,-3 12-1,2-5-51,1 1-1,0 0 1,1 0-1,1-1 1,1 22-1,0-31-115,0 0-1,1 0 0,0 0 0,0 0 0,0 0 1,1 0-1,0 0 0,0 0 0,0 0 0,0-1 1,1 1-1,-1-1 0,1 0 0,0 1 0,7 5 1,-8-8-11,1 0 0,0 0 0,0 0 0,0 0 1,0 0-1,0-1 0,0 1 0,1-1 0,-1 0 1,0 0-1,1 0 0,-1 0 0,1-1 0,-1 1 1,1-1-1,-1 0 0,1 0 0,-1 0 0,1-1 1,-1 1-1,1-1 0,-1 0 0,7-2 0,1-2-39,1-1 0,-1 0-1,0-1 1,0 0 0,-1-1-1,0 0 1,0-1 0,15-17-1,-14 15-101,-13 41 43,1-28 108,1 0 0,0 0 0,0 0 0,0 0 0,0 0 0,0 0 0,0 0 1,1 0-1,-1 0 0,1 0 0,-1 0 0,1 0 0,0 0 0,0 0 0,0 0 0,0 0 1,0-1-1,0 1 0,0 0 0,3 2 0,-2-3-5,1 1 0,-1 0 1,1-1-1,-1 0 0,1 0 0,-1 0 0,1 0 1,0 0-1,0 0 0,0-1 0,-1 1 0,1-1 1,3 0-1,7 0-57,0-1-1,0 0 1,0-1 0,0 0 0,18-7 0,65-29-481,-73 28 433,-23 10 101,0 0 0,0 0 1,1 0-1,-1 0 0,0 0 0,0-1 0,0 1 0,0 0 0,1 0 0,-1 0 0,0 0 1,0 0-1,0 0 0,0 0 0,1 0 0,-1 0 0,0 1 0,0-1 0,0 0 0,0 0 1,1 0-1,-1 0 0,0 0 0,0 0 0,0 0 0,0 0 0,0 0 0,1 0 0,-1 1 1,0-1-1,0 0 0,0 0 0,0 0 0,0 0 0,0 0 0,0 1 0,0-1 0,1 0 1,-1 0-1,0 0 0,0 0 0,0 0 0,0 1 0,0-1 0,0 0 0,0 0 0,0 0 1,0 1-1,0-1 0,0 0 0,0 0 0,0 0 0,0 0 0,0 1 0,0-1 0,0 0 1,-1 0-1,1 0 0,0 0 0,0 0 0,0 1 0,0-1 0,0 0 0,0 0 0,0 0 1,0 0-1,-1 1 0,-6 15 213,6-12-138,-3 7-48,2 0 1,0 0-1,0 1 0,1-1 0,0 0 0,1 1 0,0-1 0,1 0 0,0 1 0,1-1 0,0 0 0,7 22 0,6 7-235,2 0 0,24 41 0,-19-38 94,-19-37 90,8 15-38,0 1 0,-2 0 0,-1 0 0,10 39 0,-18-59 65,1 0 1,-1 0 0,0 0 0,0 0 0,0 0 0,0 0 0,0-1-1,0 1 1,0 0 0,-1 0 0,1 0 0,-1 0 0,1 0 0,-1-1 0,0 1-1,1 0 1,-1-1 0,0 1 0,0 0 0,-1-1 0,0 2 0,0-1 13,0-1 0,0 0 1,0 0-1,0 0 0,0 0 1,0 0-1,0-1 0,0 1 1,0-1-1,0 1 0,0-1 0,-1 0 1,1 0-1,0 0 0,0 0 1,0 0-1,0 0 0,-4-1 1,-1-1 17,-1 0 0,1-1 1,0 0-1,0 0 0,0 0 1,0-1-1,1 0 0,0 0 0,-1-1 1,1 0-1,-9-10 0,-5-6-231,-29-41-1,18 16 125,-31-57-1,16 12-113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13235,'-14'22'1452,"0"1"1,1 1 0,-18 46-1,30-68-1369,1 0 0,-1 1-1,0-1 1,1 0-1,0 0 1,-1 0 0,1 0-1,0 1 1,0-1-1,0 0 1,0 0-1,1 1 1,-1-1 0,1 0-1,0 3 1,0-5-61,-1 1 0,1 0 0,0 0 0,-1-1 0,1 1 0,0 0 0,0-1 0,-1 1 0,1-1 0,0 1 1,0-1-1,0 1 0,0-1 0,0 0 0,0 0 0,0 1 0,0-1 0,0 0 0,0 0 0,0 0 0,0 0 0,0 0 0,0 0 0,0 0 1,0 0-1,0 0 0,0-1 0,0 1 0,0 0 0,0-1 0,-1 1 0,1 0 0,0-1 0,1 0 0,10-5-34,-1 0 0,1-1 0,-1 0 0,-1-1 0,13-11 0,-13 10-74,0 1-1,0 0 1,1 1 0,0 0 0,14-6 0,-23 12 71,0 1 1,-1-1 0,1 1-1,0-1 1,0 1 0,-1 0 0,1 0-1,0 0 1,0 0 0,0 0-1,-1 0 1,1 0 0,0 1-1,0-1 1,-1 1 0,1-1-1,0 1 1,-1 0 0,1-1-1,0 1 1,-1 0 0,1 0 0,2 2-1,2 3 19,-1 0-1,1 0 1,-1 0 0,6 9-1,10 12 132,-19-25-104,1 1 1,-1-1-1,1 0 1,0 1-1,0-1 0,0 0 1,0-1-1,0 1 1,0 0-1,1-1 0,-1 0 1,0 0-1,1 0 1,-1 0-1,5 0 0,-3-1 6,-1 0-1,1-1 1,-1 1 0,0-1-1,0 0 1,1-1-1,-1 1 1,0-1-1,0 0 1,0 1-1,-1-2 1,6-2 0,27-22 11,-27 20-167,1 0-1,-1 0 1,1 1 0,0 0-1,12-5 1,-19 10 74,1 0 1,-1 0-1,0 0 0,1 1 0,-1-1 0,1 1 1,-1 0-1,0 0 0,1 0 0,-1 0 0,1 1 1,-1-1-1,0 1 0,1 0 0,-1 0 0,0 0 1,0 0-1,0 1 0,0-1 0,0 1 0,0 0 1,3 2-1,17 18-44,-18-17 205,0 0 1,0-1 0,0 1 0,11 6 0,-14-10-66,0-1 0,-1 1 1,1 0-1,0-1 1,-1 1-1,1-1 1,0 1-1,0-1 0,0 0 1,-1 0-1,1 0 1,0 0-1,0 0 1,0 0-1,0 0 1,-1-1-1,1 1 0,0-1 1,0 1-1,-1-1 1,1 0-1,3-1 1,2-4 88,1 0 1,0 0-1,-1-1 1,-1 0 0,1 0-1,-1-1 1,0 0 0,5-8-1,-7 9-169,1 0 0,0 0-1,0 0 1,0 1-1,1-1 1,0 1 0,0 1-1,1-1 1,0 1 0,13-8-1,-17 13 7,-1-1 0,0 0 0,0 1-1,1 0 1,-1-1 0,0 1 0,1 0-1,-1 0 1,0 0 0,1 1 0,-1-1-1,0 0 1,1 1 0,-1 0 0,0-1-1,0 1 1,0 0 0,0 0 0,1 0-1,-1 0 1,-1 1 0,1-1 0,0 1-1,0-1 1,0 1 0,-1-1 0,1 1-1,-1 0 1,3 3 0,4 7 302,0 0 0,-1 0 0,10 22 0,-14-28 12,4 2-61,-2-12-435,4-21-341,-7 19 603,4-16-373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19988,'2'0'161,"0"1"-1,0-1 0,0 0 1,0 0-1,-1 0 0,1 0 1,0-1-1,0 1 1,0 0-1,0-1 0,0 1 1,0-1-1,0 0 0,0 0 1,2-1-1,1 0 226,16-5-470,0-2 1,-1 0 0,24-14 0,-35 17-9,0 0-1,0 0 1,-1-1 0,0 0 0,0-1-1,0 0 1,-1 0 0,10-15 0,-16 22 111,0 0 0,0 0 1,-1 0-1,1-1 0,0 1 1,-1 0-1,1 0 1,-1-1-1,1 1 0,-1-1 1,0 1-1,0 0 0,1-1 1,-1 1-1,0-1 0,0 1 1,0 0-1,-1-1 0,1 1 1,0-1-1,0 1 1,-1 0-1,1-1 0,-1 1 1,1 0-1,-1-1 0,0 1 1,1 0-1,-1 0 0,0-1 1,-1 0-1,0 1 25,1 0 0,-1 0 0,0 0 0,1 0 0,-1 0 0,0 1 0,1-1 0,-1 1 0,0-1 0,0 1 0,0-1 0,0 1 0,1 0 0,-1 0 0,0 0 0,0 0 0,0 1 0,0-1 0,1 0 0,-1 1 0,0-1 0,0 1 0,-3 1 0,-3 3 7,-1 0 0,0 0 0,1 1 0,0 0 1,1 0-1,-1 1 0,1 0 0,0 1 0,1-1 0,0 1 1,0 1-1,1-1 0,0 1 0,0 0 0,-5 15 1,8-17-89,0 0 1,1 1-1,0-1 1,1 0-1,0 12 1,-1-17-18,1 0 1,1 0 0,-1 0 0,0 0 0,0 0 0,1 0 0,-1 0 0,1 0 0,0 0 0,0 0 0,0-1 0,-1 1 0,2 0 0,-1 0 0,0-1-1,0 1 1,0-1 0,1 1 0,-1-1 0,1 1 0,-1-1 0,1 0 0,0 0 0,3 2 0,-1-2 11,0 0 0,0 0 1,0-1-1,0 0 0,1 0 1,-1 0-1,0 0 0,0 0 0,0-1 1,0 0-1,1 0 0,-1 0 0,6-3 1,29-18-383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17788,'-9'20'687,"1"-1"1,-10 39-1,16-47-607,0-1 1,1 1-1,0-1 1,0 1-1,1 0 1,1-1-1,2 18 1,-3-26-71,1 0 0,-1 0 0,1 1 0,0-1 1,-1 0-1,1 0 0,0 0 0,0 0 0,0 0 1,1 0-1,-1 0 0,0 0 0,1-1 0,-1 1 1,1 0-1,0-1 0,-1 1 0,1-1 0,0 1 1,4 1-1,-3-2 7,0 0 1,0 0-1,0-1 0,0 1 1,1-1-1,-1 0 1,0 0-1,1 0 0,-1 0 1,0 0-1,0-1 1,7-1-1,2-2 52,1-1-1,-1 0 1,-1 0 0,1-2 0,-1 1-1,13-11 1,-6 4 93,-2-1 0,0-1-1,0 0 1,16-22-1,-32 37-160,0 0-1,0 0 1,0 0-1,0 0 1,0 0-1,0 0 1,1-1 0,-1 1-1,0 0 1,0 0-1,0 0 1,0 0-1,1 0 1,-1 0-1,0 0 1,0 0-1,0 0 1,0 0-1,1 0 1,-1 0-1,0 0 1,0 0-1,0 0 1,0 0-1,1 0 1,-1 0-1,0 0 1,0 0-1,0 0 1,0 0-1,1 0 1,-1 0-1,0 0 1,0 0-1,0 1 1,0-1-1,0 0 1,1 0-1,-1 0 1,0 0-1,0 0 1,0 0 0,0 1-1,0-1 1,0 0-1,0 0 1,0 0-1,1 0 1,-1 0-1,0 1 1,0-1-1,0 0 1,0 0-1,0 0 1,0 1-1,0-1 1,0 0-1,0 0 1,0 0-1,0 0 1,0 1-1,0-1 1,0 0-1,0 0 1,0 0-1,-1 1 1,4 14-19,-3-15 17,1 22-12,1-1-1,2 0 0,0 0 1,1 0-1,1 0 0,12 28 0,-17-47 36,0 1 0,1-1 0,-1 0 0,0 0 0,1 1 0,0-1 0,-1-1-1,1 1 1,0 0 0,0 0 0,0-1 0,0 1 0,0-1 0,0 1 0,1-1 0,-1 0-1,0 0 1,5 2 0,-4-3 11,-1 0 0,0 0 0,1 0 0,-1 0-1,0 0 1,1-1 0,-1 1 0,0-1 0,0 1 0,1-1 0,-1 0-1,0 0 1,0 0 0,0 0 0,0 0 0,0-1 0,0 1-1,0-1 1,0 1 0,2-4 0,2-1 47,0-1 0,-1 0 0,0 0 0,0-1 0,0 0 1,-1 1-1,-1-1 0,1-1 0,-1 1 0,0-1 0,2-14 0,-3 11-111,0 0 0,-1 0 0,-1 0 0,0 0 0,0 0 1,-1 0-1,-1 0 0,-3-14 0,3 20-98,0 0-1,-1 1 1,1-1 0,-1 0 0,-8-9 0,10 13 66,0 1 0,0 0 0,0-1 1,0 1-1,-1 0 0,1 0 0,0 0 1,-1 0-1,1 0 0,-1 0 0,-2-1 0,3 2 17,0 0 0,0 0 0,1 0 0,-1 0 0,0-1-1,0 2 1,0-1 0,1 0 0,-1 0 0,0 0-1,0 0 1,0 0 0,1 1 0,-1-1 0,0 0 0,0 1-1,1-1 1,-1 1 0,0-1 0,1 1 0,-1-1-1,0 1 1,1-1 0,-1 1 0,1-1 0,-1 2 0,0 0-69,0-1 0,0 1 1,0 0-1,0 0 1,0-1-1,0 1 1,1 0-1,-1 0 1,1 0-1,0 0 1,-1 0-1,1 0 0,0 0 1,0 0-1,0 0 1,0 0-1,2 4 1,-2-5 55,0-1 1,0 1 0,0 0-1,1 0 1,-1 0 0,1 0 0,-1 0-1,0 0 1,1-1 0,-1 1-1,1 0 1,0 0 0,-1-1-1,1 1 1,0 0 0,-1-1-1,1 1 1,0 0 0,0-1-1,0 1 1,-1-1 0,1 0 0,0 1-1,0-1 1,0 0 0,0 1-1,0-1 1,0 0 0,0 0-1,0 0 1,0 0 0,0 0-1,0 0 1,0 0 0,-1 0-1,1 0 1,0 0 0,0-1 0,2 1-1,14-8-413,2-3-79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13035,'2'5'215,"0"-1"1,0 0 0,0 0-1,0 0 1,1 0-1,-1-1 1,1 1-1,0-1 1,0 1 0,1-1-1,-1 0 1,1 0-1,-1-1 1,1 1 0,0-1-1,0 0 1,0 0-1,5 2 1,23 14 537,-29-15-632,0 0 0,0 0-1,-1 1 1,1-1 0,-1 1 0,0-1 0,4 9 0,-5-10 1262,-2-7-1327,0 1 0,1-1 1,-1-1-1,1 1 0,0 0 1,0 0-1,1 0 0,-1 0 1,1 0-1,1 0 0,-1 1 1,0-1-1,1 0 1,0 0-1,0 1 0,1-1 1,-1 1-1,1 0 0,0 0 1,0 0-1,0 0 0,1 0 1,-1 1-1,1-1 0,0 1 1,0 0-1,7-4 0,1-1-156,-1-1 0,0-1-1,0 0 1,0 0 0,-2-1-1,1 0 1,-1-1 0,-1 0-1,0 0 1,-1-1 0,0 0-1,10-27 1,-9 15 117,0-1 1,-2 0-1,-1 0 0,-1-1 1,-1 1-1,0-32 0,-5 42 115,-1 21-1,-3 26-47,2 13-7,3 1 1,1 0-1,7 52 1,-6-92-81,0-1 0,0 0 0,0 0 0,1 0 0,0 0 0,0 0-1,0 0 1,0 0 0,0-1 0,1 1 0,0-1 0,-1 0 0,1 1 0,0-1 0,1-1 0,-1 1 0,1 0 0,-1-1 0,1 0 0,0 1 0,0-1 0,0-1 0,0 1 0,0-1 0,0 1 0,0-1 0,0-1 0,1 1 0,-1 0 0,0-1 0,1 0 0,-1 0 0,0 0 0,1-1 0,-1 1 0,0-1 0,0 0 0,1 0 0,-1-1 0,0 1 0,0-1 0,4-2 0,-1-2 28,0 1 0,0-1-1,0-1 1,-1 1 0,1-1-1,-2 0 1,1-1 0,-1 1-1,7-14 1,11-14-497,-20 30 302,14-15-485,-16 19 553,-1 0-1,1 0 1,0 0 0,0 1-1,0-1 1,0 0 0,-1 1 0,1-1-1,0 1 1,0-1 0,0 1-1,1-1 1,-1 1 0,0-1-1,0 1 1,0 0 0,0 0 0,1 0-1,-1 0 56,-1 0 0,1 0 1,-1 1-1,0-1 0,1 0 0,-1 1 0,0-1 0,1 1 0,-1-1 0,0 0 0,1 1 0,-1-1 1,0 1-1,0-1 0,0 1 0,1-1 0,-1 1 0,0-1 0,0 1 0,0-1 0,0 1 0,0-1 0,0 1 1,0-1-1,0 1 0,0-1 0,0 1 0,0 0 0,-3 18-358,3-17 240,-2 13-151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16283,'4'12'1793,"2"2"-1233,4 3-240,3 2 872,4 4-912,0 0-528,0-5 368,-2-3-16,-2-10-288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6 401 14443,'0'0'46,"0"0"0,0 0 0,0 0-1,-1 0 1,1 0 0,0 0 0,0 1 0,-1-1 0,1 0-1,0 0 1,0 0 0,0 0 0,-1 0 0,1 0-1,0 0 1,0 1 0,0-1 0,-1 0 0,1 0 0,0 0-1,0 0 1,0 1 0,0-1 0,-1 0 0,1 0 0,0 0-1,0 1 1,0-1 0,0 0 0,0 0 0,0 0 0,0 1-1,0-1 1,0 0 0,0 0 0,0 1 0,0-1-1,0 0 1,0 0 0,0 1 0,10 2 695,19-1 13,-29-2-739,281-21 2284,-172 10-2094,644-86-1993,-539 56 748,311-101 1,-443 112 1167,42-14 275,-100 37-363,1 1-1,-1 1 1,28-2-1,0 6 1931,-37 0-1598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9 19228,'-4'-2'137,"0"1"-1,1-1 1,-1 1 0,0 0-1,0 0 1,0 1 0,0-1-1,0 1 1,0 0 0,0 0-1,1 0 1,-1 1 0,0 0-1,0-1 1,0 1 0,0 0-1,1 1 1,-1-1 0,0 1-1,1-1 1,-1 1 0,1 0-1,-4 3 1,-6 4 93,1 0 0,0 1-1,1 0 1,-18 20 0,21-21-248,1 1 1,0 0-1,0 1 1,1-1-1,0 1 0,-5 16 1,8-19-44,1-1 0,0 1 0,0 0-1,0 0 1,1 0 0,1 0 0,-1-1 0,1 1 0,1 0 0,2 16 0,-3-22 35,0 0 0,1 0 0,-1 0 0,1 0 0,0 0 0,-1 0 0,1 0 0,0 0 0,0 0 0,0 0 0,1 0-1,-1-1 1,0 1 0,1 0 0,-1-1 0,1 1 0,-1-1 0,1 0 0,3 3 0,-3-4 4,0 1 1,0-1-1,0 1 1,0-1-1,0 0 1,0 0-1,0 0 0,0 0 1,0 0-1,0 0 1,-1-1-1,1 1 0,0-1 1,0 1-1,0-1 1,0 0-1,2-1 1,4-2-38,0-1 1,0-1-1,-1 1 1,0-1-1,0-1 1,0 1-1,9-14 1,-3 3 86,-1-1 0,12-23 1,-19 31 46,-1 0 0,0 0 0,0 0 0,-1 0 0,0-1 0,1-14 0,-4 17 124,-2 17-143,0 22-156,3-26 70,0-1 0,0 1 0,0-1 0,1 0-1,0 0 1,0 1 0,0-1 0,0 0 0,0-1 0,1 1 0,0 0-1,0-1 1,0 1 0,0-1 0,0 0 0,1 0 0,-1 0 0,8 4-1,-8-6-33,1 1-1,0-1 0,-1 1 0,1-1 0,0-1 0,-1 1 0,1 0 1,0-1-1,0 0 0,0 0 0,-1 0 0,1 0 0,0-1 0,0 1 1,0-1-1,-1 0 0,1 0 0,0 0 0,-1-1 0,1 1 0,-1-1 1,6-4-1,12-10-193,-1-3-66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73 17236,'-2'-6'194,"1"1"0,-2-1 0,1 0 0,-1 1-1,0-1 1,0 1 0,0 0 0,-7-9 0,9 13-181,0 0 1,0 0-1,0 0 0,0 0 0,0 0 0,0 0 0,0 0 1,0 0-1,0 0 0,0 1 0,-1-1 0,1 0 0,0 1 0,0-1 1,-1 1-1,1-1 0,0 1 0,-1 0 0,1 0 0,-1-1 1,1 1-1,0 0 0,-1 0 0,1 0 0,-1 1 0,1-1 1,0 0-1,-1 0 0,1 1 0,0-1 0,-1 1 0,1-1 0,0 1 1,0 0-1,-1-1 0,1 1 0,0 0 0,0 0 0,0 0 1,0 0-1,0 0 0,0 0 0,-1 2 0,-3 5-8,1-1-1,-1 1 0,2 1 1,-1-1-1,1 0 1,1 1-1,-1 0 1,2-1-1,-1 1 0,0 17 1,0-12 18,-4 42 175,1 1 0,3 0 0,7 62 0,-4-97-125,2 0-1,1 0 1,1 0 0,0-1-1,2 0 1,0 0 0,2 0-1,0-1 1,1 0 0,25 35-1,-30-49-94,0 1 0,1-1-1,-1-1 1,1 1 0,1-1 0,-1 0-1,1 0 1,0-1 0,0 0 0,0 0-1,1-1 1,12 5 0,-20-8 22,0 0 0,1 0 0,-1 0 0,0 0 0,1 1 0,-1-1 0,0 0 0,1 0 1,-1 0-1,0 0 0,1 0 0,-1 0 0,0 0 0,1 0 0,-1 0 0,0 0 0,1 0 0,-1 0 0,0 0 0,1 0 0,-1-1 1,0 1-1,0 0 0,1 0 0,-1 0 0,0 0 0,1-1 0,-1 1 0,-3-9 8,-16-12 28,17 19-26,-23-24 65,-9-8 624,1-2 0,-29-43 0,61 79-677,1 0-1,0-1 1,-1 1 0,1-1-1,0 1 1,0 0-1,0-1 1,-1 1-1,1-1 1,0 1 0,0 0-1,0-1 1,0 1-1,0-1 1,0 1-1,0-1 1,0 1 0,0-1-1,0 1 1,0-1-1,0 1 1,0 0 0,0-1-1,0 1 1,1-1-1,-1 1 1,0-1-1,0 1 1,1-1 0,13-7 95,35 1-686,-28 5 264,4-2 87,0-1 0,43-15 0,2-12-216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15755,'4'120'5192,"3"-20"-5062,22 102 0,-27-195-134,-1-1-1,1 1 0,0-1 1,0 0-1,4 6 1,-6-11 3,1 0 0,-1-1 0,0 1 0,1 0 0,-1-1 1,1 1-1,-1 0 0,1-1 0,0 1 0,-1-1 0,1 1 1,-1-1-1,1 1 0,0-1 0,0 0 0,-1 1 0,1-1 1,0 0-1,0 0 0,0 1 0,0-1 0,0-1-1,0 1 1,0 0 0,0 0-1,0-1 1,0 1 0,0-1-1,0 1 1,-1-1 0,1 1-1,0-1 1,0 0 0,0 1-1,-1-1 1,1 0 0,0 1-1,-1-1 1,1 0 0,-1 0-1,2-1 1,5-12-7,0 1 0,-1-1 0,0 0 1,-1-1-1,4-15 0,-4 10 3,15-33-1,-20 53 4,0 0-1,0-1 0,0 1 0,0 0 0,1-1 0,-1 1 0,0 0 0,0-1 0,1 1 0,-1 0 0,0-1 0,1 1 0,-1 0 0,0 0 0,1-1 0,-1 1 0,0 0 0,1 0 0,-1 0 0,0 0 0,1-1 0,-1 1 0,0 0 0,1 0 0,-1 0 0,1 0 0,-1 0 0,0 0 0,1 0 0,-1 0 0,1 0 0,-1 0 0,0 0 0,1 1 0,-1-1 0,1 0 0,-1 0 0,0 0 0,1 0 1,-1 0-1,0 1 0,1-1 0,-1 0 0,0 0 0,1 1 0,-1-1 0,0 0 0,0 1 0,1-1 0,-1 0 0,0 1 0,0-1 0,1 1 0,17 24-88,-11-15 44,-4-5 31,1 0 0,0-1 0,0 0 0,0 0 1,1 0-1,-1-1 0,1 1 0,0-1 0,0 0 0,0-1 1,0 1-1,1-1 0,-1 0 0,1 0 0,-1-1 0,1 1 1,0-1-1,0-1 0,-1 1 0,1-1 0,0 0 0,7-1 0,-2 0 5,0-2 0,-1 1-1,1-1 1,0-1 0,-1 0-1,0-1 1,0 0-1,0 0 1,0-1 0,13-11-1,-6 2-56,22-24-1,-27 25-116,1 1 0,18-13 0,-30 25 170,-1 1 1,1-1-1,-1 1 0,1-1 0,-1 1 0,1 0 1,-1-1-1,1 1 0,-1 0 0,1 0 0,0-1 0,-1 1 1,1 0-1,0 0 0,-1 0 0,1 0 0,0 0 1,-1 0-1,1 0 0,-1 0 0,1 0 0,0 0 1,-1 0-1,1 0 0,0 0 0,-1 0 0,1 1 1,-1-1-1,1 0 0,0 1 0,-1-1 0,1 0 1,-1 1-1,1-1 0,-1 0 0,1 1 0,-1-1 0,1 1 1,-1-1-1,0 1 0,1 0 0,10 28-315,-9-22 267,3 11-39,6 21 93,-10-37 47,0 0-1,0 1 1,0-1 0,1 0 0,-1 1 0,0-1 0,1 0 0,0 0-1,-1 0 1,1 0 0,3 2 0,-4-3-6,1-1 0,-1 0 0,0 1 0,0-1 0,1 0 0,-1 0 0,0 1 0,1-1 0,-1 0 1,0 0-1,1-1 0,-1 1 0,0 0 0,1 0 0,-1-1 0,0 1 0,0 0 0,1-1 0,-1 1 0,0-1 0,0 0 0,0 1 0,0-1 0,0 0 0,2-1 0,28-26 338,-26 22-327,26-25-455,30-40 1,-47 51 132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2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16580,'0'0'1048,"6"7"-1160,5 0-264,11 1 808,5-4-376,12-1-264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3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18484,'10'11'1528,"-1"-14"-1880,-9-12 232,-3-8 1368,-1 1-607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16820,'-8'2'205,"-1"0"-1,1 1 1,0-1 0,0 2 0,0-1 0,0 1 0,0 1 0,1-1 0,0 1 0,0 0 0,0 1 0,0 0-1,1 0 1,0 0 0,1 1 0,-1 0 0,1 0 0,0 0 0,-4 11 0,8-17-206,0 1 0,1 0 0,-1 0 1,0 0-1,1 0 0,0 0 0,-1 0 0,1 0 1,0-1-1,0 1 0,0 0 0,0 0 0,1 0 1,-1 0-1,0 0 0,1 0 0,-1 0 0,1 0 1,0 0-1,0-1 0,1 3 0,0-1-12,0 0 0,1 0-1,-1-1 1,1 1 0,0-1-1,-1 1 1,1-1 0,0 0 0,0-1-1,1 1 1,3 1 0,-2 0-22,1-1 0,0 0 1,0 0-1,0 0 1,0-1-1,0 0 0,1-1 1,-1 1-1,0-1 1,0 0-1,0 0 1,1-1-1,8-2 0,-10 0 123,-1 1-1,1-1 1,-1-1-1,0 1 0,0-1 1,0 1-1,-1-1 1,1 0-1,-1 0 1,0-1-1,0 1 0,0-1 1,0 0-1,-1 1 1,0-1-1,0 0 0,-1 0 1,1-1-1,1-8 1,-2 21-99,0 0 1,1 0 0,0-1 0,1 1 0,0-1-1,0 1 1,0-1 0,0 0 0,1 0-1,0-1 1,0 1 0,1-1 0,0 0 0,5 5-1,-10-9 15,1-1-1,0 1 0,-1-1 1,1 0-1,0 1 0,0-1 0,-1 0 1,1 1-1,0-1 0,0 0 1,-1 0-1,1 1 0,0-1 1,0 0-1,0 0 0,0 0 1,-1 0-1,1 0 0,0 0 0,0-1 1,0 1-1,-1 0 0,1 0 1,0-1-1,0 1 0,-1 0 1,1-1-1,1 0 0,-1 0 30,1-1-1,-1 1 1,0-1-1,0 1 1,1-1 0,-1 0-1,-1 0 1,1 1-1,0-1 1,0 0-1,0-3 1,1-1-84,-1 0-1,0 1 1,0-1 0,-1 0-1,0 0 1,0 0 0,-1-8-1,-1 13 1127,10-2-1348,3 1 296,-1-1 1,1 0-1,11-5 0,-11 4 40,0 0-1,0 0 0,20-3 0,-28 7-88,-1 0-1,1-1 1,0 1-1,0 0 1,0 1-1,0-1 1,-1 0-1,1 1 1,0 0-1,0 0 1,-1 0-1,1 0 1,0 0-1,-1 0 0,1 0 1,-1 1-1,0-1 1,1 1-1,2 3 1,-1-1-16,16 12-1155,-20-15 1170,1-1 1,-1 0-1,1 0 1,0 0-1,-1 0 1,1 1-1,-1-1 0,1 0 1,0 0-1,-1 0 1,1 0-1,-1 0 1,1 0-1,-1-1 1,1 1-1,0 0 1,-1 0-1,1 0 1,-1-1-1,1 1 0,-1 0 1,1 0-1,-1-1 1,1 1-1,-1 0 1,1-1-1,-1 1 1,1-1-1,-1 1 1,0 0-1,1-1 0,-1 1 1,0-1-1,1 1 1,-1-1-1,0 0 1,0 1-1,1-1 1,-1 1-1,0-2 1,5-13-376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18796,'-33'23'5122,"22"-11"-5023,0-1 0,1 2 0,1 0 0,0 0 0,1 0 0,0 1 0,1 0 0,-9 25 0,16-38-110,-1 0-1,1 0 1,0-1-1,0 1 1,-1 0 0,1 0-1,0-1 1,0 1-1,0 0 1,0 0-1,0 0 1,0-1-1,0 1 1,0 0-1,0 0 1,0 0-1,0-1 1,1 1 0,-1 0-1,0 0 1,1 0-1,-1-1 1,0 1-1,1 0 1,0 0-1,0-1 1,0 1 0,0-1-1,-1 0 1,1 0-1,0-1 1,0 1 0,0 0-1,0 0 1,0 0-1,-1 0 1,1-1 0,0 1-1,0 0 1,0-1 0,-1 1-1,1-1 1,0 1-1,1-2 1,33-29-446,8-21-662,-29 35-231,0 0-1,33-30 1,-47 47 1285,0-1 0,1 1 0,-1-1 0,0 1 0,1 0 0,-1-1 1,1 1-1,-1 0 0,0-1 0,1 1 0,-1 0 0,1 0 0,-1 0 0,1-1 0,-1 1 0,1 0 0,-1 0 0,1 0 0,-1 0 0,1 0 1,0 0-1,-1 0 0,1 0 0,-1 0 0,1 0 0,-1 0 0,1 0 0,-1 1 0,1-1 0,-1 0 0,1 0 0,-1 0 0,1 1 1,-1-1-1,0 0 0,1 1 0,-1-1 0,1 0 0,-1 1 0,0-1 0,1 0 0,-1 1 0,0-1 0,1 1 0,10 30-644,-11-29 719,0 1-1,1-1 1,-1 1-1,1-1 1,0 0-1,0 1 1,0-1-1,0 0 1,0 0-1,0 0 0,1 0 1,-1 0-1,1 0 1,2 3-1,-1-4-9,0-1-1,0 0 0,0 0 1,0-1-1,0 1 0,0-1 1,0 1-1,-1-1 0,1 0 1,0 0-1,0 0 0,-1 0 1,1 0-1,0-1 0,-1 0 1,1 1-1,3-4 0,7-4-5,13-4-48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44 306 17332,'-1'0'113,"0"0"1,0 1 0,0-1 0,0 0 0,0 1-1,0-1 1,0 1 0,0-1 0,0 1 0,0-1-1,0 1 1,0 0 0,0 0 0,0-1 0,0 1-1,1 0 1,-1 0 0,0 0 0,1 0 0,-1 0-1,1 0 1,-1 0 0,1 0 0,-1 0 0,1 2-1,-10 32 1027,8-24-860,-1-1-221,1-3-25,1 0 0,-1 0-1,1 0 1,0 10 0,1-15-64,0 0 1,0 1 0,0-1-1,1 0 1,-1 0-1,1 0 1,0 0 0,-1 0-1,1 0 1,0 0-1,0 0 1,1 0 0,-1 0-1,0 0 1,0 0-1,1-1 1,-1 1 0,4 2-1,-3-3-137,0 2 68,1 0 1,0-1 0,0 1-1,0-1 1,1 0 0,-1 0 0,0 0-1,1 0 1,-1-1 0,1 1-1,0-1 1,5 1 0,0-2-192</inkml:trace>
  <inkml:trace contextRef="#ctx0" brushRef="#br0" timeOffset="1">17 23 18580,'3'-17'1600,"0"12"-1256,0 6-240,1 8 641,3 2-545,2 5 1280,-2 0-1416,9-1-40,1 0 16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126 373 16636,'0'-1'91,"-1"0"0,1 0 1,0 1-1,0-1 1,-1 0-1,1 0 0,-1 1 1,1-1-1,-1 0 0,1 1 1,-1-1-1,1 1 1,-1-1-1,1 1 0,-1-1 1,0 1-1,1-1 1,-1 1-1,0-1 0,0 1 1,1 0-1,-1 0 1,0-1-1,0 1 0,1 0 1,-1 0-1,0 0 1,0 0-1,0 0 0,1 0 1,-1 0-1,0 0 0,0 0 1,0 0-1,1 0 1,-1 0-1,-1 1 0,-2 0 85,0-1 0,0 1 0,1 0 0,-1 0 0,0 0 0,1 0-1,-5 3 1,3 0-91,-1 1 0,1 0 1,-1 0-1,2 1 0,-1 0 0,0-1 0,1 1 0,0 1 0,1-1 0,-1 1 0,-2 7 0,5-10-99,-1-1 0,1 1 0,0 0 0,0-1 0,0 1 0,0 0 0,0 0 0,1 0 0,0 0 0,0 0 0,0-1 0,0 1-1,1 0 1,0 0 0,-1 0 0,1 0 0,0-1 0,1 1 0,-1 0 0,1-1 0,0 1 0,2 3 0,-3-5 12,0-1 0,1 0 1,-1 0-1,0 0 0,0 0 0,1 0 1,-1 0-1,0 0 0,1 0 1,-1-1-1,1 1 0,-1 0 0,1-1 1,0 0-1,-1 1 0,1-1 0,-1 0 1,1 1-1,0-1 0,2 0 1,0-1-1,-1 0 0,1 1 1,0-1-1,0 0 1,-1-1-1,1 1 1,-1-1-1,6-3 0,2-2-10,0-1-1,0 0 1,-1-1-1,10-10 0,14-20-454,35-53-1,-61 81 283,-7 9 120,0 1-1,0-1 1,0 1 0,0-1-1,0 1 1,1 0-1,-1 0 1,0-1 0,1 1-1,2-1 1,-4 2 40,0 0-1,0 0 1,0 0 0,1 0-1,-1 0 1,0 0 0,0 0-1,1 0 1,-1 0-1,0 0 1,0 0 0,0 0-1,1 1 1,-1-1 0,0 0-1,0 0 1,0 0 0,1 0-1,-1 0 1,0 1 0,0-1-1,0 0 1,0 0 0,0 0-1,1 1 1,-1-1-1,0 0 1,0 0 0,0 0-1,0 1 1,0-1 0,0 0-1,0 0 1,0 1 0,0-1-1,0 0 1,0 0 0,0 1-1,0-1 1,0 0 0,0 1-1,-4 38-865,0-21 740,2-10 157,0 0 0,1 0 0,-1 0 0,2 1-1,-1-1 1,1 0 0,0 1 0,1-1 0,0 0-1,3 13 1,-4-20 16,0-1 0,1 1 0,-1 0 0,1 0 0,-1 0 0,1 0 0,-1-1 0,1 1 0,-1 0 0,1-1 0,0 1 0,-1 0 0,1-1 0,0 1 0,0-1 0,-1 1 0,1-1 0,0 1 0,0-1-1,0 0 1,-1 1 0,1-1 0,0 0 0,0 0 0,1 1 0,0-1 19,1 0 0,-1-1 0,0 1 0,0-1 0,0 1 0,0-1 0,0 1 0,0-1 0,0 0 0,3-2 0,4-3 93,0 0 1,0 0 0,11-13 0,7-10-12,-1 0 0,-1-3 0,-2 0 1,-1-1-1,-1-1 0,-2-1 1,-2-1-1,16-45 0,-16 22-166,-16 56 38,-1-1-1,1 1 0,-1 0 0,1-1 1,-1 1-1,0 0 0,0-1 0,-1 1 1,1 0-1,-1-1 0,0 1 0,1 0 1,-1 0-1,-1 0 0,-1-5 0,2 7 5,1 1-1,-1-1 0,0 0 0,0 1 1,0-1-1,0 1 0,0-1 0,1 1 0,-1-1 1,0 1-1,0 0 0,0-1 0,0 1 1,0 0-1,0 0 0,0-1 0,0 1 1,0 0-1,0 0 0,-1 0 0,1 1 0,0-1 1,0 0-1,0 0 0,0 0 0,0 1 1,0-1-1,1 1 0,-1-1 0,0 1 0,0-1 1,0 1-1,0-1 0,0 1 0,1 0 1,-1-1-1,-1 2 0,-3 2 8,-1 1 0,1 0 0,-8 11-1,3-3 42,0 1 0,2 0-1,0 1 1,0-1 0,1 2-1,1-1 1,-5 23 0,8-26-49,0 0 0,1 0 0,1 0 0,0 0 0,1 0 0,0 0 0,1 0 0,0 0 0,1 0 0,6 22 0,-7-28-27,1-1 0,0 0-1,1 0 1,-1-1-1,1 1 1,0 0 0,0-1-1,0 0 1,1 0-1,0 0 1,-1 0 0,2 0-1,-1-1 1,0 0-1,0 0 1,1 0 0,0 0-1,0-1 1,5 3-1,22-1-182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13627,'-1'16'337,"0"0"1,1 0 0,1 0-1,1 0 1,0 0-1,7 21 1,-2-2-86,-5-23-166,-2-6-51,1-1 0,0 0 0,0 0 0,0 0 0,0 0 0,1 0 0,0 0 0,0-1 0,0 1-1,1-1 1,0 1 0,3 4 0,-5-8-27,-1-1 0,1 1 0,0-1 0,0 1 0,-1-1 0,1 1-1,0-1 1,0 0 0,-1 1 0,1-1 0,0 0 0,0 0 0,0 0 0,0 1 0,-1-1 0,1 0-1,0 0 1,0 0 0,0 0 0,0-1 0,0 1 0,-1 0 0,3 0 0,-1-1 5,1-1 0,-1 1 1,1 0-1,-1-1 1,0 1-1,1-1 1,2-3-1,4-4 25,0 0 0,10-15-1,-16 20-21,10-14 18,-4 4-28,2 0 0,-1 1 1,2 0-1,0 1 0,0 0 0,24-17 0,-34 27-20,1 1 0,-1 0 0,1 0 0,-1 0 1,0 0-1,1 0 0,0 0 0,-1 1 0,1-1 0,-1 1 0,1 0 0,0 0 0,-1 0 0,1 0 1,0 0-1,-1 1 0,1-1 0,0 1 0,-1-1 0,1 1 0,-1 0 0,1 0 0,-1 0 1,0 1-1,1-1 0,-1 0 0,0 1 0,0 0 0,0-1 0,0 1 0,0 0 0,0 0 0,2 3 1,5 8-58,0 0 1,0 0 0,-2 1 0,10 20-1,-14-27 50,7 16-46,-8-17 60,0 0 0,0 0 0,0-1 0,1 1 0,0-1 0,0 0 0,1 0 0,-1 0-1,1 0 1,6 6 0,-9-11 10,0 1 0,0-1-1,0 1 1,1-1 0,-1 1-1,0-1 1,0 0 0,0 0-1,0 0 1,1 0-1,-1 0 1,0 0 0,0 0-1,0 0 1,1 0 0,-1 0-1,0-1 1,0 1-1,0 0 1,0-1 0,0 1-1,1-1 1,-1 1 0,0-1-1,0 0 1,0 1 0,0-1-1,-1 0 1,3-1-1,21-28-120,-23 28 107,53-89-544,-34 55-136,25-35 0,-44 70 644,0-1-1,0 1 0,0-1 1,0 1-1,0 0 0,0 0 1,1-1-1,-1 1 0,0 0 1,1 0-1,-1 0 0,1 0 1,2 0-1,-4 1 37,1 0 1,-1 0-1,1 0 0,-1 0 0,0 0 0,1 0 1,-1 0-1,1 0 0,-1 0 0,0 1 1,1-1-1,-1 0 0,1 0 0,-1 0 1,0 1-1,1-1 0,-1 0 0,0 1 0,0-1 1,1 0-1,-1 1 0,0-1 0,0 0 1,1 1-1,-1-1 0,0 0 0,0 1 1,0-1-1,0 1 0,0-1 0,1 0 0,-1 1 1,1 6 4,0 0 0,0 0 0,-1 0 0,-1 12 0,-6 35 448,4-42-159,1 1 0,1-1 0,-1 23 0,3-35-302,-1 0 0,0 0 0,0 0 1,0 0-1,1 0 0,-1 1 0,0-1 1,0 0-1,1 0 0,-1 0 0,0 0 0,0 0 1,0 0-1,1 0 0,-1 0 0,0 0 1,0 0-1,1 0 0,-1 0 0,0-1 0,0 1 1,1 0-1,-1 0 0,0 0 0,0 0 0,0 0 1,1 0-1,-1 0 0,0-1 0,0 1 1,0 0-1,0 0 0,1 0 0,-1 0 0,0-1 1,0 1-1,0 0 0,0 0 0,0-1 0,0 1 1,0 0-1,0 0 0,1 0 0,-1-1 1,0 1-1,9-11-87,4-6-36,6-2-165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134 118 14395,'-3'-2'85,"1"0"-1,-1 0 1,0 1-1,0-1 1,0 1-1,0 0 1,-1 0-1,1 0 1,0 0 0,0 1-1,0-1 1,-1 1-1,1 0 1,0 0-1,-1 0 1,1 0-1,0 1 1,-1-1 0,1 1-1,0 0 1,0 0-1,0 0 1,0 0-1,0 0 1,0 1-1,0-1 1,0 1 0,0 0-1,1 0 1,-1 0-1,1 0 1,-1 1-1,1-1 1,0 1-1,0-1 1,0 1 0,0 0-1,-2 5 1,1-3-53,0 1 1,0 0 0,1 0-1,0 0 1,0 1-1,0-1 1,1 0 0,0 1-1,1-1 1,-1 1 0,1-1-1,0 1 1,1-1-1,-1 1 1,1-1 0,1 0-1,-1 1 1,1-1 0,3 8-1,-3-10-37,0 0 0,1-1 0,-1 1 1,1-1-1,-1 0 0,1 1 0,0-1 0,0-1 0,0 1 0,1 0 0,-1-1 0,0 1 0,1-1 0,0 0 0,0 0 1,5 1-1,-3-1-17,1 0 1,-1-1-1,1 0 1,0-1-1,0 1 1,-1-1-1,1 0 1,0-1-1,9-2 1,6-2-158,1-2 1,-1 0 0,0-2 0,36-19 0,-25 8-115,-24 14 142,0 1-1,0 0 1,0 0-1,17-5 1,-25 10 150,0 0 0,-1 0 0,1-1-1,0 1 1,-1 0 0,1 0 0,0 0 0,-1 0 0,1 0 0,0 1-1,-1-1 1,1 0 0,0 0 0,-1 0 0,1 0 0,0 1-1,-1-1 1,1 0 0,-1 1 0,1-1 0,-1 0 0,1 1-1,-1-1 1,1 1 0,-1-1 0,1 1 0,-1-1 0,1 1 0,-1-1-1,0 1 1,1 0 0,-1-1 0,0 1 0,1-1 0,-1 1-1,0 0 1,0-1 0,0 1 0,0 0 0,1-1 0,-1 1 0,0 0-1,0-1 1,0 1 0,-1 1 0,-2 35 550,2-34-482,-2 18 690,2-19-218,1-3 62,4-32 1755,-1-2-1653,1-41 489,-3 37-2147,6-45 0,-7 83 899,0 0 1,1 0-1,-1-1 0,0 1 1,0 0-1,1 0 0,-1 0 1,1 0-1,-1 0 0,1 0 1,-1 0-1,1 0 0,-1 0 1,1 0-1,0 0 0,0 1 1,-1-1-1,1 0 0,0 0 1,0 1-1,0-1 0,0 0 1,0 1-1,0-1 0,0 1 1,0-1-1,2 0 0,7-4-601,3-4 82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10682,'2'-23'2057,"2"99"-58,1 22-51,22 131-1,-26-224-1878,0-1 0,0 1-1,0-1 1,1 0-1,-1 1 1,1-1 0,0 0-1,0 0 1,1 0 0,-1 0-1,1 0 1,3 3 0,-4-6-38,-1 1 1,1-1 0,0 0 0,0 0 0,0-1 0,0 1 0,0 0-1,0-1 1,0 1 0,0-1 0,0 1 0,0-1 0,0 0 0,0 0 0,0 0-1,0 0 1,0 0 0,0-1 0,0 1 0,0 0 0,1-1 0,-2 0 0,1 1-1,0-1 1,0 0 0,0 0 0,0 0 0,2-3 0,7-2 39,0-2 0,-1 0 0,-1 0 0,1-1 0,-1 0 0,12-16 0,44-69 263,-55 79-269,10-17-95,-2 0 1,-1-1-1,-1-1 0,16-51 1,-31 77-681,-4 7 200,-6 9-159,-17 23-192,4-14 313</inkml:trace>
  <inkml:trace contextRef="#ctx0" brushRef="#br0" timeOffset="1">265 440 13763,'6'37'1432,"1"-4"-1080,5-12-168,3-6 649,3-15 1479,0-9-1872,10-7-32,2-4 80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16444,'11'2'258,"0"-1"0,0 0 0,-1 0 0,1-1 1,0 0-1,22-4 0,-30 3-204,0 1 0,0-1-1,0 0 1,0 0 0,0 0 0,-1 0 0,1 0 0,0 0-1,0-1 1,-1 1 0,1-1 0,-1 0 0,1 0-1,-1 0 1,0 0 0,0-1 0,0 1 0,0 0 0,0-1-1,0 1 1,-1-1 0,1 0 0,-1 0 0,0 1-1,0-1 1,0 0 0,0 0 0,0 0 0,0-3 0,-1 4 2,0 0 1,0 1-1,0-1 1,0 1-1,0-1 1,-1 1-1,1-1 1,-1 1-1,1-1 1,-1 1-1,1-1 1,-1 1-1,0-1 1,1 1-1,-1 0 1,0-1-1,0 1 1,0 0-1,0 0 1,-1 0 0,1 0-1,0 0 1,0 0-1,-1 0 1,1 0-1,0 0 1,-1 1-1,1-1 1,-1 0-1,-1 0 1,1 1-22,0-1 1,-1 0-1,1 1 1,0 0-1,-1 0 1,1-1-1,0 1 1,-1 0-1,1 1 1,0-1-1,0 0 1,-1 1-1,1-1 1,0 1-1,0 0 1,0 0-1,-1 0 1,1 0-1,0 0 1,-2 2-1,0 1-54,0 0 0,0 1-1,1-1 1,-1 1 0,1 0-1,0 0 1,1 0 0,-1 0-1,1 1 1,0-1-1,0 1 1,1-1 0,-1 1-1,1-1 1,1 1 0,-1 0-1,1 0 1,0-1 0,0 1-1,0 0 1,1 0-1,0-1 1,0 1 0,3 6-1,-4-11 18,1 1-1,0 0 1,-1-1 0,1 1-1,0 0 1,0-1-1,0 1 1,0-1-1,0 0 1,0 1-1,1-1 1,-1 0 0,0 0-1,1 0 1,-1 0-1,1 0 1,-1 0-1,1 0 1,-1 0-1,1 0 1,2 0-1,-1 0-28,0-1 0,0 0-1,1 0 1,-1 0-1,0 0 1,0 0-1,0-1 1,0 1-1,0-1 1,0 0-1,4-2 1,4-2-167,-1 0 0,1-1-1,-1 0 1,0 0 0,13-13 0,-5 2-134,-1-1-1,-1-1 1,0 0 0,-2-1 0,0 0-1,15-33 1,-14 23 283,-2 0-1,-1-2 0,-1 1 1,7-41-1,-17 67 107,10-58 873,-10 57-710,-1 0-1,1-1 1,-1 1 0,-1 0 0,1 0-1,-1 0 1,-2-10 0,3 16-200,-1 0 0,1 0 1,0-1-1,0 1 0,0 0 1,0 0-1,0-1 0,0 1 0,0 0 1,0 0-1,0-1 0,0 1 1,-1 0-1,1 0 0,0 0 1,0-1-1,0 1 0,0 0 0,-1 0 1,1 0-1,0-1 0,0 1 1,-1 0-1,1 0 0,0 0 1,0 0-1,-1 0 0,1 0 0,0 0 1,0 0-1,-1 0 0,1-1 1,0 1-1,0 0 0,-1 0 1,1 1-1,-8 6 298,-3 15-139,3 6-191,2 0 0,-7 54 0,4 59-246,9-133 257,0 106-30,0-101 26,2 0-1,0 0 1,0 1 0,1-1 0,1-1-1,6 16 1,-10-26 2,1 0 1,0 0-1,0 0 0,0-1 0,0 1 1,1 0-1,-1-1 0,0 1 0,1-1 1,-1 1-1,1-1 0,-1 0 0,1 1 0,3 0 1,-4-1-7,0-1 0,0 1 1,0-1-1,0 0 1,1 0-1,-1 0 0,0 0 1,0 1-1,1-2 0,-1 1 1,0 0-1,0 0 1,1 0-1,-1 0 0,0-1 1,0 1-1,0-1 0,2 0 1,0 0-21,-1-1 0,1 0 0,0 0-1,-1 0 1,1-1 0,-1 1 0,0-1 0,0 1 0,0-1 0,0 0 0,0 1 0,-1-1 0,1 0 0,-1 0 0,2-5-1,0-3 0,-1-1 0,0 1 0,-1-1 1,-1 0-1,0 1 0,0-1 0,-1 1 0,0-1 0,-1 0 0,0 1 0,-1 0 0,-1 0 0,0 0 0,0 0 0,-1 0 0,0 1 0,-1 0 0,0 0 0,0 0 0,-1 1 0,-1 0 0,-12-12 0,20 20 48,-1 1 0,0-1 0,0 0 1,0 1-1,1-1 0,-1 1 0,0-1 0,0 1 1,0 0-1,0-1 0,0 1 0,0 0 0,0-1 0,0 1 1,0 0-1,0 0 0,0 0 0,-2 0 0,3 3 132,9 0-190,-2-2-100,-1-1 1,1 0-1,-1 0 1,0-1 0,1 1-1,-1-2 1,0 1-1,1-1 1,-1 1-1,11-7 1,2-1-169,0 0 0,17-13 0,-1-3-96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14067,'0'0'47,"1"0"-1,-1 0 1,0-1 0,1 1-1,-1 0 1,0 0-1,1 0 1,-1-1 0,0 1-1,1 0 1,-1 0 0,0 0-1,1 0 1,-1 0 0,1 0-1,-1 0 1,0 0 0,1 0-1,-1 0 1,1 0-1,-1 0 1,0 0 0,1 0-1,-1 0 1,0 0 0,1 0-1,-1 0 1,1 0 0,-1 1-1,0-1 1,1 0-1,-1 0 1,0 0 0,0 1-1,1-1 1,1 17 1101,-12 27 125,9-40-1113,-6 19 291,3-12-247,1 1 0,0 0 0,-3 16 0,6-25-224,0 0 0,0-1 0,0 1 0,0 0 0,0-1 0,0 1 0,1 0-1,-1-1 1,1 1 0,0-1 0,0 1 0,0-1 0,0 1 0,0-1 0,1 0 0,-1 1 0,0-1-1,1 0 1,0 0 0,3 4 0,4-1-238,0 1 0,0-1-1,0 0 1,0-1 0,1 0 0,12 3 0,-13-4 97,0 0 1,0 0 0,0 1-1,0 1 1,0-1 0,-1 1-1,9 7 1,-16-11 209,1 0 0,-1 1-1,0-1 1,0 0 0,0 1 0,0-1-1,0 1 1,0-1 0,0 1 0,0 0-1,-1-1 1,1 1 0,0 0 0,-1-1-1,0 1 1,1 0 0,-1 0 0,0-1-1,0 1 1,0 0 0,0 3 0,-1-1 83,0 0 1,0-1 0,-1 1 0,1-1-1,-1 0 1,0 1 0,1-1 0,-1 0-1,-1 0 1,-2 4 0,0-1-33,0-1 1,-1 0 0,0 1-1,0-2 1,0 1-1,0-1 1,-1 0 0,0 0-1,1 0 1,-9 2 0,9-4-311,1-1 0,-1 1 1,0-1-1,1 0 0,-1-1 1,0 0-1,0 1 0,0-2 1,-8 0-1,0-9-379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17988,'-3'12'405,"1"0"-1,0 0 1,1 0 0,0 0-1,1 14 1,0-1 218,-1 8-310,-1 4-194,1 0 1,8 56 0,-7-91-123,0 0 0,1 1-1,-1-1 1,0 0 0,1 0 0,0 1-1,0-1 1,-1 0 0,1 0 0,0 0-1,1 0 1,-1 0 0,0 0-1,1 0 1,-1-1 0,1 1 0,3 3-1,-5-5 2,1 0-1,0 1 1,0-1 0,0 0-1,-1 0 1,1 0-1,0 0 1,0 0 0,0 0-1,-1 0 1,1 0-1,0 0 1,0 0 0,0 0-1,-1 0 1,1-1-1,0 1 1,0 0 0,0-1-1,2 0-3,-1-1-1,0 1 0,1-1 1,-1 0-1,0 0 1,0 0-1,3-3 0,34-50-95,-29 40 56,0 0-1,17-18 1,-26 31 37,0 1 0,0-1-1,0 1 1,1 0 0,-1 0 0,1 0 0,-1 0 0,1 0 0,-1 0 0,1 0-1,0 0 1,-1 0 0,1 1 0,0-1 0,0 1 0,-1 0 0,1-1 0,0 1-1,0 0 1,2 0 0,-2 0-2,0 1 1,-1 0-1,1-1 0,0 1 0,0 0 0,-1 0 1,1 0-1,-1 0 0,1 0 0,-1 0 0,1 1 1,-1-1-1,0 0 0,1 1 0,-1-1 1,1 3-1,5 7-41,-2 0 0,1 0-1,-1 1 1,5 20 0,-7-23 33,25 87 20,-28-96 10,0 1 0,0 0 0,0 0 0,1-1 0,-1 1-1,0 0 1,1 0 0,-1-1 0,0 1 0,1 0 0,-1-1-1,1 1 1,-1-1 0,1 1 0,0 0 0,-1-1 0,1 1-1,-1-1 1,2 1 0,-2-1-10,1 0-1,-1 0 1,1 0-1,-1 0 1,1 0-1,-1-1 1,0 1-1,1 0 1,-1 0-1,1 0 1,-1 0-1,0-1 1,1 1-1,-1 0 1,0-1-1,1 1 1,-1 0-1,0 0 1,1-1-1,-1 1 1,0-1-1,0 1 1,1 0-1,-1-1 1,15-34-371,-13 29 246,8-20 58,14-28 0,1 9 10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4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127 365 18092,'-2'0'143,"0"0"0,0 1 1,0-1-1,0 1 0,0-1 0,0 1 1,0 0-1,1 0 0,-1 0 1,0 0-1,0 0 0,1 0 0,-1 0 1,1 0-1,-3 3 0,-19 25 390,21-26-291,-7 11-152,0 0 0,1 0 0,1 1 0,0 0 0,1 0 0,0 1 0,2 0-1,-1 0 1,2 0 0,0 0 0,0 21 0,3-34-88,0 0-1,0 0 1,0 0 0,0 0 0,1 0-1,-1 0 1,1 0 0,0 0-1,0-1 1,0 1 0,0 0-1,0-1 1,1 1 0,-1-1-1,1 1 1,0-1 0,-1 1-1,1-1 1,3 3 0,-3-4 1,1 0-1,-1 0 1,0 0 0,1 0 0,-1 0 0,1-1 0,-1 1-1,1-1 1,-1 1 0,1-1 0,-1 0 0,1 0 0,-1 0-1,1 0 1,-1 0 0,1-1 0,-1 1 0,1-1-1,-1 0 1,1 0 0,-1 0 0,4-2 0,5-3-5,0 0-1,0-1 1,-1-1 0,0 1 0,0-2-1,-1 1 1,0-1 0,-1-1 0,14-20 0,0-2-10,-3-1 0,17-35 0,-26 44-17,0 0-1,9-32 1,-16 43 20,0 0 0,-1 1 1,-1-1-1,0 0 0,0 0 1,-2-20-1,-2 22-10,0 10 6,4 2 12,-1 0 1,0 0 0,0 0-1,0-1 1,1 1-1,-1 0 1,1 0-1,-1 0 1,0 0-1,1-1 1,0 1-1,-1 0 1,1 0-1,-1-1 1,1 1 0,0-1-1,-1 1 1,1 0-1,1 0 1,3 2-9,1 0-1,-1 0 1,0-1 0,1 0 0,0 0 0,-1 0-1,1 0 1,0-1 0,0 0 0,0 0 0,0-1 0,0 0-1,0 0 1,0 0 0,6-2 0,-1 1 5,0-1 0,0-1-1,-1 0 1,1 0 0,-1-1 0,0 0 0,14-9 0,-14 6 3,0 0-1,0 0 1,-1-1 0,0 0 0,0-1 0,-1 0 0,9-13-1,-12 14 6,0 1 0,0-1-1,-1 0 1,0 0 0,-1-1-1,0 1 1,0-1-1,-1 0 1,0 0 0,2-11-1,-4 19-2,0 0-1,0-1 1,1 1-1,-1 0 0,0-1 1,0 1-1,0-1 1,0 1-1,0 0 0,-1-1 1,1 1-1,0 0 1,-1-1-1,1 1 0,0 0 1,-1 0-1,0-1 1,1 1-1,-1 0 0,0 0 1,0 0-1,1 0 1,-1 0-1,0 0 0,0 0 1,0 0-1,0 0 1,-2-1-1,1 2 0,0 0 1,0 0-1,1 0 0,-1 0 0,0 1 1,0-1-1,1 0 0,-1 1 0,0-1 1,1 1-1,-1 0 0,0-1 0,1 1 1,-1 0-1,1 0 0,-1 0 0,1 0 1,0 0-1,-1 1 0,1-1 0,-2 3 1,-9 8 11,1 2 0,0 0 0,2 0-1,-1 0 1,2 1 0,0 1 0,0 0 0,2 0 0,0 0 0,1 1 0,0-1 0,-4 34 0,7-27 4,0 0 0,2 0 0,0 0 0,2 0 0,0 0 0,2 0 0,0-1 0,2 0-1,10 30 1,14 14-302,74 121-1,-48-92-290,-45-73 427,-11-22 156,1 1 1,-1-1-1,1 1 0,-1 0 1,0-1-1,0 1 0,1-1 1,-1 1-1,0 0 0,0-1 1,0 1-1,1 0 0,-1-1 1,0 1-1,0 0 0,0-1 1,0 1-1,0 0 0,0 0 1,-1-1-1,1 1 0,0 0 1,0-1-1,0 1 0,-1-1 1,1 2-1,-1-2 25,0 0 0,-1 0 0,1 0 0,0-1 0,0 1 0,0 0 0,1 0 0,-1-1 0,0 1 0,0-1 0,0 1 0,0-1 0,0 1 0,0-1 0,0 1 0,1-1 0,-1 0 0,0 0 0,0 0 1,-16-19 367,15 18-354,-13-18 208,1-2-1,1 0 0,1 0 0,1-1 0,-15-43 1,13 25-260,2-2 0,-9-67 0,19 98-148,-1 0 1,2 1-1,-1-1 0,2 0 1,2-19-1,-3 29 58,1-1 0,-1 1 0,1 0-1,0-1 1,0 1 0,0 0 0,0 0-1,0 0 1,0 0 0,0 0 0,1 0 0,-1 0-1,1 0 1,-1 0 0,1 1 0,0-1-1,0 1 1,0-1 0,-1 1 0,1 0 0,1 0-1,-1-1 1,0 1 0,0 1 0,0-1-1,1 0 1,-1 1 0,0-1 0,1 1 0,-1-1-1,0 1 1,1 0 0,-1 0 0,5 1-1,11 1-651,30 8-1,-14 0-84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13763,'-4'8'707,"0"0"1,-1 0 0,-9 14-1,8-15 23,1 1 0,0-1-1,-4 11 1,9-18-703,0 1 0,0-1 0,-1 1 0,1-1 0,0 1 0,0-1 1,0 1-1,0-1 0,0 1 0,0-1 0,0 1 0,0-1 0,0 1 0,0 0 0,0-1 0,0 1 0,0-1 0,0 1 0,1-1 0,-1 1 0,0-1 0,0 1 0,1-1 0,-1 1 0,0-1 0,1 0 0,-1 1 1,0-1-1,1 1 0,0 0 0,20 6 68,23-5-427,-40-2 414,0 0 0,0-1 0,0 0 0,0 0 0,0 0 0,0-1 0,0 1 0,0-1 0,-1 0 0,1 0 1,-1 0-1,1-1 0,-1 1 0,0-1 0,0 0 0,0 0 0,0 0 0,0 0 0,-1 0 0,0 0 0,1-1 0,-1 1 0,0-1 1,-1 0-1,1 0 0,-1 0 0,1 0 0,-1 0 0,0 0 0,-1 0 0,1 0 0,-1-8 0,-3 7 303,-2 9-391,-4 13-323,7-9 150,0 1 0,0 0 1,1 0-1,0 1 1,0-1-1,1 0 0,0 0 1,1 0-1,0 0 1,2 10-1,-3-18 144,0 0-1,1 0 1,-1-1 0,0 1-1,1 0 1,-1 0 0,0 0-1,1-1 1,-1 1 0,1 0-1,-1-1 1,1 1 0,0 0-1,-1-1 1,1 1 0,-1 0-1,1-1 1,0 1 0,0-1-1,-1 0 1,1 1 0,0-1-1,0 0 1,0 1 0,0-1-1,-1 0 1,1 0 0,0 0-1,0 1 1,0-1 0,0 0-1,0 0 1,-1 0 0,1-1-1,0 1 1,0 0 0,0 0-1,0 0 1,0-1 0,-1 1-1,1 0 1,1-1 0,3-2-52,-1 1 1,0-1-1,1 0 0,-1-1 1,7-6-1,14-17-361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14043,'-9'1'266,"1"0"0,0 0 1,0 1-1,0 0 0,1 0 0,-1 1 1,0 0-1,1 1 0,0-1 0,-1 1 1,2 1-1,-1-1 0,0 1 0,1 1 1,0-1-1,0 1 0,1 0 0,-1 0 1,1 1-1,1-1 0,-1 1 0,1 0 1,0 1-1,1-1 0,0 0 0,0 1 1,-3 13-1,5-19-261,1-1 1,0 0-1,0 1 0,-1-1 1,1 1-1,0-1 0,0 0 1,0 1-1,0-1 0,1 0 1,-1 1-1,0-1 0,0 0 1,1 1-1,-1-1 0,1 0 1,-1 1-1,1-1 0,0 0 1,-1 0-1,1 0 0,0 0 1,0 0-1,0 0 1,0 0-1,0 0 0,0 0 1,0 0-1,0 0 0,0 0 1,0-1-1,1 1 0,-1 0 1,0-1-1,0 1 0,1-1 1,-1 0-1,0 1 0,1-1 1,-1 0-1,1 0 0,1 0 1,4 0-75,0 0 1,1-1 0,-1 0 0,0 0-1,0-1 1,11-3 0,46-22-838,-47 20 356,0-1 0,0 2 0,0 0 0,1 1 0,30-4 0,-47 8 508,0 1 1,0 0 0,0 0 0,0 0 0,0 0 0,0 0 0,0 1-1,1-1 1,-1 0 0,0 0 0,0 1 0,0-1 0,0 0 0,1 2-1,-2-2 31,0 0-1,1 0 0,-1 1 1,0-1-1,0 0 0,1 1 0,-1-1 1,0 0-1,0 0 0,0 1 1,0-1-1,0 1 0,1-1 0,-1 0 1,0 1-1,0-1 0,0 0 1,0 1-1,0-1 0,0 0 0,0 1 1,0-1-1,0 0 0,-1 1 1,1-1-1,0 0 0,0 1 0,-1 2 31,-1-1-1,1 1 1,-1-1-1,1 0 1,-1 0-1,0 0 1,0 0-1,0 0 1,-4 3-1,-32 24 627,-2-2-1,-1-2 1,-46 22-1,81-44-639,4-2 1,0 0 0,-1 0 0,1 0 0,0 0 0,0 0 0,-1-1 0,1 1 0,-1-1 0,1 1 1,0-1-1,-1 0 0,1 0 0,-5 0 0,-2-5-81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15531,'-3'6'265,"1"1"-1,0-1 1,1 0-1,-1 0 1,1 1-1,0-1 1,1 1-1,-1 7 1,6 55 459,-3-46-427,33 226 162,-34-244-448,1 5 13,0-1 0,1 1 0,4 11 0,-6-19-19,0 0 0,-1-1 0,1 1 0,0 0 0,0-1 0,0 1 0,0-1 1,0 1-1,0-1 0,0 0 0,1 0 0,-1 1 0,0-1 0,1 0 0,-1 0 0,1 0 0,-1 0 0,1-1 0,0 1 0,-1 0 0,1-1 1,0 1-1,-1-1 0,1 1 0,3-1 0,-1 0 4,-1-1 1,0 0-1,1 0 1,-1 0-1,0 0 1,0 0-1,0-1 1,0 1-1,0-1 1,0 0-1,0 0 1,0 0-1,-1-1 1,4-2 0,33-41 49,-33 38-57,28-39 8,-23 30-43,1 1 0,0 0 0,1 0 1,1 1-1,24-19 0,-37 33 23,1-1 0,-1 1 0,1 0 0,0 0 0,-1 0 0,1 0 0,0 1 0,0-1 0,0 0 0,0 1 0,0-1 0,0 1 0,0-1 0,0 1 0,0 0 0,2 0 0,-2 1 1,-1-1 0,1 1 0,-1 0 0,1 0 0,-1-1 0,1 1 0,-1 0 0,1 1 0,-1-1 0,0 0 0,0 0 0,0 0 0,1 1 0,-1-1 0,0 1 0,-1-1 0,1 0 0,0 1 0,0 0 0,0 1 0,12 29-81,-2 1 0,8 39 0,-1-6 115,-18-65-23,11 25 55,-11-25-53,1-1 0,-1 1 0,0-1 0,1 1-1,-1-1 1,0 1 0,1-1 0,-1 1 0,1-1 0,-1 0 0,1 1 0,-1-1 0,1 0 0,-1 1 0,1-1 0,-1 0 0,1 0 0,-1 1 0,1-1 0,0 0 0,-1 0-1,1 0 1,-1 0 0,1 0 0,0 0 0,-1 0 0,1 0 0,-1 0 0,1 0 0,0 0 0,-1 0 0,1 0 0,-1 0 0,1-1 0,0 1 0,-1 0 0,1 0 0,-1-1-1,1 1 1,-1 0 0,1-1 0,-1 1 0,1-1 0,7-7 9,-1-1-1,-1 1 1,0-1 0,0 0-1,0-1 1,4-12 0,8-12-118,-9 17 11,-7 13 40,0-1 0,0 1 0,1 0 1,-1 0-1,1 0 0,0 0 0,0 0 0,1 0 0,-1 1 1,1 0-1,6-6 0,-9 9 35,0 0 0,1 0 0,-1 0 0,0 0 1,0 0-1,0 0 0,0 0 0,0 0 0,0 1 0,0-1 0,0 0 0,0 1 0,1-1 0,-1 0 1,0 1-1,0 0 0,-1-1 0,1 1 0,0-1 0,0 1 0,0 0 0,0 0 0,-1 0 1,1-1-1,0 1 0,0 0 0,-1 0 0,1 0 0,-1 0 0,1 0 0,-1 0 0,1 2 1,18 40-116,-17-37 116,12 35 1,-5-13 208,1-2 0,24 47 0,-34-72-182,1-1-1,-1 1 0,1 0 1,-1 0-1,1 0 0,-1 0 1,1 0-1,0-1 0,-1 1 1,1 0-1,0 0 0,0-1 1,-1 1-1,1-1 0,0 1 0,0 0 1,0-1-1,0 0 0,0 1 1,0-1-1,0 0 0,1 1 1,-1-1-15,0-1-1,-1 1 1,1 0 0,0-1 0,-1 1 0,1-1-1,0 1 1,-1-1 0,1 1 0,-1-1 0,1 1-1,-1-1 1,1 0 0,-1 1 0,1-1 0,-1 0-1,0 1 1,1-1 0,-1 0 0,0 0 0,1-1-1,0-4-41,1 0 0,-1 0 0,0-1 0,0 1 0,0-10 0,-5-15-32,-8-2-40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15331,'6'14'1209,"2"6"-993,2 3-224,8-3 592,5-1-816,4-5 120,3 1-112,9-7-40</inkml:trace>
  <inkml:trace contextRef="#ctx0" brushRef="#br0" timeOffset="1">411 319 10122,'4'16'640,"0"1"1,-2-1-1,0 1 0,0 17 1,2 20 443,0-22-732,1 0 0,2-1-1,2 0 1,0 0 0,17 36-1,-22-59-345,0 0 1,0 1-1,-1 0 0,-1 0 1,1 0-1,-1 0 0,1 16 0,-3-22 26,0 0-1,-1 1 0,1-1 0,-1 0 0,1 0 0,-1 1 1,0-1-1,0 0 0,-1 0 0,1 0 0,0 0 0,-1 0 1,0 0-1,0-1 0,0 1 0,0 0 0,0-1 1,0 0-1,-1 1 0,1-1 0,-1 0 0,0 0 0,0-1 1,-4 3-1,4-2-6,0 0 1,0-1 0,0 1-1,0-1 1,0 0-1,-1 0 1,1 0 0,0 0-1,-1-1 1,1 1-1,-1-1 1,1 0 0,0 0-1,-1 0 1,1-1-1,-1 1 1,1-1 0,0 0-1,0 0 1,-1 0-1,1 0 1,0 0 0,0-1-1,0 1 1,0-1-1,-3-2 1,3 1-14,-1-1 0,1 1 0,0-1 1,0 0-1,0 0 0,0 0 0,1 0 0,-1 0 0,1-1 0,0 1 0,1-1 0,-1 1 1,1-1-1,0 0 0,0 0 0,0 0 0,1 1 0,-1-7 0,2-2-3,0 0-1,1 0 1,0 0-1,0 0 1,9-23-1,31-65-322,-23 60 70,7-25-110,-3-1 0,-3-1 0,-3-1-1,-3-1 1,8-110 0,-28 364 1719,7-146-1036,2 0 0,1 0 0,14 56 1,-17-88-287,1-1 0,0 1 0,0-1 0,1 0 0,0 1 0,-1-1 0,2-1 0,-1 1 0,4 4 0,-5-7-28,-1-1 0,0 0 0,1 1 0,-1-1 0,1 0 0,0 0 0,-1 0 0,1 0 0,0-1 0,-1 1 0,1 0-1,0-1 1,0 1 0,0-1 0,0 1 0,0-1 0,-1 0 0,1 0 0,0 0 0,0 0 0,0 0 0,0-1 0,0 1 0,0 0 0,0-1 0,-1 1 0,1-1 0,0 0-1,3-1 1,4-5-3,1 0 0,-1-1-1,-1 0 1,1-1-1,-2 1 1,1-1-1,-1-1 1,10-17-1,5-4-240,-22 30 196,1 0-1,0-1 0,0 1 1,0 0-1,0 0 1,0 0-1,0 0 1,0 0-1,1 0 1,-1 0-1,0 0 1,1 0-1,-1 1 1,0-1-1,1 1 1,2-2-1,-3 2 9,0 1 0,0-1 0,-1 0-1,1 0 1,0 1 0,0-1 0,0 0 0,0 1 0,0-1-1,0 1 1,0-1 0,-1 1 0,1 0 0,0-1 0,0 1-1,-1 0 1,1-1 0,-1 1 0,1 0 0,0 0 0,-1 0-1,1-1 1,-1 1 0,0 0 0,1 1 0,1 1-35,2 7-23,1-1-1,0 0 1,1-1 0,0 1 0,10 9-1,-15-16 105,1-1-1,-1 1 0,1-1 0,-1 0 1,1 0-1,0 0 0,-1 0 0,1 0 0,0 0 1,0 0-1,0-1 0,0 1 0,0 0 0,0-1 1,0 0-1,0 1 0,0-1 0,0 0 0,0 0 1,0 0-1,0-1 0,0 1 0,0 0 1,0-1-1,0 1 0,0-1 0,0 0 0,0 1 1,-1-1-1,1 0 0,0 0 0,0 0 0,-1-1 1,3 0-1,5-7 54,1 0 0,-1 0 0,-1 0 0,0-1 0,0-1 0,-1 1-1,0-1 1,-1 0 0,7-18 0,-2 3-338,-2-1-1,0-1 1,5-32-1,-10 33-405,-4 27 664,0 0-1,0 0 0,0 0 1,0 0-1,0 0 1,0 0-1,-1 0 0,1 0 1,0 0-1,0 0 1,0 0-1,0 0 0,0 0 1,0 0-1,0 1 1,0-1-1,0 0 0,0 0 1,0 0-1,0 0 1,0 0-1,0 0 0,0 0 1,0 0-1,0 0 1,0 0-1,0 0 0,0 0 1,-1 0-1,1-1 1,0 1-1,0 0 0,0 0 1,0 0-1,0 0 0,0 0 1,0 0-1,0 0 1,0 0-1,0 0 0,0 0 1,0 0-1,0 0 1,0 0-1,0 0 0,0 0 1,0 0-1,0 0 1,-6 14 102,3-6 25,2-5-73,-1 1-1,1-1 1,0 1-1,0 0 1,1-1-1,-1 5 0,1-6-75,0 0 0,0 0 0,1-1 0,-1 1 0,0 0 0,1-1 0,0 1 0,-1-1-1,1 1 1,0-1 0,0 1 0,0-1 0,0 1 0,0-1 0,0 0 0,3 2 0,8 11-1,0-1 0,-1 2 0,0 0 0,16 31 0,24 69-66,-35-74 74,34 61-1,-34-72 194,-1 0 0,-1 1 0,-2 0 0,-1 1 0,-2 0 0,11 63 0,-20-94-131,0 0 1,1 1-1,-1-1 0,0 0 0,0 0 0,0 0 1,0 0-1,0 1 0,0-1 0,0 0 1,0 0-1,-1 0 0,1 0 0,0 1 1,-1-1-1,1 0 0,0 0 0,-2 2 0,1-3-11,1 0 0,-1 0 0,1 0 0,-1 0-1,1 0 1,-1 0 0,1 0 0,-1 0 0,0 0-1,1 0 1,-1 0 0,1-1 0,-1 1 0,1 0-1,-1 0 1,1 0 0,-1-1 0,1 1 0,-1 0-1,1-1 1,-1 1 0,1 0 0,-1-1 0,1 1-1,-1-1 1,-6-6 153,1 0 0,-1-1 0,-5-9 0,-5-7-241,1-2 0,1 1-1,2-2 1,0 0 0,2 0 0,1-2 0,-9-43 0,18 67-14,0 0 1,1 0-1,0 0 1,0 0-1,0 1 1,0-1-1,1 0 1,0 0-1,0 0 1,0 0-1,1 0 1,-1 1 0,1-1-1,0 1 1,1-1-1,-1 1 1,1 0-1,0 0 1,0 0-1,0 0 1,0 0-1,1 1 1,6-6-1,11-9-118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20388,'-7'-8'1569,"-9"13"-1297,-1 7-168,1 8 776,2 4-472,5 6-424,4 1-112,5-1-96,5-2-72,8-6-208,6-6-64,8-12-40,2-4-137,7-12-343,1-3-1400,-1-8 1887,0-5-279,-1-2 56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3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15147,'-5'6'199,"0"0"0,1 0-1,-1 1 1,1-1 0,1 1-1,0 0 1,0 0 0,0 0 0,1 1-1,0-1 1,0 1 0,0-1-1,1 1 1,1-1 0,-1 1 0,1 0-1,1 9 1,0-15-177,-1 0 0,0 0 1,0 0-1,1 0 0,-1 0 0,1 0 0,0 0 0,0 0 1,0 0-1,-1-1 0,2 1 0,-1 0 0,0-1 0,0 1 1,0 0-1,1-1 0,-1 0 0,1 1 0,-1-1 0,1 0 1,0 0-1,-1 0 0,1 0 0,0 0 0,0 0 0,0 0 1,-1-1-1,1 1 0,0-1 0,0 1 0,0-1 0,0 0 1,0 1-1,0-1 0,0 0 0,0-1 0,0 1 0,3-1 1,3 0 16,0-1 0,0 0 1,0 0-1,-1-1 0,1 0 1,-1-1-1,0 1 1,11-8-1,30-27 98,12-9-45,-59 47-93,0-1-1,0 0 1,0 0-1,0 1 1,1-1-1,-1 1 1,0-1 0,0 1-1,0 0 1,1-1-1,-1 1 1,0 0-1,1 0 1,-1 0-1,0 0 1,0 0-1,1 0 1,-1 0-1,0 0 1,0 0-1,1 1 1,-1-1-1,0 0 1,0 1 0,1-1-1,-1 1 1,0 0-1,0-1 1,0 1-1,0 0 1,0 0-1,0-1 1,0 1-1,0 0 1,0 0-1,-1 0 1,1 0-1,0 0 1,1 2 0,2 5-3,0 0 0,-1 0 1,0 1-1,4 15 0,-2-7-1,-3-12 13,0 0 0,0 0 0,0 0 0,0 0 0,1 0 1,0 0-1,0 0 0,4 4 0,-6-8 11,1 0-1,-1 0 1,1 0-1,-1 0 1,1 0-1,-1 0 1,1 0 0,-1 0-1,1-1 1,0 1-1,-1-1 1,1 1 0,0-1-1,0 0 1,-1 1-1,1-1 1,0 0-1,0 0 1,-1 0 0,1-1-1,0 1 1,0 0-1,-1-1 1,1 1 0,0-1-1,-1 1 1,1-1-1,0 0 1,2-1-1,7-6 68,0 1-1,-1-1 1,0-1-1,0 0 1,16-19-1,25-23-282,-47 47 105,1 0 0,0 1 0,0 0 0,1-1 0,-1 2-1,1-1 1,-1 1 0,13-4 0,-16 5 34,1 1 0,-1 0 0,0-1 0,1 1 0,-1 0 0,0 0 0,1 0 0,-1 0 0,1 1 0,-1-1 0,0 1 0,0-1 0,1 1 0,-1 0 0,0 0 0,0 0 0,0 0 0,0 0 0,4 3 0,-2 0-11,1 1 0,-1 0 0,0 0 0,0 0 0,5 10 0,7 9 563,-15-24-462,-1 1 0,0-1 0,1 1 0,0-1 1,-1 1-1,1-1 0,-1 1 0,1-1 0,-1 0 1,1 1-1,0-1 0,-1 0 0,1 0 0,0 1 1,-1-1-1,1 0 0,0 0 0,-1 0 0,1 0 0,0 0 1,-1 0-1,1 0 0,0 0 0,0 0 0,-1 0 1,1 0-1,0 0 0,-1-1 0,1 1 0,0 0 0,-1 0 1,1-1-1,-1 1 0,2-1 0,22-19 389,-12 9-520,-9 9 23,1 0 0,-1 0-1,0 0 1,1 1 0,-1-1 0,1 1-1,-1 0 1,1 0 0,0 0 0,0 0-1,0 1 1,-1-1 0,1 1 0,0 0 0,7 1-1,-9 0 38,1-1 0,0 2 0,0-1 0,0 0 1,-1 0-1,1 1 0,-1 0 0,1-1 0,-1 1 0,1 0 0,-1 0 0,0 0 0,0 1 0,0-1 0,0 0 0,-1 1 0,1-1 0,0 1 0,-1 0 0,2 4 0,2 3 335,-1 0 0,-1 1-1,1-1 1,-2 1 0,1 0-1,1 20 1,-14-49 1456,0-3-5450,9 20 3089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15099,'-1'-9'794,"1"-18"472,2 22-659,2 14 119,6 24-197,-1 0 0,-3 0 0,5 47 0,-4-22-446,22 193 213,-29-247-290,1 1-1,-1 0 1,1-1-1,0 1 1,0-1-1,1 1 1,3 6-1,-5-10-6,0-1 0,0 0 1,0 0-1,1 1 0,-1-1 0,0 0 0,0 0 1,1 1-1,-1-1 0,0 0 0,0 0 0,1 0 1,-1 1-1,0-1 0,1 0 0,-1 0 0,0 0 0,0 0 1,1 0-1,-1 0 0,0 0 0,1 0 0,-1 0 1,0 0-1,1 0 0,-1 0 0,0 0 0,1 0 1,-1 0-1,0 0 0,1 0 0,-1 0 0,0 0 1,1 0-1,-1-1 0,1 1 0,0-1-11,1-1-1,0 0 1,-1 1-1,1-1 1,-1 0-1,1 0 1,-1 0-1,0 0 1,2-3-1,37-85-723,-32 68 462,1 0-1,1 0 0,1 1 0,1 0 1,24-32-1,-35 52 261,0 0 0,0 0 1,-1-1-1,1 1 0,0 0 0,0 1 1,0-1-1,0 0 0,0 0 0,0 0 1,1 1-1,-1-1 0,0 0 0,0 1 1,1-1-1,-1 1 0,0 0 0,0-1 1,1 1-1,-1 0 0,0 0 0,1 0 1,-1-1-1,0 2 0,1-1 0,-1 0 1,1 0-1,-1 0 0,0 1 0,0-1 1,1 0-1,-1 1 0,0-1 0,0 1 1,1 0-1,-1-1 0,0 1 0,0 0 1,0 0-1,0 0 0,0 0 0,0 0 1,0 0-1,0 0 0,-1 0 0,1 0 1,1 2-1,4 8 49,0-1-1,0 1 1,-1 0-1,4 16 1,-4-13-39,6 20 104,-10-26-162,1-1 0,0 0 0,0 1 0,1-1 1,0 0-1,1-1 0,-1 1 0,9 11 0,-11-17 47,0 0-1,-1-1 1,1 1 0,0-1 0,-1 1 0,1-1 0,0 1-1,0-1 1,0 0 0,-1 1 0,1-1 0,0 0-1,0 0 1,0 1 0,0-1 0,0 0 0,0 0 0,0 0-1,0 0 1,1 0 0,12 0-190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83 227 17820,'-7'4'228,"0"-1"1,0 1-1,1 1 1,-1 0-1,1 0 1,0 0 0,-10 12-1,14-15-212,0 1-1,0-1 1,0 1 0,0 0-1,1 0 1,-1 0 0,1 0-1,-1 0 1,1 0 0,0 0-1,0 1 1,1-1-1,-1 0 1,1 1 0,-1-1-1,1 0 1,0 1 0,0-1-1,1 0 1,-1 1 0,1 2-1,0-4-21,-1-1 0,1 0-1,-1 0 1,1 1 0,-1-1-1,1 0 1,0 0 0,0 0 0,-1 0-1,1 0 1,0 0 0,0 0-1,0 0 1,0 0 0,0 0-1,0-1 1,1 1 0,-1 0 0,0-1-1,0 1 1,0-1 0,1 1-1,-1-1 1,0 0 0,0 1-1,1-1 1,-1 0 0,0 0 0,1 0-1,-1 0 1,0 0 0,1 0-1,-1 0 1,0-1 0,1 1-1,-1 0 1,0-1 0,0 1 0,1-1-1,1 0 1,4-3-65,0 1 0,0-1 0,0 0 0,-1 0 0,9-8 0,29-29-533,-31 28 292,0 1-1,1 0 1,0 1 0,22-14-1,-35 25 290,0-1 0,0 0-1,1 1 1,-1-1 0,0 0-1,0 1 1,1 0 0,-1-1-1,0 1 1,1 0 0,-1 0-1,0-1 1,1 1 0,-1 0-1,0 0 1,1 1 0,-1-1 0,1 0-1,-1 0 1,0 1 0,0-1-1,1 1 1,-1-1 0,0 1-1,0-1 1,1 1 0,-1 0-1,0 0 1,0-1 0,0 1-1,0 0 1,0 0 0,1 2-1,2 3 64,0 0 0,-1 0-1,0 1 1,0-1 0,3 12-1,-5-13 53,1 0-1,0-1 0,-1 1 0,2 0 0,-1-1 0,0 0 0,1 1 1,6 6-1,-8-10-60,-1-1 1,1 1-1,0-1 0,1 1 1,-1-1-1,0 0 1,0 1-1,0-1 0,0 0 1,0 0-1,0 0 1,0 0-1,0 0 1,0 0-1,1 0 0,-1 0 1,0 0-1,0 0 1,0-1-1,0 1 1,0 0-1,0-1 0,0 1 1,0-1-1,0 1 1,0-1-1,0 0 0,0 1 1,1-2-1,27-28 370,-23 24-333,17-20-124,-12 11-158,2 0 1,0 1-1,0 1 1,1 1-1,1 0 0,28-18 1,-41 28 148,1 1 0,0 0 1,-1 0-1,1 0 0,0 0 0,0 0 1,0 1-1,-1-1 0,1 1 1,0 0-1,0-1 0,0 1 0,0 1 1,0-1-1,0 0 0,-1 1 1,1-1-1,0 1 0,0 0 0,-1 0 1,5 2-1,-2 0 49,-1 0 0,0 1 0,0-1 0,-1 1 0,1-1 0,-1 1 0,0 0 0,0 1 1,0-1-1,0 0 0,2 7 0,-4-9 56,0 0 0,-1-1 1,1 1-1,0 0 0,0-1 1,0 1-1,0-1 0,0 0 1,1 1-1,-1-1 1,0 0-1,1 0 0,1 2 1,-2-3-26,0 0 0,0 0 0,0 0-1,0 0 1,0 0 0,1 0 0,-1 0 0,0-1 0,0 1 0,0 0 0,0-1 0,0 1 0,0-1 0,0 1 0,0-1 0,0 1 0,0-1 0,-1 1 0,1-1 0,0 0 0,0 0 0,1-1 0,0 0-62,-1 0-1,1 1 0,1-1 0,-1 1 1,0-1-1,0 1 0,0 0 1,1 0-1,-1 0 0,1 0 1,-1 0-1,0 1 0,1-1 1,0 1-1,-1-1 0,1 1 0,-1 0 1,1 0-1,-1 0 0,4 1 1,-3 0-6,1 0 1,-1 0 0,0 1 0,0-1 0,0 1 0,0 0-1,0 0 1,0 0 0,-1 0 0,1 1 0,0-1-1,-1 1 1,2 2 0,5 8 69,0 0 0,-1 0 0,-1 1 0,0 0 0,6 22 1,-5-16 414,-1 1 0,-1 0 1,-1 0-1,-1 1 1,-1-1-1,-1 1 1,0 41-1,-2-61-383,-1 1 1,1-1-1,0 0 0,-1 1 1,1-1-1,-1 0 1,0 1-1,0-1 0,0 0 1,0 0-1,0 1 1,0-1-1,0 0 0,-1 0 1,1 0-1,-1-1 1,0 1-1,1 0 0,-1-1 1,0 1-1,0-1 1,-4 3-1,4-4-27,0 1-1,0-1 1,0 1 0,0-1 0,0 0-1,-1 0 1,1 0 0,0 0 0,0-1 0,0 1-1,0 0 1,0-1 0,0 0 0,-1 1-1,1-1 1,1 0 0,-1 0 0,0 0-1,0 0 1,0 0 0,0-1 0,1 1-1,-1-1 1,0 1 0,0-2 0,-4-3-23,1 0 1,0 0 0,1-1-1,0 1 1,0-1-1,0 0 1,1 0 0,0 0-1,0-1 1,1 1 0,0-1-1,0 1 1,1-1 0,-1 0-1,2 0 1,-1 0-1,1 1 1,1-1 0,-1 0-1,3-9 1,3-15-198,2-1 0,1 2 0,18-44 0,-19 55 109,10-26-111,-7 22 223,-2 0 1,-1 0-1,0-1 0,4-34 0,-11 58-6,-1 1 0,0-1 0,0 1 0,0-1-1,1 0 1,-1 1 0,0-1 0,0 1 0,0-1-1,0 1 1,0-1 0,0 0 0,0 1 0,0-1-1,-1 1 1,1-1 0,0 1 0,0-1 0,0 1-1,0-1 1,-1 1 0,1-1 0,0 1 0,-1-1-1,1 0 1,-9 11 389,-9 27 120,10-13-213,-9 45 1,15-58-320,0 0 0,1 0 1,1 0-1,0 0 0,0 0 0,3 18 1,-2-27-13,-1 1 0,1-1 0,-1 0 0,1 0 0,0 0 0,0 0 1,0 0-1,0 0 0,0 0 0,0 0 0,0 0 0,1-1 0,-1 1 1,1 0-1,-1-1 0,1 1 0,0-1 0,-1 1 0,1-1 0,0 0 1,0 0-1,0 0 0,0 0 0,4 1 0,-2-1-8,0-1 0,0 1 1,0-1-1,0 0 0,-1 0 0,1-1 0,0 1 0,0-1 1,0 0-1,0 0 0,0 0 0,0 0 0,3-3 0,20-9-166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123 200 16404,'1'0'68,"-1"0"0,0 0 0,0-1 0,0 1 0,0 0 1,1 0-1,-1 0 0,0-1 0,0 1 0,0 0 0,0 0 1,0 0-1,0-1 0,0 1 0,0 0 0,0 0 1,0-1-1,1 1 0,-1 0 0,0 0 0,0-1 0,0 1 1,-1 0-1,1 0 0,0-1 0,0 1 0,0 0 1,0 0-1,0-1 0,0 1 0,0 0 0,0 0 0,0 0 1,-1-1-1,1 1 0,0 0 0,0 0 0,0 0 1,0 0-1,-1-1 0,1 1 0,0 0 0,0 0 0,-1 0 1,-10 8 1443,-14 21-299,12-12-895,2 0 1,0 0-1,-15 33 0,22-39-304,-1 1-1,1-1 0,1 1 1,0 0-1,1 0 0,0 0 1,0 20-1,2-29-24,0 1-1,1-1 1,-1 1-1,1-1 1,-1 0-1,1 1 1,0-1-1,0 0 1,1 0-1,-1 0 1,1 1-1,-1-1 1,1-1-1,0 1 1,0 0-1,3 2 1,-4-3 2,1-1-1,0 1 1,0-1 0,0 0 0,0 0 0,0 0 0,0 0-1,0 0 1,0-1 0,1 1 0,-1-1 0,0 1 0,0-1 0,1 0-1,-1 0 1,0 0 0,0 0 0,1 0 0,-1 0 0,0-1 0,0 1-1,1-1 1,-1 1 0,3-2 0,5-3-38,-1 1-1,0-2 1,0 1-1,0-1 1,-1 0-1,0-1 1,0 0 0,0 0-1,10-14 1,6-10-145,23-38 0,-45 65 182,23-36-100,-2-1 1,-2-1 0,-2 0-1,27-90 1,-40 105 197,-8 21 14,-4 15 15,-2 8-55,1 1-1,1 0 1,0 0 0,1 1 0,-3 28 0,4-13-27,1 0 1,3 41-1,0-67-47,1-1 1,0 1-1,0-1 0,1 0 1,0 1-1,0-1 0,0 0 0,1 0 1,6 10-1,-8-15 30,1 0 0,-1 0 0,0 0 0,1 0 0,-1-1 0,1 1 0,0-1 0,-1 1 0,1-1 0,0 0 0,0 0 0,0 1 0,0-1-1,0-1 1,0 1 0,1 0 0,-1 0 0,0-1 0,0 1 0,0-1 0,1 0 0,-1 0 0,0 0 0,0 0 0,1 0 0,-1 0 0,0-1 0,0 1 0,1-1 0,-1 1 0,0-1 0,0 0 0,0 0 0,0 0 0,4-2 0,1-2 27,0 0 1,0 0 0,0-1-1,-1 0 1,0 0 0,0 0-1,6-10 1,12-19 94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12083,'-3'22'918,"1"0"1,1-1 0,1 1-1,1 0 1,5 27 0,-6-48-885,5 43 1071,12 47 0,-17-90-1085,1 0 0,-1 1 0,0-1 0,0 0 0,1 0 0,-1 0-1,1 0 1,-1 0 0,1 0 0,-1 0 0,1 0 0,0 0 0,-1 0 0,1 0 0,0-1 0,0 1 0,0 0 0,1 1 0,-1-2-3,0 0 1,0 0-1,-1 1 1,1-1 0,0 0-1,0 0 1,0 0-1,-1-1 1,1 1-1,0 0 1,0 0 0,-1 0-1,1-1 1,0 1-1,-1 0 1,1 0-1,0-1 1,-1 1-1,1-1 1,0 1 0,0-1-1,5-5 93,-1 1 1,1-1-1,-1 0 0,6-9 0,-6 8-66,18-27 219,-3 6 55,25-27 0,-44 54-324,1-1-1,-1 0 0,1 1 1,0-1-1,-1 1 1,1 0-1,0 0 1,0 0-1,0 0 1,0 0-1,0 0 1,0 0-1,0 0 1,0 1-1,1-1 1,2 1-1,-3 0 0,-1 0 0,1 0 0,0 0 0,-1 1 0,1-1 0,-1 1 0,0 0-1,1-1 1,-1 1 0,1 0 0,-1 0 0,0-1 0,0 1 0,1 0 0,-1 0 0,0 1 0,0-1 0,0 0 0,0 0-1,0 0 1,0 1 0,-1-1 0,1 1 0,0 1 0,5 9-46,-2 0 0,6 19 1,-8-22 41,0 0 1,1 0-1,0 0 0,1-1 1,0 1-1,0-1 1,8 11-1,-12-18 22,1 0 0,0-1 0,0 1 0,0 0 0,0-1 0,0 1 0,-1 0 0,1-1 0,0 1 0,0-1 0,1 1 0,-1-1 0,0 0 0,0 1 0,0-1 0,0 0-1,0 0 1,0 0 0,0 0 0,0 0 0,0 0 0,1 0 0,-1 0 0,0 0 0,0-1 0,0 1 0,0 0 0,0-1 0,0 1 0,0-1 0,0 1 0,0-1 0,0 1 0,0-1 0,1-1 0,4-2 49,-1-1 0,1 0 0,-1-1 0,5-6 0,-8 10-44,14-18 122,0 1 42,20-20 0,-31 35-176,0-1 0,0 1 1,1 0-1,-1 0 0,1 0 0,0 1 0,0 0 0,13-4 0,-17 6-22,0 1 0,1 0 0,-1-1-1,0 1 1,0 0 0,0 1 0,0-1 0,1 0 0,-1 1 0,0-1 0,0 1 0,0-1 0,0 1-1,0 0 1,0 0 0,0 0 0,0 0 0,0 0 0,-1 1 0,1-1 0,0 0 0,-1 1-1,1-1 1,-1 1 0,1 0 0,-1 0 0,0-1 0,2 4 0,0 1-181,1 0 1,-1 1-1,0 0 1,0 0-1,0 0 0,2 13 1,-6-8-673,1-12 857,0 0 1,0 0-1,-1 0 0,1 0 0,0 0 0,0 0 0,-1 0 0,1 0 1,0 0-1,-1 0 0,1 0 0,0-1 0,0 1 0,0 0 0,-1 0 1,1 0-1,0 0 0,0-1 0,-1 1 0,1 0 0,0 0 0,0 0 0,0-1 1,0 1-1,-1 0 0,1 0 0,0 0 0,0-1 0,0 1 0,0 0 1,0-1-1,0 1 0,0 0 0,0 0 0,-1-1 0,-4-13-414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5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264 5 14523,'-9'-2'376,"-1"1"0,0 0-1,0 1 1,-1 0 0,1 0 0,0 1-1,1 1 1,-1-1 0,0 2-1,0-1 1,1 1 0,-12 5 0,10-3-206,0 1 0,0 0 0,0 0 1,1 1-1,0 0 0,0 1 0,1 0 0,0 1 1,-11 13-1,18-21-153,1 1 1,0-1 0,0 1-1,0 0 1,0-1 0,0 1-1,0 0 1,0 0 0,1-1-1,-1 1 1,1 0 0,-1 0-1,1 0 1,0 0 0,0 2-1,0-3-8,0 0 1,0 0-1,1 0 0,-1 0 0,0 0 0,1 0 0,-1 0 1,1 0-1,-1 0 0,1 0 0,0 0 0,-1 0 0,1 0 1,0 0-1,0-1 0,-1 1 0,1 0 0,0-1 0,2 2 1,1 0-6,0 0 1,0-1 0,1 1 0,-1-1-1,1 0 1,-1 0 0,1-1 0,-1 1-1,1-1 1,-1 0 0,6-1 0,8-1-39,0-1 0,0-1 0,0 0 1,30-13-1,68-37-142,-61 28 73,-52 24 115,-1 1 1,1-1-1,0 1 1,0 0-1,0 0 1,0 1-1,6-2 1,-9 2 2,1 0 0,-1 1 0,1-1 0,0 0 0,-1 0 0,1 1 0,-1-1 0,1 0 0,-1 1 0,1-1 1,-1 0-1,1 1 0,-1-1 0,1 1 0,-1-1 0,0 1 0,1-1 0,-1 1 0,1-1 0,-1 1 0,0-1 0,0 1 0,1-1 0,-1 1 0,0 0 0,0-1 1,0 1-1,0-1 0,0 1 0,0 0 0,0-1 0,0 1 0,0-1 0,0 1 0,0 0 0,0-1 0,0 1 0,0 0 0,-1 0 0,1 1 9,0-1 0,0 1 0,0-1 0,0 1 0,1-1 0,-1 1 0,0 0 0,1-1 0,-1 1 0,1-1-1,-1 0 1,1 1 0,0-1 0,0 1 0,0-1 0,-1 0 0,1 0 0,0 1 0,1-1 0,-1 0 0,0 0 0,0 0 0,0 0-1,1 0 1,-1 0 0,0-1 0,1 1 0,-1 0 0,1-1 0,-1 1 0,1-1 0,-1 1 0,1-1 0,-1 0 0,1 0 0,2 1-1,6-1 14,1 1-1,0-1 1,0-1-1,12-2 1,-18 2-47,51-9-367,86-27 1,-24 5-514,-118 31 894,1 1-1,-1 0 1,0 0 0,0 0-1,0 0 1,1 0 0,-1 0 0,0 0-1,0 0 1,1-1 0,-1 1-1,0 0 1,0 0 0,0 0 0,1 0-1,-1 0 1,0 0 0,0 0-1,1 0 1,-1 0 0,0 1 0,0-1-1,0 0 1,1 0 0,-1 0-1,0 0 1,0 0 0,0 0 0,1 0-1,-1 0 1,0 1 0,0-1-1,0 0 1,1 0 0,-1 0 0,0 0-1,0 1 1,0-1 0,0 0-1,0 0 1,1 1 0,-7 10 250,-18 16 279,20-23-433,-11 11 256,10-10-47,0 0 0,0 0 1,0 1-1,-7 12 1,11-11 222,1-6-323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17204,'0'-4'1568,"-2"9"-1104,2 3-216,0-1 760,1 1-856,0 1-24,-6 1-136,-4-3-144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15163,'-1'41'2053,"22"261"-198,-30-458-960,11 143-1051,6 15 14,13 24-93,-13-16 154,1 1-6,1 0-1,0-1 0,1-1 1,0 0-1,0 0 1,1-1-1,21 11 1,-28-17 83,-1 0 1,1 0-1,0-1 1,0 1-1,0-1 1,0 0-1,0 0 1,0-1-1,0 0 1,0 1-1,0-2 1,0 1-1,0-1 1,0 1-1,0-1 1,0-1-1,0 1 1,0-1-1,-1 0 1,1 0-1,0 0 1,-1-1-1,0 1 0,8-7 1,-3 0 26,0 0-1,0 0 1,-1 0 0,-1-1-1,0-1 1,0 1-1,-1-1 1,0 0 0,5-14-1,-5 8 16,0-1-1,-1 0 1,0 0-1,-2-1 0,3-26 1,-6 36-41,0-1 1,-1 1-1,1-1 1,-4-12-1,3 20-8,1 0-1,-1 0 1,0 0-1,1 0 1,-1 0-1,0 0 1,0 0-1,-1 0 1,1 0-1,0 1 1,-2-3-1,2 4-2,0-1 1,1 0-1,-1 1 0,0 0 0,0-1 0,0 1 0,0-1 0,0 1 1,0 0-1,0 0 0,0-1 0,0 1 0,1 0 0,-1 0 0,0 0 1,0 0-1,0 0 0,0 0 0,0 0 0,0 0 0,0 1 0,0-1 1,0 0-1,0 1 0,-1 0 0,-1 0-19,1 1 0,-1 0 0,1 0 1,0 0-1,0 0 0,0 0 0,0 0 0,0 1 0,1-1 0,-1 1 1,1-1-1,-1 1 0,1 0 0,0 0 0,0-1 0,-1 7 1,-10 48-256,12-56 280,-2 17-37,0 0 0,1-1 0,1 1 0,4 30-1,-3-42 52,0 1-1,0-1 1,1 0 0,0 0-1,0 0 1,0-1-1,0 1 1,1 0-1,0-1 1,1 0-1,-1 1 1,1-1-1,0-1 1,0 1-1,0 0 1,9 6-1,-10-9-9,0 0 0,0-1 0,0 1 0,1-1 0,-1 1-1,0-1 1,0 0 0,1-1 0,-1 1 0,0 0-1,1-1 1,-1 0 0,1 0 0,-1 0 0,1 0 0,5-2-1,-3 1-20,0-1-1,-1 0 1,1 0-1,0-1 1,-1 0-1,1 0 1,-1 0-1,8-7 1,-2 0-6,0 0 0,-1 0 0,-1-1 1,0 0-1,0-1 0,-1 0 0,7-14 1,-15 32 136,-1-1 0,2 1 0,-1 0 1,1 0-1,-1-1 0,1 1 0,1 0 1,3 9-1,-2-4-104,1 0 0,0 0 1,1-1-1,0 0 0,7 11 0,-11-19 4,0 0 0,0 0-1,0-1 1,1 1 0,-1 0 0,1-1-1,-1 1 1,1-1 0,0 0-1,-1 1 1,1-1 0,0 0 0,0 0-1,0 0 1,0 0 0,0-1 0,0 1-1,0 0 1,0-1 0,0 0-1,0 1 1,0-1 0,0 0 0,1 0-1,-1 0 1,0 0 0,0 0 0,0-1-1,0 1 1,0-1 0,0 1-1,0-1 1,0 0 0,3-1 0,3-4-48,1 0 0,-1 0 0,-1-1 0,1 0 0,12-15 0,-1 1-806,-19 21 804,0 0 0,0-1 0,0 1 0,0-1 0,0 1 0,0 0 0,0-1-1,0 1 1,0 0 0,0-1 0,0 1 0,0 0 0,0-1 0,0 1 0,0 0 0,0-1-1,-1 1 1,1 0 0,0-1 0,0 1 0,0 0 0,-1-1 0,1 1 0,0 0-1,0 0 1,-1-1 0,1 1 0,0 0 0,0 0 0,-1-1 0,1 1 0,0 0 0,-1 0-1,-4-5-231,-4-10-283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14891,'-4'-9'1392,"4"12"-1279,1 3 311,3 0-272,1 2-464,-1 0-297,2-3 417,1 1-112,3 0-64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45 190 16307,'0'3'1609,"2"7"-1201,3 7-208,2 3 1088,3 3-888,3 3-248,-1 1-296,1-1-120,-3-4-248,0-3-144,-6-9-1392,-1-3 1671,-3-5-295,-3-1-184</inkml:trace>
  <inkml:trace contextRef="#ctx0" brushRef="#br0" timeOffset="1">9 15 17908,'-3'-6'1776,"1"2"-1264,-1 1-320,3 1 785,8 2-785,9 6-857,5 3-319,5 2 600,0 2-280,6-1-160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11394,'2'1'110,"-1"0"-1,1 0 0,-1 0 0,0 0 0,1 0 0,-1 1 0,0-1 1,0 0-1,0 0 0,0 1 0,0-1 0,0 1 0,0-1 1,0 1-1,0-1 0,-1 1 0,1 0 0,-1-1 0,1 1 0,-1 0 1,0-1-1,1 1 0,-1 0 0,0 0 0,0-1 0,0 1 0,0 0 1,-1 0-1,1-1 0,0 1 0,-1 0 0,1-1 0,-1 1 1,0 0-1,-1 1 0,-2 6 438,-1 0 0,0-1 0,-1 1 0,-11 11 0,14-16-453,3-4-122,0 1 0,0 0 0,0 0 0,0 0 0,-1-1 0,1 1 1,0 0-1,0 0 0,1 0 0,-1-1 0,0 1 0,0 0 0,0 0 0,0 0 0,1-1 0,-1 1 0,0 0 0,1-1 0,-1 1 0,0 0 0,1 0 0,-1-1 0,1 1 0,-1-1 0,1 1 0,0-1 0,-1 1 0,1-1 0,0 1 0,0 0 1,24 19-618,-21-17 512,42 27-793,-33-22 806,0 0-1,0 1 0,-1 0 1,18 18-1,-27-23 173,0-1 0,0 1-1,0 0 1,-1 0 0,1 0-1,-1 1 1,0-1 0,-1 1-1,1-1 1,-1 1 0,1-1 0,-2 1-1,1 0 1,0-1 0,-1 1-1,0 0 1,0 0 0,0 0-1,-2 6 1,1-5 86,-1 0 1,1 0-1,-2 0 0,1 0 1,-1 0-1,1 0 0,-2-1 1,1 1-1,0-1 0,-8 7 0,10-10-111,0 0-1,-1 0 1,0-1-1,1 1 1,-1-1-1,0 1 1,0-1-1,1 0 0,-1 0 1,0 0-1,0 0 1,-1 0-1,1 0 1,0 0-1,0-1 0,0 1 1,0-1-1,-1 0 1,1 0-1,0 1 1,0-1-1,-1 0 1,1-1-1,0 1 0,0 0 1,-1-1-1,1 1 1,0-1-1,0 0 1,0 0-1,0 0 0,-3-2 1,-7-7 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16067,'12'49'808,"107"397"1895,-109-427-2542,-10-19-153,1 0-1,-1 0 0,0 0 0,0 0 1,1 0-1,-1 0 0,0 0 0,0 0 1,1 0-1,-1 0 0,0 0 0,0 0 1,0 0-1,1 0 0,-1 0 1,0 0-1,0-1 0,0 1 0,1 0 1,-1 0-1,0 0 0,0 0 0,0 0 1,0-1-1,1 1 0,-1 0 0,0 0 1,0 0-1,0-1 0,0 1 0,0 0 1,0 0-1,0 0 0,0-1 1,0 1-1,1 0 0,-1 0 0,0 0 1,0-1-1,0 1 0,0 0 0,0-1 1,4-41 334,-6-44-81,0 38-248,2 1 1,2-1-1,9-48 0,-10 90-41,0-1 0,1 1-1,0-1 1,0 1-1,1 0 1,0-1-1,0 1 1,0 1 0,1-1-1,0 0 1,0 1-1,0 0 1,9-8-1,-9 10-19,1 0 0,-1 0 0,0 0 0,1 1 0,0 0 0,0 0 0,-1 0-1,1 1 1,0-1 0,0 1 0,0 0 0,0 1 0,1-1 0,-1 1 0,0 0 0,0 0-1,0 1 1,9 1 0,-9-1 18,-1 0 0,0 0 0,0 0 0,0 0 0,0 1 0,0-1 0,0 1 0,0 0 0,-1 1 0,1-1 0,-1 1 0,1-1 0,-1 1 0,0 0 0,0 0 0,0 0 0,0 1 0,2 3 0,-3-2 26,0 0 1,0 0-1,0 0 1,0 1 0,-1-1-1,0 0 1,0 0-1,-1 1 1,1-1 0,-1 1-1,0-1 1,-1 0-1,1 1 1,-3 7 0,0 0 40,0 0 0,-1 0 1,-1-1-1,0 1 0,-1-1 1,0 0-1,-9 13 0,11-19-45,-1 0-1,1 0 1,-1 0 0,0 0-1,-1-1 1,1 0-1,-1 0 1,0-1-1,0 0 1,-1 0-1,1 0 1,-1 0 0,0-1-1,-9 3 1,13-5-18,0-1 1,0 1 0,0-1-1,0 0 1,0 0-1,0 0 1,0 0 0,0-1-1,0 1 1,0-1 0,0 1-1,0-1 1,0 0-1,0 0 1,0-1 0,1 1-1,-1 0 1,1-1 0,-1 0-1,1 1 1,-1-1-1,1 0 1,0 0 0,0-1-1,0 1 1,0 0 0,0-1-1,0 1 1,1-1-1,-1 0 1,1 1 0,0-1-1,0 0 1,-2-6 0,4-16-262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13123,'2'0'90,"0"0"0,0 0 0,0 0 0,-1 0 0,1 0 0,0-1 0,0 1 0,-1 0 0,1-1 0,0 0 0,-1 1 1,1-1-1,0 0 0,-1 1 0,1-1 0,-1 0 0,1 0 0,-1-1 0,0 1 0,1 0 0,-1 0 0,0-1 0,0 1 0,0 0 0,1-3 0,5-5 311,-1 0-1,9-17 0,-9 13-22,0 0 0,-1 0 1,0 0-1,3-19 0,-7 29-315,0-1 0,0 1 0,-1-1 0,1 1-1,-1-1 1,0 0 0,0 1 0,0-1 0,-1 1 0,1-1 0,-1 1-1,0-1 1,0 1 0,0-1 0,0 1 0,-1 0 0,1 0-1,-1-1 1,0 1 0,0 0 0,0 0 0,-4-4 0,5 7-59,1-1-1,-1 0 1,0 1 0,0-1 0,0 0 0,0 1 0,0-1 0,0 1 0,0 0 0,0-1 0,0 1 0,0 0 0,0-1 0,0 1 0,0 0 0,0 0 0,-1 0 0,1 0-1,0 0 1,0 0 0,0 0 0,0 1 0,-1-1 0,0 1-16,0 0-1,0 0 1,0 0-1,1 0 1,-1 0-1,1 1 1,-1-1-1,1 1 1,-1-1-1,1 1 1,-2 2-1,-1 3-65,0 0 0,0 0 0,1 0 0,0 1 0,-2 9-1,2-5-31,1 0-1,0 0 0,0 15 1,1-22 91,1 0 1,1 0-1,-1 0 1,1 0-1,-1 0 0,1-1 1,1 1-1,-1 0 1,1 0-1,3 7 1,-4-11 17,0 1 0,0-1 0,1 0 0,-1 0 0,0 0 1,0 0-1,1 0 0,-1 0 0,0 0 0,1 0 0,-1 0 0,1-1 1,-1 1-1,1-1 0,0 1 0,-1-1 0,1 1 0,-1-1 0,1 0 1,0 0-1,-1 0 0,1 0 0,0 0 0,-1 0 0,1 0 0,0-1 0,-1 1 1,3-1-1,7-2-70,-1-1-1,1 0 1,13-8 0,-2 2-123,1 1-151,0 0 1,0 2 0,48-8 0,-59 14 332,0 0 0,0 1 1,0 0-1,0 1 0,0 0 0,0 1 1,-1 0-1,1 1 0,-1 0 1,15 7-1,-26-13 216,0 1 1,0 0 0,-1 0-1,1 0 1,-1 0-1,1 0 1,-1 0-1,0 0 1,0 0-1,-1-3 1,-12-19 927,-1 1 1,-25-29 0,39 51-1125,0 0 1,0 0-1,0 0 0,1 0 1,-1 0-1,0 1 1,0-1-1,0 0 0,0 0 1,-1 1-1,1-1 1,0 0-1,0 1 0,0 0 1,-2-1-1,1 5-73,8 8-86,-1-5 84,0 1-1,1-2 1,0 1-1,0-1 1,0 0 0,1 0-1,0 0 1,0-1-1,1 0 1,-1-1-1,1 0 1,0 0-1,10 3 1,-12-5 61,0 0 0,1-1 0,-1 1 1,1-1-1,-1-1 0,1 1 1,-1-1-1,1 0 0,-1-1 0,1 0 1,-1 0-1,1 0 0,-1-1 0,0 1 1,0-2-1,0 1 0,0-1 1,8-4-1,-2-1 24,-2 0 0,0-1 1,0 0-1,0-1 0,-1 0 1,0 0-1,-1-1 0,0 0 0,10-21 1,-18 32-25,0-1 1,0 1 0,0 0 0,0 0 0,0 0-1,0 0 1,0 0 0,0 0 0,0-1 0,1 1-1,-1 0 1,0 0 0,0 0 0,0 0 0,0 0 0,0 0-1,0-1 1,0 1 0,0 0 0,0 0 0,0 0-1,0 0 1,1 0 0,-1 0 0,0 0 0,0 0-1,0 0 1,0-1 0,0 1 0,0 0 0,0 0-1,1 0 1,-1 0 0,0 0 0,0 0 0,0 0 0,0 0-1,0 0 1,1 0 0,-1 0 0,0 0 0,0 0-1,0 0 1,0 0 0,0 0 0,0 0 0,1 0-1,-1 0 1,0 1 0,0-1 0,2 9-126,-2 20-10,0-27 117,-2 30-115,-1 18 69,6 67-1,2-96 48,0-15-152,1-16-288,5-56 185,-10 61 255,5-47-183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15187,'-2'32'1072,"4"2"-911,3 0-121,3-4 128,2-2-368,5-14 200,2-4-113,3-6-71</inkml:trace>
  <inkml:trace contextRef="#ctx0" brushRef="#br0" timeOffset="1">359 221 14187,'0'4'203,"0"0"0,-1 0-1,0-1 1,1 1 0,-1 0 0,0 0-1,-1 0 1,1-1 0,-1 1 0,0 0-1,0-1 1,0 0 0,0 1 0,0-1-1,-5 5 1,-6 10 818,7-10-673,1 1 0,0-1 1,1 1-1,0 0 0,0 0 0,1 0 1,0 0-1,-2 16 0,4-25-342,1 1-1,0-1 1,0 1-1,0-1 1,0 1-1,0 0 1,0-1-1,0 1 1,0-1 0,0 1-1,0-1 1,0 1-1,0 0 1,0-1-1,0 1 1,0-1 0,1 1-1,-1-1 1,0 1-1,0-1 1,1 1-1,-1-1 1,0 1-1,1-1 1,-1 1 0,1-1-1,-1 1 1,1-1-1,-1 0 1,0 1-1,1-1 1,-1 0 0,1 1-1,-1-1 1,1 0-1,0 0 1,-1 0-1,1 1 1,-1-1-1,1 0 1,-1 0 0,1 0-1,0 0 1,-1 0-1,1 0 1,-1 0-1,1 0 1,0 0 0,0-1-1,1 1-37,1-1-1,0 0 1,-1 0 0,1 0-1,-1 0 1,1-1 0,-1 1-1,1-1 1,3-3 0,7-8-245,-1 0 1,0-1-1,10-15 1,-17 21 177,0 1 0,0-1 0,-1 1 0,-1-1 0,1 0 0,-1-1 0,-1 1 0,3-12 0,-4 19 96,-1 1 1,0-1-1,0 0 0,0 0 0,0 0 1,0 0-1,0 0 0,0 0 0,0 1 0,0-1 1,0 0-1,-1 0 0,1 0 0,0 0 1,0 0-1,-1 1 0,1-1 0,-1 0 1,1 0-1,-2-1 0,2 2 9,-1 0 0,1-1 1,-1 1-1,1 0 0,-1 0 0,0 0 0,1 0 0,-1 0 1,0 0-1,1 0 0,-1 0 0,1 0 0,-1 0 0,0 0 1,1 0-1,-1 0 0,1 0 0,-1 1 0,0-1 1,1 0-1,-2 1 0,-2 1 41,0 1 0,0-1 0,1 1 1,-1 0-1,1 0 0,-6 5 0,3 0 29,0 0 0,0 1 0,1-1-1,-6 13 1,10-19-68,0 1 0,-1 0 0,1 0 0,0 0 0,1 0 0,-1-1 1,0 1-1,1 0 0,0 0 0,-1 1 0,1-1 0,0 0 0,1 0 0,-1 0 0,0 0 0,1 0 0,0 0 0,1 3 0,-2-5-6,1 0-1,-1 0 0,1 0 1,0-1-1,-1 1 0,1 0 1,0 0-1,-1 0 0,1-1 1,0 1-1,0 0 0,0-1 0,0 1 1,0-1-1,0 1 0,-1-1 1,1 0-1,0 1 0,0-1 1,0 0-1,1 0 0,-1 1 1,2-1-1,-1 0-40,1-1 0,-1 1 1,1-1-1,-1 1 0,1-1 0,-1 0 0,1 0 0,-1 0 1,4-2-1,4-3-239,-1-1-1,0 0 1,11-11 0,36-39-300,-29 30 193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4:4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75 216 12779,'-26'23'3587,"19"-16"-3035,1 1 0,1 1 0,-1-1 0,-7 18 0,11-21-385,0-1 0,0 1 1,1 0-1,0 0 0,-1-1 1,2 1-1,-1 0 0,1 0 1,-1 0-1,1 0 0,1 9 1,0-13-139,-1 0 1,0 1 0,0-1-1,1 0 1,-1 0-1,0 0 1,1 0 0,-1 0-1,1 0 1,-1 0-1,1 0 1,0 0 0,0 0-1,-1 0 1,1 0-1,0-1 1,0 1 0,0 0-1,0 0 1,0-1-1,0 1 1,0-1 0,1 2-1,0-2-5,0 0 0,-1 0 1,1 0-1,0 0 0,-1 0 0,1 0 0,0 0 0,-1-1 0,1 1 0,0-1 1,-1 1-1,1-1 0,-1 1 0,3-2 0,3-3-9,0 0 0,1 0 0,-2 0 0,1-1 0,5-6-1,6-9-78,0-1 1,-2 0-1,-1-1 0,-1-1 0,12-27 0,46-129-499,-78 204 555,1 1 0,1 0 0,1 0 0,2 0 0,0 0 0,2 0 0,6 47 0,-6-67-4,0 0 1,0 0 0,1-1 0,-1 1 0,1 0 0,0 0 0,0-1 0,1 1-1,0-1 1,-1 0 0,1 0 0,1 0 0,4 5 0,-5-7-4,0 0 0,0 0 0,0 0 0,0 0 0,0-1-1,0 0 1,0 1 0,1-1 0,-1 0 0,1-1 0,-1 1 0,0-1 0,1 1 0,-1-1 0,1 0 0,-1 0 0,1 0 0,-1-1 0,1 0 0,5-1-1,20-8-96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2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498 319 12067,'-236'-110'1606,"196"89"-1350,2-3 0,0-1-1,-59-52 1,92 72-241,0 1-23,0 0 1,1 0 0,-1-1-1,1 1 1,1-1 0,-1 0 0,0 0-1,1 0 1,-3-8 0,6 13-4,0 0 0,0 0 1,0 0-1,0 0 0,0 0 1,0 0-1,0-1 0,0 1 0,0 0 1,0 0-1,0 0 0,0 0 1,0 0-1,0 0 0,0 0 0,0 0 1,0 0-1,0-1 0,0 1 1,0 0-1,0 0 0,1 0 0,-1 0 1,0 0-1,0 0 0,0 0 1,0 0-1,0 0 0,0 0 0,0 0 1,0 0-1,0 0 0,1 0 1,-1 0-1,0 0 0,0 0 1,0 0-1,0 0 0,0 0 0,0 0 1,0 0-1,0 0 0,1 0 1,-1 0-1,0 0 0,0 0 0,0 0 1,0 0-1,0 0 0,0 0 1,0 0-1,0 0 0,0 0 0,1 0 1,-1 0-1,0 0 0,0 1 1,0-1-1,0 0 0,0 0 0,0 0 1,0 0-1,0 0 0,0 0 1,9 6-516,83 81-3780,-20-17 2550,114 78 2573,-34-29 2808,-1 8-2930,5-8 0,192 113 1,368 167-1202,-497-267 469,-5 10 0,213 184-1,82 87-95,-122-110 124,-253-201 36,131 115 56,-14-10-7,19 7 44,261 194 186,296 157-1,-162-169-312,-259-203-26,-145-72 29,391 175-263,-159-111-556,-28-11-162,-337-119 780,187 110 0,-197-85 111,-67-43 40,57 30 0,-93-60 120,-1-1 0,2 0 0,-1-1-1,1-1 1,-1-1 0,1 0 0,0-1 0,0 0 0,0-2 0,1 0 0,-1 0 0,0-2 0,27-5 0,12-6 118,1-3-1,77-35 1,-88 34-123,301-133 223,104-37-1406,-399 170 931,2 3 1,-1 2-1,2 3 0,-1 2 0,1 2 0,0 2 0,0 3 0,84 11 1,21 9 113,210 16 342,-239-31-70,701 46-7865,-793-47 7895,1 2 0,-1 1 0,64 22 1,-87-23-60,-1 0 0,-1 1 0,1 0 0,-1 1 0,0 0 0,-1 1 1,0 1-1,-1 0 0,0 0 0,0 1 0,-1 1 0,14 18 0,-15-15-70,-1 1 0,0 0 0,0 0 0,-2 1 1,0 0-1,-1 0 0,-1 0 0,5 34 0,-6 4 431,-4 86 1,-1-85-52,7 81-1,-3-119-410,1 0 0,0 0 0,2 0 0,0-1 0,1 1 0,0-2 0,2 1 0,14 24 0,0-10 71,2 0 1,36 35-1,-33-38-237,-1 2-1,22 33 1,77 158-1919,-50-82 2233,-42-74 616,44 124-1,1 4 1135,-64-164-1944,1-1 1,2-1-1,0-1 0,34 39 1,-36-48-448,1 0 0,25 19 0,-15-18 38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6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 15795,'-9'154'3333,"1"-33"-2385,6-77-616,0 79 391,2-102-601,2 0-1,0 0 0,8 31 1,-10-51-109,0-1 1,1 1-1,-1 0 1,0 0 0,0 0-1,1-1 1,-1 1-1,0 0 1,1 0-1,-1-1 1,1 1 0,-1 0-1,1-1 1,-1 1-1,1 0 1,-1-1 0,2 1-1,-2-1-4,1 1-1,-1-1 0,1 0 1,-1 0-1,0-1 1,1 1-1,-1 0 1,0 0-1,1 0 1,-1 0-1,0 0 1,1 0-1,-1 0 0,0 0 1,1-1-1,-1 1 1,0 0-1,0 0 1,1-1-1,-1 1 1,0 0-1,0 0 0,1-1 1,-1 1-1,0 0 1,1-1-1,11-24 258,-3-8-64,-1 0 0,-2 0 0,3-38-1,-3-103 105,-6 158-305,1 5-16,-1-1-1,-1 0 1,0 0 0,0 1 0,-1-1 0,-4-13-1,1 17-55,2 10-7,1 12-6,2-10 76,0 1 0,1-1-1,-1 0 1,1 1 0,0-1 0,0 0 0,0 1-1,1-1 1,-1 0 0,1 0 0,0 0 0,0 0-1,1 0 1,-1 0 0,1-1 0,-1 1 0,1-1 0,1 0-1,-1 0 1,0 0 0,1 0 0,-1-1 0,1 1-1,0-1 1,0 0 0,0 0 0,0 0 0,0 0-1,0-1 1,0 0 0,1 0 0,5 1 0,1-1 12,0 0 1,0-1-1,0 0 1,0-1-1,0 0 1,0-1-1,-1 0 0,1 0 1,0-2-1,-1 1 1,0-1-1,12-6 1,-8 3 36,0-1 1,-1-1-1,0 1 0,-1-2 1,0 0-1,0 0 0,-1-1 1,0-1-1,-1 0 0,11-16 1,-17 18 76,-10 14-2,-10 19-21,11-9-77,0 0 0,0 0-1,2 1 1,0-1 0,-2 19-1,4-25-11,1 0 0,-1-1 1,2 1-1,-1 0 0,1 0 0,0 0 0,1 0 0,-1 0 0,2-1 0,-1 1 0,6 9 0,-7-14-27,0-1 1,1 1 0,-1-1 0,1 0-1,0 0 1,0 0 0,0 1 0,0-2-1,0 1 1,0 0 0,0 0-1,1-1 1,-1 1 0,1-1 0,-1 0-1,1 0 1,-1 0 0,1 0 0,0 0-1,-1-1 1,1 1 0,0-1-1,0 1 1,2-1 0,0-1-96,0 1-1,0-1 1,-1 0 0,1-1-1,-1 1 1,1-1 0,-1 0-1,1 0 1,-1 0 0,0 0 0,0-1-1,0 0 1,6-5 0,10-10-264,21-24-1,-14 6-175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3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14707,'-6'5'1504,"6"4"-1079,10 1-177,3 0 800,14 1-632,5-2-104,11-2-88,2 0-24,3-4-192,-2-1-120,-2-2-264,-1 0-144,-7-3 408,-6 0-72,-9-1-104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3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16740,'28'13'626,"1"-1"1,36 9-1,-45-15-623,-1 0-1,1 1 0,-1 1 1,0 0-1,-1 2 1,0 0-1,20 16 1,-33-23-35,-1 1 0,0 1 0,0-1 0,0 0 0,-1 1 0,1 0 0,-1 0 0,0 0 0,-1 0 0,1 0 0,-1 1 0,0-1 0,0 1 1,-1-1-1,0 1 0,0 0 0,0 0 0,0-1 0,-1 1 0,0 0 0,0 0 0,-1 0 0,0-1 0,0 1 0,-3 9 0,-4 9-30,0-1-1,-2-1 1,-1 0-1,-24 37 1,-136 207-288,150-235 306,5-19-54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3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17996,'1'-2'119,"1"1"0,-1-1 0,1 1 0,0 0 1,-1 0-1,1 0 0,0 0 0,-1 0 0,1 0 0,0 0 0,0 1 1,0-1-1,2 0 0,-3 1-93,0 1 0,0-1 1,-1 0-1,1 1 0,0-1 0,0 0 0,-1 1 1,1-1-1,0 1 0,-1-1 0,1 1 0,0-1 1,-1 1-1,1 0 0,-1-1 0,1 1 0,-1 0 1,1-1-1,-1 1 0,1 0 0,-1 0 1,0-1-1,0 1 0,1 0 0,-1 0 0,0 0 1,0-1-1,0 1 0,0 0 0,0 0 0,0 0 1,0 0-1,0 1 0,3 44 475,-6 89 0,-17 47-685,17-165 217,3-16-39,-5 37 174,1-29 113,2-26-9,3-71 302,14-117 0,-12 193-603,2 13 9,5 25-21,-3-9-16,-5-13 43,0 0 1,1 0-1,-1 0 0,1-1 0,0 1 1,0-1-1,0 0 0,0 0 0,0 0 0,1 0 1,0-1-1,-1 1 0,1-1 0,0 0 1,0 0-1,0 0 0,0-1 0,0 1 0,1-1 1,-1 0-1,0 0 0,1-1 0,-1 1 1,1-1-1,-1 0 0,5-1 0,-1 0 9,-1 0 0,0-1 1,1 0-1,-1 0 0,0-1 0,0 0 0,0 0 0,0-1 0,-1 0 0,0 0 0,1 0 1,-1-1-1,-1 0 0,9-9 0,-5 5 70,-1-1 1,12-20 0,-18 27-26,0 0 0,0 0 0,-1 0 0,1 0 0,-1-1 0,0 1 0,0-1 0,0 1 0,0-1 0,-1 1 0,1-1 0,-1 1 0,0-1 0,-1-6 0,1 9-34,0 1 0,0 0 0,0 0 0,0 0 0,0-1 0,0 1 0,-1 0 0,1 0 0,0 0 0,0-1 0,0 1 0,0 0 0,-1 0 0,1 0-1,0 0 1,0-1 0,0 1 0,-1 0 0,1 0 0,0 0 0,0 0 0,0 0 0,-1 0 0,1 0 0,0 0 0,0 0 0,-1 0 0,1 0 0,0 0 0,0 0-1,-1 0 1,1 0 0,0 0 0,0 0 0,-1 0 0,1 0 0,0 0 0,0 0 0,-1 0 0,1 0 0,0 0 0,0 1 0,0-1 0,-1 0 0,1 0 0,0 0 0,0 0-1,0 0 1,0 1 0,-1-1 0,1 0 0,0 0 0,0 0 0,0 1 0,0-1 0,0 0 0,0 0 0,0 1 0,-1-1 0,-8 13 111,1 1-88,1 1 1,1 0-1,1 0 1,0 0-1,1 1 1,0-1-1,1 1 1,1 0-1,0 32 1,2-44-74,1 0 1,-1-1 0,1 1 0,-1 0 0,1 0 0,0-1-1,0 1 1,1-1 0,-1 1 0,1-1 0,0 1 0,0-1-1,0 0 1,0 0 0,1 0 0,-1 0 0,1 0 0,0-1-1,0 1 1,0-1 0,0 1 0,0-1 0,0 0 0,0-1-1,1 1 1,5 2 0,-3-2-152,0-1-1,0 0 1,0 0 0,0 0-1,0-1 1,0 0 0,0 0-1,0 0 1,0-1 0,0 0-1,0 0 1,-1 0 0,1-1-1,0 0 1,0 0 0,7-4-1,11-9-596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3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47 15715,'0'-3'300,"1"0"0,-1 0 0,0 0 0,0 0 0,0 0 0,0 0 0,-1 0 0,1 0 0,-1 0 1,-2-5-1,3 8-239,0-1 0,0 1 1,-1-1-1,1 1 1,0-1-1,-1 1 0,1-1 1,-1 1-1,1-1 1,-1 1-1,1 0 1,-1-1-1,1 1 0,-1 0 1,1-1-1,-1 1 1,1 0-1,-1 0 1,1-1-1,-1 1 0,1 0 1,-2 0-1,0 0 48,1 0-1,-1 0 1,1 1-1,0-1 0,-1 1 1,1-1-1,0 1 1,-1-1-1,1 1 0,0 0 1,-1-1-1,1 1 1,-2 2-1,-2 2 28,0 0 1,0 0-1,1 1 1,0-1-1,0 1 1,0 0-1,0 0 1,1 1-1,0-1 1,1 1-1,-3 6 1,0 5-110,1 0 0,-5 36 0,9-46-32,-1-1 1,1 1-1,0 0 1,1 0-1,0-1 1,0 1-1,1 0 1,4 11-1,-6-17 4,1 0 0,0 0 0,0-1 0,0 1 0,0 0 1,0 0-1,0-1 0,0 1 0,1-1 0,-1 1 0,0-1 0,1 0 0,-1 1 0,1-1 0,0 0 0,-1 0 0,1 0 0,0 0 1,0 0-1,0 0 0,0-1 0,0 1 0,0-1 0,0 1 0,0-1 0,0 0 0,0 0 0,0 0 0,0 0 0,0 0 0,0 0 1,0 0-1,0-1 0,0 1 0,0-1 0,-1 1 0,3-2 0,4-1 14,0-1 1,0-1-1,-1 1 0,1-1 0,-1 0 1,0-1-1,-1 0 0,1 0 1,-1 0-1,9-13 0,3-5 90,25-46 0,-36 57-16,0-1 1,0 1-1,6-22 1,-25 51 121,10-10-216,-28 82 131,27-79-170,1-1-1,0 1 1,1 0-1,0 0 1,0 0-1,1-1 1,0 1-1,1 10 1,-1-18-38,1 1 1,-1-1 0,0 0 0,0 0 0,1 0 0,-1 0 0,1 0-1,-1 0 1,1 0 0,-1 0 0,1 0 0,0 0 0,-1 0 0,1 0-1,0 0 1,0 0 0,0-1 0,0 1 0,0 0 0,-1-1 0,1 1 0,0 0-1,1-1 1,-1 1 0,0-1 0,0 0 0,0 1 0,0-1 0,0 0-1,0 0 1,0 1 0,1-1 0,0 0 0,3-1-111,0 0 1,1 1-1,-1-2 1,0 1-1,9-4 1,13-6-638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3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29 12899,'1'0'250,"0"-1"1,1 0-1,-1 0 1,0 0-1,0 0 1,0 0-1,0 0 1,0 0-1,-1 0 1,1-1-1,0 1 1,0 0-1,-1-1 1,1 0-1,-4-5 2041,-12 3-682,4 4-1247,0 0 0,0 0 0,1 1 0,-1 1-1,0 0 1,1 0 0,-14 6 0,11-3-340,-1 0 1,1 1 0,1 1-1,-1 0 1,1 0-1,1 1 1,-1 1 0,-17 17-1,26-22-52,0-1 1,1 0-1,-1 0 0,1 1 0,0 0 0,0-1 0,-2 7 0,4-9 13,-1 0-1,1 0 1,0 0 0,-1-1-1,1 1 1,0 0-1,0 0 1,0 0 0,0 0-1,0 0 1,0 0-1,0 0 1,0 0 0,0 0-1,1-1 1,-1 1-1,0 0 1,1 0 0,-1 0-1,0 0 1,1 0 0,-1-1-1,1 1 1,-1 0-1,1 0 1,0-1 0,-1 1-1,1 0 1,0-1-1,-1 1 1,1-1 0,0 1-1,0-1 1,-1 1-1,1-1 1,0 1 0,0-1-1,1 1 1,8 0-141,0 1 1,1-1 0,-1-1-1,0 0 1,0 0-1,0-1 1,1-1-1,16-4 1,-1 2-117,-1-1 57,-14 3 142,0 0 0,0 0 0,0 1 0,0 0 1,0 1-1,0 0 0,0 1 0,17 3 0,-27-4 80,1 0-1,-1 1 1,1-1 0,-1 1-1,0-1 1,1 1 0,-1 0-1,0 0 1,1 0 0,-1-1-1,0 1 1,0 0 0,0 0-1,0 1 1,0-1 0,0 0-1,0 0 1,0 0 0,-1 1-1,1-1 1,0 0 0,-1 1-1,1 1 1,-1-1 26,1 1 0,-1-1 1,0 0-1,-1 1 0,1-1 0,0 1 0,-1-1 1,1 0-1,-1 1 0,0-1 0,1 0 0,-4 5 1,-1 2 149,-1 0 1,0 0-1,0 0 1,-1-1-1,-10 9 1,6-6-15,0 0-1,-1-1 1,-1 0 0,0-1 0,0-1-1,-1 0 1,0 0 0,-19 7-1,33-16-196,-1 1-1,1 0 1,0 0-1,0 0 1,0 0 0,0 0-1,0 0 1,0 0-1,0 0 1,-1 0-1,1 0 1,0-1-1,0 1 1,0 0-1,0 0 1,0 0 0,0 0-1,0 0 1,0 0-1,0 0 1,0-1-1,0 1 1,0 0-1,0 0 1,0 0-1,0 0 1,0 0 0,0-1-1,0 1 1,0 0-1,0 0 1,0 0-1,0 0 1,0 0-1,0-1 1,0 1 0,0 0-1,0 0 1,0 0-1,0 0 1,0 0-1,0 0 1,0-1-1,0 1 1,0 0-1,1 0 1,-1 0 0,0 0-1,0 0 1,0 0-1,0 0 1,0 0-1,0 0 1,1 0-1,-1 0 1,0-1-1,0 1 1,0 0 0,0 0-1,0 0 1,42-31-1011,-11 9 321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65 251 17524,'-7'6'763,"-1"-1"1,1 1-1,0 0 0,-9 12 1,14-15-705,0-1 1,0 0-1,0 1 1,0-1-1,1 1 1,-1 0 0,1-1-1,0 1 1,0 0-1,0 0 1,0 0-1,0 0 1,1 0 0,0 0-1,-1 0 1,1 0-1,0 5 1,1-7-60,-1 0 1,1 0-1,-1 0 0,1 0 1,0 0-1,-1 0 0,1 0 1,0 0-1,-1 0 0,1-1 1,0 1-1,0 0 0,0 0 1,0-1-1,0 1 1,0 0-1,0-1 0,0 1 1,0-1-1,0 0 0,1 1 1,-1-1-1,0 0 0,0 1 1,0-1-1,0 0 1,1 0-1,-1 0 0,0 0 1,0 0-1,0 0 0,0-1 1,2 1-1,43-11-60,-44 11 60,47-19-38,-38 14 34,0 0 0,0 1-1,1 0 1,-1 1 0,1 0 0,0 1 0,0 1 0,14-1 0,-24 2 4,1 0 0,-1 0-1,0 1 1,1-1 0,-1 1-1,0-1 1,0 1 0,1 0 0,-1 0-1,0 0 1,0 0 0,0 1-1,0-1 1,0 1 0,-1-1 0,1 1-1,0-1 1,-1 1 0,3 3-1,-1 0 6,0 1-1,0 0 1,-1 0-1,0 0 1,2 10-1,-2-10 8,-1 0 1,1-1-1,0 1 0,0 0 0,1-1 1,4 7-1,-7-11-10,0-1-1,0 0 1,0 0 0,1 0 0,-1 1 0,0-1 0,0 0-1,0 0 1,1 0 0,-1 0 0,0 1 0,0-1 0,1 0-1,-1 0 1,0 0 0,1 0 0,-1 0 0,0 0 0,0 0 0,1 0-1,-1 0 1,0 0 0,1 0 0,-1 0 0,0 0 0,0 0-1,1 0 1,-1 0 0,0 0 0,1 0 0,-1 0 0,0-1-1,1 1 1,10-9-8,9-19-156,-17 24 96,6-9-396,0 0-1,2 0 1,-1 1 0,1 1 0,1 0-1,20-15 1,-25 22 99,-1 0 1,1 0-1,-1 1 1,1 0-1,0 1 1,0-1-1,1 1 0,-1 1 1,0-1-1,1 1 1,-1 1-1,0-1 1,1 1-1,-1 0 1,1 1-1,10 2 0,-4 0-23,-7-2 409,0 1-1,0-1 0,0 0 1,14-1-1,-19 0 134,0 0 0,0 0 0,0-1 1,0 1-1,0-1 0,0 0 0,0 0 1,0 1-1,0-1 0,0-1 0,0 1 0,-1 0 1,1 0-1,0 0 0,-1-1 0,1 1 0,-1-1 1,0 1-1,1-1 0,-1 0 0,1-2 0,-2 4-137,0 0 0,0 0 0,0 0-1,0 0 1,0 0 0,0 0-1,0 1 1,0-1 0,0 0 0,0 0-1,-1 0 1,1 0 0,0 0 0,0 0-1,0 0 1,0 0 0,0 0-1,0 0 1,0 0 0,0 0 0,-1 0-1,1 0 1,0 0 0,0 0-1,0 0 1,0 0 0,0 0 0,0 0-1,-1 0 1,1 0 0,0 0 0,0 0-1,0 0 1,0 0 0,0 0-1,0 0 1,0 0 0,-1 0 0,1 0-1,0 0 1,0 0 0,0 0 0,0 0-1,0 0 1,0 0 0,0 0-1,0-1 1,0 1 0,-1 0 0,1 0-1,0 0 1,0 0 0,0 0-1,0 0 1,0 0 0,0-1 0,0 1-1,0 0 1,0 0 0,0 0 0,0 0-1,0 0 1,0 0 0,0 0-1,0-1 1,0 1 0,0 0 0,-10 5 256,-1 3-97,1 1 1,1 1-1,-1 0 1,2 0-1,-1 1 1,1 0-1,1 0 0,0 0 1,1 1-1,-10 24 1,16-35-155,-1-1 0,1 1 0,-1 0 1,1 0-1,-1 0 0,1 0 0,0 0 0,-1 0 0,1 0 1,0 0-1,0 0 0,0 1 0,0-1 0,0 0 0,0 0 1,0 0-1,0 0 0,0 0 0,1 0 0,-1 0 0,0 0 1,1 0-1,-1 0 0,0 0 0,1 0 0,0 0 0,-1 0 1,2 1-1,-1-2-2,1 1 0,-1-1 0,1 0 0,-1 0 0,1 0 0,-1 0 0,1 0 0,-1 0 0,0 0 0,1-1 0,-1 1 0,1-1 0,-1 1 0,1-1 0,-1 1 0,0-1 0,1 0 0,-1 1 0,0-1 0,2-2 0,12-7-111,0-2 0,-2 1 0,25-28 0,33-46-1085,-59 70 877,1 2-237,-12 13 520,-1 0 0,0 0 0,0 0 0,0 0 1,1 0-1,-1 0 0,0 0 0,0 0 0,0 0 0,1 0 1,-1 0-1,0 0 0,0 0 0,0 0 0,0 0 0,1 0 1,-1 0-1,0 0 0,0 0 0,0 0 0,0 0 0,1 0 1,-1 1-1,0-1 0,0 0 0,0 0 0,0 0 0,0 0 1,1 0-1,-1 1 0,0-1 0,0 0 0,0 0 0,0 0 1,0 0-1,0 1 0,0-1 0,0 0 0,0 0 0,0 0 1,0 1-1,0-1 0,-1 33-484,1-29 551,-1 5-63,-3 32 14,4-39-5,0 0 0,0-1-1,0 1 1,0 0-1,0 0 1,0-1 0,1 1-1,-1 0 1,1-1 0,-1 1-1,1-1 1,-1 1-1,1 0 1,0-1 0,0 0-1,0 1 1,0-1-1,2 3 1,-2-4-2,0 0 0,0 0 0,-1 0 0,1 0 0,0 0 0,0 0 0,0 0-1,0 0 1,0 0 0,0 0 0,-1 0 0,1-1 0,0 1 0,0 0 0,0-1 0,-1 1 0,1 0 0,0-1 0,0 1 0,-1-1 0,1 0 0,0 1-1,-1-1 1,1 1 0,0-1 0,-1 0 0,1-1 0,19-22-63,-18 20 50,15-20 9,-2-2 0,-1 0 0,15-36 1,23-86 1105,-47 132-506,-5 16-583,0 0 1,0 0-1,0 0 0,0 0 1,0 0-1,0 0 0,0 0 1,0 0-1,0 0 0,0 1 1,0-1-1,0 0 0,0 0 1,0 0-1,0 0 0,0 0 1,0 0-1,0 0 1,0 0-1,-1 0 0,1 0 1,0 0-1,0 0 0,0 1 1,0-1-1,0 0 0,0 0 1,0 0-1,0 0 0,0 0 1,0 0-1,0 0 0,0 0 1,0 0-1,0 0 0,-1 0 1,1 0-1,0 0 0,0 0 1,0 0-1,0 0 1,0 0-1,0 0 0,0 0 1,0 0-1,0 0 0,0 0 1,-1 0-1,1 0 0,0 0 1,0 0-1,0 0 0,0 0 1,0 0-1,0 0 0,0 0 1,0 0-1,0 0 0,0 0 1,0 0-1,0 0 1,0 0-1,-1 0 0,1-1 1,0 1-1,0 0 0,0 0 1,-14 27 894,8-10-624,-1-1 1,2 1-1,0 0 1,2 0-1,-1 1 0,2-1 1,-1 31-1,4-46-298,-1 0-1,0-1 1,0 1-1,1 0 1,-1 0 0,1-1-1,-1 1 1,1 0-1,0-1 1,-1 1 0,1-1-1,0 1 1,0-1-1,0 1 1,1-1-1,-1 0 1,0 1 0,0-1-1,1 0 1,-1 0-1,1 0 1,-1 0-1,1 0 1,-1 0 0,1 0-1,0-1 1,-1 1-1,1 0 1,0-1-1,-1 0 1,1 1 0,0-1-1,0 0 1,0 0-1,2 0 1,8 0-370,0-1 0,0-1 0,0 0 1,16-5-1,2 1-435,-25 5 653,0 0 0,0 1 0,0 0 0,0 0 0,1 0 0,-1 1 0,0-1 0,8 3 0,-12-2 147,0-1 1,0 0-1,0 1 0,0-1 1,0 1-1,0 0 1,0-1-1,0 1 0,-1 0 1,1-1-1,0 1 0,0 0 1,-1 0-1,1 0 1,0 0-1,-1 0 0,1 0 1,0 1-1,-1-1 37,0 1 0,1 0 0,-1-1-1,0 1 1,0 0 0,0 0 0,0-1-1,0 1 1,-1 0 0,1-1 0,0 1 0,-1 0-1,1-1 1,-1 1 0,-1 2 0,-4 7 296,-1 1 0,-1-1 1,0 0-1,-1-1 0,0 0 1,0 0-1,-1-1 1,0 0-1,-1-1 0,0 0 1,0 0-1,-16 7 0,24-14-237,0 1 1,0-1-1,-1 0 0,1 0 0,-1 0 0,1 0 0,-1 0 0,1-1 0,-1 0 0,1 0 1,-6 0-1,7 0-24,1-1 0,-1 1 0,1 0 0,-1-1 0,1 0 1,-1 1-1,1-1 0,-1 0 0,1 0 0,0 0 0,0 1 1,-1-2-1,1 1 0,0 0 0,0 0 0,0 0 0,0 0 1,0-1-1,0 1 0,1 0 0,-1-1 0,0 1 0,1-1 0,-1 1 1,1-1-1,-1 1 0,1-3 0,-2-26 47,6-2-38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18020,'-6'48'1744,"-14"8"-1112,0 6-240,-1 2 673,-1 2-193,6-7-392,5-5-360,7-13-824,4-8-312,10-22 792,1-10-233,2-18-175</inkml:trace>
  <inkml:trace contextRef="#ctx0" brushRef="#br0" timeOffset="1">193 267 13771,'12'8'966,"-1"0"330,0-1 1,17 8-1,-23-13-1076,0 0 0,1 0 0,-1-1 0,0 0-1,0 0 1,1 0 0,-1-1 0,1 1 0,6-2-1,-2 0-118,0-1-1,0 0 0,-1 0 0,1-1 1,11-5-1,-15 6-85,-1 0 0,0-1 0,0 0 0,0 0 0,0 0 0,-1-1 0,1 1 0,-1-1 0,0 0 0,5-6 0,-8 10-8,-1-1-1,0 1 0,1-1 0,-1 1 1,1-1-1,-1 1 0,0-1 0,1 1 1,-1-1-1,0 1 0,0-1 1,0 1-1,1-1 0,-1 1 0,0-1 1,0 1-1,0-1 0,0 0 0,0 1 1,0-1-1,0 1 0,0-1 0,0 0 1,0 1-1,0-1 0,0 1 1,-1-1-1,1 1 0,0-1 0,0 1 1,-1-1-1,1 1 0,0-1 0,0 1 1,-1-1-1,1 1 0,-1-1 1,1 1-1,0-1 0,-1 1 0,1 0 1,-1-1-1,1 1 0,-1 0 0,1 0 1,-1-1-1,1 1 0,-1 0 0,0 0 1,1 0-1,-1-1 0,0 1 1,-3 0 32,1-1 0,-1 1 0,1-1 0,-1 1 0,1 0 0,-1 0 1,-6 2-1,2 0 19,-1 1 1,0 0-1,1 1 1,-1 0-1,1 0 1,0 1 0,1 0-1,-1 0 1,1 1-1,0 0 1,0 0-1,1 1 1,0 0-1,0 0 1,0 0-1,-5 10 1,8-11-64,0-1 0,0 1 0,0 0 1,0 0-1,1 0 0,0 0 0,1 0 0,-1 0 0,1 1 0,0-1 0,1 0 1,-1 1-1,1-1 0,0 0 0,1 1 0,0-1 0,0 1 0,0-1 0,1 0 1,0 0-1,0 0 0,0 0 0,1 0 0,3 6 0,-5-10 34,1 0-1,-1 0 0,0 0 1,1 0-1,-1-1 0,1 1 1,0 0-1,0-1 1,-1 1-1,1-1 0,0 1 1,0-1-1,1 0 0,-1 0 1,0 0-1,0 0 1,0 0-1,1-1 0,-1 1 1,0-1-1,1 1 0,-1-1 1,1 0-1,-1 0 1,0 0-1,1 0 0,-1 0 1,1 0-1,-1-1 0,0 0 1,1 1-1,1-2 0,25-13 27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23 17884,'-1'-2'97,"0"1"1,0-1-1,0 1 1,0-1-1,0 1 1,0 0-1,-1-1 1,1 1-1,-1 0 1,1 0 0,-1 0-1,1 0 1,-1 0-1,1 0 1,-1 1-1,0-1 1,0 0-1,1 1 1,-1-1-1,-2 1 1,1 0 12,-1 0 1,1 0-1,-1 0 1,1 0-1,-1 1 1,1 0-1,0 0 1,-1 0-1,1 0 1,-4 2-1,-2 2 60,-1 0-1,1 1 0,0 0 1,1 1-1,-1 0 0,-7 8 1,4-1-102,1 0-1,0 0 1,1 1 0,0 1 0,1 0-1,1 0 1,1 1 0,-7 22 0,9-25-81,2 0 0,0 0 0,0 0 0,1 0 0,1 0 0,0 1 0,1-1 0,1 0 0,0 0 0,1 1 0,4 13 1,-6-25-38,1 0 1,0-1 0,0 1 0,0 0 0,0 0 0,0 0 0,0-1 0,1 1 0,-1-1 0,1 1 0,0-1 0,0 0 0,0 1 0,0-1 0,0 0-1,0 0 1,1-1 0,-1 1 0,1 0 0,-1-1 0,1 1 0,0-1 0,-1 0 0,1 0 0,0 0 0,0 0 0,0-1 0,0 1 0,4 0 0,-1-2-34,0 1 0,1-1 0,-1-1 0,0 1 0,0-1 1,1 0-1,-1 0 0,-1-1 0,1 0 0,0 0 1,-1 0-1,9-7 0,26-21-424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18196,'-2'0'75,"0"0"1,1 1-1,-1-1 1,0 0-1,1 1 1,-1 0-1,0-1 1,1 1-1,-1 0 1,1 0-1,-1 0 0,1 0 1,-1 0-1,1 0 1,0 1-1,0-1 1,-1 0-1,1 1 1,0-1-1,0 1 1,-1 2-1,-18 40 117,19-39-97,-10 29 160,3 0 0,0 0 1,3 1-1,0 0 0,3 1 0,0-1 1,6 49-1,-3-74-214,0-1 0,0 1 0,1 0 0,1 0-1,-1-1 1,8 16 0,-8-22-36,-1 0-1,1 0 0,0 0 0,0 0 0,0 0 0,0 0 1,1-1-1,-1 1 0,1-1 0,-1 0 0,1 0 1,0 0-1,0 0 0,0 0 0,0-1 0,0 1 0,0-1 1,1 0-1,-1 0 0,0 0 0,1 0 0,4 0 0,-2-1-38,1 0-1,-1 0 0,1 0 0,-1-1 1,1 0-1,-1-1 0,1 1 1,-1-1-1,12-5 0,1-3-171,31-20 0,-34 19 61,0 1 1,22-9-1,-37 19 141,0-1 0,0 1 0,0-1-1,0 1 1,0 0 0,0-1 0,0 1 0,0 0 0,0 0 0,1-1 0,-1 1-1,0 0 1,0 0 0,0 0 0,0 1 0,0-1 0,1 0 0,-1 0 0,0 1-1,0-1 1,0 0 0,0 1 0,0-1 0,0 1 0,0 0 0,0-1 0,0 1-1,0 0 1,0-1 0,-1 1 0,1 0 0,0 0 0,0 0 0,-1 0 0,1 0-1,0 0 1,-1 0 0,1 0 0,-1 0 0,0 0 0,1 0 0,-1 0 0,0 0-1,1 0 1,-1 0 0,0 2 0,1 8 57,0 0 0,0 0 0,-1 1 1,-2 11-1,1-7-18,0 9 52,0-18-53,0 1 1,1-1-1,0 0 1,2 12 0,1-16-545,2-9 230,4-11 108,-9 16 163,12-23-157,4-4-42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 17780,'-18'20'999,"7"-7"-560,0 0 1,0 0-1,1 1 1,-11 21-1,19-33-390,1 1 1,0 0-1,-1 0 0,1 0 0,0-1 0,1 1 0,-1 0 0,0 0 0,1 0 1,0 0-1,0 1 0,0-1 0,0 0 0,0 0 0,0 0 0,1 0 1,-1 0-1,1 0 0,0 0 0,0 0 0,0-1 0,1 1 0,-1 0 1,1 0-1,-1-1 0,1 1 0,0-1 0,0 0 0,0 1 0,4 2 0,-1-1-59,0-1-1,0 1 1,0-2-1,1 1 1,0 0-1,-1-1 1,1 0-1,0 0 1,0-1-1,0 0 1,0 0-1,0 0 0,1-1 1,-1 1-1,0-2 1,0 1-1,0-1 1,0 0-1,0 0 1,0 0-1,0-1 1,0 0-1,7-3 0,-7 2 54,0 1 0,0-1 0,0 0 0,0-1 0,-1 0 0,1 1-1,-1-2 1,0 1 0,0 0 0,-1-1 0,1 0 0,-1 0-1,0-1 1,0 1 0,-1-1 0,0 0 0,0 0 0,0 0-1,-1 0 1,1 0 0,1-10 0,-4 13 8,0 1-1,0-1 1,0 0 0,0 1 0,0-1-1,0 0 1,-1 1 0,1-1-1,-1 1 1,0-1 0,0 1 0,0-1-1,0 1 1,0-1 0,0 1-1,-1 0 1,1 0 0,-1 0 0,1 0-1,-1 0 1,0 0 0,0 0-1,0 0 1,0 1 0,0-1 0,-5-2-1,4 3-7,0-1-1,-1 1 1,1-1-1,-1 1 0,1 0 1,-1 0-1,1 1 1,-1-1-1,0 1 0,1 0 1,-1 0-1,0 0 1,1 0-1,-1 1 0,1 0 1,-1-1-1,0 1 1,-6 3-1,9-4-44,1 0-1,-1 1 1,0-1 0,0 0-1,0 1 1,0-1-1,0 0 1,0 1 0,1-1-1,-1 1 1,0 0 0,0-1-1,1 1 1,-1 0-1,0-1 1,1 1 0,-1 0-1,1 0 1,-1-1 0,1 1-1,-1 0 1,1 0-1,0 0 1,-1 0 0,1 0-1,0 0 1,0 0-1,-1-1 1,1 1 0,0 0-1,0 0 1,0 0 0,0 0-1,0 0 1,1 0-1,-1 0 1,0 1 0,1 0-26,0-1 0,0 0 0,0 0 0,0 1 0,0-1 0,0 0 0,1 0 0,-1 0 1,0 0-1,0 0 0,1-1 0,-1 1 0,1 0 0,-1-1 0,1 1 0,-1-1 0,1 1 1,-1-1-1,1 1 0,-1-1 0,3 0 0,5 0-240,0 0-1,0-1 1,0 0 0,0 0 0,-1-1 0,1 0-1,0 0 1,9-5 0,-2-1-114,0 1 1,-1-2 0,18-13-1,1-3-326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7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5 19468,'-2'-1'110,"0"1"0,0-1 0,0 0 0,1 1 0,-1-1 0,0 1 0,0 0 0,0 0 0,0-1 0,0 1 0,0 0 0,0 1 0,1-1 0,-1 0 0,0 1 0,0-1 0,0 1 0,-2 0 0,3 0-74,0 0-1,0 0 1,0 0-1,0 0 1,0 0-1,0 1 1,0-1-1,1 0 1,-1 1-1,0-1 1,1 0-1,-1 1 1,1-1-1,-1 1 1,1-1-1,0 1 1,0-1-1,-1 0 1,1 1 0,0-1-1,0 1 1,0-1-1,1 1 1,0 2-1,-1 0-167,1 0 0,0 0 0,0 0 0,1 0 0,-1 0 1,1 0-1,0-1 0,0 1 0,0-1 0,0 1 0,1-1 0,-1 0 0,1 0 0,0 0 0,0 0 0,0 0 0,0-1 0,1 1 0,-1-1 0,1 0 0,4 2 0,10 4-988,0-1-1,0-1 0,27 6 1,-3 0-1730,-39-11 2909,1 0 0,-1 0 1,0 0-1,0 1 0,0-1 1,0 1-1,0 0 0,0 0 1,0 0-1,-1 1 0,1-1 1,-1 0-1,1 1 0,-1 0 1,0 0-1,0-1 0,0 1 1,-1 0-1,1 1 0,-1-1 1,1 0-1,-1 0 0,0 1 1,0-1-1,-1 0 0,2 7 1,-2 1 539,0-1 0,-1 1 0,0 0 0,-1 0 0,0 0 0,0-1 0,-7 15 0,4-6-1518,3-11 1007,0 1-1,-1-1 0,0 0 0,0 0 0,-7 11 0,9-18-86,1 0 0,-1 0 0,0 0 0,0 0-1,0 0 1,0 0 0,0 0 0,0 0 0,0-1 0,0 1-1,0 0 1,0-1 0,-1 1 0,1 0 0,0-1-1,0 1 1,-1-1 0,1 0 0,0 0 0,-1 1 0,1-1-1,0 0 1,-1 0 0,1 0 0,0 0 0,-1 0 0,1-1-1,0 1 1,0 0 0,-1-1 0,1 1 0,0-1 0,-1 1-1,1-1 1,0 1 0,0-1 0,0 0 0,0 0-1,0 1 1,0-1 0,-2-2 0,-6-7-84,3-4-58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50 243 15515,'-6'12'772,"0"0"0,1 1 0,0 0 0,1 0 0,1 0 0,0 0-1,0 1 1,0 18 0,3-26-612,0-1 0,0 0 0,1 1 1,-1-1-1,1 0 0,1 0 0,-1 1 0,1-1 0,0 0 0,4 7 0,-4-9-176,0 0 0,0 0 1,1 0-1,0 0 0,-1 0 0,1 0 1,0-1-1,0 1 0,1-1 0,-1 0 0,0 0 1,1 0-1,-1-1 0,1 1 0,7 1 0,-10-2-46,0-1 0,0 0 0,1 1 0,-1-1 0,0 0 0,1 0 0,-1 0 0,0 0 0,0 0 0,1 0 0,-1 0-1,0 0 1,1 0 0,-1 0 0,0-1 0,0 1 0,1-1 0,-1 1 0,0-1 0,0 1 0,0-1 0,0 0-1,0 0 1,1 1 0,-1-1 0,-1 0 0,1 0 0,0 0 0,0 0 0,0 0 0,0 0 0,-1 0 0,1-1 0,0 1-1,-1 0 1,1 0 0,-1 0 0,0-1 0,1 1 0,-1 0 0,0 0 0,0-3 0,1-4-223,0 0 1,-1 0 0,0 0-1,0 0 1,-3-15 0,-4-11-387</inkml:trace>
  <inkml:trace contextRef="#ctx0" brushRef="#br0" timeOffset="1">5 18 17292,'-5'-17'1752,"7"17"-1088,1 5-264,5 14 809,2 1-153,4 3-504,2 1-320,4 1-664,2-2-424,2-9 712,2-4-160,3-4-113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14723,'-4'3'498,"0"0"1,-1-1-1,0 1 0,1-1 1,-1 0-1,0 0 0,0-1 0,-10 3 1,-3 1 1091,6-1-1259,0 0 0,0 0 1,0 1-1,1 1 0,0 0 1,0 0-1,1 1 0,-11 9 1,20-15-354,1-1 0,-1 0 0,1 1 0,-1-1 0,0 1 0,1-1 0,-1 1 0,1-1 0,0 1 0,-1-1 0,1 1 0,-1 0 0,1-1 0,0 1 0,-1-1 0,1 1 0,0 0 0,0-1 0,0 1 0,-1 0 0,1-1 0,0 1 0,0 0 0,0-1 0,0 1 0,0 0 0,0 0 0,0-1 0,1 1 0,-1 0 0,0-1 0,0 1 0,0 0 0,1-1-1,-1 1 1,0-1 0,1 1 0,-1 0 0,0-1 0,1 1 0,-1-1 0,1 1 0,-1-1 0,1 1 0,-1-1 0,1 1 0,-1-1 0,1 0 0,0 1 0,-1-1 0,1 0 0,0 1 0,-1-1 0,1 0 0,0 0 0,-1 0 0,2 0 0,7 3-337,0-1-1,0 0 1,14 1-1,-14-2 114,-6-1 164,0 0 62,0 1 0,0-1 0,0 1 0,1-1-1,-1 1 1,0 0 0,4 2 0,-7-2 62,1-1 1,-1 1-1,1 0 1,-1-1-1,1 1 1,-1-1-1,0 1 1,1 0-1,-1-1 1,0 1-1,1 0 1,-1-1-1,0 1 1,0 0-1,0-1 1,0 1 0,0 0-1,0 0 1,0-1-1,0 1 1,0 0-1,0-1 1,0 1-1,0 0 1,0 0-1,0-1 1,-1 1-1,1 0 1,0-1-1,-1 1 1,1 0-1,0-1 1,-1 1-1,1-1 1,-1 1-1,1-1 1,-2 2-1,-5 11 1287,13-17-599,14-9-366,-19 13-364,-1 0 1,0 0-1,1 0 1,-1 0-1,0 0 0,1 0 1,-1 0-1,1 0 0,-1 0 1,0 0-1,1 0 1,-1 0-1,0 0 0,1 0 1,-1 0-1,0 0 0,1 1 1,-1-1-1,0 0 0,0 0 1,1 0-1,-1 0 1,0 1-1,1-1 0,-1 0 1,4 16 3,-4-16 0,-1 1 0,1 0 1,0 0-1,0 0 0,0-1 1,1 1-1,-1 0 0,0 0 1,0 0-1,0-1 0,1 1 0,-1 0 1,0 0-1,0-1 0,1 1 1,-1 0-1,1-1 0,-1 1 0,1 0 1,-1-1-1,1 1 0,-1 0 1,1-1-1,0 1 0,-1-1 0,1 1 1,0-1-1,-1 0 0,1 1 1,0-1-1,0 0 0,-1 1 0,3-1 1,0 2-54,-43-32-4802,26 24 4102,1 0-244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58 17732,'18'-57'5210,"-37"81"-5033,2 1 0,-23 42 0,36-58-112,-1 0 0,2 0 1,-1 1-1,1-1 1,0 1-1,1 0 0,0-1 1,1 1-1,0 0 0,1 0 1,1 19-1,-1-28-51,0 1-1,1 0 1,-1 0-1,1 0 1,-1-1 0,1 1-1,0 0 1,-1-1-1,1 1 1,0 0 0,0-1-1,0 1 1,1-1-1,-1 0 1,0 1-1,0-1 1,1 0 0,-1 0-1,4 2 1,-2-1-2,0-1 1,-1 0 0,1 0 0,0-1-1,0 1 1,0-1 0,0 1-1,0-1 1,1 0 0,-1 0-1,3-1 1,7-1-79,1-1 0,-1 0 1,0-1-1,15-6 0,135-62-3550,-126 56 2844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38 116 11747,'0'1'120,"-1"-1"0,1 0 1,-1 1-1,1-1 1,0 1-1,-1-1 1,1 1-1,0-1 1,0 1-1,-1-1 1,1 1-1,0-1 1,0 1-1,0-1 1,-1 1-1,1 0 1,0-1-1,0 1 1,0-1-1,0 1 0,0 0 1,0-1-1,0 1 1,0-1-1,1 1 1,-1-1-1,0 1 1,0-1-1,0 1 1,1 0-1,-1-1 1,0 1-1,0-1 1,1 1-1,-1-1 1,0 0-1,1 1 1,-1-1-1,1 1 1,-1-1-1,1 0 0,-1 1 1,1-1-1,-1 0 1,1 1-1,-1-1 1,1 0-1,-1 0 1,1 0-1,-1 1 1,1-1-1,0 0 1,-1 0-1,1 0 1,-1 0-1,1 0 1,-1 0-1,1 0 1,0 0-1,4 0 250,0 0 1,0 0-1,0 0 0,0-1 0,9-2 1,1-1-73,-1-1 0,0-1 1,0-1-1,17-10 1,-26 14-261,0 0 0,0-1 0,0 0 1,0 1-1,-1-2 0,0 1 0,0 0 0,0-1 1,0 0-1,-1 0 0,1 0 0,-1 0 0,4-10 1,-7 14-38,0 1 0,1-1 0,-1 0 0,0 0 0,0 0 1,0 1-1,1-1 0,-1 0 0,0 0 0,0 0 0,0 1 1,-1-1-1,1 0 0,0 0 0,0 0 0,0 1 0,-1-1 1,1 0-1,0 0 0,0 1 0,-1-1 0,1 0 0,-1 1 1,1-1-1,-1 0 0,1 1 0,-1-1 0,1 0 0,-1 1 1,0-1-1,1 1 0,-1 0 0,0-1 0,1 1 0,-1-1 1,0 1-1,0 0 0,1-1 0,-1 1 0,0 0 0,0 0 1,0 0-1,1 0 0,-1 0 0,0 0 0,0 0 0,0 0 1,1 0-1,-1 0 0,-1 0 0,-4 1 3,0-1 0,0 1 0,0 0 0,0 1-1,-10 3 1,5 0 0,-1 1-1,1 0 1,0 1-1,0 0 0,1 1 1,0 0-1,0 1 1,1 0-1,0 0 1,-8 12-1,11-14 2,1 1 0,-1-1 0,2 1 0,-1 0 0,1 1 0,1-1 0,0 1 0,0-1 0,0 1 0,1 0 0,0 0 0,1 0 0,0 0 0,0 0 0,2 11 0,-1-18-33,0 1 0,0 0 0,1-1 0,0 1 0,-1 0 0,1-1 1,0 1-1,0-1 0,0 1 0,1-1 0,-1 1 0,1-1 0,-1 0 1,1 0-1,0 0 0,0 0 0,0 0 0,0 0 0,0 0 0,0-1 1,0 1-1,0-1 0,1 0 0,-1 1 0,1-1 0,4 1 0,-1 0-33,0-1-1,0 0 0,0-1 1,0 0-1,0 0 0,0 0 1,0 0-1,0-1 0,0 0 1,0-1-1,8-2 0,26-11-232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205 148 15907,'0'-1'64,"0"1"-1,1-1 0,-1 1 0,0-1 1,0 1-1,0 0 0,0-1 0,0 1 1,0-1-1,0 1 0,0-1 0,0 1 1,-1-1-1,1 1 0,0-1 0,0 1 1,0 0-1,0-1 0,-1 1 0,1-1 0,0 1 1,0-1-1,-1 1 0,1 0 0,0-1 1,-1 1-1,1 0 0,-1-1 0,-16-3 745,-21 7 375,30-1-956,-1 0 0,0 1 0,1 0 1,-1 0-1,1 1 0,0 0 0,0 1 0,1 0 0,-11 8 0,13-9-175,0 0 1,1 0-1,0 0 0,0 1 0,0 0 0,0-1 1,1 1-1,0 1 0,0-1 0,0 0 0,1 1 1,0-1-1,0 1 0,-3 11 0,5-15-48,0-1 0,0 1 0,-1 0-1,1-1 1,0 1 0,0-1 0,1 1 0,-1-1-1,0 1 1,0 0 0,1-1 0,-1 1 0,1-1-1,-1 1 1,1-1 0,0 0 0,0 1 0,-1-1-1,1 0 1,0 1 0,0-1 0,0 0 0,2 1 0,-1 0-3,0-1 1,0 0-1,1 0 1,-1 0-1,1 0 1,-1 0-1,1-1 1,-1 1-1,1-1 1,-1 1-1,1-1 1,-1 0-1,4 0 1,4-1-7,-1 0 1,1 0-1,0-1 1,0-1-1,-1 0 1,16-6 0,-6-2-5,0 0 0,0-1 1,-1-1-1,-1-1 1,0 0-1,-1-1 0,-1-1 1,0-1-1,-2 0 0,21-32 1,-33 48 7,2-4-4,0 0-1,0 0 0,-1 0 1,1 0-1,-1 0 0,2-11 1,-4 10-18,-2 10 4,-5 13-10,6-9 20,-1 0 0,1 0-1,1 0 1,-1 0 0,1 0 0,1 0-1,0 0 1,0 0 0,0 0 0,4 11-1,-4-17 7,0 0 0,0 1 0,0-1 0,0 0-1,0 0 1,0 0 0,1 0 0,-1 0 0,1 0-1,-1-1 1,1 1 0,0 0 0,0-1 0,0 1-1,0-1 1,0 0 0,0 0 0,0 1 0,0-1-1,0-1 1,1 1 0,-1 0 0,0 0 0,1-1-1,-1 0 1,0 1 0,1-1 0,-1 0 0,1 0-1,-1 0 1,0 0 0,1-1 0,-1 1-1,0-1 1,1 1 0,-1-1 0,0 0 0,4-2-1,2 0-7,0-1-1,-1 1 1,1-2-1,-1 1 1,0-1-1,0 0 0,-1-1 1,0 1-1,0-1 1,9-11-1,2-7-168,25-43 0,-16 23-339,-26 44 512,1 0 1,-1 0-1,0 0 1,0 0-1,0 0 1,0 0-1,0 0 1,0 0 0,0 0-1,0 0 1,0 0-1,0 0 1,0 0-1,0 0 1,0 0-1,0 0 1,0 0 0,0 0-1,0 1 1,0-1-1,0 0 1,0 0-1,1 0 1,-1 0 0,0 0-1,0 0 1,0 0-1,0 0 1,0 0-1,0 0 1,0 0-1,0 0 1,0 0 0,0 0-1,0 0 1,0 0-1,0 0 1,0-1-1,1 1 1,-1 0-1,0 0 1,0 0 0,0 0-1,0 0 1,0 0-1,0 0 1,0 0-1,0 0 1,0 0-1,0 0 1,0 0 0,0 0-1,0 0 1,0 0-1,0 0 1,0 0-1,0 0 1,0-1-1,0 9-106,0-7 74,-11 149-601,-1 90 1215,13-214-477,1 0 1,1 0-1,1-1 0,2 1 0,0-1 0,2 0 0,13 28 1,19 27-285,-40-79 187,1-1-1,-1 1 1,0 0-1,0 0 1,1-1-1,-1 1 1,0 0-1,0 0 1,0-1-1,0 1 1,0 0-1,0 0 1,0 0-1,0-1 1,0 1-1,0 0 1,-1 0-1,1 0 1,-1 0 4,1-1 1,0 0 0,-1 1 0,1-1 0,0 0 0,-1 1 0,1-1 0,0 0 0,-1 0 0,1 0 0,-1 1 0,1-1 0,-1 0 0,1 0-1,0 0 1,-1 0 0,1 0 0,-1 0 0,1 0 0,-1 0 0,1 0 0,-1 0 0,-3-1 49,1 0 0,-1 0 1,1 0-1,-1 0 0,1 0 0,-6-4 0,-1-2 68,1 0 0,-1 0 0,1-1 0,0 0 0,1-1 0,-1 0 0,2 0 0,0-1 0,0 0 0,-8-17 0,5 9-8,2 0 0,0-1 0,1-1 0,1 1 0,-5-30 0,10 39-108,-1-1-1,1 1 0,1-1 0,0 1 0,1-1 0,0 0 0,0 1 1,1 0-1,3-12 0,-3 17-71,0 0 0,0 0 0,1 0 0,-1 0 0,1 0 1,0 1-1,0 0 0,1-1 0,-1 1 0,1 0 0,0 1 0,0-1 0,0 1 0,1-1 1,-1 1-1,1 1 0,0-1 0,0 1 0,6-3 0,4 0-44,1 1-1,0 1 0,0 0 1,27-1-1,25 1-227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95 152 14091,'5'-18'1008,"-1"7"-526,-1-1 0,0 1 0,0 0 0,-1-1 0,-1 1 0,0-1 0,-1 0 0,-1-16 0,1 28-429,0-1-1,0 1 0,0-1 0,0 0 0,0 1 0,0-1 0,-1 1 0,1-1 0,0 1 0,0-1 0,0 1 0,-1-1 0,1 1 0,0-1 0,0 1 0,-1 0 0,1-1 0,-1 1 0,1-1 0,0 1 0,-1 0 0,1-1 1,-1 1-1,1 0 0,0-1 0,-1 1 0,1 0 0,-1 0 0,1-1 0,-1 1 0,0 0 0,0 0 0,0 0 10,0 1-1,0-1 1,0 1-1,0-1 1,0 1-1,0-1 1,0 1-1,0 0 1,1-1 0,-1 1-1,0 0 1,0 0-1,0 0 1,0 1-1,-4 4 78,1 1-1,-1 0 0,-4 11 1,-3 14-40,2 0 0,1 1 0,-9 64 0,3 103 117,11-84-75,6 0 0,31 218 1,-28-317-85,-5-17-55,1 0 0,-1 0-1,0 0 1,0 1 0,0-1 0,0 0-1,0 0 1,0 0 0,1 0 0,-1 0 0,0 0-1,0 0 1,0 0 0,0 0 0,0 0-1,0 0 1,1 0 0,-1 0 0,0 0 0,0 0-1,0 0 1,0 0 0,0 0 0,1 0-1,-1 0 1,0 0 0,0 0 0,0-1 0,0 1-1,0 0 1,0 0 0,1 0 0,-1 0-1,0 0 1,0 0 0,0 0 0,0 0 0,0-1-1,0 1 1,0 0 0,0 0 0,0 0-1,0 0 1,0 0 0,1 0 0,-1-1-1,0 1 1,0 0 0,0 0 0,0 0 0,8-33 82,-1-15-86,28-138-51,-30 166-28,1 1-1,1-1 1,1 1 0,1 0-1,0 1 1,1 0 0,13-16-1,-18 28 1,0 0 0,0 1 0,0 0 0,1 0 0,0 1-1,0-1 1,0 1 0,8-3 0,-12 5 28,0 1-1,1 0 1,-1 0-1,1 0 1,-1 0 0,1 0-1,0 1 1,-1-1-1,1 1 1,0 0-1,0 0 1,-1 0 0,1 0-1,0 0 1,-1 0-1,1 1 1,0-1 0,-1 1-1,1 0 1,-1 0-1,1 0 1,-1 0-1,1 0 1,-1 1 0,3 1-1,-3-1 22,-1-1-1,0 1 1,1 0-1,-1-1 0,0 1 1,0 0-1,0 0 1,-1-1-1,1 1 1,0 0-1,-1 0 1,1 0-1,-1 0 1,0 0-1,1 0 1,-1 0-1,0 0 1,0 0-1,0 0 0,-1 0 1,1 0-1,0 0 1,-1 0-1,1 0 1,-1 0-1,0 0 1,0 0-1,0-1 1,-1 4-1,1-3 57,-1 1 0,1 0-1,-1-1 1,0 1 0,0 0-1,0-1 1,0 0 0,0 0 0,0 1-1,-1-1 1,1-1 0,-1 1-1,1 0 1,-1 0 0,0-1 0,0 0-1,0 1 1,-3 0 0,5-2-12,1 0 1,0 0-1,-1 0 1,1 0-1,0 0 1,-1 0-1,1 0 1,0 0-1,-1 0 1,1 0-1,0 0 1,0 0-1,-1 0 1,1-1-1,0 1 1,-1 0-1,1 0 1,0 0-1,0 0 1,-1-1-1,1 1 1,0 0-1,0 0 0,-1 0 1,1-1-1,0 1 1,0 0-1,0 0 1,-1-1-1,1 1 1,0 0-1,0-1 1,0 1-1,0 0 1,0-1-1,0-15 238,9-15-13,-5 21-190,0-3-24,1 0 0,1 0 0,0 1 0,1-1 0,0 1 0,12-15 0,-18 27-22,0-1 0,-1 0 0,1 1 0,0-1-1,-1 1 1,1 0 0,0-1 0,0 1 0,0-1 0,-1 1 0,1 0 0,0 0 0,0 0 0,0-1-1,0 1 1,-1 0 0,1 0 0,0 0 0,0 0 0,0 0 0,0 0 0,0 1 0,-1-1-1,1 0 1,0 0 0,0 1 0,0-1 0,1 1 0,24 17 86,-14-9-53,-4-5-26,-1 0 1,1-1 0,0 0-1,0-1 1,0 1 0,0-2-1,1 1 1,-1-1 0,0 0-1,1-1 1,-1 0 0,0 0-1,1-1 1,-1 0-1,0-1 1,1 0 0,-1 0-1,0 0 1,0-1 0,-1 0-1,9-5 1,-4 2 6,0 0 1,-1-1-1,0-1 1,0 0-1,0 0 1,-1-1-1,-1 0 0,1-1 1,-1 0-1,-1 0 1,0-1-1,10-19 0,-13 17-1,-5 13-14,0 0 0,0 0 0,0 0 1,0 0-1,0 0 0,0 0 1,0 0-1,0-1 0,0 1 1,0 0-1,0 0 0,0 0 1,0 0-1,0 0 0,0 0 1,0 0-1,0 0 0,0 0 0,0 0 1,0-1-1,0 1 0,0 0 1,0 0-1,0 0 0,-1 0 1,1 0-1,0 0 0,0 0 1,0 0-1,0 0 0,0 0 1,0 0-1,0 0 0,0 0 0,0 0 1,0 0-1,-1 0 0,1 0 1,0 0-1,0 0 0,0 0 1,0 0-1,0 0 0,0 0 1,0 0-1,0 0 0,0 0 1,0 0-1,-1 0 0,1 0 0,0 0 1,0 0-1,0 0 0,0 0 1,0 0-1,-2 1 2,0 0 0,1 1-1,-1-1 1,0 0 0,1 1-1,0 0 1,-1-1 0,1 1 0,-2 2-1,-9 15 57,1 0 0,-9 24 0,16-34 2,0 1 0,1-1 0,0 1 1,1 0-1,0 0 0,-1 20 0,3-28-55,0-1-1,0 1 0,0-1 0,0 1 1,0-1-1,1 1 0,-1-1 1,0 1-1,1-1 0,-1 0 1,1 1-1,0-1 0,-1 1 0,1-1 1,0 0-1,0 0 0,0 1 1,0-1-1,0 0 0,0 0 1,0 0-1,0 0 0,0 0 0,1 0 1,-1-1-1,0 1 0,1 0 1,-1-1-1,0 1 0,1 0 1,-1-1-1,1 0 0,-1 1 1,1-1-1,-1 0 0,1 0 0,-1 0 1,1 0-1,2 0 0,7-1-178,0 0-1,0-1 1,0 0-1,15-6 1,-8 3 49,17-3-86,-1-2-78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214 122 17884,'-2'-3'158,"0"1"0,0 0 0,0 0 0,0 0 0,0 0 0,0 0 0,-1 0 0,1 0 0,-1 1 0,1-1-1,-1 1 1,0 0 0,0-1 0,1 1 0,-1 1 0,0-1 0,0 0 0,0 1 0,0-1 0,-4 1 0,2 0 3,0 1 0,1 0 0,-1 0 0,0 0-1,0 1 1,1 0 0,-1 0 0,1 0 0,0 0 0,0 1-1,-7 4 1,2 0-50,0 1-1,0 0 0,0 1 1,1 0-1,0 1 0,1-1 1,0 1-1,1 1 0,-7 14 1,11-20-106,0 0 0,0 0 0,1 1 0,-1-1 0,1 1 0,1-1 0,-1 1 1,1 7-1,0-11-7,0-1 0,0 1 0,1-1 0,-1 1 0,0-1 0,1 1 0,-1-1 1,1 0-1,0 1 0,-1-1 0,1 0 0,0 0 0,0 1 0,0-1 0,-1 0 0,1 0 0,1 0 1,-1 0-1,0 0 0,0 0 0,0 0 0,0-1 0,1 1 0,-1 0 0,0-1 0,1 1 0,-1 0 1,0-1-1,1 0 0,-1 1 0,1-1 0,-1 0 0,1 0 0,-1 0 0,1 0 0,1 0 1,4-1-49,1 0 1,-1 0 0,1-1 0,-1 0 0,0 0 0,0-1 0,0 0 0,0 0 0,0-1 0,11-7 0,0-2-160,0-1 1,23-23-1,-17 13-265,-1-2 0,-1 0 1,27-45-1,-66 113 369,-17 63 0,26-81 429,2 1-1,1 0 1,-3 38-1,7-61-296,1-1 0,0 1 0,0-1-1,0 1 1,0-1 0,0 1 0,0 0 0,0-1 0,1 1 0,-1-1-1,0 1 1,1-1 0,-1 1 0,1-1 0,0 1 0,-1-1 0,1 0-1,0 1 1,0-1 0,0 0 0,0 0 0,0 0 0,0 0 0,0 1-1,3 0 1,-2-1-21,0-1 0,-1 0 1,1 0-1,0 0 0,0 0 0,0 0 0,-1 0 0,1 0 0,0-1 0,0 1 1,0-1-1,-1 1 0,1-1 0,0 0 0,-1 1 0,1-1 0,0 0 0,-1 0 0,1 0 1,-1 0-1,0-1 0,2 0 0,10-10-96,0-1-1,0 0 1,-2-1 0,0 0-1,0-1 1,9-17 0,46-100-507,-64 127 574,8-18-62,4-6 68,-22 54 129,-16 36 270,49-153-416,-26 96 126,0-2-63,0 1 0,0-1-1,0 0 1,1 0 0,-1 1 0,1-1 0,-1 0 0,1 1 0,0-1 0,0 0 0,0 1 0,0-1 0,1 0 0,0 4 0,0-2-106,1 2-49,0 0 1,0 1-1,-1 0 0,1 7 0,-2-14 121,0 0 1,0 0-1,0 0 0,0 0 0,0 0 0,0 1 0,0-1 0,0 0 0,0 0 0,0 0 0,0 0 1,0 0-1,0 0 0,0 0 0,0 1 0,0-1 0,0 0 0,0 0 0,0 0 0,0 0 0,0 0 1,0 0-1,-1 0 0,1 1 0,0-1 0,0 0 0,0 0 0,0 0 0,0 0 0,0 0 0,0 0 1,0 0-1,0 0 0,0 0 0,-1 0 0,1 0 0,0 0 0,0 0 0,0 0 0,0 0 0,0 0 1,0 1-1,0-1 0,-1 0 0,1 0 0,0 0 0,0 0 0,0-1 0,0 1 0,0 0 0,0 0 1,0 0-1,-1 0 0,1 0 0,0 0 0,-8-6-546,-6-12-1151,11 13 1134,1-1-1,0 1 1,0 0-1,0-1 0,0 0 1,1 0-1,0 1 1,0-1-1,1 0 1,0 0-1,0-7 1,7-19 3480,-7 31-2620,0 0 1,0 0-1,0 0 1,0 1-1,0-1 1,0 0-1,0 0 1,0 0-1,0 1 1,0-1-1,-1 0 1,1 0-1,0 1 1,-1-1-1,0-1 1,0-1 689,6 4-697,1-1 700,-5-1-823,-3 1-1581,2 0 1395,0 0 1,-1 0-1,1 0 1,-1 0-1,1 0 1,0 0-1,-1 0 1,1 0-1,0 0 1,-1 0-1,1-1 1,-1 1-1,1 0 1,0 0-1,-1 0 1,1 0-1,0-1 1,0 1-1,-1 0 1,1 0-1,0-1 1,-1 1-1,1 0 1,0-1-1,-1 1 1,-1-6-367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 14051,'4'-4'2213,"-6"8"-837,-4 9-599,-77 244 2606,23-75-2043,50-149-1159,-2 1-63,2 1-1,1 0 1,2 1-1,1-1 1,-1 38-1,9-62-137,3-11-116,-4-2 98,1 1-1,-1 0 0,0-1 1,0 0-1,0 1 0,0-1 1,-1 1-1,1-1 0,1-3 1,69-210-3280,-50 155 2684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4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 17540,'5'-22'1790,"-6"18"-802,-4 16-189,-6 25-441,1 0 0,2 1 1,2 0-1,-4 76 1,10-112-358,0-1 0,0 1 0,0-1 0,0 1 0,0 0 1,0-1-1,0 1 0,0-1 0,1 1 0,-1-1 0,1 1 0,-1-1 0,1 1 1,0-1-1,-1 1 0,1-1 0,0 0 0,0 1 0,0-1 0,0 0 0,2 2 0,-1-3 2,-1 1-1,1-1 0,-1 0 0,1 0 0,-1 0 0,1 0 0,-1 0 0,1-1 0,-1 1 0,1 0 0,-1-1 0,1 1 0,-1-1 0,1 1 0,-1-1 0,0 0 1,1 1-1,-1-1 0,0 0 0,0 0 0,1 0 0,1-2 0,9-8-12,0-1 1,-1 1-1,0-2 0,-1 0 1,11-17-1,40-76-151,-45 77 81,-10 17 22,6-10-48,-8 17-2,-4 10-69,-2 2 156,-3 12 14,2 0 0,0 1 0,1-1 0,0 1 0,3 33 0,-1-51 12,0 0 0,1-1 1,-1 1-1,0 0 0,1 0 0,-1-1 0,1 1 0,0 0 1,-1-1-1,1 1 0,0 0 0,0-1 0,0 1 0,0-1 0,0 0 1,1 1-1,-1-1 0,0 0 0,1 0 0,-1 0 0,0 1 1,1-2-1,2 2 0,-2-1 1,1 0 1,-1-1-1,1 0 1,0 1-1,-1-1 1,1 0-1,0 0 0,-1-1 1,1 1-1,0-1 1,-1 1-1,1-1 1,4-2-1,5-2 1,0-1 0,-1 0-1,0-1 1,0 0 0,13-12 0,22-27-92,-34 32-60,2 1 0,27-22 0,-40 34 134,-1 1 0,1-1 0,0 1 0,0-1 0,-1 1 0,1-1 0,0 1 0,0-1 0,-1 1 0,1 0 1,0-1-1,0 1 0,0 0 0,-1 0 0,1 0 0,0 0 0,0 0 0,0 0 0,0 0 0,0 0 0,0 0 0,-1 0 1,1 0-1,0 0 0,0 1 0,0-1 0,-1 0 0,1 1 0,0-1 0,0 0 0,0 1 0,-1-1 0,1 1 0,0-1 0,-1 1 1,1 0-1,-1-1 0,1 1 0,-1 0 0,1-1 0,0 2 0,2 4-28,-1 0-1,1-1 1,-2 1-1,1 0 1,1 7 0,1 4 2,-2-9 48,1 0 1,0 0 0,0-1 0,1 1 0,0-1-1,0 0 1,1 0 0,8 9 0,-11-14-3,0 0 1,0 0-1,1 0 1,-1-1-1,1 1 1,-1-1 0,1 0-1,-1 0 1,1 0-1,0 0 1,0 0-1,-1 0 1,1-1-1,0 1 1,0-1-1,0 0 1,0 0-1,-1 0 1,1 0-1,0-1 1,0 1 0,0-1-1,-1 1 1,1-1-1,0 0 1,0 0-1,-1-1 1,5-2-1,8-5 26,0 0 1,-1-2-1,0 0 0,-1 0 0,0-1 1,21-27-1,-17 20-15,38-34 0,-54 52-21,-1 1 1,0-1-1,1 1 1,-1-1-1,1 1 0,-1 0 1,1-1-1,-1 1 1,1 0-1,-1-1 1,1 1-1,-1 0 0,1 0 1,-1 0-1,1-1 1,-1 1-1,1 0 0,0 0 1,-1 0-1,1 0 1,-1 0-1,1 0 0,0 0 1,-1 0-1,1 0 1,-1 0-1,2 1 1,-2 0 0,1-1-1,-1 1 1,1 0 0,-1-1 0,0 1 0,1 0 0,-1 0 0,0-1 0,0 1 0,1 0 0,-1 0 0,0 0 0,0-1 0,0 1 0,0 0 0,0 1 0,-6 38 27,6-38-24,-4 16 30,0-5 13,1 0 0,0 0 0,1 1 0,1-1 0,0 1 0,1-1 1,2 23-1,-2-34-39,0-1 1,1 0 0,-1 0 0,0 1-1,1-1 1,-1 0 0,1 0 0,0 0-1,-1 1 1,1-1 0,0 0 0,0 0-1,0 0 1,0 0 0,0-1-1,0 1 1,0 0 0,0 0 0,0 0-1,0-1 1,0 1 0,0-1 0,0 1-1,1-1 1,-1 1 0,0-1-1,0 0 1,1 1 0,-1-1 0,0 0-1,1 0 1,-1 0 0,0 0 0,1 0-1,-1 0 1,0 0 0,0-1 0,1 1-1,-1 0 1,0-1 0,0 1-1,1-1 1,1-1 0,6-2 2,1-1 0,-1 0 0,-1 0 0,11-9 0,-15 12-21,27-24-109,20-14-123,-46 37 196,0 0 1,0 0-1,0 1 0,1-1 0,-1 1 1,1 0-1,-1 1 0,10-2 1,-14 2 36,1 1 1,-1 0 0,1 0 0,-1 0 0,1 1-1,-1-1 1,1 0 0,-1 0 0,1 1 0,-1-1-1,1 1 1,-1-1 0,1 1 0,-1 0 0,0 0-1,1-1 1,-1 1 0,0 0 0,0 0 0,2 1-1,15 27-404,-16-25 313,0 0 0,0 0 1,1 0-1,-1 0 0,5 4 0,-6-7 70,0 0 0,0-1 0,0 1-1,0 0 1,0-1 0,0 1-1,1 0 1,-1-1 0,0 1 0,0-1-1,0 0 1,1 0 0,-1 1-1,0-1 1,0 0 0,1 0 0,-1 0-1,0 0 1,0 0 0,1 0-1,-1 0 1,0-1 0,2 0 0,14-7-247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46 16235,'1'-1'215,"1"0"0,-1-1-1,0 1 1,0-1-1,0 0 1,0 1-1,0-1 1,0 0-1,0 0 1,-1 1-1,1-1 1,0 0 0,-1 0-1,0 0 1,1-3-1,-1 5-134,0-1 0,-1 0 0,1 0 0,0 1-1,0-1 1,-1 0 0,1 0 0,0 1 0,-1-1 0,1 0 0,-1 1-1,1-1 1,-1 1 0,1-1 0,-1 0 0,1 1 0,-1-1 0,0 1-1,1 0 1,-1-1 0,0 1 0,1-1 0,-1 1 0,0 0 0,1-1-1,-1 1 1,0 0 0,0 0 0,0 0 0,1 0 0,-1 0 0,0 0-1,0 0 1,1 0 0,-1 0 0,0 0 0,0 0 0,0 0 0,1 0-1,-2 1 1,-3 0 67,-1 1-1,1-1 0,0 1 0,1 0 1,-1 1-1,0-1 0,1 1 1,-1 0-1,1 0 0,0 0 0,0 0 1,0 1-1,0 0 0,-5 7 0,4-5-132,0 0 0,0 1 0,1-1 0,1 1 0,-1 0-1,1 0 1,0 0 0,0 1 0,-2 10 0,5-16-19,-1 0 0,1 0 0,0-1 0,0 1 0,0 0 1,0-1-1,0 1 0,0 0 0,0 0 0,0-1 0,1 1 0,-1 0 1,1-1-1,-1 1 0,1 0 0,0-1 0,-1 1 0,1-1 0,0 1 1,0-1-1,0 0 0,0 1 0,1-1 0,-1 0 0,0 0 0,0 0 1,1 1-1,-1-1 0,1-1 0,-1 1 0,1 0 0,-1 0 0,1 0 1,-1-1-1,1 1 0,0-1 0,-1 0 0,1 1 0,0-1 1,0 0-1,3 0 0,3 0-55,0 0 0,1 0 0,-1-1 0,1 0 1,-1-1-1,0 0 0,10-4 0,3-3-198,-1-1 1,0 0-1,-1-2 0,0-1 1,26-21-1,21-15-1153,-66 49 1392,1-1 0,0 1 0,-1-1 0,1 1 0,0 0-1,-1-1 1,1 1 0,0 0 0,-1-1 0,1 1 0,0 0-1,0 0 1,-1 0 0,1 0 0,0 0 0,0 0 0,-1 0 0,1 0-1,0 0 1,0 0 0,-1 0 0,1 0 0,0 1 0,0-1-1,-1 0 1,1 0 0,0 1 0,-1-1 0,1 0 0,0 1 0,-1-1-1,1 1 1,-1-1 0,1 1 0,-1-1 0,1 1 0,-1 0-1,1-1 1,-1 1 0,1 0 0,-1-1 0,0 1 0,1 0 0,-1-1-1,0 1 1,0 0 0,0-1 0,1 1 0,-1 0 0,0 1-1,2 8 38,0 0 0,0 0 0,0 13 0,0-1 87,-1-18-58,0 0-1,0 0 1,0 1-1,0-1 1,1-1-1,0 1 1,0 0-1,0 0 1,0-1-1,0 1 1,6 6-1,-6-9-26,-1 0 0,1 0 0,0 0 0,0 0 0,-1 0 0,1 0 0,0 0 0,0 0 0,0-1 0,0 1-1,0-1 1,0 0 0,0 1 0,0-1 0,0 0 0,0 0 0,0 0 0,0 0 0,0-1 0,0 1 0,0-1 0,0 1 0,0-1 0,0 1 0,0-1-1,0 0 1,2-1 0,10-7 28,0 0 0,-1-1 0,0 0 0,-1-1 0,0 0 0,12-16-1,2 1-66,-26 25 15,1 0-1,0 0 1,0 0-1,0 0 1,0 0-1,0 1 1,0-1-1,0 0 1,0 1-1,0-1 1,0 0-1,1 1 0,-1 0 1,0-1-1,2 0 1,-3 2 0,1-1 1,-1 0 0,1 0-1,-1 0 1,0 0-1,1 1 1,-1-1 0,0 0-1,1 0 1,-1 1-1,0-1 1,1 0-1,-1 1 1,0-1 0,1 0-1,-1 1 1,0-1-1,0 0 1,0 1-1,1-1 1,-1 0 0,0 1-1,0-1 1,0 1-1,0-1 1,0 1 0,0-1-1,0 0 1,0 1-1,1 7-35,-1 0 0,-1-1 0,-1 15 0,1-15 34,-3 19-20,-12 142 243,16-146-155,0-1 0,2 1 0,1-1-1,0 1 1,12 38 0,16 16-27,-18-44-108,12 39 0,-22-61 52,-1 0 0,0 0 0,-1 0 0,0 0 0,0 1 0,-1-1 0,0 0 0,-3 14 0,3-21 37,-1 0 0,1-1 0,-1 1 1,0 0-1,0-1 0,0 1 0,0-1 0,0 1 1,-1-1-1,1 1 0,-1-1 0,1 0 1,-1 0-1,0 0 0,0 0 0,0 0 0,0 0 1,0-1-1,-1 1 0,1 0 0,0-1 0,-4 2 1,3-3 12,1 1 0,-1-1 1,1 1-1,-1-1 0,0 0 1,1 0-1,-1 0 0,0 0 1,1-1-1,-1 1 0,1-1 1,-1 1-1,0-1 1,1 0-1,-1 0 0,1 0 1,0-1-1,-1 1 0,1 0 1,0-1-1,0 0 0,0 1 1,-3-5-1,-4-3 67,0-2 0,1 1 1,0-1-1,1 0 0,0-1 0,1 1 1,1-1-1,-8-22 0,4 6 17,2 0 0,-8-56 1,13 69-156,1 0 0,0 1 0,1-1 1,1 0-1,0 1 0,6-29 0,-5 38-19,-1 0 0,1 0 0,0 1 0,0-1 0,1 1-1,-1-1 1,1 1 0,0 0 0,0 0 0,0 0-1,1 0 1,-1 0 0,1 1 0,0 0 0,0 0-1,0 0 1,1 0 0,-1 0 0,1 1 0,-1 0-1,1 0 1,0 0 0,6-1 0,30-5-230,12 0-72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26:57.6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0 16243,'-1'24'575,"-2"-1"-1,0 0 0,-2 0 0,-9 28 1,-2 11 304,5-8-384,2 0 0,2 0 1,3 1-1,4 75 0,0-119-461,1-1 0,0 1 0,1-1 0,0 0 0,1 0-1,0 1 1,0-2 0,1 1 0,10 18 0,-14-28-23,0 1 1,1-1-1,-1 0 1,0 1-1,0-1 1,1 0-1,-1 1 1,0-1-1,1 0 1,-1 1-1,1-1 1,-1 0-1,0 0 1,1 1 0,-1-1-1,1 0 1,-1 0-1,0 0 1,1 0-1,-1 0 1,1 1-1,-1-1 1,1 0-1,-1 0 1,1 0-1,-1 0 1,1 0-1,0-1 1,11-10 229,6-29 69,-14 30-234,48-115 328,64-140-1330,-99 234 388,-17 31 498,0-1 1,1 1-1,-1-1 0,0 1 1,1-1-1,-1 1 0,0-1 1,1 1-1,-1-1 0,1 1 1,-1-1-1,1 1 0,-1 0 1,1-1-1,-1 1 0,1 0 0,-1-1 1,1 1-1,0 0 0,0 0 1,3 7-691,-5 18-214,-5 7-575,-2-1 0,-1 0 1,-19 40-1,13-32-290,-14 52 0,26-78 2191,0 0 0,1 0 0,1 0 0,0 0 0,1 1 0,0-1 0,1 0 0,3 16 0,-3-25-97,0 1 1,0-1-1,0 0 0,1 0 0,-1 0 0,1 0 0,0 0 0,1 0 1,3 5-1,-5-8-269,0 1 1,1-1-1,-1 0 1,0 0-1,0 0 0,1 0 1,-1 0-1,1-1 1,-1 1-1,1 0 1,-1-1-1,1 1 1,-1-1-1,1 1 1,0-1-1,-1 0 1,1 0-1,0 0 0,-1 0 1,1 0-1,0 0 1,-1 0-1,1 0 1,0-1-1,-1 1 1,1 0-1,-1-1 1,3-1-1,3-1-29,-1-1 0,1 0 0,-1 0 0,0-1 0,-1 1 0,11-12 0,12-17-145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18 150 16764,'-8'-5'883,"7"4"-720,1 1-1,-1 0 1,0-1 0,1 1-1,-1-1 1,0 1 0,1-1-1,-1 1 1,1-1 0,-1 1-1,1-1 1,-1 0 0,1 1 0,-1-1-1,0-1 1,1 1-70,1 0-1,-1 0 1,1 1-1,-1-1 1,1 0 0,-1 0-1,1 1 1,0-1-1,-1 0 1,1 1 0,0-1-1,0 1 1,-1-1-1,1 1 1,0-1 0,0 1-1,0-1 1,0 1-1,1-1 1,15-8 208,1 1 1,0 0-1,1 2 0,-1 0 1,39-7-1,-52 12-301,0 1 1,0-1-1,1 1 1,-1 0 0,0 1-1,0-1 1,1 1-1,-1 0 1,0 0-1,0 1 1,0-1-1,0 1 1,0 0-1,-1 1 1,1-1 0,-1 1-1,1 0 1,-1 0-1,0 0 1,0 1-1,0-1 1,-1 1-1,1 0 1,-1 0-1,0 0 1,0 1 0,3 5-1,2 7-8,-6-11 3,1 0-1,0 0 1,0-1 0,1 1 0,4 5 0,-8-10 5,1 0 0,0 0 0,0 0 1,0 0-1,0 0 0,0-1 0,0 1 0,0 0 1,0-1-1,1 1 0,-1-1 0,0 1 0,0-1 0,0 0 1,1 1-1,-1-1 0,0 0 0,0 0 0,1 0 1,-1 0-1,0 0 0,1 0 0,-1 0 0,0 0 1,0 0-1,1-1 0,-1 1 0,0 0 0,0-1 0,0 1 1,2-2-1,5-3 2,-1 1 0,0-1 1,0-1-1,0 1 0,-1-1 1,0 0-1,9-13 0,34-54 97,-21 28 54,-25 43-26,-3 7-84,0-3-15,-1 27 57,-1-14-1,2 1 0,1 19-1,-1-32-75,0 0 0,1 0 0,-1 0 0,1 0 0,0 0 0,0 0 0,0 0 0,0 0 0,0 0 0,1-1 0,-1 1 0,1 0 0,0-1 0,0 1 0,0-1 0,0 0 0,3 3 0,-4-4-37,1 0-1,0-1 1,0 1 0,-1 0-1,1 0 1,0-1 0,0 1-1,0-1 1,0 0 0,-1 0-1,1 1 1,0-1 0,0 0-1,0 0 1,0-1 0,0 1-1,0 0 1,0-1 0,-1 1-1,1-1 1,0 0 0,0 1-1,-1-1 1,1 0 0,3-2-1,0 0-105,0-1-1,-1 0 1,1 0-1,-1 0 1,0 0-1,0-1 0,5-6 1,-2 0-17,-1-1 0,0 0 0,-1-1 0,8-24 0,-1-14-324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15475,'1'0'89,"0"0"0,0 0 0,0 0 0,0 0-1,0 0 1,0 0 0,0 0 0,0 0 0,0 0 0,0 1-1,0-1 1,0 0 0,0 1 0,0-1 0,0 1 0,0-1 0,-1 1-1,1-1 1,0 1 0,0 0 0,-1-1 0,1 1 0,0 0-1,-1 0 1,1-1 0,-1 1 0,1 0 0,-1 0 0,1 0-1,-1 0 1,1 0 0,-1 0 0,0 0 0,1 1 0,0 5 63,0 0 0,0 0 0,-1 0 1,0 9-1,0-1 513,-3 114 1583,3 35-993,0-157-1225,1-1-1,0 1 0,0-1 0,1 1 0,-1-1 0,2 1 0,2 7 1,-4-13-29,0 1 0,-1-1 1,1 0-1,0 0 1,0 0-1,0 1 1,0-1-1,0 0 1,0 0-1,0 0 0,1 0 1,-1 0-1,0-1 1,0 1-1,1 0 1,-1-1-1,0 1 1,1 0-1,-1-1 0,1 0 1,-1 1-1,1-1 1,-1 0-1,1 0 1,-1 0-1,1 0 1,-1 0-1,1 0 1,-1 0-1,0 0 0,1-1 1,-1 1-1,1 0 1,-1-1-1,1 1 1,2-2-1,1-2-4,1 1-1,0 0 0,-1-1 1,1 0-1,-1-1 1,0 1-1,-1-1 0,9-9 1,29-49-26,-26 37 17,-1 1 4,-6 10-23,1 0 1,19-23 0,-28 37 26,-1 1 0,1-1 1,-1 0-1,1 1 0,-1-1 0,1 1 0,0-1 1,-1 1-1,1 0 0,0-1 0,-1 1 0,1-1 1,0 1-1,0 0 0,-1 0 0,1-1 0,0 1 1,1 0-1,-1 0 2,-1 0 0,1 0-1,-1 1 1,1-1 0,-1 0 0,0 0 0,1 1 0,-1-1 0,1 0 0,-1 1-1,0-1 1,1 0 0,-1 1 0,0-1 0,0 1 0,1-1 0,-1 0-1,0 1 1,0-1 0,1 1 0,-1-1 0,0 1 0,4 32-56,-3-29 52,0 117-44,-2-120 54,1 0 0,1 0 0,-1 0-1,0 1 1,0-1 0,0 0 0,1 0-1,-1 0 1,0 0 0,1 0-1,-1 0 1,1 1 0,0-1 0,-1 0-1,1 0 1,0-1 0,0 2 0,0-1-7,0-1 0,-1 0 0,1 1 0,0-1 0,-1 0 0,1 0 0,0 1 0,-1-1 0,1 0 0,0 0 0,0 0 1,-1 0-1,1 0 0,0 0 0,0 0 0,-1 0 0,1 0 0,0-1 0,-1 1 0,2-1 0,4-1-78,0-1 0,0-1 0,0 1-1,-1-1 1,6-5 0,3-2-297,-2 4-316,1 0 0,-1 1-1,1 1 1,0 0-1,0 0 1,1 1 0,-1 1-1,1 0 1,19-1-1,-14 2-365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35 13555,'-1'-2'150,"1"0"1,-1 0-1,1 1 1,-1-1-1,0 0 1,1 0-1,-1 1 1,0-1-1,0 0 1,0 1-1,0-1 1,-1 1-1,1 0 1,0-1-1,-1 1 1,1 0-1,-1 0 1,1 0-1,-1 0 1,-2-2-1,2 3-36,1-1 0,-1 1-1,0 0 1,1 0 0,-1 0 0,0 0-1,1 0 1,-1 0 0,1 0-1,-1 1 1,0-1 0,1 0 0,-1 1-1,1 0 1,-1-1 0,1 1 0,-1 0-1,1-1 1,0 1 0,-1 0 0,1 0-1,0 0 1,0 1 0,-1-1-1,0 2 1,-3 4 23,0 0 0,0 0 1,0 1-1,1 0 0,1-1 0,-1 2 0,1-1 0,1 0 0,0 1 1,0-1-1,0 1 0,1-1 0,0 1 0,1 0 0,0 0 0,0-1 1,2 10-1,-1-16-128,-1 0 1,0 1-1,1-1 0,0 0 1,0 0-1,-1 0 1,1 0-1,0 0 0,1 0 1,-1 0-1,0 0 1,1 0-1,-1 0 0,1 0 1,-1-1-1,1 1 1,0-1-1,-1 1 0,1-1 1,0 0-1,0 0 1,0 0-1,0 0 1,1 0-1,-1 0 0,0 0 1,0-1-1,0 1 1,1-1-1,-1 1 0,0-1 1,1 0-1,-1 0 1,0 0-1,0 0 0,4-1 1,6-1 18,0 0 0,0-1 0,-1-1 1,1 1-1,17-10 0,-4 1-3,-16 7-20,0 0 1,0 1-1,0 0 1,1 0 0,0 1-1,-1 1 1,1-1-1,12 0 1,-21 3-6,1 0-1,0 0 1,-1 0 0,1 1 0,-1-1-1,1 0 1,0 1 0,-1-1 0,1 1 0,-1 0-1,0-1 1,1 1 0,-1 0 0,1 0-1,-1 0 1,0 0 0,0 0 0,0 0-1,1 0 1,-1 0 0,1 3 0,1 1-3,0 0 1,-1 0 0,0 0-1,3 11 1,7 14 38,-11-29-33,-1-1 1,0 0-1,0 1 1,1-1 0,-1 1-1,0-1 1,1 1 0,-1-1-1,1 0 1,-1 1 0,1-1-1,-1 0 1,0 0 0,1 1-1,-1-1 1,1 0 0,-1 0-1,1 1 1,-1-1 0,1 0-1,0 0 1,-1 0 0,1 0-1,-1 0 1,1 0 0,-1 0-1,2 0 1,15-9 66,15-26 10,-27 29-64,69-74-163,-66 71-1163,1 0 0,0 1 0,19-14 0,-38 22 958,0-2 11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18020,'-29'96'2339,"0"4"-1208,18-49-364,-5 59 0,14-91-667,2 1 1,0-1-1,1 1 1,0-1 0,2 0-1,7 26 1,4-6-88,-13-37-22,0 1-1,0-1 1,0 0 0,1 0 0,-1 0 0,1 0-1,-1 0 1,1 0 0,-1-1 0,1 1-1,0 0 1,0-1 0,0 0 0,3 3-1,-4-4 5,-1 0-1,1 0 0,0 0 0,-1 0 1,1 0-1,-1 0 0,1 0 0,-1 0 1,1 0-1,-1 0 0,1-1 0,-1 1 1,1 0-1,-1 0 0,1 0 0,-1-1 0,0 1 1,1 0-1,-1 0 0,1-1 0,-1 1 1,0 0-1,1-1 0,-1 1 0,0-1 1,1 1-1,-1 0 0,0-1 0,1 1 1,-1-1-1,0 1 0,0-1 0,0 1 1,1-1-1,-1 1 0,0-1 0,0 1 1,0-1-1,0 1 0,0-2 0,2-25-159,-2 24 149,0-21-88,-6-39 1,-1-14 70,7 76 35,0 0 1,0 0-1,0 0 1,0 0-1,1 1 0,-1-1 1,0 0-1,1 0 1,-1 1-1,0-1 0,1 0 1,-1 0-1,1 1 1,-1-1-1,1 0 0,-1 1 1,1-1-1,0 1 1,-1-1-1,1 1 1,0-1-1,-1 1 0,1-1 1,0 1-1,-1 0 1,1-1-1,0 1 0,0 0 1,0 0-1,-1-1 1,2 1-1,34-3 24,-11 2-48,-12-3-1,0 0 0,0-1 0,0 0 0,-1-1 0,0 0 0,0-1 0,0 0 0,-1-1 0,0-1 0,-1 1 0,0-2 0,10-10 0,-12 11 43,0 0 0,-1 0 1,0-1-1,-1 1 0,0-1 0,-1-1 0,0 1 1,0-1-1,-1 0 0,-1 0 0,0 0 1,0-1-1,-1 1 0,1-18 0,-3 26 1,0 1 0,0-1 0,0 0-1,-1 1 1,1-1 0,-1 0 0,1 1 0,-1-1-1,0 0 1,0 1 0,-1 0 0,1-1-1,0 1 1,-1 0 0,1-1 0,-1 1 0,0 0-1,-2-3 1,2 4-6,0 0 0,1 0 0,-1 0 0,0 0 0,0 1 0,0-1 0,0 0-1,0 1 1,0-1 0,0 1 0,0 0 0,0 0 0,0 0 0,0 0 0,0 0 0,0 0 0,0 0 0,0 0 0,0 1 0,0-1-1,1 1 1,-1 0 0,0 0 0,0-1 0,-2 3 0,-4 1 1,1 1-1,0 1 1,1-1 0,-1 1 0,1 0-1,0 0 1,0 1 0,1 0-1,0 0 1,-8 15 0,7-11-4,1 0 0,0 0 0,0 1 0,1 0 0,1 0 0,0 0 0,-2 13 0,5-19-15,-1-1 0,1 1 0,0-1 0,1 1 0,-1-1-1,1 1 1,0-1 0,0 1 0,4 7 0,-4-10 0,0-1 1,0 0-1,0 0 0,1 0 1,-1-1-1,0 1 0,1 0 1,0 0-1,-1-1 1,1 1-1,0-1 0,0 1 1,0-1-1,0 0 0,0 0 1,0 0-1,0 0 1,0 0-1,0 0 0,0-1 1,1 1-1,-1-1 0,0 1 1,5-1-1,7 0-41,1-1-1,-1 0 0,0-2 1,17-4-1,-18 4-20,0 0 0,0 1 0,0 1 0,24-1 0,-34 2 53,0 1-1,-1-1 1,1 1-1,0-1 1,0 1 0,-1 0-1,1 0 1,0 0-1,-1 0 1,1 1 0,-1-1-1,0 1 1,1-1 0,-1 1-1,0 0 1,0 0-1,2 2 1,-1 0 12,-1 0 1,1-1 0,-1 1-1,0 0 1,-1 0-1,1 0 1,0 1-1,-1-1 1,0 0-1,0 5 1,1 4-115,-2-1 0,1 1 0,-2-1 0,0 1 0,0-1 0,-5 21 0,5-30-23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 13723,'6'-15'2978,"-5"23"-565,-5 33 1,4-35-2415,-11 75 1223,-6 67-478,16-121-666,0 0-1,2 0 1,6 38 0,-7-63-70,1 0 0,-1 1 0,1-1 0,-1 0 0,1 1-1,0-1 1,0 0 0,0 0 0,0 1 0,1-1 0,-1 0 0,0-1 0,1 1 0,0 0 0,-1 0 0,1 0 0,0-1 0,0 1 0,0-1 0,0 0 0,3 2 0,-2-1-9,1-2-1,-1 1 1,0 0 0,0-1 0,1 1 0,-1-1-1,0 0 1,1 0 0,-1 0 0,0-1 0,0 1 0,1-1-1,-1 0 1,0 0 0,5-2 0,6-3-85,0-2 0,0 0 1,-1 0-1,0-2 1,0 1-1,16-18 0,31-22-669,-60 49 745,0 0 1,0 0 0,0 0-1,1-1 1,-1 1-1,0 0 1,0 0-1,0 0 1,1 0 0,-1 0-1,0 0 1,0 0-1,1 0 1,-1-1-1,0 1 1,0 0 0,1 0-1,-1 0 1,0 0-1,0 0 1,1 0 0,-1 0-1,0 1 1,0-1-1,1 0 1,-1 0-1,0 0 1,0 0 0,0 0-1,1 0 1,-1 0-1,0 0 1,0 1-1,1-1 1,-1 0 0,0 0-1,0 1 1,4 11-130,-4 22 155,0-30-15,-1 6 32,1 0 0,0-1 1,1 1-1,0-1 1,0 1-1,1-1 0,4 14 1,-5-20-23,0-1-1,0 0 1,1 1 0,-1-1 0,0 0 0,1 0 0,-1 0 0,1 0 0,0 0-1,0 0 1,0 0 0,0-1 0,0 1 0,0-1 0,0 1 0,0-1-1,1 0 1,-1 0 0,0 0 0,1 0 0,-1 0 0,1-1 0,-1 1-1,1-1 1,-1 1 0,1-1 0,-1 0 0,1 0 0,0 0 0,-1 0-1,1-1 1,3 0 0,3-1-4,-1 0 1,1-1-1,-1 0 0,0 0 0,0-1 0,0 0 0,8-5 1,48-40-149,-45 33-116,29-19 0,-46 34 233,-1 0 0,0 1 0,0-1 1,0 0-1,1 0 0,-1 1 0,0-1 1,1 1-1,-1-1 0,0 1 0,1 0 0,-1-1 1,0 1-1,1 0 0,-1 0 0,1 0 1,-1 0-1,1 0 0,-1 0 0,0 0 1,4 1-1,-4 1 4,0-1 1,0 0 0,0 0 0,0 1-1,0-1 1,0 0 0,0 1-1,-1-1 1,1 1 0,0 0-1,-1-1 1,1 1 0,-1-1-1,0 1 1,1 0 0,-1-1-1,0 1 1,0 0 0,0 1-1,3 156 438,-4-105 146,2 1 1,12 77-1,2-64-271,27 71 0,0-1-396,-38-123 109,-1 0 1,-1 0-1,0 1 1,0-1-1,-2 0 0,-1 20 1,0-31 22,1 1 0,-1 0 0,0-1 1,-1 1-1,1-1 0,-1 1 0,0-1 1,0 0-1,0 1 0,-5 5 0,5-8 10,-1 1-1,1-1 0,0 0 1,-1 0-1,0 0 1,1 0-1,-1 0 0,0-1 1,0 1-1,0-1 1,0 0-1,0 0 0,-1 0 1,1 0-1,0 0 1,-6 0-1,4-1 16,-1 0 0,1-1 0,0 1 0,-1-1 0,1 0 0,0-1 0,0 1 0,0-1 0,0 0 0,0 0-1,0 0 1,0-1 0,1 0 0,-1 0 0,1 0 0,0-1 0,-6-5 0,-1-3 50,0 0 0,1 0-1,0-1 1,-13-24 0,8 10-92,2-1 0,2 0 0,0-1 0,2-1 0,1 1 0,1-1 0,2-1 1,1 1-1,1-1 0,2 1 0,3-45 0,-1 64-75,1 0-1,0 0 1,1 0-1,0 1 1,1-1-1,0 1 1,0 0 0,1 0-1,8-13 1,-7 15 35,0 1 1,0 0 0,0 0-1,1 1 1,0 0-1,1 0 1,-1 0 0,1 1-1,0 0 1,0 1-1,14-6 1,22-5-93,10 0-59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41 316 13459,'-1'0'50,"-4"1"80,0-1 0,1 1 0,-1 1 0,1-1 0,0 0 0,-7 4 0,9-1-28,8-2-14,16-2 17,-21 0-101,50-4 51,0-3-1,61-15 1,-47 9-32,527-92 222,10 52-97,140 10 237,-566 20-244,361-34 238,-433 52-332,1 4 0,-1 5 0,120 21 0,-18 15-7,-90-15 119,134 11 1,-250-36-144,10 1 224,0-1 1,-1 0-1,1 0 1,12-2-1,-20 1-221,0 1-1,-1 0 1,1 0-1,-1-1 1,1 1-1,0-1 1,-1 0-1,1 1 1,-1-1-1,0 0 1,1 0-1,-1 0 1,1 0-1,-1 0 1,0 0-1,0 0 1,0 0-1,0 0 1,0-1-1,0 1 1,0-1-1,0 1 1,0 0-1,-1-1 1,1 1-1,0-1 1,-1 0-1,1 1 1,-1-1-1,0 1 1,0-1-1,1 0 1,-1-2-1,-1-2 46,0 1-1,-1-1 1,1 1 0,-1 0-1,-2-6 1,4 11-63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 15971,'-6'-2'1801,"2"1"-1233,-2 21-264,0 16 1096,4 17-672,-1 7-191,3 13-337,0 5-72,4-4-264,2-5-200,1-15-329,-1-5-87,-2-22-96,-4-9 544,-9-18-224,-2-11-248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14603,'11'-11'258,"1"1"-1,0 1 1,0 0 0,1 1-1,0 0 1,1 1-1,-1 1 1,1 0 0,1 0-1,-1 2 1,1 0 0,20-3-1,-6 3 13,-1 1 1,1 1-1,0 2 0,0 0 0,46 8 1,-67-6-232,1 0 1,0 0 0,-1 0 0,0 1-1,1 1 1,9 4 0,-16-7-28,-1 0-1,1 0 1,-1 0 0,1 0-1,-1 0 1,0 0-1,1 0 1,-1 0 0,0 1-1,0-1 1,0 0 0,0 1-1,0-1 1,0 1-1,0-1 1,0 1 0,0-1-1,-1 1 1,1 0 0,-1-1-1,1 1 1,-1 0 0,0-1-1,0 1 1,0 0-1,1 0 1,-2-1 0,1 1-1,0 0 1,0 0 0,-1-1-1,1 1 1,0 0-1,-1-1 1,0 1 0,1-1-1,-1 1 1,-2 2 0,-4 7 116,-2-1 1,1-1-1,-1 1 1,-1-1-1,1-1 1,-1 0-1,-15 9 1,-4 5 135,-27 20 139,-4 3-172,-91 88-1,136-115-867,15-15 358,12-9 76,15-9-168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16644,'0'5'182,"-1"0"1,1 0-1,0 0 1,1 1 0,-1-1-1,1 0 1,0 0 0,0 0-1,0 0 1,1 0-1,0 0 1,0 0 0,0-1-1,1 1 1,-1-1-1,7 8 1,-7-9-113,1-1 0,-1 1 1,1-1-1,0 0 0,0 1 0,0-2 0,0 1 0,0 0 1,1 0-1,-1-1 0,1 0 0,-1 0 0,0 0 0,1 0 0,0 0 1,-1-1-1,1 1 0,0-1 0,-1 0 0,1 0 0,-1-1 0,1 1 1,0-1-1,5-1 0,2-2 4,0 0 1,-1-1-1,0 0 0,0-1 1,0 0-1,0 0 1,-1-1-1,0 0 0,-1-1 1,16-17-1,-15 15-22,0-1 0,0-1 0,-2 0 0,1 0 0,-1 0 0,-1-1 0,0 0 0,5-20 0,-10 28-31,0 0 1,0 1 0,0-1 0,-1 0 0,0 0-1,0 0 1,0 1 0,-1-1 0,0 0 0,-2-9-1,2 13-12,1-1-1,-1 0 0,0 1 0,1-1 0,-1 1 0,0-1 1,0 1-1,0-1 0,0 1 0,-1 0 0,1-1 0,0 1 1,-1 0-1,1 0 0,0 0 0,-1 0 0,1 0 0,-1 0 1,1 1-1,-1-1 0,0 0 0,1 1 0,-1-1 0,0 1 1,0 0-1,1-1 0,-1 1 0,0 0 0,0 0 0,1 0 1,-1 0-1,-2 1 0,0 0 3,-1 1 0,1-1-1,-1 1 1,1 0 0,-1 0 0,1 0 0,0 1 0,0-1-1,0 1 1,0 0 0,1 0 0,-1 1 0,1-1-1,-1 1 1,-4 7 0,-1 2-4,1 1 0,0-1 0,-11 27 0,10-16-14,1 1 0,1 0-1,1 0 1,1 1 0,1-1-1,2 1 1,0 0 0,2 0-1,3 34 1,-3-58-10,1 0 1,-1 0-1,0 0 1,1 0-1,-1 0 1,1 0-1,-1 0 1,1-1-1,0 1 1,0 0-1,0 0 1,0-1-1,0 1 0,0 0 1,0-1-1,1 1 1,-1-1-1,1 0 1,-1 1-1,1-1 1,-1 0-1,1 0 1,3 2-1,-3-3-55,0 0-1,0 0 1,0 1-1,0-1 1,1 0 0,-1-1-1,0 1 1,0 0-1,0-1 1,0 1-1,1-1 1,-1 0 0,0 1-1,0-1 1,0 0-1,0 0 1,-1-1 0,1 1-1,0 0 1,3-3-1,6-7-209,0-1-1,0 0 0,-1 0 1,-1-1-1,0 0 0,8-16 1,-15 26 217,24-40-643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3T08:55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10842,'4'-16'873,"4"0"-1330,-2 2 425,0 1 697,5 3-649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92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507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712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661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.xml"/><Relationship Id="rId299" Type="http://schemas.openxmlformats.org/officeDocument/2006/relationships/customXml" Target="../ink/ink147.xml"/><Relationship Id="rId21" Type="http://schemas.openxmlformats.org/officeDocument/2006/relationships/customXml" Target="../ink/ink8.xml"/><Relationship Id="rId63" Type="http://schemas.openxmlformats.org/officeDocument/2006/relationships/customXml" Target="../ink/ink29.xml"/><Relationship Id="rId159" Type="http://schemas.openxmlformats.org/officeDocument/2006/relationships/customXml" Target="../ink/ink77.xml"/><Relationship Id="rId324" Type="http://schemas.openxmlformats.org/officeDocument/2006/relationships/image" Target="../media/image160.png"/><Relationship Id="rId170" Type="http://schemas.openxmlformats.org/officeDocument/2006/relationships/image" Target="../media/image83.png"/><Relationship Id="rId226" Type="http://schemas.openxmlformats.org/officeDocument/2006/relationships/image" Target="../media/image111.png"/><Relationship Id="rId268" Type="http://schemas.openxmlformats.org/officeDocument/2006/relationships/image" Target="../media/image132.png"/><Relationship Id="rId32" Type="http://schemas.openxmlformats.org/officeDocument/2006/relationships/image" Target="../media/image14.png"/><Relationship Id="rId74" Type="http://schemas.openxmlformats.org/officeDocument/2006/relationships/image" Target="../media/image35.png"/><Relationship Id="rId128" Type="http://schemas.openxmlformats.org/officeDocument/2006/relationships/image" Target="../media/image62.png"/><Relationship Id="rId335" Type="http://schemas.openxmlformats.org/officeDocument/2006/relationships/customXml" Target="../ink/ink165.xml"/><Relationship Id="rId5" Type="http://schemas.openxmlformats.org/officeDocument/2006/relationships/hyperlink" Target="https://en.excel-translator.de/translator/" TargetMode="External"/><Relationship Id="rId181" Type="http://schemas.openxmlformats.org/officeDocument/2006/relationships/customXml" Target="../ink/ink88.xml"/><Relationship Id="rId237" Type="http://schemas.openxmlformats.org/officeDocument/2006/relationships/customXml" Target="../ink/ink116.xml"/><Relationship Id="rId279" Type="http://schemas.openxmlformats.org/officeDocument/2006/relationships/customXml" Target="../ink/ink137.xml"/><Relationship Id="rId43" Type="http://schemas.openxmlformats.org/officeDocument/2006/relationships/customXml" Target="../ink/ink19.xml"/><Relationship Id="rId139" Type="http://schemas.openxmlformats.org/officeDocument/2006/relationships/customXml" Target="../ink/ink67.xml"/><Relationship Id="rId290" Type="http://schemas.openxmlformats.org/officeDocument/2006/relationships/image" Target="../media/image143.png"/><Relationship Id="rId304" Type="http://schemas.openxmlformats.org/officeDocument/2006/relationships/image" Target="../media/image150.png"/><Relationship Id="rId346" Type="http://schemas.openxmlformats.org/officeDocument/2006/relationships/image" Target="../media/image171.png"/><Relationship Id="rId85" Type="http://schemas.openxmlformats.org/officeDocument/2006/relationships/customXml" Target="../ink/ink40.xml"/><Relationship Id="rId150" Type="http://schemas.openxmlformats.org/officeDocument/2006/relationships/image" Target="../media/image73.png"/><Relationship Id="rId192" Type="http://schemas.openxmlformats.org/officeDocument/2006/relationships/image" Target="../media/image94.png"/><Relationship Id="rId206" Type="http://schemas.openxmlformats.org/officeDocument/2006/relationships/image" Target="../media/image101.png"/><Relationship Id="rId248" Type="http://schemas.openxmlformats.org/officeDocument/2006/relationships/image" Target="../media/image122.png"/><Relationship Id="rId12" Type="http://schemas.openxmlformats.org/officeDocument/2006/relationships/image" Target="../media/image4.png"/><Relationship Id="rId108" Type="http://schemas.openxmlformats.org/officeDocument/2006/relationships/image" Target="../media/image52.png"/><Relationship Id="rId315" Type="http://schemas.openxmlformats.org/officeDocument/2006/relationships/customXml" Target="../ink/ink155.xml"/><Relationship Id="rId54" Type="http://schemas.openxmlformats.org/officeDocument/2006/relationships/image" Target="../media/image25.png"/><Relationship Id="rId96" Type="http://schemas.openxmlformats.org/officeDocument/2006/relationships/image" Target="../media/image46.png"/><Relationship Id="rId161" Type="http://schemas.openxmlformats.org/officeDocument/2006/relationships/customXml" Target="../ink/ink78.xml"/><Relationship Id="rId217" Type="http://schemas.openxmlformats.org/officeDocument/2006/relationships/customXml" Target="../ink/ink106.xml"/><Relationship Id="rId259" Type="http://schemas.openxmlformats.org/officeDocument/2006/relationships/customXml" Target="../ink/ink127.xml"/><Relationship Id="rId23" Type="http://schemas.openxmlformats.org/officeDocument/2006/relationships/customXml" Target="../ink/ink9.xml"/><Relationship Id="rId119" Type="http://schemas.openxmlformats.org/officeDocument/2006/relationships/customXml" Target="../ink/ink57.xml"/><Relationship Id="rId270" Type="http://schemas.openxmlformats.org/officeDocument/2006/relationships/image" Target="../media/image133.png"/><Relationship Id="rId326" Type="http://schemas.openxmlformats.org/officeDocument/2006/relationships/image" Target="../media/image161.png"/><Relationship Id="rId65" Type="http://schemas.openxmlformats.org/officeDocument/2006/relationships/customXml" Target="../ink/ink30.xml"/><Relationship Id="rId130" Type="http://schemas.openxmlformats.org/officeDocument/2006/relationships/image" Target="../media/image63.png"/><Relationship Id="rId172" Type="http://schemas.openxmlformats.org/officeDocument/2006/relationships/image" Target="../media/image84.png"/><Relationship Id="rId228" Type="http://schemas.openxmlformats.org/officeDocument/2006/relationships/image" Target="../media/image112.png"/><Relationship Id="rId281" Type="http://schemas.openxmlformats.org/officeDocument/2006/relationships/customXml" Target="../ink/ink138.xml"/><Relationship Id="rId337" Type="http://schemas.openxmlformats.org/officeDocument/2006/relationships/customXml" Target="../ink/ink166.xml"/><Relationship Id="rId34" Type="http://schemas.openxmlformats.org/officeDocument/2006/relationships/image" Target="../media/image15.png"/><Relationship Id="rId76" Type="http://schemas.openxmlformats.org/officeDocument/2006/relationships/image" Target="../media/image36.png"/><Relationship Id="rId141" Type="http://schemas.openxmlformats.org/officeDocument/2006/relationships/customXml" Target="../ink/ink68.xml"/><Relationship Id="rId7" Type="http://schemas.openxmlformats.org/officeDocument/2006/relationships/customXml" Target="../ink/ink1.xml"/><Relationship Id="rId183" Type="http://schemas.openxmlformats.org/officeDocument/2006/relationships/customXml" Target="../ink/ink89.xml"/><Relationship Id="rId239" Type="http://schemas.openxmlformats.org/officeDocument/2006/relationships/customXml" Target="../ink/ink117.xml"/><Relationship Id="rId250" Type="http://schemas.openxmlformats.org/officeDocument/2006/relationships/image" Target="../media/image123.png"/><Relationship Id="rId292" Type="http://schemas.openxmlformats.org/officeDocument/2006/relationships/image" Target="../media/image144.png"/><Relationship Id="rId306" Type="http://schemas.openxmlformats.org/officeDocument/2006/relationships/image" Target="../media/image151.png"/><Relationship Id="rId45" Type="http://schemas.openxmlformats.org/officeDocument/2006/relationships/customXml" Target="../ink/ink20.xml"/><Relationship Id="rId87" Type="http://schemas.openxmlformats.org/officeDocument/2006/relationships/customXml" Target="../ink/ink41.xml"/><Relationship Id="rId110" Type="http://schemas.openxmlformats.org/officeDocument/2006/relationships/image" Target="../media/image53.png"/><Relationship Id="rId152" Type="http://schemas.openxmlformats.org/officeDocument/2006/relationships/image" Target="../media/image74.png"/><Relationship Id="rId194" Type="http://schemas.openxmlformats.org/officeDocument/2006/relationships/image" Target="../media/image95.png"/><Relationship Id="rId208" Type="http://schemas.openxmlformats.org/officeDocument/2006/relationships/image" Target="../media/image102.png"/><Relationship Id="rId261" Type="http://schemas.openxmlformats.org/officeDocument/2006/relationships/customXml" Target="../ink/ink128.xml"/><Relationship Id="rId14" Type="http://schemas.openxmlformats.org/officeDocument/2006/relationships/image" Target="../media/image5.png"/><Relationship Id="rId35" Type="http://schemas.openxmlformats.org/officeDocument/2006/relationships/customXml" Target="../ink/ink15.xml"/><Relationship Id="rId56" Type="http://schemas.openxmlformats.org/officeDocument/2006/relationships/image" Target="../media/image26.png"/><Relationship Id="rId77" Type="http://schemas.openxmlformats.org/officeDocument/2006/relationships/customXml" Target="../ink/ink36.xml"/><Relationship Id="rId100" Type="http://schemas.openxmlformats.org/officeDocument/2006/relationships/image" Target="../media/image48.png"/><Relationship Id="rId282" Type="http://schemas.openxmlformats.org/officeDocument/2006/relationships/image" Target="../media/image139.png"/><Relationship Id="rId317" Type="http://schemas.openxmlformats.org/officeDocument/2006/relationships/customXml" Target="../ink/ink156.xml"/><Relationship Id="rId338" Type="http://schemas.openxmlformats.org/officeDocument/2006/relationships/image" Target="../media/image167.png"/><Relationship Id="rId8" Type="http://schemas.openxmlformats.org/officeDocument/2006/relationships/image" Target="../media/image2.png"/><Relationship Id="rId98" Type="http://schemas.openxmlformats.org/officeDocument/2006/relationships/image" Target="../media/image47.png"/><Relationship Id="rId121" Type="http://schemas.openxmlformats.org/officeDocument/2006/relationships/customXml" Target="../ink/ink58.xml"/><Relationship Id="rId142" Type="http://schemas.openxmlformats.org/officeDocument/2006/relationships/image" Target="../media/image69.png"/><Relationship Id="rId163" Type="http://schemas.openxmlformats.org/officeDocument/2006/relationships/customXml" Target="../ink/ink79.xml"/><Relationship Id="rId184" Type="http://schemas.openxmlformats.org/officeDocument/2006/relationships/image" Target="../media/image90.png"/><Relationship Id="rId219" Type="http://schemas.openxmlformats.org/officeDocument/2006/relationships/customXml" Target="../ink/ink107.xml"/><Relationship Id="rId230" Type="http://schemas.openxmlformats.org/officeDocument/2006/relationships/image" Target="../media/image113.png"/><Relationship Id="rId251" Type="http://schemas.openxmlformats.org/officeDocument/2006/relationships/customXml" Target="../ink/ink123.xml"/><Relationship Id="rId25" Type="http://schemas.openxmlformats.org/officeDocument/2006/relationships/customXml" Target="../ink/ink10.xml"/><Relationship Id="rId46" Type="http://schemas.openxmlformats.org/officeDocument/2006/relationships/image" Target="../media/image21.png"/><Relationship Id="rId67" Type="http://schemas.openxmlformats.org/officeDocument/2006/relationships/customXml" Target="../ink/ink31.xml"/><Relationship Id="rId272" Type="http://schemas.openxmlformats.org/officeDocument/2006/relationships/image" Target="../media/image134.png"/><Relationship Id="rId293" Type="http://schemas.openxmlformats.org/officeDocument/2006/relationships/customXml" Target="../ink/ink144.xml"/><Relationship Id="rId307" Type="http://schemas.openxmlformats.org/officeDocument/2006/relationships/customXml" Target="../ink/ink151.xml"/><Relationship Id="rId328" Type="http://schemas.openxmlformats.org/officeDocument/2006/relationships/image" Target="../media/image162.png"/><Relationship Id="rId88" Type="http://schemas.openxmlformats.org/officeDocument/2006/relationships/image" Target="../media/image42.png"/><Relationship Id="rId111" Type="http://schemas.openxmlformats.org/officeDocument/2006/relationships/customXml" Target="../ink/ink53.xml"/><Relationship Id="rId132" Type="http://schemas.openxmlformats.org/officeDocument/2006/relationships/image" Target="../media/image64.png"/><Relationship Id="rId153" Type="http://schemas.openxmlformats.org/officeDocument/2006/relationships/customXml" Target="../ink/ink74.xml"/><Relationship Id="rId174" Type="http://schemas.openxmlformats.org/officeDocument/2006/relationships/image" Target="../media/image85.png"/><Relationship Id="rId195" Type="http://schemas.openxmlformats.org/officeDocument/2006/relationships/customXml" Target="../ink/ink95.xml"/><Relationship Id="rId209" Type="http://schemas.openxmlformats.org/officeDocument/2006/relationships/customXml" Target="../ink/ink102.xml"/><Relationship Id="rId220" Type="http://schemas.openxmlformats.org/officeDocument/2006/relationships/image" Target="../media/image108.png"/><Relationship Id="rId241" Type="http://schemas.openxmlformats.org/officeDocument/2006/relationships/customXml" Target="../ink/ink118.xml"/><Relationship Id="rId15" Type="http://schemas.openxmlformats.org/officeDocument/2006/relationships/customXml" Target="../ink/ink5.xml"/><Relationship Id="rId36" Type="http://schemas.openxmlformats.org/officeDocument/2006/relationships/image" Target="../media/image16.png"/><Relationship Id="rId57" Type="http://schemas.openxmlformats.org/officeDocument/2006/relationships/customXml" Target="../ink/ink26.xml"/><Relationship Id="rId262" Type="http://schemas.openxmlformats.org/officeDocument/2006/relationships/image" Target="../media/image129.png"/><Relationship Id="rId283" Type="http://schemas.openxmlformats.org/officeDocument/2006/relationships/customXml" Target="../ink/ink139.xml"/><Relationship Id="rId318" Type="http://schemas.openxmlformats.org/officeDocument/2006/relationships/image" Target="../media/image157.png"/><Relationship Id="rId339" Type="http://schemas.openxmlformats.org/officeDocument/2006/relationships/customXml" Target="../ink/ink167.xml"/><Relationship Id="rId78" Type="http://schemas.openxmlformats.org/officeDocument/2006/relationships/image" Target="../media/image37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59.png"/><Relationship Id="rId143" Type="http://schemas.openxmlformats.org/officeDocument/2006/relationships/customXml" Target="../ink/ink69.xml"/><Relationship Id="rId164" Type="http://schemas.openxmlformats.org/officeDocument/2006/relationships/image" Target="../media/image80.png"/><Relationship Id="rId185" Type="http://schemas.openxmlformats.org/officeDocument/2006/relationships/customXml" Target="../ink/ink90.xml"/><Relationship Id="rId9" Type="http://schemas.openxmlformats.org/officeDocument/2006/relationships/customXml" Target="../ink/ink2.xml"/><Relationship Id="rId210" Type="http://schemas.openxmlformats.org/officeDocument/2006/relationships/image" Target="../media/image103.png"/><Relationship Id="rId26" Type="http://schemas.openxmlformats.org/officeDocument/2006/relationships/image" Target="../media/image11.png"/><Relationship Id="rId231" Type="http://schemas.openxmlformats.org/officeDocument/2006/relationships/customXml" Target="../ink/ink113.xml"/><Relationship Id="rId252" Type="http://schemas.openxmlformats.org/officeDocument/2006/relationships/image" Target="../media/image124.png"/><Relationship Id="rId273" Type="http://schemas.openxmlformats.org/officeDocument/2006/relationships/customXml" Target="../ink/ink134.xml"/><Relationship Id="rId294" Type="http://schemas.openxmlformats.org/officeDocument/2006/relationships/image" Target="../media/image145.png"/><Relationship Id="rId308" Type="http://schemas.openxmlformats.org/officeDocument/2006/relationships/image" Target="../media/image152.png"/><Relationship Id="rId329" Type="http://schemas.openxmlformats.org/officeDocument/2006/relationships/customXml" Target="../ink/ink162.xml"/><Relationship Id="rId47" Type="http://schemas.openxmlformats.org/officeDocument/2006/relationships/customXml" Target="../ink/ink21.xml"/><Relationship Id="rId68" Type="http://schemas.openxmlformats.org/officeDocument/2006/relationships/image" Target="../media/image32.png"/><Relationship Id="rId89" Type="http://schemas.openxmlformats.org/officeDocument/2006/relationships/customXml" Target="../ink/ink42.xml"/><Relationship Id="rId112" Type="http://schemas.openxmlformats.org/officeDocument/2006/relationships/image" Target="../media/image54.png"/><Relationship Id="rId133" Type="http://schemas.openxmlformats.org/officeDocument/2006/relationships/customXml" Target="../ink/ink64.xml"/><Relationship Id="rId154" Type="http://schemas.openxmlformats.org/officeDocument/2006/relationships/image" Target="../media/image75.png"/><Relationship Id="rId175" Type="http://schemas.openxmlformats.org/officeDocument/2006/relationships/customXml" Target="../ink/ink85.xml"/><Relationship Id="rId340" Type="http://schemas.openxmlformats.org/officeDocument/2006/relationships/image" Target="../media/image168.png"/><Relationship Id="rId196" Type="http://schemas.openxmlformats.org/officeDocument/2006/relationships/image" Target="../media/image96.png"/><Relationship Id="rId200" Type="http://schemas.openxmlformats.org/officeDocument/2006/relationships/image" Target="../media/image98.png"/><Relationship Id="rId16" Type="http://schemas.openxmlformats.org/officeDocument/2006/relationships/image" Target="../media/image6.png"/><Relationship Id="rId221" Type="http://schemas.openxmlformats.org/officeDocument/2006/relationships/customXml" Target="../ink/ink108.xml"/><Relationship Id="rId242" Type="http://schemas.openxmlformats.org/officeDocument/2006/relationships/image" Target="../media/image119.png"/><Relationship Id="rId263" Type="http://schemas.openxmlformats.org/officeDocument/2006/relationships/customXml" Target="../ink/ink129.xml"/><Relationship Id="rId284" Type="http://schemas.openxmlformats.org/officeDocument/2006/relationships/image" Target="../media/image140.png"/><Relationship Id="rId319" Type="http://schemas.openxmlformats.org/officeDocument/2006/relationships/customXml" Target="../ink/ink157.xml"/><Relationship Id="rId37" Type="http://schemas.openxmlformats.org/officeDocument/2006/relationships/customXml" Target="../ink/ink16.xml"/><Relationship Id="rId58" Type="http://schemas.openxmlformats.org/officeDocument/2006/relationships/image" Target="../media/image27.png"/><Relationship Id="rId79" Type="http://schemas.openxmlformats.org/officeDocument/2006/relationships/customXml" Target="../ink/ink37.xml"/><Relationship Id="rId102" Type="http://schemas.openxmlformats.org/officeDocument/2006/relationships/image" Target="../media/image49.png"/><Relationship Id="rId123" Type="http://schemas.openxmlformats.org/officeDocument/2006/relationships/customXml" Target="../ink/ink59.xml"/><Relationship Id="rId144" Type="http://schemas.openxmlformats.org/officeDocument/2006/relationships/image" Target="../media/image70.png"/><Relationship Id="rId330" Type="http://schemas.openxmlformats.org/officeDocument/2006/relationships/image" Target="../media/image163.png"/><Relationship Id="rId90" Type="http://schemas.openxmlformats.org/officeDocument/2006/relationships/image" Target="../media/image43.png"/><Relationship Id="rId165" Type="http://schemas.openxmlformats.org/officeDocument/2006/relationships/customXml" Target="../ink/ink80.xml"/><Relationship Id="rId186" Type="http://schemas.openxmlformats.org/officeDocument/2006/relationships/image" Target="../media/image91.png"/><Relationship Id="rId211" Type="http://schemas.openxmlformats.org/officeDocument/2006/relationships/customXml" Target="../ink/ink103.xml"/><Relationship Id="rId232" Type="http://schemas.openxmlformats.org/officeDocument/2006/relationships/image" Target="../media/image114.png"/><Relationship Id="rId253" Type="http://schemas.openxmlformats.org/officeDocument/2006/relationships/customXml" Target="../ink/ink124.xml"/><Relationship Id="rId274" Type="http://schemas.openxmlformats.org/officeDocument/2006/relationships/image" Target="../media/image135.png"/><Relationship Id="rId295" Type="http://schemas.openxmlformats.org/officeDocument/2006/relationships/customXml" Target="../ink/ink145.xml"/><Relationship Id="rId309" Type="http://schemas.openxmlformats.org/officeDocument/2006/relationships/customXml" Target="../ink/ink152.xml"/><Relationship Id="rId27" Type="http://schemas.openxmlformats.org/officeDocument/2006/relationships/customXml" Target="../ink/ink11.xml"/><Relationship Id="rId48" Type="http://schemas.openxmlformats.org/officeDocument/2006/relationships/image" Target="../media/image22.png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34" Type="http://schemas.openxmlformats.org/officeDocument/2006/relationships/image" Target="../media/image65.png"/><Relationship Id="rId320" Type="http://schemas.openxmlformats.org/officeDocument/2006/relationships/image" Target="../media/image158.png"/><Relationship Id="rId80" Type="http://schemas.openxmlformats.org/officeDocument/2006/relationships/image" Target="../media/image38.png"/><Relationship Id="rId155" Type="http://schemas.openxmlformats.org/officeDocument/2006/relationships/customXml" Target="../ink/ink75.xml"/><Relationship Id="rId176" Type="http://schemas.openxmlformats.org/officeDocument/2006/relationships/image" Target="../media/image86.png"/><Relationship Id="rId197" Type="http://schemas.openxmlformats.org/officeDocument/2006/relationships/customXml" Target="../ink/ink96.xml"/><Relationship Id="rId341" Type="http://schemas.openxmlformats.org/officeDocument/2006/relationships/customXml" Target="../ink/ink168.xml"/><Relationship Id="rId201" Type="http://schemas.openxmlformats.org/officeDocument/2006/relationships/customXml" Target="../ink/ink98.xml"/><Relationship Id="rId222" Type="http://schemas.openxmlformats.org/officeDocument/2006/relationships/image" Target="../media/image109.png"/><Relationship Id="rId243" Type="http://schemas.openxmlformats.org/officeDocument/2006/relationships/customXml" Target="../ink/ink119.xml"/><Relationship Id="rId264" Type="http://schemas.openxmlformats.org/officeDocument/2006/relationships/image" Target="../media/image130.png"/><Relationship Id="rId285" Type="http://schemas.openxmlformats.org/officeDocument/2006/relationships/customXml" Target="../ink/ink140.xml"/><Relationship Id="rId17" Type="http://schemas.openxmlformats.org/officeDocument/2006/relationships/customXml" Target="../ink/ink6.xml"/><Relationship Id="rId38" Type="http://schemas.openxmlformats.org/officeDocument/2006/relationships/image" Target="../media/image17.png"/><Relationship Id="rId59" Type="http://schemas.openxmlformats.org/officeDocument/2006/relationships/customXml" Target="../ink/ink27.xml"/><Relationship Id="rId103" Type="http://schemas.openxmlformats.org/officeDocument/2006/relationships/customXml" Target="../ink/ink49.xml"/><Relationship Id="rId124" Type="http://schemas.openxmlformats.org/officeDocument/2006/relationships/image" Target="../media/image60.png"/><Relationship Id="rId310" Type="http://schemas.openxmlformats.org/officeDocument/2006/relationships/image" Target="../media/image153.png"/><Relationship Id="rId70" Type="http://schemas.openxmlformats.org/officeDocument/2006/relationships/image" Target="../media/image33.png"/><Relationship Id="rId91" Type="http://schemas.openxmlformats.org/officeDocument/2006/relationships/customXml" Target="../ink/ink43.xml"/><Relationship Id="rId145" Type="http://schemas.openxmlformats.org/officeDocument/2006/relationships/customXml" Target="../ink/ink70.xml"/><Relationship Id="rId166" Type="http://schemas.openxmlformats.org/officeDocument/2006/relationships/image" Target="../media/image81.png"/><Relationship Id="rId187" Type="http://schemas.openxmlformats.org/officeDocument/2006/relationships/customXml" Target="../ink/ink91.xml"/><Relationship Id="rId331" Type="http://schemas.openxmlformats.org/officeDocument/2006/relationships/customXml" Target="../ink/ink163.xml"/><Relationship Id="rId1" Type="http://schemas.openxmlformats.org/officeDocument/2006/relationships/slideLayout" Target="../slideLayouts/slideLayout12.xml"/><Relationship Id="rId212" Type="http://schemas.openxmlformats.org/officeDocument/2006/relationships/image" Target="../media/image104.png"/><Relationship Id="rId233" Type="http://schemas.openxmlformats.org/officeDocument/2006/relationships/customXml" Target="../ink/ink114.xml"/><Relationship Id="rId254" Type="http://schemas.openxmlformats.org/officeDocument/2006/relationships/image" Target="../media/image125.png"/><Relationship Id="rId28" Type="http://schemas.openxmlformats.org/officeDocument/2006/relationships/image" Target="../media/image12.png"/><Relationship Id="rId49" Type="http://schemas.openxmlformats.org/officeDocument/2006/relationships/customXml" Target="../ink/ink22.xml"/><Relationship Id="rId114" Type="http://schemas.openxmlformats.org/officeDocument/2006/relationships/image" Target="../media/image55.png"/><Relationship Id="rId275" Type="http://schemas.openxmlformats.org/officeDocument/2006/relationships/customXml" Target="../ink/ink135.xml"/><Relationship Id="rId296" Type="http://schemas.openxmlformats.org/officeDocument/2006/relationships/image" Target="../media/image146.png"/><Relationship Id="rId300" Type="http://schemas.openxmlformats.org/officeDocument/2006/relationships/image" Target="../media/image148.png"/><Relationship Id="rId60" Type="http://schemas.openxmlformats.org/officeDocument/2006/relationships/image" Target="../media/image28.png"/><Relationship Id="rId81" Type="http://schemas.openxmlformats.org/officeDocument/2006/relationships/customXml" Target="../ink/ink38.xml"/><Relationship Id="rId135" Type="http://schemas.openxmlformats.org/officeDocument/2006/relationships/customXml" Target="../ink/ink65.xml"/><Relationship Id="rId156" Type="http://schemas.openxmlformats.org/officeDocument/2006/relationships/image" Target="../media/image76.png"/><Relationship Id="rId177" Type="http://schemas.openxmlformats.org/officeDocument/2006/relationships/customXml" Target="../ink/ink86.xml"/><Relationship Id="rId198" Type="http://schemas.openxmlformats.org/officeDocument/2006/relationships/image" Target="../media/image97.png"/><Relationship Id="rId321" Type="http://schemas.openxmlformats.org/officeDocument/2006/relationships/customXml" Target="../ink/ink158.xml"/><Relationship Id="rId342" Type="http://schemas.openxmlformats.org/officeDocument/2006/relationships/image" Target="../media/image169.png"/><Relationship Id="rId202" Type="http://schemas.openxmlformats.org/officeDocument/2006/relationships/image" Target="../media/image99.png"/><Relationship Id="rId223" Type="http://schemas.openxmlformats.org/officeDocument/2006/relationships/customXml" Target="../ink/ink109.xml"/><Relationship Id="rId244" Type="http://schemas.openxmlformats.org/officeDocument/2006/relationships/image" Target="../media/image120.png"/><Relationship Id="rId18" Type="http://schemas.openxmlformats.org/officeDocument/2006/relationships/image" Target="../media/image7.png"/><Relationship Id="rId39" Type="http://schemas.openxmlformats.org/officeDocument/2006/relationships/customXml" Target="../ink/ink17.xml"/><Relationship Id="rId265" Type="http://schemas.openxmlformats.org/officeDocument/2006/relationships/customXml" Target="../ink/ink130.xml"/><Relationship Id="rId286" Type="http://schemas.openxmlformats.org/officeDocument/2006/relationships/image" Target="../media/image141.png"/><Relationship Id="rId50" Type="http://schemas.openxmlformats.org/officeDocument/2006/relationships/image" Target="../media/image23.png"/><Relationship Id="rId104" Type="http://schemas.openxmlformats.org/officeDocument/2006/relationships/image" Target="../media/image50.png"/><Relationship Id="rId125" Type="http://schemas.openxmlformats.org/officeDocument/2006/relationships/customXml" Target="../ink/ink60.xml"/><Relationship Id="rId146" Type="http://schemas.openxmlformats.org/officeDocument/2006/relationships/image" Target="../media/image71.png"/><Relationship Id="rId167" Type="http://schemas.openxmlformats.org/officeDocument/2006/relationships/customXml" Target="../ink/ink81.xml"/><Relationship Id="rId188" Type="http://schemas.openxmlformats.org/officeDocument/2006/relationships/image" Target="../media/image92.png"/><Relationship Id="rId311" Type="http://schemas.openxmlformats.org/officeDocument/2006/relationships/customXml" Target="../ink/ink153.xml"/><Relationship Id="rId332" Type="http://schemas.openxmlformats.org/officeDocument/2006/relationships/image" Target="../media/image164.png"/><Relationship Id="rId71" Type="http://schemas.openxmlformats.org/officeDocument/2006/relationships/customXml" Target="../ink/ink33.xml"/><Relationship Id="rId92" Type="http://schemas.openxmlformats.org/officeDocument/2006/relationships/image" Target="../media/image44.png"/><Relationship Id="rId213" Type="http://schemas.openxmlformats.org/officeDocument/2006/relationships/customXml" Target="../ink/ink104.xml"/><Relationship Id="rId234" Type="http://schemas.openxmlformats.org/officeDocument/2006/relationships/image" Target="../media/image11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2.xml"/><Relationship Id="rId255" Type="http://schemas.openxmlformats.org/officeDocument/2006/relationships/customXml" Target="../ink/ink125.xml"/><Relationship Id="rId276" Type="http://schemas.openxmlformats.org/officeDocument/2006/relationships/image" Target="../media/image136.png"/><Relationship Id="rId297" Type="http://schemas.openxmlformats.org/officeDocument/2006/relationships/customXml" Target="../ink/ink146.xml"/><Relationship Id="rId40" Type="http://schemas.openxmlformats.org/officeDocument/2006/relationships/image" Target="../media/image18.png"/><Relationship Id="rId115" Type="http://schemas.openxmlformats.org/officeDocument/2006/relationships/customXml" Target="../ink/ink55.xml"/><Relationship Id="rId136" Type="http://schemas.openxmlformats.org/officeDocument/2006/relationships/image" Target="../media/image66.png"/><Relationship Id="rId157" Type="http://schemas.openxmlformats.org/officeDocument/2006/relationships/customXml" Target="../ink/ink76.xml"/><Relationship Id="rId178" Type="http://schemas.openxmlformats.org/officeDocument/2006/relationships/image" Target="../media/image87.png"/><Relationship Id="rId301" Type="http://schemas.openxmlformats.org/officeDocument/2006/relationships/customXml" Target="../ink/ink148.xml"/><Relationship Id="rId322" Type="http://schemas.openxmlformats.org/officeDocument/2006/relationships/image" Target="../media/image159.png"/><Relationship Id="rId343" Type="http://schemas.openxmlformats.org/officeDocument/2006/relationships/customXml" Target="../ink/ink169.xml"/><Relationship Id="rId61" Type="http://schemas.openxmlformats.org/officeDocument/2006/relationships/customXml" Target="../ink/ink28.xml"/><Relationship Id="rId82" Type="http://schemas.openxmlformats.org/officeDocument/2006/relationships/image" Target="../media/image39.png"/><Relationship Id="rId199" Type="http://schemas.openxmlformats.org/officeDocument/2006/relationships/customXml" Target="../ink/ink97.xml"/><Relationship Id="rId203" Type="http://schemas.openxmlformats.org/officeDocument/2006/relationships/customXml" Target="../ink/ink99.xml"/><Relationship Id="rId19" Type="http://schemas.openxmlformats.org/officeDocument/2006/relationships/customXml" Target="../ink/ink7.xml"/><Relationship Id="rId224" Type="http://schemas.openxmlformats.org/officeDocument/2006/relationships/image" Target="../media/image110.png"/><Relationship Id="rId245" Type="http://schemas.openxmlformats.org/officeDocument/2006/relationships/customXml" Target="../ink/ink120.xml"/><Relationship Id="rId266" Type="http://schemas.openxmlformats.org/officeDocument/2006/relationships/image" Target="../media/image131.png"/><Relationship Id="rId287" Type="http://schemas.openxmlformats.org/officeDocument/2006/relationships/customXml" Target="../ink/ink141.xml"/><Relationship Id="rId30" Type="http://schemas.openxmlformats.org/officeDocument/2006/relationships/image" Target="../media/image13.png"/><Relationship Id="rId105" Type="http://schemas.openxmlformats.org/officeDocument/2006/relationships/customXml" Target="../ink/ink50.xml"/><Relationship Id="rId126" Type="http://schemas.openxmlformats.org/officeDocument/2006/relationships/image" Target="../media/image61.png"/><Relationship Id="rId147" Type="http://schemas.openxmlformats.org/officeDocument/2006/relationships/customXml" Target="../ink/ink71.xml"/><Relationship Id="rId168" Type="http://schemas.openxmlformats.org/officeDocument/2006/relationships/image" Target="../media/image82.png"/><Relationship Id="rId312" Type="http://schemas.openxmlformats.org/officeDocument/2006/relationships/image" Target="../media/image154.png"/><Relationship Id="rId333" Type="http://schemas.openxmlformats.org/officeDocument/2006/relationships/customXml" Target="../ink/ink164.xml"/><Relationship Id="rId51" Type="http://schemas.openxmlformats.org/officeDocument/2006/relationships/customXml" Target="../ink/ink23.xml"/><Relationship Id="rId72" Type="http://schemas.openxmlformats.org/officeDocument/2006/relationships/image" Target="../media/image34.png"/><Relationship Id="rId93" Type="http://schemas.openxmlformats.org/officeDocument/2006/relationships/customXml" Target="../ink/ink44.xml"/><Relationship Id="rId189" Type="http://schemas.openxmlformats.org/officeDocument/2006/relationships/customXml" Target="../ink/ink92.xml"/><Relationship Id="rId3" Type="http://schemas.openxmlformats.org/officeDocument/2006/relationships/image" Target="../media/image1.jpeg"/><Relationship Id="rId214" Type="http://schemas.openxmlformats.org/officeDocument/2006/relationships/image" Target="../media/image105.png"/><Relationship Id="rId235" Type="http://schemas.openxmlformats.org/officeDocument/2006/relationships/customXml" Target="../ink/ink115.xml"/><Relationship Id="rId256" Type="http://schemas.openxmlformats.org/officeDocument/2006/relationships/image" Target="../media/image126.png"/><Relationship Id="rId277" Type="http://schemas.openxmlformats.org/officeDocument/2006/relationships/customXml" Target="../ink/ink136.xml"/><Relationship Id="rId298" Type="http://schemas.openxmlformats.org/officeDocument/2006/relationships/image" Target="../media/image147.png"/><Relationship Id="rId116" Type="http://schemas.openxmlformats.org/officeDocument/2006/relationships/image" Target="../media/image56.png"/><Relationship Id="rId137" Type="http://schemas.openxmlformats.org/officeDocument/2006/relationships/customXml" Target="../ink/ink66.xml"/><Relationship Id="rId158" Type="http://schemas.openxmlformats.org/officeDocument/2006/relationships/image" Target="../media/image77.png"/><Relationship Id="rId302" Type="http://schemas.openxmlformats.org/officeDocument/2006/relationships/image" Target="../media/image149.png"/><Relationship Id="rId323" Type="http://schemas.openxmlformats.org/officeDocument/2006/relationships/customXml" Target="../ink/ink159.xml"/><Relationship Id="rId344" Type="http://schemas.openxmlformats.org/officeDocument/2006/relationships/image" Target="../media/image170.png"/><Relationship Id="rId20" Type="http://schemas.openxmlformats.org/officeDocument/2006/relationships/image" Target="../media/image8.png"/><Relationship Id="rId41" Type="http://schemas.openxmlformats.org/officeDocument/2006/relationships/customXml" Target="../ink/ink18.xml"/><Relationship Id="rId62" Type="http://schemas.openxmlformats.org/officeDocument/2006/relationships/image" Target="../media/image29.png"/><Relationship Id="rId83" Type="http://schemas.openxmlformats.org/officeDocument/2006/relationships/customXml" Target="../ink/ink39.xml"/><Relationship Id="rId179" Type="http://schemas.openxmlformats.org/officeDocument/2006/relationships/customXml" Target="../ink/ink87.xml"/><Relationship Id="rId190" Type="http://schemas.openxmlformats.org/officeDocument/2006/relationships/image" Target="../media/image93.png"/><Relationship Id="rId204" Type="http://schemas.openxmlformats.org/officeDocument/2006/relationships/image" Target="../media/image100.png"/><Relationship Id="rId225" Type="http://schemas.openxmlformats.org/officeDocument/2006/relationships/customXml" Target="../ink/ink110.xml"/><Relationship Id="rId246" Type="http://schemas.openxmlformats.org/officeDocument/2006/relationships/image" Target="../media/image121.png"/><Relationship Id="rId267" Type="http://schemas.openxmlformats.org/officeDocument/2006/relationships/customXml" Target="../ink/ink131.xml"/><Relationship Id="rId288" Type="http://schemas.openxmlformats.org/officeDocument/2006/relationships/image" Target="../media/image142.png"/><Relationship Id="rId106" Type="http://schemas.openxmlformats.org/officeDocument/2006/relationships/image" Target="../media/image51.png"/><Relationship Id="rId127" Type="http://schemas.openxmlformats.org/officeDocument/2006/relationships/customXml" Target="../ink/ink61.xml"/><Relationship Id="rId313" Type="http://schemas.openxmlformats.org/officeDocument/2006/relationships/customXml" Target="../ink/ink154.xml"/><Relationship Id="rId10" Type="http://schemas.openxmlformats.org/officeDocument/2006/relationships/image" Target="../media/image3.png"/><Relationship Id="rId31" Type="http://schemas.openxmlformats.org/officeDocument/2006/relationships/customXml" Target="../ink/ink13.xml"/><Relationship Id="rId52" Type="http://schemas.openxmlformats.org/officeDocument/2006/relationships/image" Target="../media/image24.png"/><Relationship Id="rId73" Type="http://schemas.openxmlformats.org/officeDocument/2006/relationships/customXml" Target="../ink/ink34.xml"/><Relationship Id="rId94" Type="http://schemas.openxmlformats.org/officeDocument/2006/relationships/image" Target="../media/image45.png"/><Relationship Id="rId148" Type="http://schemas.openxmlformats.org/officeDocument/2006/relationships/image" Target="../media/image72.png"/><Relationship Id="rId169" Type="http://schemas.openxmlformats.org/officeDocument/2006/relationships/customXml" Target="../ink/ink82.xml"/><Relationship Id="rId334" Type="http://schemas.openxmlformats.org/officeDocument/2006/relationships/image" Target="../media/image165.png"/><Relationship Id="rId4" Type="http://schemas.openxmlformats.org/officeDocument/2006/relationships/hyperlink" Target="http://www.bernhardkoester.de/vorlesungen/inhalt.html" TargetMode="External"/><Relationship Id="rId180" Type="http://schemas.openxmlformats.org/officeDocument/2006/relationships/image" Target="../media/image88.png"/><Relationship Id="rId215" Type="http://schemas.openxmlformats.org/officeDocument/2006/relationships/customXml" Target="../ink/ink105.xml"/><Relationship Id="rId236" Type="http://schemas.openxmlformats.org/officeDocument/2006/relationships/image" Target="../media/image116.png"/><Relationship Id="rId257" Type="http://schemas.openxmlformats.org/officeDocument/2006/relationships/customXml" Target="../ink/ink126.xml"/><Relationship Id="rId278" Type="http://schemas.openxmlformats.org/officeDocument/2006/relationships/image" Target="../media/image137.png"/><Relationship Id="rId303" Type="http://schemas.openxmlformats.org/officeDocument/2006/relationships/customXml" Target="../ink/ink149.xml"/><Relationship Id="rId42" Type="http://schemas.openxmlformats.org/officeDocument/2006/relationships/image" Target="../media/image19.png"/><Relationship Id="rId84" Type="http://schemas.openxmlformats.org/officeDocument/2006/relationships/image" Target="../media/image40.png"/><Relationship Id="rId138" Type="http://schemas.openxmlformats.org/officeDocument/2006/relationships/image" Target="../media/image67.png"/><Relationship Id="rId345" Type="http://schemas.openxmlformats.org/officeDocument/2006/relationships/customXml" Target="../ink/ink170.xml"/><Relationship Id="rId191" Type="http://schemas.openxmlformats.org/officeDocument/2006/relationships/customXml" Target="../ink/ink93.xml"/><Relationship Id="rId205" Type="http://schemas.openxmlformats.org/officeDocument/2006/relationships/customXml" Target="../ink/ink100.xml"/><Relationship Id="rId247" Type="http://schemas.openxmlformats.org/officeDocument/2006/relationships/customXml" Target="../ink/ink121.xml"/><Relationship Id="rId107" Type="http://schemas.openxmlformats.org/officeDocument/2006/relationships/customXml" Target="../ink/ink51.xml"/><Relationship Id="rId289" Type="http://schemas.openxmlformats.org/officeDocument/2006/relationships/customXml" Target="../ink/ink142.xml"/><Relationship Id="rId11" Type="http://schemas.openxmlformats.org/officeDocument/2006/relationships/customXml" Target="../ink/ink3.xml"/><Relationship Id="rId53" Type="http://schemas.openxmlformats.org/officeDocument/2006/relationships/customXml" Target="../ink/ink24.xml"/><Relationship Id="rId149" Type="http://schemas.openxmlformats.org/officeDocument/2006/relationships/customXml" Target="../ink/ink72.xml"/><Relationship Id="rId314" Type="http://schemas.openxmlformats.org/officeDocument/2006/relationships/image" Target="../media/image155.png"/><Relationship Id="rId95" Type="http://schemas.openxmlformats.org/officeDocument/2006/relationships/customXml" Target="../ink/ink45.xml"/><Relationship Id="rId160" Type="http://schemas.openxmlformats.org/officeDocument/2006/relationships/image" Target="../media/image78.png"/><Relationship Id="rId216" Type="http://schemas.openxmlformats.org/officeDocument/2006/relationships/image" Target="../media/image106.png"/><Relationship Id="rId258" Type="http://schemas.openxmlformats.org/officeDocument/2006/relationships/image" Target="../media/image127.png"/><Relationship Id="rId22" Type="http://schemas.openxmlformats.org/officeDocument/2006/relationships/image" Target="../media/image9.png"/><Relationship Id="rId64" Type="http://schemas.openxmlformats.org/officeDocument/2006/relationships/image" Target="../media/image30.png"/><Relationship Id="rId118" Type="http://schemas.openxmlformats.org/officeDocument/2006/relationships/image" Target="../media/image57.png"/><Relationship Id="rId325" Type="http://schemas.openxmlformats.org/officeDocument/2006/relationships/customXml" Target="../ink/ink160.xml"/><Relationship Id="rId171" Type="http://schemas.openxmlformats.org/officeDocument/2006/relationships/customXml" Target="../ink/ink83.xml"/><Relationship Id="rId227" Type="http://schemas.openxmlformats.org/officeDocument/2006/relationships/customXml" Target="../ink/ink111.xml"/><Relationship Id="rId269" Type="http://schemas.openxmlformats.org/officeDocument/2006/relationships/customXml" Target="../ink/ink132.xml"/><Relationship Id="rId33" Type="http://schemas.openxmlformats.org/officeDocument/2006/relationships/customXml" Target="../ink/ink14.xml"/><Relationship Id="rId129" Type="http://schemas.openxmlformats.org/officeDocument/2006/relationships/customXml" Target="../ink/ink62.xml"/><Relationship Id="rId280" Type="http://schemas.openxmlformats.org/officeDocument/2006/relationships/image" Target="../media/image138.png"/><Relationship Id="rId336" Type="http://schemas.openxmlformats.org/officeDocument/2006/relationships/image" Target="../media/image166.png"/><Relationship Id="rId75" Type="http://schemas.openxmlformats.org/officeDocument/2006/relationships/customXml" Target="../ink/ink35.xml"/><Relationship Id="rId140" Type="http://schemas.openxmlformats.org/officeDocument/2006/relationships/image" Target="../media/image68.png"/><Relationship Id="rId182" Type="http://schemas.openxmlformats.org/officeDocument/2006/relationships/image" Target="../media/image89.png"/><Relationship Id="rId6" Type="http://schemas.openxmlformats.org/officeDocument/2006/relationships/hyperlink" Target="https://support.microsoft.com/en-us/office/excel-functions-translator-f262d0c0-991c-485b-89b6-32cc8d326889" TargetMode="External"/><Relationship Id="rId238" Type="http://schemas.openxmlformats.org/officeDocument/2006/relationships/image" Target="../media/image117.png"/><Relationship Id="rId291" Type="http://schemas.openxmlformats.org/officeDocument/2006/relationships/customXml" Target="../ink/ink143.xml"/><Relationship Id="rId305" Type="http://schemas.openxmlformats.org/officeDocument/2006/relationships/customXml" Target="../ink/ink150.xml"/><Relationship Id="rId44" Type="http://schemas.openxmlformats.org/officeDocument/2006/relationships/image" Target="../media/image20.png"/><Relationship Id="rId86" Type="http://schemas.openxmlformats.org/officeDocument/2006/relationships/image" Target="../media/image41.png"/><Relationship Id="rId151" Type="http://schemas.openxmlformats.org/officeDocument/2006/relationships/customXml" Target="../ink/ink73.xml"/><Relationship Id="rId193" Type="http://schemas.openxmlformats.org/officeDocument/2006/relationships/customXml" Target="../ink/ink94.xml"/><Relationship Id="rId207" Type="http://schemas.openxmlformats.org/officeDocument/2006/relationships/customXml" Target="../ink/ink101.xml"/><Relationship Id="rId249" Type="http://schemas.openxmlformats.org/officeDocument/2006/relationships/customXml" Target="../ink/ink122.xml"/><Relationship Id="rId13" Type="http://schemas.openxmlformats.org/officeDocument/2006/relationships/customXml" Target="../ink/ink4.xml"/><Relationship Id="rId109" Type="http://schemas.openxmlformats.org/officeDocument/2006/relationships/customXml" Target="../ink/ink52.xml"/><Relationship Id="rId260" Type="http://schemas.openxmlformats.org/officeDocument/2006/relationships/image" Target="../media/image128.png"/><Relationship Id="rId316" Type="http://schemas.openxmlformats.org/officeDocument/2006/relationships/image" Target="../media/image156.png"/><Relationship Id="rId55" Type="http://schemas.openxmlformats.org/officeDocument/2006/relationships/customXml" Target="../ink/ink25.xml"/><Relationship Id="rId97" Type="http://schemas.openxmlformats.org/officeDocument/2006/relationships/customXml" Target="../ink/ink46.xml"/><Relationship Id="rId120" Type="http://schemas.openxmlformats.org/officeDocument/2006/relationships/image" Target="../media/image58.png"/><Relationship Id="rId162" Type="http://schemas.openxmlformats.org/officeDocument/2006/relationships/image" Target="../media/image79.png"/><Relationship Id="rId218" Type="http://schemas.openxmlformats.org/officeDocument/2006/relationships/image" Target="../media/image107.png"/><Relationship Id="rId271" Type="http://schemas.openxmlformats.org/officeDocument/2006/relationships/customXml" Target="../ink/ink133.xml"/><Relationship Id="rId24" Type="http://schemas.openxmlformats.org/officeDocument/2006/relationships/image" Target="../media/image10.png"/><Relationship Id="rId66" Type="http://schemas.openxmlformats.org/officeDocument/2006/relationships/image" Target="../media/image31.png"/><Relationship Id="rId131" Type="http://schemas.openxmlformats.org/officeDocument/2006/relationships/customXml" Target="../ink/ink63.xml"/><Relationship Id="rId327" Type="http://schemas.openxmlformats.org/officeDocument/2006/relationships/customXml" Target="../ink/ink161.xml"/><Relationship Id="rId173" Type="http://schemas.openxmlformats.org/officeDocument/2006/relationships/customXml" Target="../ink/ink84.xml"/><Relationship Id="rId229" Type="http://schemas.openxmlformats.org/officeDocument/2006/relationships/customXml" Target="../ink/ink112.xml"/><Relationship Id="rId240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19.png"/><Relationship Id="rId299" Type="http://schemas.openxmlformats.org/officeDocument/2006/relationships/image" Target="../media/image187.png"/><Relationship Id="rId21" Type="http://schemas.openxmlformats.org/officeDocument/2006/relationships/image" Target="../media/image3571.png"/><Relationship Id="rId63" Type="http://schemas.openxmlformats.org/officeDocument/2006/relationships/image" Target="../media/image3592.png"/><Relationship Id="rId159" Type="http://schemas.openxmlformats.org/officeDocument/2006/relationships/image" Target="../media/image3640.png"/><Relationship Id="rId324" Type="http://schemas.openxmlformats.org/officeDocument/2006/relationships/customXml" Target="../ink/ink331.xml"/><Relationship Id="rId366" Type="http://schemas.openxmlformats.org/officeDocument/2006/relationships/customXml" Target="../ink/ink352.xml"/><Relationship Id="rId170" Type="http://schemas.openxmlformats.org/officeDocument/2006/relationships/customXml" Target="../ink/ink254.xml"/><Relationship Id="rId226" Type="http://schemas.openxmlformats.org/officeDocument/2006/relationships/customXml" Target="../ink/ink282.xml"/><Relationship Id="rId268" Type="http://schemas.openxmlformats.org/officeDocument/2006/relationships/customXml" Target="../ink/ink303.xml"/><Relationship Id="rId32" Type="http://schemas.openxmlformats.org/officeDocument/2006/relationships/customXml" Target="../ink/ink185.xml"/><Relationship Id="rId74" Type="http://schemas.openxmlformats.org/officeDocument/2006/relationships/customXml" Target="../ink/ink206.xml"/><Relationship Id="rId128" Type="http://schemas.openxmlformats.org/officeDocument/2006/relationships/customXml" Target="../ink/ink233.xml"/><Relationship Id="rId335" Type="http://schemas.openxmlformats.org/officeDocument/2006/relationships/image" Target="../media/image205.png"/><Relationship Id="rId377" Type="http://schemas.openxmlformats.org/officeDocument/2006/relationships/image" Target="../media/image226.png"/><Relationship Id="rId5" Type="http://schemas.openxmlformats.org/officeDocument/2006/relationships/image" Target="../media/image3563.png"/><Relationship Id="rId181" Type="http://schemas.openxmlformats.org/officeDocument/2006/relationships/image" Target="../media/image3651.png"/><Relationship Id="rId237" Type="http://schemas.openxmlformats.org/officeDocument/2006/relationships/image" Target="../media/image3679.png"/><Relationship Id="rId402" Type="http://schemas.openxmlformats.org/officeDocument/2006/relationships/customXml" Target="../ink/ink370.xml"/><Relationship Id="rId279" Type="http://schemas.openxmlformats.org/officeDocument/2006/relationships/image" Target="../media/image177.png"/><Relationship Id="rId43" Type="http://schemas.openxmlformats.org/officeDocument/2006/relationships/image" Target="../media/image3582.png"/><Relationship Id="rId139" Type="http://schemas.openxmlformats.org/officeDocument/2006/relationships/image" Target="../media/image3630.png"/><Relationship Id="rId290" Type="http://schemas.openxmlformats.org/officeDocument/2006/relationships/customXml" Target="../ink/ink314.xml"/><Relationship Id="rId304" Type="http://schemas.openxmlformats.org/officeDocument/2006/relationships/customXml" Target="../ink/ink321.xml"/><Relationship Id="rId346" Type="http://schemas.openxmlformats.org/officeDocument/2006/relationships/customXml" Target="../ink/ink342.xml"/><Relationship Id="rId388" Type="http://schemas.openxmlformats.org/officeDocument/2006/relationships/customXml" Target="../ink/ink363.xml"/><Relationship Id="rId85" Type="http://schemas.openxmlformats.org/officeDocument/2006/relationships/image" Target="../media/image3603.png"/><Relationship Id="rId150" Type="http://schemas.openxmlformats.org/officeDocument/2006/relationships/customXml" Target="../ink/ink244.xml"/><Relationship Id="rId192" Type="http://schemas.openxmlformats.org/officeDocument/2006/relationships/customXml" Target="../ink/ink265.xml"/><Relationship Id="rId206" Type="http://schemas.openxmlformats.org/officeDocument/2006/relationships/customXml" Target="../ink/ink272.xml"/><Relationship Id="rId413" Type="http://schemas.openxmlformats.org/officeDocument/2006/relationships/image" Target="../media/image244.png"/><Relationship Id="rId248" Type="http://schemas.openxmlformats.org/officeDocument/2006/relationships/customXml" Target="../ink/ink293.xml"/><Relationship Id="rId12" Type="http://schemas.openxmlformats.org/officeDocument/2006/relationships/customXml" Target="../ink/ink175.xml"/><Relationship Id="rId108" Type="http://schemas.openxmlformats.org/officeDocument/2006/relationships/customXml" Target="../ink/ink223.xml"/><Relationship Id="rId315" Type="http://schemas.openxmlformats.org/officeDocument/2006/relationships/image" Target="../media/image195.png"/><Relationship Id="rId357" Type="http://schemas.openxmlformats.org/officeDocument/2006/relationships/image" Target="../media/image216.png"/><Relationship Id="rId54" Type="http://schemas.openxmlformats.org/officeDocument/2006/relationships/customXml" Target="../ink/ink196.xml"/><Relationship Id="rId96" Type="http://schemas.openxmlformats.org/officeDocument/2006/relationships/customXml" Target="../ink/ink217.xml"/><Relationship Id="rId161" Type="http://schemas.openxmlformats.org/officeDocument/2006/relationships/image" Target="../media/image3641.png"/><Relationship Id="rId217" Type="http://schemas.openxmlformats.org/officeDocument/2006/relationships/image" Target="../media/image3669.png"/><Relationship Id="rId399" Type="http://schemas.openxmlformats.org/officeDocument/2006/relationships/image" Target="../media/image237.png"/><Relationship Id="rId259" Type="http://schemas.openxmlformats.org/officeDocument/2006/relationships/image" Target="../media/image3690.png"/><Relationship Id="rId424" Type="http://schemas.openxmlformats.org/officeDocument/2006/relationships/customXml" Target="../ink/ink381.xml"/><Relationship Id="rId23" Type="http://schemas.openxmlformats.org/officeDocument/2006/relationships/image" Target="../media/image3572.png"/><Relationship Id="rId119" Type="http://schemas.openxmlformats.org/officeDocument/2006/relationships/image" Target="../media/image3620.png"/><Relationship Id="rId270" Type="http://schemas.openxmlformats.org/officeDocument/2006/relationships/customXml" Target="../ink/ink304.xml"/><Relationship Id="rId326" Type="http://schemas.openxmlformats.org/officeDocument/2006/relationships/customXml" Target="../ink/ink332.xml"/><Relationship Id="rId65" Type="http://schemas.openxmlformats.org/officeDocument/2006/relationships/image" Target="../media/image3593.png"/><Relationship Id="rId130" Type="http://schemas.openxmlformats.org/officeDocument/2006/relationships/customXml" Target="../ink/ink234.xml"/><Relationship Id="rId368" Type="http://schemas.openxmlformats.org/officeDocument/2006/relationships/customXml" Target="../ink/ink353.xml"/><Relationship Id="rId172" Type="http://schemas.openxmlformats.org/officeDocument/2006/relationships/customXml" Target="../ink/ink255.xml"/><Relationship Id="rId228" Type="http://schemas.openxmlformats.org/officeDocument/2006/relationships/customXml" Target="../ink/ink283.xml"/><Relationship Id="rId281" Type="http://schemas.openxmlformats.org/officeDocument/2006/relationships/image" Target="../media/image178.png"/><Relationship Id="rId337" Type="http://schemas.openxmlformats.org/officeDocument/2006/relationships/image" Target="../media/image206.png"/><Relationship Id="rId34" Type="http://schemas.openxmlformats.org/officeDocument/2006/relationships/customXml" Target="../ink/ink186.xml"/><Relationship Id="rId76" Type="http://schemas.openxmlformats.org/officeDocument/2006/relationships/customXml" Target="../ink/ink207.xml"/><Relationship Id="rId141" Type="http://schemas.openxmlformats.org/officeDocument/2006/relationships/image" Target="../media/image3631.png"/><Relationship Id="rId379" Type="http://schemas.openxmlformats.org/officeDocument/2006/relationships/image" Target="../media/image227.png"/><Relationship Id="rId7" Type="http://schemas.openxmlformats.org/officeDocument/2006/relationships/image" Target="../media/image3564.png"/><Relationship Id="rId183" Type="http://schemas.openxmlformats.org/officeDocument/2006/relationships/image" Target="../media/image3652.png"/><Relationship Id="rId239" Type="http://schemas.openxmlformats.org/officeDocument/2006/relationships/image" Target="../media/image3680.png"/><Relationship Id="rId390" Type="http://schemas.openxmlformats.org/officeDocument/2006/relationships/customXml" Target="../ink/ink364.xml"/><Relationship Id="rId404" Type="http://schemas.openxmlformats.org/officeDocument/2006/relationships/customXml" Target="../ink/ink371.xml"/><Relationship Id="rId250" Type="http://schemas.openxmlformats.org/officeDocument/2006/relationships/customXml" Target="../ink/ink294.xml"/><Relationship Id="rId292" Type="http://schemas.openxmlformats.org/officeDocument/2006/relationships/customXml" Target="../ink/ink315.xml"/><Relationship Id="rId306" Type="http://schemas.openxmlformats.org/officeDocument/2006/relationships/customXml" Target="../ink/ink322.xml"/><Relationship Id="rId45" Type="http://schemas.openxmlformats.org/officeDocument/2006/relationships/image" Target="../media/image3583.png"/><Relationship Id="rId87" Type="http://schemas.openxmlformats.org/officeDocument/2006/relationships/image" Target="../media/image3604.png"/><Relationship Id="rId110" Type="http://schemas.openxmlformats.org/officeDocument/2006/relationships/customXml" Target="../ink/ink224.xml"/><Relationship Id="rId348" Type="http://schemas.openxmlformats.org/officeDocument/2006/relationships/customXml" Target="../ink/ink343.xml"/><Relationship Id="rId152" Type="http://schemas.openxmlformats.org/officeDocument/2006/relationships/customXml" Target="../ink/ink245.xml"/><Relationship Id="rId194" Type="http://schemas.openxmlformats.org/officeDocument/2006/relationships/customXml" Target="../ink/ink266.xml"/><Relationship Id="rId208" Type="http://schemas.openxmlformats.org/officeDocument/2006/relationships/customXml" Target="../ink/ink273.xml"/><Relationship Id="rId415" Type="http://schemas.openxmlformats.org/officeDocument/2006/relationships/image" Target="../media/image245.png"/><Relationship Id="rId261" Type="http://schemas.openxmlformats.org/officeDocument/2006/relationships/image" Target="../media/image3691.png"/><Relationship Id="rId14" Type="http://schemas.openxmlformats.org/officeDocument/2006/relationships/customXml" Target="../ink/ink176.xml"/><Relationship Id="rId56" Type="http://schemas.openxmlformats.org/officeDocument/2006/relationships/customXml" Target="../ink/ink197.xml"/><Relationship Id="rId317" Type="http://schemas.openxmlformats.org/officeDocument/2006/relationships/image" Target="../media/image196.png"/><Relationship Id="rId359" Type="http://schemas.openxmlformats.org/officeDocument/2006/relationships/image" Target="../media/image217.png"/><Relationship Id="rId98" Type="http://schemas.openxmlformats.org/officeDocument/2006/relationships/customXml" Target="../ink/ink218.xml"/><Relationship Id="rId121" Type="http://schemas.openxmlformats.org/officeDocument/2006/relationships/image" Target="../media/image3621.png"/><Relationship Id="rId163" Type="http://schemas.openxmlformats.org/officeDocument/2006/relationships/image" Target="../media/image3642.png"/><Relationship Id="rId219" Type="http://schemas.openxmlformats.org/officeDocument/2006/relationships/image" Target="../media/image3670.png"/><Relationship Id="rId370" Type="http://schemas.openxmlformats.org/officeDocument/2006/relationships/customXml" Target="../ink/ink354.xml"/><Relationship Id="rId230" Type="http://schemas.openxmlformats.org/officeDocument/2006/relationships/customXml" Target="../ink/ink284.xml"/><Relationship Id="rId25" Type="http://schemas.openxmlformats.org/officeDocument/2006/relationships/image" Target="../media/image3573.png"/><Relationship Id="rId67" Type="http://schemas.openxmlformats.org/officeDocument/2006/relationships/image" Target="../media/image3594.png"/><Relationship Id="rId272" Type="http://schemas.openxmlformats.org/officeDocument/2006/relationships/customXml" Target="../ink/ink305.xml"/><Relationship Id="rId328" Type="http://schemas.openxmlformats.org/officeDocument/2006/relationships/customXml" Target="../ink/ink333.xml"/><Relationship Id="rId132" Type="http://schemas.openxmlformats.org/officeDocument/2006/relationships/customXml" Target="../ink/ink235.xml"/><Relationship Id="rId174" Type="http://schemas.openxmlformats.org/officeDocument/2006/relationships/customXml" Target="../ink/ink256.xml"/><Relationship Id="rId381" Type="http://schemas.openxmlformats.org/officeDocument/2006/relationships/image" Target="../media/image228.png"/><Relationship Id="rId241" Type="http://schemas.openxmlformats.org/officeDocument/2006/relationships/image" Target="../media/image3681.png"/><Relationship Id="rId36" Type="http://schemas.openxmlformats.org/officeDocument/2006/relationships/customXml" Target="../ink/ink187.xml"/><Relationship Id="rId283" Type="http://schemas.openxmlformats.org/officeDocument/2006/relationships/image" Target="../media/image179.png"/><Relationship Id="rId339" Type="http://schemas.openxmlformats.org/officeDocument/2006/relationships/image" Target="../media/image207.png"/><Relationship Id="rId78" Type="http://schemas.openxmlformats.org/officeDocument/2006/relationships/customXml" Target="../ink/ink208.xml"/><Relationship Id="rId101" Type="http://schemas.openxmlformats.org/officeDocument/2006/relationships/image" Target="../media/image3611.png"/><Relationship Id="rId143" Type="http://schemas.openxmlformats.org/officeDocument/2006/relationships/image" Target="../media/image3632.png"/><Relationship Id="rId185" Type="http://schemas.openxmlformats.org/officeDocument/2006/relationships/image" Target="../media/image3653.png"/><Relationship Id="rId350" Type="http://schemas.openxmlformats.org/officeDocument/2006/relationships/customXml" Target="../ink/ink344.xml"/><Relationship Id="rId406" Type="http://schemas.openxmlformats.org/officeDocument/2006/relationships/customXml" Target="../ink/ink372.xml"/><Relationship Id="rId9" Type="http://schemas.openxmlformats.org/officeDocument/2006/relationships/image" Target="../media/image3565.png"/><Relationship Id="rId210" Type="http://schemas.openxmlformats.org/officeDocument/2006/relationships/customXml" Target="../ink/ink274.xml"/><Relationship Id="rId392" Type="http://schemas.openxmlformats.org/officeDocument/2006/relationships/customXml" Target="../ink/ink365.xml"/><Relationship Id="rId252" Type="http://schemas.openxmlformats.org/officeDocument/2006/relationships/customXml" Target="../ink/ink295.xml"/><Relationship Id="rId294" Type="http://schemas.openxmlformats.org/officeDocument/2006/relationships/customXml" Target="../ink/ink316.xml"/><Relationship Id="rId308" Type="http://schemas.openxmlformats.org/officeDocument/2006/relationships/customXml" Target="../ink/ink323.xml"/><Relationship Id="rId47" Type="http://schemas.openxmlformats.org/officeDocument/2006/relationships/image" Target="../media/image3584.png"/><Relationship Id="rId89" Type="http://schemas.openxmlformats.org/officeDocument/2006/relationships/image" Target="../media/image3605.png"/><Relationship Id="rId112" Type="http://schemas.openxmlformats.org/officeDocument/2006/relationships/customXml" Target="../ink/ink225.xml"/><Relationship Id="rId154" Type="http://schemas.openxmlformats.org/officeDocument/2006/relationships/customXml" Target="../ink/ink246.xml"/><Relationship Id="rId361" Type="http://schemas.openxmlformats.org/officeDocument/2006/relationships/image" Target="../media/image218.png"/><Relationship Id="rId196" Type="http://schemas.openxmlformats.org/officeDocument/2006/relationships/customXml" Target="../ink/ink267.xml"/><Relationship Id="rId417" Type="http://schemas.openxmlformats.org/officeDocument/2006/relationships/image" Target="../media/image246.png"/><Relationship Id="rId16" Type="http://schemas.openxmlformats.org/officeDocument/2006/relationships/customXml" Target="../ink/ink177.xml"/><Relationship Id="rId221" Type="http://schemas.openxmlformats.org/officeDocument/2006/relationships/image" Target="../media/image3671.png"/><Relationship Id="rId263" Type="http://schemas.openxmlformats.org/officeDocument/2006/relationships/image" Target="../media/image3692.png"/><Relationship Id="rId319" Type="http://schemas.openxmlformats.org/officeDocument/2006/relationships/image" Target="../media/image197.png"/><Relationship Id="rId58" Type="http://schemas.openxmlformats.org/officeDocument/2006/relationships/customXml" Target="../ink/ink198.xml"/><Relationship Id="rId123" Type="http://schemas.openxmlformats.org/officeDocument/2006/relationships/image" Target="../media/image3622.png"/><Relationship Id="rId330" Type="http://schemas.openxmlformats.org/officeDocument/2006/relationships/customXml" Target="../ink/ink334.xml"/><Relationship Id="rId165" Type="http://schemas.openxmlformats.org/officeDocument/2006/relationships/image" Target="../media/image3643.png"/><Relationship Id="rId372" Type="http://schemas.openxmlformats.org/officeDocument/2006/relationships/customXml" Target="../ink/ink355.xml"/><Relationship Id="rId232" Type="http://schemas.openxmlformats.org/officeDocument/2006/relationships/customXml" Target="../ink/ink285.xml"/><Relationship Id="rId274" Type="http://schemas.openxmlformats.org/officeDocument/2006/relationships/customXml" Target="../ink/ink306.xml"/><Relationship Id="rId27" Type="http://schemas.openxmlformats.org/officeDocument/2006/relationships/image" Target="../media/image3574.png"/><Relationship Id="rId69" Type="http://schemas.openxmlformats.org/officeDocument/2006/relationships/image" Target="../media/image3595.png"/><Relationship Id="rId134" Type="http://schemas.openxmlformats.org/officeDocument/2006/relationships/customXml" Target="../ink/ink236.xml"/><Relationship Id="rId80" Type="http://schemas.openxmlformats.org/officeDocument/2006/relationships/customXml" Target="../ink/ink209.xml"/><Relationship Id="rId176" Type="http://schemas.openxmlformats.org/officeDocument/2006/relationships/customXml" Target="../ink/ink257.xml"/><Relationship Id="rId341" Type="http://schemas.openxmlformats.org/officeDocument/2006/relationships/image" Target="../media/image208.png"/><Relationship Id="rId383" Type="http://schemas.openxmlformats.org/officeDocument/2006/relationships/image" Target="../media/image229.png"/><Relationship Id="rId201" Type="http://schemas.openxmlformats.org/officeDocument/2006/relationships/image" Target="../media/image3661.png"/><Relationship Id="rId243" Type="http://schemas.openxmlformats.org/officeDocument/2006/relationships/image" Target="../media/image3682.png"/><Relationship Id="rId285" Type="http://schemas.openxmlformats.org/officeDocument/2006/relationships/image" Target="../media/image180.png"/><Relationship Id="rId38" Type="http://schemas.openxmlformats.org/officeDocument/2006/relationships/customXml" Target="../ink/ink188.xml"/><Relationship Id="rId103" Type="http://schemas.openxmlformats.org/officeDocument/2006/relationships/image" Target="../media/image3612.png"/><Relationship Id="rId310" Type="http://schemas.openxmlformats.org/officeDocument/2006/relationships/customXml" Target="../ink/ink324.xml"/><Relationship Id="rId70" Type="http://schemas.openxmlformats.org/officeDocument/2006/relationships/customXml" Target="../ink/ink204.xml"/><Relationship Id="rId91" Type="http://schemas.openxmlformats.org/officeDocument/2006/relationships/image" Target="../media/image3606.png"/><Relationship Id="rId145" Type="http://schemas.openxmlformats.org/officeDocument/2006/relationships/image" Target="../media/image3633.png"/><Relationship Id="rId166" Type="http://schemas.openxmlformats.org/officeDocument/2006/relationships/customXml" Target="../ink/ink252.xml"/><Relationship Id="rId187" Type="http://schemas.openxmlformats.org/officeDocument/2006/relationships/image" Target="../media/image3654.png"/><Relationship Id="rId331" Type="http://schemas.openxmlformats.org/officeDocument/2006/relationships/image" Target="../media/image203.png"/><Relationship Id="rId352" Type="http://schemas.openxmlformats.org/officeDocument/2006/relationships/customXml" Target="../ink/ink345.xml"/><Relationship Id="rId373" Type="http://schemas.openxmlformats.org/officeDocument/2006/relationships/image" Target="../media/image224.png"/><Relationship Id="rId394" Type="http://schemas.openxmlformats.org/officeDocument/2006/relationships/customXml" Target="../ink/ink366.xml"/><Relationship Id="rId408" Type="http://schemas.openxmlformats.org/officeDocument/2006/relationships/customXml" Target="../ink/ink373.xml"/><Relationship Id="rId1" Type="http://schemas.openxmlformats.org/officeDocument/2006/relationships/slideLayout" Target="../slideLayouts/slideLayout12.xml"/><Relationship Id="rId212" Type="http://schemas.openxmlformats.org/officeDocument/2006/relationships/customXml" Target="../ink/ink275.xml"/><Relationship Id="rId233" Type="http://schemas.openxmlformats.org/officeDocument/2006/relationships/image" Target="../media/image3677.png"/><Relationship Id="rId254" Type="http://schemas.openxmlformats.org/officeDocument/2006/relationships/customXml" Target="../ink/ink296.xml"/><Relationship Id="rId28" Type="http://schemas.openxmlformats.org/officeDocument/2006/relationships/customXml" Target="../ink/ink183.xml"/><Relationship Id="rId49" Type="http://schemas.openxmlformats.org/officeDocument/2006/relationships/image" Target="../media/image3585.png"/><Relationship Id="rId114" Type="http://schemas.openxmlformats.org/officeDocument/2006/relationships/customXml" Target="../ink/ink226.xml"/><Relationship Id="rId275" Type="http://schemas.openxmlformats.org/officeDocument/2006/relationships/image" Target="../media/image175.png"/><Relationship Id="rId296" Type="http://schemas.openxmlformats.org/officeDocument/2006/relationships/customXml" Target="../ink/ink317.xml"/><Relationship Id="rId300" Type="http://schemas.openxmlformats.org/officeDocument/2006/relationships/customXml" Target="../ink/ink319.xml"/><Relationship Id="rId60" Type="http://schemas.openxmlformats.org/officeDocument/2006/relationships/customXml" Target="../ink/ink199.xml"/><Relationship Id="rId81" Type="http://schemas.openxmlformats.org/officeDocument/2006/relationships/image" Target="../media/image3601.png"/><Relationship Id="rId135" Type="http://schemas.openxmlformats.org/officeDocument/2006/relationships/image" Target="../media/image3628.png"/><Relationship Id="rId156" Type="http://schemas.openxmlformats.org/officeDocument/2006/relationships/customXml" Target="../ink/ink247.xml"/><Relationship Id="rId177" Type="http://schemas.openxmlformats.org/officeDocument/2006/relationships/image" Target="../media/image3649.png"/><Relationship Id="rId198" Type="http://schemas.openxmlformats.org/officeDocument/2006/relationships/customXml" Target="../ink/ink268.xml"/><Relationship Id="rId321" Type="http://schemas.openxmlformats.org/officeDocument/2006/relationships/image" Target="../media/image198.png"/><Relationship Id="rId342" Type="http://schemas.openxmlformats.org/officeDocument/2006/relationships/customXml" Target="../ink/ink340.xml"/><Relationship Id="rId363" Type="http://schemas.openxmlformats.org/officeDocument/2006/relationships/image" Target="../media/image219.png"/><Relationship Id="rId384" Type="http://schemas.openxmlformats.org/officeDocument/2006/relationships/customXml" Target="../ink/ink361.xml"/><Relationship Id="rId419" Type="http://schemas.openxmlformats.org/officeDocument/2006/relationships/image" Target="../media/image247.png"/><Relationship Id="rId202" Type="http://schemas.openxmlformats.org/officeDocument/2006/relationships/customXml" Target="../ink/ink270.xml"/><Relationship Id="rId223" Type="http://schemas.openxmlformats.org/officeDocument/2006/relationships/image" Target="../media/image3672.png"/><Relationship Id="rId244" Type="http://schemas.openxmlformats.org/officeDocument/2006/relationships/customXml" Target="../ink/ink291.xml"/><Relationship Id="rId18" Type="http://schemas.openxmlformats.org/officeDocument/2006/relationships/customXml" Target="../ink/ink178.xml"/><Relationship Id="rId39" Type="http://schemas.openxmlformats.org/officeDocument/2006/relationships/image" Target="../media/image3580.png"/><Relationship Id="rId265" Type="http://schemas.openxmlformats.org/officeDocument/2006/relationships/image" Target="../media/image3693.png"/><Relationship Id="rId286" Type="http://schemas.openxmlformats.org/officeDocument/2006/relationships/customXml" Target="../ink/ink312.xml"/><Relationship Id="rId50" Type="http://schemas.openxmlformats.org/officeDocument/2006/relationships/customXml" Target="../ink/ink194.xml"/><Relationship Id="rId104" Type="http://schemas.openxmlformats.org/officeDocument/2006/relationships/customXml" Target="../ink/ink221.xml"/><Relationship Id="rId125" Type="http://schemas.openxmlformats.org/officeDocument/2006/relationships/image" Target="../media/image3623.png"/><Relationship Id="rId146" Type="http://schemas.openxmlformats.org/officeDocument/2006/relationships/customXml" Target="../ink/ink242.xml"/><Relationship Id="rId167" Type="http://schemas.openxmlformats.org/officeDocument/2006/relationships/image" Target="../media/image3644.png"/><Relationship Id="rId188" Type="http://schemas.openxmlformats.org/officeDocument/2006/relationships/customXml" Target="../ink/ink263.xml"/><Relationship Id="rId311" Type="http://schemas.openxmlformats.org/officeDocument/2006/relationships/image" Target="../media/image193.png"/><Relationship Id="rId332" Type="http://schemas.openxmlformats.org/officeDocument/2006/relationships/customXml" Target="../ink/ink335.xml"/><Relationship Id="rId353" Type="http://schemas.openxmlformats.org/officeDocument/2006/relationships/image" Target="../media/image214.png"/><Relationship Id="rId374" Type="http://schemas.openxmlformats.org/officeDocument/2006/relationships/customXml" Target="../ink/ink356.xml"/><Relationship Id="rId395" Type="http://schemas.openxmlformats.org/officeDocument/2006/relationships/image" Target="../media/image235.png"/><Relationship Id="rId409" Type="http://schemas.openxmlformats.org/officeDocument/2006/relationships/image" Target="../media/image242.png"/><Relationship Id="rId71" Type="http://schemas.openxmlformats.org/officeDocument/2006/relationships/image" Target="../media/image3596.png"/><Relationship Id="rId92" Type="http://schemas.openxmlformats.org/officeDocument/2006/relationships/customXml" Target="../ink/ink215.xml"/><Relationship Id="rId213" Type="http://schemas.openxmlformats.org/officeDocument/2006/relationships/image" Target="../media/image3667.png"/><Relationship Id="rId234" Type="http://schemas.openxmlformats.org/officeDocument/2006/relationships/customXml" Target="../ink/ink286.xml"/><Relationship Id="rId420" Type="http://schemas.openxmlformats.org/officeDocument/2006/relationships/customXml" Target="../ink/ink379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575.png"/><Relationship Id="rId255" Type="http://schemas.openxmlformats.org/officeDocument/2006/relationships/image" Target="../media/image3688.png"/><Relationship Id="rId276" Type="http://schemas.openxmlformats.org/officeDocument/2006/relationships/customXml" Target="../ink/ink307.xml"/><Relationship Id="rId297" Type="http://schemas.openxmlformats.org/officeDocument/2006/relationships/image" Target="../media/image186.png"/><Relationship Id="rId40" Type="http://schemas.openxmlformats.org/officeDocument/2006/relationships/customXml" Target="../ink/ink189.xml"/><Relationship Id="rId115" Type="http://schemas.openxmlformats.org/officeDocument/2006/relationships/image" Target="../media/image3618.png"/><Relationship Id="rId136" Type="http://schemas.openxmlformats.org/officeDocument/2006/relationships/customXml" Target="../ink/ink237.xml"/><Relationship Id="rId157" Type="http://schemas.openxmlformats.org/officeDocument/2006/relationships/image" Target="../media/image3639.png"/><Relationship Id="rId178" Type="http://schemas.openxmlformats.org/officeDocument/2006/relationships/customXml" Target="../ink/ink258.xml"/><Relationship Id="rId301" Type="http://schemas.openxmlformats.org/officeDocument/2006/relationships/image" Target="../media/image188.png"/><Relationship Id="rId322" Type="http://schemas.openxmlformats.org/officeDocument/2006/relationships/customXml" Target="../ink/ink330.xml"/><Relationship Id="rId343" Type="http://schemas.openxmlformats.org/officeDocument/2006/relationships/image" Target="../media/image209.png"/><Relationship Id="rId364" Type="http://schemas.openxmlformats.org/officeDocument/2006/relationships/customXml" Target="../ink/ink351.xml"/><Relationship Id="rId61" Type="http://schemas.openxmlformats.org/officeDocument/2006/relationships/image" Target="../media/image3591.png"/><Relationship Id="rId82" Type="http://schemas.openxmlformats.org/officeDocument/2006/relationships/customXml" Target="../ink/ink210.xml"/><Relationship Id="rId199" Type="http://schemas.openxmlformats.org/officeDocument/2006/relationships/image" Target="../media/image3660.png"/><Relationship Id="rId203" Type="http://schemas.openxmlformats.org/officeDocument/2006/relationships/image" Target="../media/image3662.png"/><Relationship Id="rId385" Type="http://schemas.openxmlformats.org/officeDocument/2006/relationships/image" Target="../media/image230.png"/><Relationship Id="rId19" Type="http://schemas.openxmlformats.org/officeDocument/2006/relationships/image" Target="../media/image3570.png"/><Relationship Id="rId224" Type="http://schemas.openxmlformats.org/officeDocument/2006/relationships/customXml" Target="../ink/ink281.xml"/><Relationship Id="rId245" Type="http://schemas.openxmlformats.org/officeDocument/2006/relationships/image" Target="../media/image3683.png"/><Relationship Id="rId266" Type="http://schemas.openxmlformats.org/officeDocument/2006/relationships/customXml" Target="../ink/ink302.xml"/><Relationship Id="rId287" Type="http://schemas.openxmlformats.org/officeDocument/2006/relationships/image" Target="../media/image181.png"/><Relationship Id="rId410" Type="http://schemas.openxmlformats.org/officeDocument/2006/relationships/customXml" Target="../ink/ink374.xml"/><Relationship Id="rId30" Type="http://schemas.openxmlformats.org/officeDocument/2006/relationships/customXml" Target="../ink/ink184.xml"/><Relationship Id="rId105" Type="http://schemas.openxmlformats.org/officeDocument/2006/relationships/image" Target="../media/image3613.png"/><Relationship Id="rId126" Type="http://schemas.openxmlformats.org/officeDocument/2006/relationships/customXml" Target="../ink/ink232.xml"/><Relationship Id="rId147" Type="http://schemas.openxmlformats.org/officeDocument/2006/relationships/image" Target="../media/image3634.png"/><Relationship Id="rId168" Type="http://schemas.openxmlformats.org/officeDocument/2006/relationships/customXml" Target="../ink/ink253.xml"/><Relationship Id="rId312" Type="http://schemas.openxmlformats.org/officeDocument/2006/relationships/customXml" Target="../ink/ink325.xml"/><Relationship Id="rId333" Type="http://schemas.openxmlformats.org/officeDocument/2006/relationships/image" Target="../media/image204.png"/><Relationship Id="rId354" Type="http://schemas.openxmlformats.org/officeDocument/2006/relationships/customXml" Target="../ink/ink346.xml"/><Relationship Id="rId51" Type="http://schemas.openxmlformats.org/officeDocument/2006/relationships/image" Target="../media/image3586.png"/><Relationship Id="rId72" Type="http://schemas.openxmlformats.org/officeDocument/2006/relationships/customXml" Target="../ink/ink205.xml"/><Relationship Id="rId93" Type="http://schemas.openxmlformats.org/officeDocument/2006/relationships/image" Target="../media/image3607.png"/><Relationship Id="rId189" Type="http://schemas.openxmlformats.org/officeDocument/2006/relationships/image" Target="../media/image3655.png"/><Relationship Id="rId375" Type="http://schemas.openxmlformats.org/officeDocument/2006/relationships/image" Target="../media/image225.png"/><Relationship Id="rId396" Type="http://schemas.openxmlformats.org/officeDocument/2006/relationships/customXml" Target="../ink/ink367.xml"/><Relationship Id="rId3" Type="http://schemas.openxmlformats.org/officeDocument/2006/relationships/image" Target="../media/image172.emf"/><Relationship Id="rId214" Type="http://schemas.openxmlformats.org/officeDocument/2006/relationships/customXml" Target="../ink/ink276.xml"/><Relationship Id="rId235" Type="http://schemas.openxmlformats.org/officeDocument/2006/relationships/image" Target="../media/image3678.png"/><Relationship Id="rId256" Type="http://schemas.openxmlformats.org/officeDocument/2006/relationships/customXml" Target="../ink/ink297.xml"/><Relationship Id="rId277" Type="http://schemas.openxmlformats.org/officeDocument/2006/relationships/image" Target="../media/image176.png"/><Relationship Id="rId298" Type="http://schemas.openxmlformats.org/officeDocument/2006/relationships/customXml" Target="../ink/ink318.xml"/><Relationship Id="rId400" Type="http://schemas.openxmlformats.org/officeDocument/2006/relationships/customXml" Target="../ink/ink369.xml"/><Relationship Id="rId421" Type="http://schemas.openxmlformats.org/officeDocument/2006/relationships/image" Target="../media/image248.png"/><Relationship Id="rId116" Type="http://schemas.openxmlformats.org/officeDocument/2006/relationships/customXml" Target="../ink/ink227.xml"/><Relationship Id="rId137" Type="http://schemas.openxmlformats.org/officeDocument/2006/relationships/image" Target="../media/image3629.png"/><Relationship Id="rId158" Type="http://schemas.openxmlformats.org/officeDocument/2006/relationships/customXml" Target="../ink/ink248.xml"/><Relationship Id="rId302" Type="http://schemas.openxmlformats.org/officeDocument/2006/relationships/customXml" Target="../ink/ink320.xml"/><Relationship Id="rId323" Type="http://schemas.openxmlformats.org/officeDocument/2006/relationships/image" Target="../media/image199.png"/><Relationship Id="rId344" Type="http://schemas.openxmlformats.org/officeDocument/2006/relationships/customXml" Target="../ink/ink341.xml"/><Relationship Id="rId20" Type="http://schemas.openxmlformats.org/officeDocument/2006/relationships/customXml" Target="../ink/ink179.xml"/><Relationship Id="rId41" Type="http://schemas.openxmlformats.org/officeDocument/2006/relationships/image" Target="../media/image3581.png"/><Relationship Id="rId62" Type="http://schemas.openxmlformats.org/officeDocument/2006/relationships/customXml" Target="../ink/ink200.xml"/><Relationship Id="rId83" Type="http://schemas.openxmlformats.org/officeDocument/2006/relationships/image" Target="../media/image3602.png"/><Relationship Id="rId179" Type="http://schemas.openxmlformats.org/officeDocument/2006/relationships/image" Target="../media/image3650.png"/><Relationship Id="rId365" Type="http://schemas.openxmlformats.org/officeDocument/2006/relationships/image" Target="../media/image220.png"/><Relationship Id="rId386" Type="http://schemas.openxmlformats.org/officeDocument/2006/relationships/customXml" Target="../ink/ink362.xml"/><Relationship Id="rId190" Type="http://schemas.openxmlformats.org/officeDocument/2006/relationships/customXml" Target="../ink/ink264.xml"/><Relationship Id="rId204" Type="http://schemas.openxmlformats.org/officeDocument/2006/relationships/customXml" Target="../ink/ink271.xml"/><Relationship Id="rId225" Type="http://schemas.openxmlformats.org/officeDocument/2006/relationships/image" Target="../media/image3673.png"/><Relationship Id="rId246" Type="http://schemas.openxmlformats.org/officeDocument/2006/relationships/customXml" Target="../ink/ink292.xml"/><Relationship Id="rId267" Type="http://schemas.openxmlformats.org/officeDocument/2006/relationships/image" Target="../media/image3694.png"/><Relationship Id="rId288" Type="http://schemas.openxmlformats.org/officeDocument/2006/relationships/customXml" Target="../ink/ink313.xml"/><Relationship Id="rId411" Type="http://schemas.openxmlformats.org/officeDocument/2006/relationships/image" Target="../media/image243.png"/><Relationship Id="rId106" Type="http://schemas.openxmlformats.org/officeDocument/2006/relationships/customXml" Target="../ink/ink222.xml"/><Relationship Id="rId127" Type="http://schemas.openxmlformats.org/officeDocument/2006/relationships/image" Target="../media/image3624.png"/><Relationship Id="rId313" Type="http://schemas.openxmlformats.org/officeDocument/2006/relationships/image" Target="../media/image194.png"/><Relationship Id="rId10" Type="http://schemas.openxmlformats.org/officeDocument/2006/relationships/customXml" Target="../ink/ink174.xml"/><Relationship Id="rId31" Type="http://schemas.openxmlformats.org/officeDocument/2006/relationships/image" Target="../media/image3576.png"/><Relationship Id="rId52" Type="http://schemas.openxmlformats.org/officeDocument/2006/relationships/customXml" Target="../ink/ink195.xml"/><Relationship Id="rId73" Type="http://schemas.openxmlformats.org/officeDocument/2006/relationships/image" Target="../media/image3597.png"/><Relationship Id="rId94" Type="http://schemas.openxmlformats.org/officeDocument/2006/relationships/customXml" Target="../ink/ink216.xml"/><Relationship Id="rId148" Type="http://schemas.openxmlformats.org/officeDocument/2006/relationships/customXml" Target="../ink/ink243.xml"/><Relationship Id="rId169" Type="http://schemas.openxmlformats.org/officeDocument/2006/relationships/image" Target="../media/image3645.png"/><Relationship Id="rId334" Type="http://schemas.openxmlformats.org/officeDocument/2006/relationships/customXml" Target="../ink/ink336.xml"/><Relationship Id="rId355" Type="http://schemas.openxmlformats.org/officeDocument/2006/relationships/image" Target="../media/image215.png"/><Relationship Id="rId376" Type="http://schemas.openxmlformats.org/officeDocument/2006/relationships/customXml" Target="../ink/ink357.xml"/><Relationship Id="rId397" Type="http://schemas.openxmlformats.org/officeDocument/2006/relationships/image" Target="../media/image236.png"/><Relationship Id="rId4" Type="http://schemas.openxmlformats.org/officeDocument/2006/relationships/customXml" Target="../ink/ink171.xml"/><Relationship Id="rId180" Type="http://schemas.openxmlformats.org/officeDocument/2006/relationships/customXml" Target="../ink/ink259.xml"/><Relationship Id="rId215" Type="http://schemas.openxmlformats.org/officeDocument/2006/relationships/image" Target="../media/image3668.png"/><Relationship Id="rId236" Type="http://schemas.openxmlformats.org/officeDocument/2006/relationships/customXml" Target="../ink/ink287.xml"/><Relationship Id="rId257" Type="http://schemas.openxmlformats.org/officeDocument/2006/relationships/image" Target="../media/image3689.png"/><Relationship Id="rId278" Type="http://schemas.openxmlformats.org/officeDocument/2006/relationships/customXml" Target="../ink/ink308.xml"/><Relationship Id="rId401" Type="http://schemas.openxmlformats.org/officeDocument/2006/relationships/image" Target="../media/image238.png"/><Relationship Id="rId422" Type="http://schemas.openxmlformats.org/officeDocument/2006/relationships/customXml" Target="../ink/ink380.xml"/><Relationship Id="rId303" Type="http://schemas.openxmlformats.org/officeDocument/2006/relationships/image" Target="../media/image189.png"/><Relationship Id="rId42" Type="http://schemas.openxmlformats.org/officeDocument/2006/relationships/customXml" Target="../ink/ink190.xml"/><Relationship Id="rId84" Type="http://schemas.openxmlformats.org/officeDocument/2006/relationships/customXml" Target="../ink/ink211.xml"/><Relationship Id="rId138" Type="http://schemas.openxmlformats.org/officeDocument/2006/relationships/customXml" Target="../ink/ink238.xml"/><Relationship Id="rId345" Type="http://schemas.openxmlformats.org/officeDocument/2006/relationships/image" Target="../media/image210.png"/><Relationship Id="rId387" Type="http://schemas.openxmlformats.org/officeDocument/2006/relationships/image" Target="../media/image231.png"/><Relationship Id="rId191" Type="http://schemas.openxmlformats.org/officeDocument/2006/relationships/image" Target="../media/image3656.png"/><Relationship Id="rId205" Type="http://schemas.openxmlformats.org/officeDocument/2006/relationships/image" Target="../media/image3663.png"/><Relationship Id="rId247" Type="http://schemas.openxmlformats.org/officeDocument/2006/relationships/image" Target="../media/image3684.png"/><Relationship Id="rId412" Type="http://schemas.openxmlformats.org/officeDocument/2006/relationships/customXml" Target="../ink/ink375.xml"/><Relationship Id="rId107" Type="http://schemas.openxmlformats.org/officeDocument/2006/relationships/image" Target="../media/image3614.png"/><Relationship Id="rId289" Type="http://schemas.openxmlformats.org/officeDocument/2006/relationships/image" Target="../media/image182.png"/><Relationship Id="rId11" Type="http://schemas.openxmlformats.org/officeDocument/2006/relationships/image" Target="../media/image3566.png"/><Relationship Id="rId53" Type="http://schemas.openxmlformats.org/officeDocument/2006/relationships/image" Target="../media/image3587.png"/><Relationship Id="rId149" Type="http://schemas.openxmlformats.org/officeDocument/2006/relationships/image" Target="../media/image3635.png"/><Relationship Id="rId314" Type="http://schemas.openxmlformats.org/officeDocument/2006/relationships/customXml" Target="../ink/ink326.xml"/><Relationship Id="rId356" Type="http://schemas.openxmlformats.org/officeDocument/2006/relationships/customXml" Target="../ink/ink347.xml"/><Relationship Id="rId398" Type="http://schemas.openxmlformats.org/officeDocument/2006/relationships/customXml" Target="../ink/ink368.xml"/><Relationship Id="rId95" Type="http://schemas.openxmlformats.org/officeDocument/2006/relationships/image" Target="../media/image3608.png"/><Relationship Id="rId160" Type="http://schemas.openxmlformats.org/officeDocument/2006/relationships/customXml" Target="../ink/ink249.xml"/><Relationship Id="rId216" Type="http://schemas.openxmlformats.org/officeDocument/2006/relationships/customXml" Target="../ink/ink277.xml"/><Relationship Id="rId423" Type="http://schemas.openxmlformats.org/officeDocument/2006/relationships/image" Target="../media/image249.png"/><Relationship Id="rId258" Type="http://schemas.openxmlformats.org/officeDocument/2006/relationships/customXml" Target="../ink/ink298.xml"/><Relationship Id="rId22" Type="http://schemas.openxmlformats.org/officeDocument/2006/relationships/customXml" Target="../ink/ink180.xml"/><Relationship Id="rId64" Type="http://schemas.openxmlformats.org/officeDocument/2006/relationships/customXml" Target="../ink/ink201.xml"/><Relationship Id="rId118" Type="http://schemas.openxmlformats.org/officeDocument/2006/relationships/customXml" Target="../ink/ink228.xml"/><Relationship Id="rId325" Type="http://schemas.openxmlformats.org/officeDocument/2006/relationships/image" Target="../media/image200.png"/><Relationship Id="rId367" Type="http://schemas.openxmlformats.org/officeDocument/2006/relationships/image" Target="../media/image221.png"/><Relationship Id="rId171" Type="http://schemas.openxmlformats.org/officeDocument/2006/relationships/image" Target="../media/image3646.png"/><Relationship Id="rId227" Type="http://schemas.openxmlformats.org/officeDocument/2006/relationships/image" Target="../media/image3674.png"/><Relationship Id="rId269" Type="http://schemas.openxmlformats.org/officeDocument/2006/relationships/image" Target="../media/image3695.png"/><Relationship Id="rId33" Type="http://schemas.openxmlformats.org/officeDocument/2006/relationships/image" Target="../media/image3577.png"/><Relationship Id="rId129" Type="http://schemas.openxmlformats.org/officeDocument/2006/relationships/image" Target="../media/image3625.png"/><Relationship Id="rId280" Type="http://schemas.openxmlformats.org/officeDocument/2006/relationships/customXml" Target="../ink/ink309.xml"/><Relationship Id="rId336" Type="http://schemas.openxmlformats.org/officeDocument/2006/relationships/customXml" Target="../ink/ink337.xml"/><Relationship Id="rId75" Type="http://schemas.openxmlformats.org/officeDocument/2006/relationships/image" Target="../media/image3598.png"/><Relationship Id="rId140" Type="http://schemas.openxmlformats.org/officeDocument/2006/relationships/customXml" Target="../ink/ink239.xml"/><Relationship Id="rId182" Type="http://schemas.openxmlformats.org/officeDocument/2006/relationships/customXml" Target="../ink/ink260.xml"/><Relationship Id="rId378" Type="http://schemas.openxmlformats.org/officeDocument/2006/relationships/customXml" Target="../ink/ink358.xml"/><Relationship Id="rId403" Type="http://schemas.openxmlformats.org/officeDocument/2006/relationships/image" Target="../media/image239.png"/><Relationship Id="rId6" Type="http://schemas.openxmlformats.org/officeDocument/2006/relationships/customXml" Target="../ink/ink172.xml"/><Relationship Id="rId238" Type="http://schemas.openxmlformats.org/officeDocument/2006/relationships/customXml" Target="../ink/ink288.xml"/><Relationship Id="rId291" Type="http://schemas.openxmlformats.org/officeDocument/2006/relationships/image" Target="../media/image183.png"/><Relationship Id="rId305" Type="http://schemas.openxmlformats.org/officeDocument/2006/relationships/image" Target="../media/image190.png"/><Relationship Id="rId347" Type="http://schemas.openxmlformats.org/officeDocument/2006/relationships/image" Target="../media/image211.png"/><Relationship Id="rId44" Type="http://schemas.openxmlformats.org/officeDocument/2006/relationships/customXml" Target="../ink/ink191.xml"/><Relationship Id="rId86" Type="http://schemas.openxmlformats.org/officeDocument/2006/relationships/customXml" Target="../ink/ink212.xml"/><Relationship Id="rId151" Type="http://schemas.openxmlformats.org/officeDocument/2006/relationships/image" Target="../media/image3636.png"/><Relationship Id="rId389" Type="http://schemas.openxmlformats.org/officeDocument/2006/relationships/image" Target="../media/image232.png"/><Relationship Id="rId193" Type="http://schemas.openxmlformats.org/officeDocument/2006/relationships/image" Target="../media/image3657.png"/><Relationship Id="rId207" Type="http://schemas.openxmlformats.org/officeDocument/2006/relationships/image" Target="../media/image3664.png"/><Relationship Id="rId249" Type="http://schemas.openxmlformats.org/officeDocument/2006/relationships/image" Target="../media/image3685.png"/><Relationship Id="rId414" Type="http://schemas.openxmlformats.org/officeDocument/2006/relationships/customXml" Target="../ink/ink376.xml"/><Relationship Id="rId13" Type="http://schemas.openxmlformats.org/officeDocument/2006/relationships/image" Target="../media/image3567.png"/><Relationship Id="rId109" Type="http://schemas.openxmlformats.org/officeDocument/2006/relationships/image" Target="../media/image3615.png"/><Relationship Id="rId260" Type="http://schemas.openxmlformats.org/officeDocument/2006/relationships/customXml" Target="../ink/ink299.xml"/><Relationship Id="rId316" Type="http://schemas.openxmlformats.org/officeDocument/2006/relationships/customXml" Target="../ink/ink327.xml"/><Relationship Id="rId55" Type="http://schemas.openxmlformats.org/officeDocument/2006/relationships/image" Target="../media/image3588.png"/><Relationship Id="rId97" Type="http://schemas.openxmlformats.org/officeDocument/2006/relationships/image" Target="../media/image3609.png"/><Relationship Id="rId120" Type="http://schemas.openxmlformats.org/officeDocument/2006/relationships/customXml" Target="../ink/ink229.xml"/><Relationship Id="rId358" Type="http://schemas.openxmlformats.org/officeDocument/2006/relationships/customXml" Target="../ink/ink348.xml"/><Relationship Id="rId162" Type="http://schemas.openxmlformats.org/officeDocument/2006/relationships/customXml" Target="../ink/ink250.xml"/><Relationship Id="rId218" Type="http://schemas.openxmlformats.org/officeDocument/2006/relationships/customXml" Target="../ink/ink278.xml"/><Relationship Id="rId425" Type="http://schemas.openxmlformats.org/officeDocument/2006/relationships/image" Target="../media/image250.png"/><Relationship Id="rId271" Type="http://schemas.openxmlformats.org/officeDocument/2006/relationships/image" Target="../media/image173.png"/><Relationship Id="rId24" Type="http://schemas.openxmlformats.org/officeDocument/2006/relationships/customXml" Target="../ink/ink181.xml"/><Relationship Id="rId66" Type="http://schemas.openxmlformats.org/officeDocument/2006/relationships/customXml" Target="../ink/ink202.xml"/><Relationship Id="rId131" Type="http://schemas.openxmlformats.org/officeDocument/2006/relationships/image" Target="../media/image3626.png"/><Relationship Id="rId327" Type="http://schemas.openxmlformats.org/officeDocument/2006/relationships/image" Target="../media/image201.png"/><Relationship Id="rId369" Type="http://schemas.openxmlformats.org/officeDocument/2006/relationships/image" Target="../media/image222.png"/><Relationship Id="rId173" Type="http://schemas.openxmlformats.org/officeDocument/2006/relationships/image" Target="../media/image3647.png"/><Relationship Id="rId229" Type="http://schemas.openxmlformats.org/officeDocument/2006/relationships/image" Target="../media/image3675.png"/><Relationship Id="rId380" Type="http://schemas.openxmlformats.org/officeDocument/2006/relationships/customXml" Target="../ink/ink359.xml"/><Relationship Id="rId240" Type="http://schemas.openxmlformats.org/officeDocument/2006/relationships/customXml" Target="../ink/ink289.xml"/><Relationship Id="rId35" Type="http://schemas.openxmlformats.org/officeDocument/2006/relationships/image" Target="../media/image3578.png"/><Relationship Id="rId77" Type="http://schemas.openxmlformats.org/officeDocument/2006/relationships/image" Target="../media/image3599.png"/><Relationship Id="rId100" Type="http://schemas.openxmlformats.org/officeDocument/2006/relationships/customXml" Target="../ink/ink219.xml"/><Relationship Id="rId282" Type="http://schemas.openxmlformats.org/officeDocument/2006/relationships/customXml" Target="../ink/ink310.xml"/><Relationship Id="rId338" Type="http://schemas.openxmlformats.org/officeDocument/2006/relationships/customXml" Target="../ink/ink338.xml"/><Relationship Id="rId8" Type="http://schemas.openxmlformats.org/officeDocument/2006/relationships/customXml" Target="../ink/ink173.xml"/><Relationship Id="rId142" Type="http://schemas.openxmlformats.org/officeDocument/2006/relationships/customXml" Target="../ink/ink240.xml"/><Relationship Id="rId184" Type="http://schemas.openxmlformats.org/officeDocument/2006/relationships/customXml" Target="../ink/ink261.xml"/><Relationship Id="rId391" Type="http://schemas.openxmlformats.org/officeDocument/2006/relationships/image" Target="../media/image233.png"/><Relationship Id="rId405" Type="http://schemas.openxmlformats.org/officeDocument/2006/relationships/image" Target="../media/image240.png"/><Relationship Id="rId251" Type="http://schemas.openxmlformats.org/officeDocument/2006/relationships/image" Target="../media/image3686.png"/><Relationship Id="rId46" Type="http://schemas.openxmlformats.org/officeDocument/2006/relationships/customXml" Target="../ink/ink192.xml"/><Relationship Id="rId293" Type="http://schemas.openxmlformats.org/officeDocument/2006/relationships/image" Target="../media/image184.png"/><Relationship Id="rId307" Type="http://schemas.openxmlformats.org/officeDocument/2006/relationships/image" Target="../media/image191.png"/><Relationship Id="rId349" Type="http://schemas.openxmlformats.org/officeDocument/2006/relationships/image" Target="../media/image212.png"/><Relationship Id="rId88" Type="http://schemas.openxmlformats.org/officeDocument/2006/relationships/customXml" Target="../ink/ink213.xml"/><Relationship Id="rId111" Type="http://schemas.openxmlformats.org/officeDocument/2006/relationships/image" Target="../media/image3616.png"/><Relationship Id="rId153" Type="http://schemas.openxmlformats.org/officeDocument/2006/relationships/image" Target="../media/image3637.png"/><Relationship Id="rId195" Type="http://schemas.openxmlformats.org/officeDocument/2006/relationships/image" Target="../media/image3658.png"/><Relationship Id="rId209" Type="http://schemas.openxmlformats.org/officeDocument/2006/relationships/image" Target="../media/image3665.png"/><Relationship Id="rId360" Type="http://schemas.openxmlformats.org/officeDocument/2006/relationships/customXml" Target="../ink/ink349.xml"/><Relationship Id="rId416" Type="http://schemas.openxmlformats.org/officeDocument/2006/relationships/customXml" Target="../ink/ink377.xml"/><Relationship Id="rId220" Type="http://schemas.openxmlformats.org/officeDocument/2006/relationships/customXml" Target="../ink/ink279.xml"/><Relationship Id="rId15" Type="http://schemas.openxmlformats.org/officeDocument/2006/relationships/image" Target="../media/image3568.png"/><Relationship Id="rId57" Type="http://schemas.openxmlformats.org/officeDocument/2006/relationships/image" Target="../media/image3589.png"/><Relationship Id="rId262" Type="http://schemas.openxmlformats.org/officeDocument/2006/relationships/customXml" Target="../ink/ink300.xml"/><Relationship Id="rId318" Type="http://schemas.openxmlformats.org/officeDocument/2006/relationships/customXml" Target="../ink/ink328.xml"/><Relationship Id="rId99" Type="http://schemas.openxmlformats.org/officeDocument/2006/relationships/image" Target="../media/image3610.png"/><Relationship Id="rId122" Type="http://schemas.openxmlformats.org/officeDocument/2006/relationships/customXml" Target="../ink/ink230.xml"/><Relationship Id="rId164" Type="http://schemas.openxmlformats.org/officeDocument/2006/relationships/customXml" Target="../ink/ink251.xml"/><Relationship Id="rId371" Type="http://schemas.openxmlformats.org/officeDocument/2006/relationships/image" Target="../media/image223.png"/><Relationship Id="rId26" Type="http://schemas.openxmlformats.org/officeDocument/2006/relationships/customXml" Target="../ink/ink182.xml"/><Relationship Id="rId231" Type="http://schemas.openxmlformats.org/officeDocument/2006/relationships/image" Target="../media/image3676.png"/><Relationship Id="rId273" Type="http://schemas.openxmlformats.org/officeDocument/2006/relationships/image" Target="../media/image174.png"/><Relationship Id="rId329" Type="http://schemas.openxmlformats.org/officeDocument/2006/relationships/image" Target="../media/image202.png"/><Relationship Id="rId68" Type="http://schemas.openxmlformats.org/officeDocument/2006/relationships/customXml" Target="../ink/ink203.xml"/><Relationship Id="rId133" Type="http://schemas.openxmlformats.org/officeDocument/2006/relationships/image" Target="../media/image3627.png"/><Relationship Id="rId175" Type="http://schemas.openxmlformats.org/officeDocument/2006/relationships/image" Target="../media/image3648.png"/><Relationship Id="rId340" Type="http://schemas.openxmlformats.org/officeDocument/2006/relationships/customXml" Target="../ink/ink339.xml"/><Relationship Id="rId200" Type="http://schemas.openxmlformats.org/officeDocument/2006/relationships/customXml" Target="../ink/ink269.xml"/><Relationship Id="rId382" Type="http://schemas.openxmlformats.org/officeDocument/2006/relationships/customXml" Target="../ink/ink360.xml"/><Relationship Id="rId242" Type="http://schemas.openxmlformats.org/officeDocument/2006/relationships/customXml" Target="../ink/ink290.xml"/><Relationship Id="rId284" Type="http://schemas.openxmlformats.org/officeDocument/2006/relationships/customXml" Target="../ink/ink311.xml"/><Relationship Id="rId37" Type="http://schemas.openxmlformats.org/officeDocument/2006/relationships/image" Target="../media/image3579.png"/><Relationship Id="rId79" Type="http://schemas.openxmlformats.org/officeDocument/2006/relationships/image" Target="../media/image3600.png"/><Relationship Id="rId102" Type="http://schemas.openxmlformats.org/officeDocument/2006/relationships/customXml" Target="../ink/ink220.xml"/><Relationship Id="rId144" Type="http://schemas.openxmlformats.org/officeDocument/2006/relationships/customXml" Target="../ink/ink241.xml"/><Relationship Id="rId90" Type="http://schemas.openxmlformats.org/officeDocument/2006/relationships/customXml" Target="../ink/ink214.xml"/><Relationship Id="rId186" Type="http://schemas.openxmlformats.org/officeDocument/2006/relationships/customXml" Target="../ink/ink262.xml"/><Relationship Id="rId351" Type="http://schemas.openxmlformats.org/officeDocument/2006/relationships/image" Target="../media/image213.png"/><Relationship Id="rId393" Type="http://schemas.openxmlformats.org/officeDocument/2006/relationships/image" Target="../media/image234.png"/><Relationship Id="rId407" Type="http://schemas.openxmlformats.org/officeDocument/2006/relationships/image" Target="../media/image241.png"/><Relationship Id="rId211" Type="http://schemas.openxmlformats.org/officeDocument/2006/relationships/image" Target="../media/image3666.png"/><Relationship Id="rId253" Type="http://schemas.openxmlformats.org/officeDocument/2006/relationships/image" Target="../media/image3687.png"/><Relationship Id="rId295" Type="http://schemas.openxmlformats.org/officeDocument/2006/relationships/image" Target="../media/image185.png"/><Relationship Id="rId309" Type="http://schemas.openxmlformats.org/officeDocument/2006/relationships/image" Target="../media/image192.png"/><Relationship Id="rId48" Type="http://schemas.openxmlformats.org/officeDocument/2006/relationships/customXml" Target="../ink/ink193.xml"/><Relationship Id="rId113" Type="http://schemas.openxmlformats.org/officeDocument/2006/relationships/image" Target="../media/image3617.png"/><Relationship Id="rId320" Type="http://schemas.openxmlformats.org/officeDocument/2006/relationships/customXml" Target="../ink/ink329.xml"/><Relationship Id="rId155" Type="http://schemas.openxmlformats.org/officeDocument/2006/relationships/image" Target="../media/image3638.png"/><Relationship Id="rId197" Type="http://schemas.openxmlformats.org/officeDocument/2006/relationships/image" Target="../media/image3659.png"/><Relationship Id="rId362" Type="http://schemas.openxmlformats.org/officeDocument/2006/relationships/customXml" Target="../ink/ink350.xml"/><Relationship Id="rId418" Type="http://schemas.openxmlformats.org/officeDocument/2006/relationships/customXml" Target="../ink/ink378.xml"/><Relationship Id="rId222" Type="http://schemas.openxmlformats.org/officeDocument/2006/relationships/customXml" Target="../ink/ink280.xml"/><Relationship Id="rId264" Type="http://schemas.openxmlformats.org/officeDocument/2006/relationships/customXml" Target="../ink/ink301.xml"/><Relationship Id="rId17" Type="http://schemas.openxmlformats.org/officeDocument/2006/relationships/image" Target="../media/image3569.png"/><Relationship Id="rId59" Type="http://schemas.openxmlformats.org/officeDocument/2006/relationships/image" Target="../media/image3590.png"/><Relationship Id="rId124" Type="http://schemas.openxmlformats.org/officeDocument/2006/relationships/customXml" Target="../ink/ink23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7.png"/><Relationship Id="rId299" Type="http://schemas.openxmlformats.org/officeDocument/2006/relationships/image" Target="../media/image398.png"/><Relationship Id="rId21" Type="http://schemas.openxmlformats.org/officeDocument/2006/relationships/image" Target="../media/image259.png"/><Relationship Id="rId63" Type="http://schemas.openxmlformats.org/officeDocument/2006/relationships/image" Target="../media/image280.png"/><Relationship Id="rId159" Type="http://schemas.openxmlformats.org/officeDocument/2006/relationships/image" Target="../media/image328.png"/><Relationship Id="rId324" Type="http://schemas.openxmlformats.org/officeDocument/2006/relationships/customXml" Target="../ink/ink542.xml"/><Relationship Id="rId366" Type="http://schemas.openxmlformats.org/officeDocument/2006/relationships/customXml" Target="../ink/ink563.xml"/><Relationship Id="rId170" Type="http://schemas.openxmlformats.org/officeDocument/2006/relationships/customXml" Target="../ink/ink465.xml"/><Relationship Id="rId226" Type="http://schemas.openxmlformats.org/officeDocument/2006/relationships/customXml" Target="../ink/ink493.xml"/><Relationship Id="rId433" Type="http://schemas.openxmlformats.org/officeDocument/2006/relationships/image" Target="../media/image465.png"/><Relationship Id="rId268" Type="http://schemas.openxmlformats.org/officeDocument/2006/relationships/customXml" Target="../ink/ink514.xml"/><Relationship Id="rId475" Type="http://schemas.openxmlformats.org/officeDocument/2006/relationships/image" Target="../media/image486.png"/><Relationship Id="rId32" Type="http://schemas.openxmlformats.org/officeDocument/2006/relationships/customXml" Target="../ink/ink396.xml"/><Relationship Id="rId74" Type="http://schemas.openxmlformats.org/officeDocument/2006/relationships/customXml" Target="../ink/ink417.xml"/><Relationship Id="rId128" Type="http://schemas.openxmlformats.org/officeDocument/2006/relationships/customXml" Target="../ink/ink444.xml"/><Relationship Id="rId335" Type="http://schemas.openxmlformats.org/officeDocument/2006/relationships/image" Target="../media/image416.png"/><Relationship Id="rId377" Type="http://schemas.openxmlformats.org/officeDocument/2006/relationships/image" Target="../media/image437.png"/><Relationship Id="rId500" Type="http://schemas.openxmlformats.org/officeDocument/2006/relationships/customXml" Target="../ink/ink630.xml"/><Relationship Id="rId5" Type="http://schemas.openxmlformats.org/officeDocument/2006/relationships/image" Target="../media/image251.png"/><Relationship Id="rId181" Type="http://schemas.openxmlformats.org/officeDocument/2006/relationships/image" Target="../media/image339.png"/><Relationship Id="rId237" Type="http://schemas.openxmlformats.org/officeDocument/2006/relationships/image" Target="../media/image367.png"/><Relationship Id="rId402" Type="http://schemas.openxmlformats.org/officeDocument/2006/relationships/customXml" Target="../ink/ink581.xml"/><Relationship Id="rId279" Type="http://schemas.openxmlformats.org/officeDocument/2006/relationships/image" Target="../media/image388.png"/><Relationship Id="rId444" Type="http://schemas.openxmlformats.org/officeDocument/2006/relationships/customXml" Target="../ink/ink602.xml"/><Relationship Id="rId486" Type="http://schemas.openxmlformats.org/officeDocument/2006/relationships/customXml" Target="../ink/ink623.xml"/><Relationship Id="rId43" Type="http://schemas.openxmlformats.org/officeDocument/2006/relationships/image" Target="../media/image270.png"/><Relationship Id="rId139" Type="http://schemas.openxmlformats.org/officeDocument/2006/relationships/image" Target="../media/image318.png"/><Relationship Id="rId290" Type="http://schemas.openxmlformats.org/officeDocument/2006/relationships/customXml" Target="../ink/ink525.xml"/><Relationship Id="rId304" Type="http://schemas.openxmlformats.org/officeDocument/2006/relationships/customXml" Target="../ink/ink532.xml"/><Relationship Id="rId346" Type="http://schemas.openxmlformats.org/officeDocument/2006/relationships/customXml" Target="../ink/ink553.xml"/><Relationship Id="rId388" Type="http://schemas.openxmlformats.org/officeDocument/2006/relationships/customXml" Target="../ink/ink574.xml"/><Relationship Id="rId85" Type="http://schemas.openxmlformats.org/officeDocument/2006/relationships/image" Target="../media/image291.png"/><Relationship Id="rId150" Type="http://schemas.openxmlformats.org/officeDocument/2006/relationships/customXml" Target="../ink/ink455.xml"/><Relationship Id="rId192" Type="http://schemas.openxmlformats.org/officeDocument/2006/relationships/customXml" Target="../ink/ink476.xml"/><Relationship Id="rId206" Type="http://schemas.openxmlformats.org/officeDocument/2006/relationships/customXml" Target="../ink/ink483.xml"/><Relationship Id="rId413" Type="http://schemas.openxmlformats.org/officeDocument/2006/relationships/image" Target="../media/image455.png"/><Relationship Id="rId248" Type="http://schemas.openxmlformats.org/officeDocument/2006/relationships/customXml" Target="../ink/ink504.xml"/><Relationship Id="rId455" Type="http://schemas.openxmlformats.org/officeDocument/2006/relationships/image" Target="../media/image476.png"/><Relationship Id="rId497" Type="http://schemas.openxmlformats.org/officeDocument/2006/relationships/image" Target="../media/image497.png"/><Relationship Id="rId12" Type="http://schemas.openxmlformats.org/officeDocument/2006/relationships/customXml" Target="../ink/ink386.xml"/><Relationship Id="rId108" Type="http://schemas.openxmlformats.org/officeDocument/2006/relationships/customXml" Target="../ink/ink434.xml"/><Relationship Id="rId315" Type="http://schemas.openxmlformats.org/officeDocument/2006/relationships/image" Target="../media/image406.png"/><Relationship Id="rId357" Type="http://schemas.openxmlformats.org/officeDocument/2006/relationships/image" Target="../media/image427.png"/><Relationship Id="rId54" Type="http://schemas.openxmlformats.org/officeDocument/2006/relationships/customXml" Target="../ink/ink407.xml"/><Relationship Id="rId96" Type="http://schemas.openxmlformats.org/officeDocument/2006/relationships/customXml" Target="../ink/ink428.xml"/><Relationship Id="rId161" Type="http://schemas.openxmlformats.org/officeDocument/2006/relationships/image" Target="../media/image329.png"/><Relationship Id="rId217" Type="http://schemas.openxmlformats.org/officeDocument/2006/relationships/image" Target="../media/image357.png"/><Relationship Id="rId399" Type="http://schemas.openxmlformats.org/officeDocument/2006/relationships/image" Target="../media/image448.png"/><Relationship Id="rId259" Type="http://schemas.openxmlformats.org/officeDocument/2006/relationships/image" Target="../media/image378.png"/><Relationship Id="rId424" Type="http://schemas.openxmlformats.org/officeDocument/2006/relationships/customXml" Target="../ink/ink592.xml"/><Relationship Id="rId466" Type="http://schemas.openxmlformats.org/officeDocument/2006/relationships/customXml" Target="../ink/ink613.xml"/><Relationship Id="rId23" Type="http://schemas.openxmlformats.org/officeDocument/2006/relationships/image" Target="../media/image260.png"/><Relationship Id="rId119" Type="http://schemas.openxmlformats.org/officeDocument/2006/relationships/image" Target="../media/image308.png"/><Relationship Id="rId270" Type="http://schemas.openxmlformats.org/officeDocument/2006/relationships/customXml" Target="../ink/ink515.xml"/><Relationship Id="rId326" Type="http://schemas.openxmlformats.org/officeDocument/2006/relationships/customXml" Target="../ink/ink543.xml"/><Relationship Id="rId65" Type="http://schemas.openxmlformats.org/officeDocument/2006/relationships/image" Target="../media/image281.png"/><Relationship Id="rId130" Type="http://schemas.openxmlformats.org/officeDocument/2006/relationships/customXml" Target="../ink/ink445.xml"/><Relationship Id="rId368" Type="http://schemas.openxmlformats.org/officeDocument/2006/relationships/customXml" Target="../ink/ink564.xml"/><Relationship Id="rId172" Type="http://schemas.openxmlformats.org/officeDocument/2006/relationships/customXml" Target="../ink/ink466.xml"/><Relationship Id="rId228" Type="http://schemas.openxmlformats.org/officeDocument/2006/relationships/customXml" Target="../ink/ink494.xml"/><Relationship Id="rId435" Type="http://schemas.openxmlformats.org/officeDocument/2006/relationships/image" Target="../media/image466.png"/><Relationship Id="rId477" Type="http://schemas.openxmlformats.org/officeDocument/2006/relationships/image" Target="../media/image487.png"/><Relationship Id="rId281" Type="http://schemas.openxmlformats.org/officeDocument/2006/relationships/image" Target="../media/image389.png"/><Relationship Id="rId337" Type="http://schemas.openxmlformats.org/officeDocument/2006/relationships/image" Target="../media/image417.png"/><Relationship Id="rId502" Type="http://schemas.openxmlformats.org/officeDocument/2006/relationships/customXml" Target="../ink/ink631.xml"/><Relationship Id="rId34" Type="http://schemas.openxmlformats.org/officeDocument/2006/relationships/customXml" Target="../ink/ink397.xml"/><Relationship Id="rId76" Type="http://schemas.openxmlformats.org/officeDocument/2006/relationships/customXml" Target="../ink/ink418.xml"/><Relationship Id="rId141" Type="http://schemas.openxmlformats.org/officeDocument/2006/relationships/image" Target="../media/image319.png"/><Relationship Id="rId379" Type="http://schemas.openxmlformats.org/officeDocument/2006/relationships/image" Target="../media/image438.png"/><Relationship Id="rId7" Type="http://schemas.openxmlformats.org/officeDocument/2006/relationships/image" Target="../media/image252.png"/><Relationship Id="rId183" Type="http://schemas.openxmlformats.org/officeDocument/2006/relationships/image" Target="../media/image340.png"/><Relationship Id="rId239" Type="http://schemas.openxmlformats.org/officeDocument/2006/relationships/image" Target="../media/image368.png"/><Relationship Id="rId390" Type="http://schemas.openxmlformats.org/officeDocument/2006/relationships/customXml" Target="../ink/ink575.xml"/><Relationship Id="rId404" Type="http://schemas.openxmlformats.org/officeDocument/2006/relationships/customXml" Target="../ink/ink582.xml"/><Relationship Id="rId446" Type="http://schemas.openxmlformats.org/officeDocument/2006/relationships/customXml" Target="../ink/ink603.xml"/><Relationship Id="rId250" Type="http://schemas.openxmlformats.org/officeDocument/2006/relationships/customXml" Target="../ink/ink505.xml"/><Relationship Id="rId292" Type="http://schemas.openxmlformats.org/officeDocument/2006/relationships/customXml" Target="../ink/ink526.xml"/><Relationship Id="rId306" Type="http://schemas.openxmlformats.org/officeDocument/2006/relationships/customXml" Target="../ink/ink533.xml"/><Relationship Id="rId488" Type="http://schemas.openxmlformats.org/officeDocument/2006/relationships/customXml" Target="../ink/ink624.xml"/><Relationship Id="rId45" Type="http://schemas.openxmlformats.org/officeDocument/2006/relationships/image" Target="../media/image271.png"/><Relationship Id="rId87" Type="http://schemas.openxmlformats.org/officeDocument/2006/relationships/image" Target="../media/image292.png"/><Relationship Id="rId110" Type="http://schemas.openxmlformats.org/officeDocument/2006/relationships/customXml" Target="../ink/ink435.xml"/><Relationship Id="rId348" Type="http://schemas.openxmlformats.org/officeDocument/2006/relationships/customXml" Target="../ink/ink554.xml"/><Relationship Id="rId152" Type="http://schemas.openxmlformats.org/officeDocument/2006/relationships/customXml" Target="../ink/ink456.xml"/><Relationship Id="rId194" Type="http://schemas.openxmlformats.org/officeDocument/2006/relationships/customXml" Target="../ink/ink477.xml"/><Relationship Id="rId208" Type="http://schemas.openxmlformats.org/officeDocument/2006/relationships/customXml" Target="../ink/ink484.xml"/><Relationship Id="rId415" Type="http://schemas.openxmlformats.org/officeDocument/2006/relationships/image" Target="../media/image456.png"/><Relationship Id="rId457" Type="http://schemas.openxmlformats.org/officeDocument/2006/relationships/image" Target="../media/image477.png"/><Relationship Id="rId261" Type="http://schemas.openxmlformats.org/officeDocument/2006/relationships/image" Target="../media/image379.png"/><Relationship Id="rId499" Type="http://schemas.openxmlformats.org/officeDocument/2006/relationships/image" Target="../media/image498.png"/><Relationship Id="rId14" Type="http://schemas.openxmlformats.org/officeDocument/2006/relationships/customXml" Target="../ink/ink387.xml"/><Relationship Id="rId56" Type="http://schemas.openxmlformats.org/officeDocument/2006/relationships/customXml" Target="../ink/ink408.xml"/><Relationship Id="rId317" Type="http://schemas.openxmlformats.org/officeDocument/2006/relationships/image" Target="../media/image407.png"/><Relationship Id="rId359" Type="http://schemas.openxmlformats.org/officeDocument/2006/relationships/image" Target="../media/image428.png"/><Relationship Id="rId98" Type="http://schemas.openxmlformats.org/officeDocument/2006/relationships/customXml" Target="../ink/ink429.xml"/><Relationship Id="rId121" Type="http://schemas.openxmlformats.org/officeDocument/2006/relationships/image" Target="../media/image309.png"/><Relationship Id="rId163" Type="http://schemas.openxmlformats.org/officeDocument/2006/relationships/image" Target="../media/image330.png"/><Relationship Id="rId219" Type="http://schemas.openxmlformats.org/officeDocument/2006/relationships/image" Target="../media/image358.png"/><Relationship Id="rId370" Type="http://schemas.openxmlformats.org/officeDocument/2006/relationships/customXml" Target="../ink/ink565.xml"/><Relationship Id="rId426" Type="http://schemas.openxmlformats.org/officeDocument/2006/relationships/customXml" Target="../ink/ink593.xml"/><Relationship Id="rId230" Type="http://schemas.openxmlformats.org/officeDocument/2006/relationships/customXml" Target="../ink/ink495.xml"/><Relationship Id="rId468" Type="http://schemas.openxmlformats.org/officeDocument/2006/relationships/customXml" Target="../ink/ink614.xml"/><Relationship Id="rId25" Type="http://schemas.openxmlformats.org/officeDocument/2006/relationships/image" Target="../media/image261.png"/><Relationship Id="rId67" Type="http://schemas.openxmlformats.org/officeDocument/2006/relationships/image" Target="../media/image282.png"/><Relationship Id="rId272" Type="http://schemas.openxmlformats.org/officeDocument/2006/relationships/customXml" Target="../ink/ink516.xml"/><Relationship Id="rId328" Type="http://schemas.openxmlformats.org/officeDocument/2006/relationships/customXml" Target="../ink/ink544.xml"/><Relationship Id="rId132" Type="http://schemas.openxmlformats.org/officeDocument/2006/relationships/customXml" Target="../ink/ink446.xml"/><Relationship Id="rId174" Type="http://schemas.openxmlformats.org/officeDocument/2006/relationships/customXml" Target="../ink/ink467.xml"/><Relationship Id="rId381" Type="http://schemas.openxmlformats.org/officeDocument/2006/relationships/image" Target="../media/image439.png"/><Relationship Id="rId241" Type="http://schemas.openxmlformats.org/officeDocument/2006/relationships/image" Target="../media/image369.png"/><Relationship Id="rId437" Type="http://schemas.openxmlformats.org/officeDocument/2006/relationships/image" Target="../media/image467.png"/><Relationship Id="rId479" Type="http://schemas.openxmlformats.org/officeDocument/2006/relationships/image" Target="../media/image488.png"/><Relationship Id="rId36" Type="http://schemas.openxmlformats.org/officeDocument/2006/relationships/customXml" Target="../ink/ink398.xml"/><Relationship Id="rId283" Type="http://schemas.openxmlformats.org/officeDocument/2006/relationships/image" Target="../media/image390.png"/><Relationship Id="rId339" Type="http://schemas.openxmlformats.org/officeDocument/2006/relationships/image" Target="../media/image418.png"/><Relationship Id="rId490" Type="http://schemas.openxmlformats.org/officeDocument/2006/relationships/customXml" Target="../ink/ink625.xml"/><Relationship Id="rId78" Type="http://schemas.openxmlformats.org/officeDocument/2006/relationships/customXml" Target="../ink/ink419.xml"/><Relationship Id="rId101" Type="http://schemas.openxmlformats.org/officeDocument/2006/relationships/image" Target="../media/image299.png"/><Relationship Id="rId143" Type="http://schemas.openxmlformats.org/officeDocument/2006/relationships/image" Target="../media/image320.png"/><Relationship Id="rId185" Type="http://schemas.openxmlformats.org/officeDocument/2006/relationships/image" Target="../media/image341.png"/><Relationship Id="rId350" Type="http://schemas.openxmlformats.org/officeDocument/2006/relationships/customXml" Target="../ink/ink555.xml"/><Relationship Id="rId406" Type="http://schemas.openxmlformats.org/officeDocument/2006/relationships/customXml" Target="../ink/ink583.xml"/><Relationship Id="rId9" Type="http://schemas.openxmlformats.org/officeDocument/2006/relationships/image" Target="../media/image253.png"/><Relationship Id="rId210" Type="http://schemas.openxmlformats.org/officeDocument/2006/relationships/customXml" Target="../ink/ink485.xml"/><Relationship Id="rId392" Type="http://schemas.openxmlformats.org/officeDocument/2006/relationships/customXml" Target="../ink/ink576.xml"/><Relationship Id="rId448" Type="http://schemas.openxmlformats.org/officeDocument/2006/relationships/customXml" Target="../ink/ink604.xml"/><Relationship Id="rId252" Type="http://schemas.openxmlformats.org/officeDocument/2006/relationships/customXml" Target="../ink/ink506.xml"/><Relationship Id="rId294" Type="http://schemas.openxmlformats.org/officeDocument/2006/relationships/customXml" Target="../ink/ink527.xml"/><Relationship Id="rId308" Type="http://schemas.openxmlformats.org/officeDocument/2006/relationships/customXml" Target="../ink/ink534.xml"/><Relationship Id="rId47" Type="http://schemas.openxmlformats.org/officeDocument/2006/relationships/image" Target="../media/image272.png"/><Relationship Id="rId89" Type="http://schemas.openxmlformats.org/officeDocument/2006/relationships/image" Target="../media/image293.png"/><Relationship Id="rId112" Type="http://schemas.openxmlformats.org/officeDocument/2006/relationships/customXml" Target="../ink/ink436.xml"/><Relationship Id="rId154" Type="http://schemas.openxmlformats.org/officeDocument/2006/relationships/customXml" Target="../ink/ink457.xml"/><Relationship Id="rId361" Type="http://schemas.openxmlformats.org/officeDocument/2006/relationships/image" Target="../media/image429.png"/><Relationship Id="rId196" Type="http://schemas.openxmlformats.org/officeDocument/2006/relationships/customXml" Target="../ink/ink478.xml"/><Relationship Id="rId417" Type="http://schemas.openxmlformats.org/officeDocument/2006/relationships/image" Target="../media/image457.png"/><Relationship Id="rId459" Type="http://schemas.openxmlformats.org/officeDocument/2006/relationships/image" Target="../media/image478.png"/><Relationship Id="rId16" Type="http://schemas.openxmlformats.org/officeDocument/2006/relationships/customXml" Target="../ink/ink388.xml"/><Relationship Id="rId221" Type="http://schemas.openxmlformats.org/officeDocument/2006/relationships/image" Target="../media/image359.png"/><Relationship Id="rId263" Type="http://schemas.openxmlformats.org/officeDocument/2006/relationships/image" Target="../media/image380.png"/><Relationship Id="rId319" Type="http://schemas.openxmlformats.org/officeDocument/2006/relationships/image" Target="../media/image408.png"/><Relationship Id="rId470" Type="http://schemas.openxmlformats.org/officeDocument/2006/relationships/customXml" Target="../ink/ink615.xml"/><Relationship Id="rId58" Type="http://schemas.openxmlformats.org/officeDocument/2006/relationships/customXml" Target="../ink/ink409.xml"/><Relationship Id="rId123" Type="http://schemas.openxmlformats.org/officeDocument/2006/relationships/image" Target="../media/image310.png"/><Relationship Id="rId330" Type="http://schemas.openxmlformats.org/officeDocument/2006/relationships/customXml" Target="../ink/ink545.xml"/><Relationship Id="rId165" Type="http://schemas.openxmlformats.org/officeDocument/2006/relationships/image" Target="../media/image331.png"/><Relationship Id="rId372" Type="http://schemas.openxmlformats.org/officeDocument/2006/relationships/customXml" Target="../ink/ink566.xml"/><Relationship Id="rId428" Type="http://schemas.openxmlformats.org/officeDocument/2006/relationships/customXml" Target="../ink/ink594.xml"/><Relationship Id="rId232" Type="http://schemas.openxmlformats.org/officeDocument/2006/relationships/customXml" Target="../ink/ink496.xml"/><Relationship Id="rId274" Type="http://schemas.openxmlformats.org/officeDocument/2006/relationships/customXml" Target="../ink/ink517.xml"/><Relationship Id="rId481" Type="http://schemas.openxmlformats.org/officeDocument/2006/relationships/image" Target="../media/image489.png"/><Relationship Id="rId27" Type="http://schemas.openxmlformats.org/officeDocument/2006/relationships/image" Target="../media/image262.png"/><Relationship Id="rId69" Type="http://schemas.openxmlformats.org/officeDocument/2006/relationships/image" Target="../media/image283.png"/><Relationship Id="rId134" Type="http://schemas.openxmlformats.org/officeDocument/2006/relationships/customXml" Target="../ink/ink447.xml"/><Relationship Id="rId80" Type="http://schemas.openxmlformats.org/officeDocument/2006/relationships/customXml" Target="../ink/ink420.xml"/><Relationship Id="rId176" Type="http://schemas.openxmlformats.org/officeDocument/2006/relationships/customXml" Target="../ink/ink468.xml"/><Relationship Id="rId341" Type="http://schemas.openxmlformats.org/officeDocument/2006/relationships/image" Target="../media/image419.png"/><Relationship Id="rId383" Type="http://schemas.openxmlformats.org/officeDocument/2006/relationships/image" Target="../media/image440.png"/><Relationship Id="rId439" Type="http://schemas.openxmlformats.org/officeDocument/2006/relationships/image" Target="../media/image468.png"/><Relationship Id="rId201" Type="http://schemas.openxmlformats.org/officeDocument/2006/relationships/image" Target="../media/image349.png"/><Relationship Id="rId243" Type="http://schemas.openxmlformats.org/officeDocument/2006/relationships/image" Target="../media/image370.png"/><Relationship Id="rId285" Type="http://schemas.openxmlformats.org/officeDocument/2006/relationships/image" Target="../media/image391.png"/><Relationship Id="rId450" Type="http://schemas.openxmlformats.org/officeDocument/2006/relationships/customXml" Target="../ink/ink605.xml"/><Relationship Id="rId38" Type="http://schemas.openxmlformats.org/officeDocument/2006/relationships/customXml" Target="../ink/ink399.xml"/><Relationship Id="rId103" Type="http://schemas.openxmlformats.org/officeDocument/2006/relationships/image" Target="../media/image300.png"/><Relationship Id="rId310" Type="http://schemas.openxmlformats.org/officeDocument/2006/relationships/customXml" Target="../ink/ink535.xml"/><Relationship Id="rId492" Type="http://schemas.openxmlformats.org/officeDocument/2006/relationships/customXml" Target="../ink/ink626.xml"/><Relationship Id="rId91" Type="http://schemas.openxmlformats.org/officeDocument/2006/relationships/image" Target="../media/image294.png"/><Relationship Id="rId145" Type="http://schemas.openxmlformats.org/officeDocument/2006/relationships/image" Target="../media/image321.png"/><Relationship Id="rId187" Type="http://schemas.openxmlformats.org/officeDocument/2006/relationships/image" Target="../media/image342.png"/><Relationship Id="rId352" Type="http://schemas.openxmlformats.org/officeDocument/2006/relationships/customXml" Target="../ink/ink556.xml"/><Relationship Id="rId394" Type="http://schemas.openxmlformats.org/officeDocument/2006/relationships/customXml" Target="../ink/ink577.xml"/><Relationship Id="rId408" Type="http://schemas.openxmlformats.org/officeDocument/2006/relationships/customXml" Target="../ink/ink584.xml"/><Relationship Id="rId212" Type="http://schemas.openxmlformats.org/officeDocument/2006/relationships/customXml" Target="../ink/ink486.xml"/><Relationship Id="rId254" Type="http://schemas.openxmlformats.org/officeDocument/2006/relationships/customXml" Target="../ink/ink507.xml"/><Relationship Id="rId49" Type="http://schemas.openxmlformats.org/officeDocument/2006/relationships/image" Target="../media/image273.png"/><Relationship Id="rId114" Type="http://schemas.openxmlformats.org/officeDocument/2006/relationships/customXml" Target="../ink/ink437.xml"/><Relationship Id="rId296" Type="http://schemas.openxmlformats.org/officeDocument/2006/relationships/customXml" Target="../ink/ink528.xml"/><Relationship Id="rId461" Type="http://schemas.openxmlformats.org/officeDocument/2006/relationships/image" Target="../media/image479.png"/><Relationship Id="rId60" Type="http://schemas.openxmlformats.org/officeDocument/2006/relationships/customXml" Target="../ink/ink410.xml"/><Relationship Id="rId156" Type="http://schemas.openxmlformats.org/officeDocument/2006/relationships/customXml" Target="../ink/ink458.xml"/><Relationship Id="rId198" Type="http://schemas.openxmlformats.org/officeDocument/2006/relationships/customXml" Target="../ink/ink479.xml"/><Relationship Id="rId321" Type="http://schemas.openxmlformats.org/officeDocument/2006/relationships/image" Target="../media/image409.png"/><Relationship Id="rId363" Type="http://schemas.openxmlformats.org/officeDocument/2006/relationships/image" Target="../media/image430.png"/><Relationship Id="rId419" Type="http://schemas.openxmlformats.org/officeDocument/2006/relationships/image" Target="../media/image458.png"/><Relationship Id="rId223" Type="http://schemas.openxmlformats.org/officeDocument/2006/relationships/image" Target="../media/image360.png"/><Relationship Id="rId430" Type="http://schemas.openxmlformats.org/officeDocument/2006/relationships/customXml" Target="../ink/ink595.xml"/><Relationship Id="rId18" Type="http://schemas.openxmlformats.org/officeDocument/2006/relationships/customXml" Target="../ink/ink389.xml"/><Relationship Id="rId265" Type="http://schemas.openxmlformats.org/officeDocument/2006/relationships/image" Target="../media/image381.png"/><Relationship Id="rId472" Type="http://schemas.openxmlformats.org/officeDocument/2006/relationships/customXml" Target="../ink/ink616.xml"/><Relationship Id="rId125" Type="http://schemas.openxmlformats.org/officeDocument/2006/relationships/image" Target="../media/image311.png"/><Relationship Id="rId167" Type="http://schemas.openxmlformats.org/officeDocument/2006/relationships/image" Target="../media/image332.png"/><Relationship Id="rId332" Type="http://schemas.openxmlformats.org/officeDocument/2006/relationships/customXml" Target="../ink/ink546.xml"/><Relationship Id="rId374" Type="http://schemas.openxmlformats.org/officeDocument/2006/relationships/customXml" Target="../ink/ink567.xml"/><Relationship Id="rId71" Type="http://schemas.openxmlformats.org/officeDocument/2006/relationships/image" Target="../media/image284.png"/><Relationship Id="rId234" Type="http://schemas.openxmlformats.org/officeDocument/2006/relationships/customXml" Target="../ink/ink497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63.png"/><Relationship Id="rId276" Type="http://schemas.openxmlformats.org/officeDocument/2006/relationships/customXml" Target="../ink/ink518.xml"/><Relationship Id="rId441" Type="http://schemas.openxmlformats.org/officeDocument/2006/relationships/image" Target="../media/image469.png"/><Relationship Id="rId483" Type="http://schemas.openxmlformats.org/officeDocument/2006/relationships/image" Target="../media/image490.png"/><Relationship Id="rId40" Type="http://schemas.openxmlformats.org/officeDocument/2006/relationships/customXml" Target="../ink/ink400.xml"/><Relationship Id="rId136" Type="http://schemas.openxmlformats.org/officeDocument/2006/relationships/customXml" Target="../ink/ink448.xml"/><Relationship Id="rId178" Type="http://schemas.openxmlformats.org/officeDocument/2006/relationships/customXml" Target="../ink/ink469.xml"/><Relationship Id="rId301" Type="http://schemas.openxmlformats.org/officeDocument/2006/relationships/image" Target="../media/image399.png"/><Relationship Id="rId343" Type="http://schemas.openxmlformats.org/officeDocument/2006/relationships/image" Target="../media/image420.png"/><Relationship Id="rId82" Type="http://schemas.openxmlformats.org/officeDocument/2006/relationships/customXml" Target="../ink/ink421.xml"/><Relationship Id="rId203" Type="http://schemas.openxmlformats.org/officeDocument/2006/relationships/image" Target="../media/image350.png"/><Relationship Id="rId385" Type="http://schemas.openxmlformats.org/officeDocument/2006/relationships/image" Target="../media/image441.png"/><Relationship Id="rId245" Type="http://schemas.openxmlformats.org/officeDocument/2006/relationships/image" Target="../media/image371.png"/><Relationship Id="rId287" Type="http://schemas.openxmlformats.org/officeDocument/2006/relationships/image" Target="../media/image392.png"/><Relationship Id="rId410" Type="http://schemas.openxmlformats.org/officeDocument/2006/relationships/customXml" Target="../ink/ink585.xml"/><Relationship Id="rId452" Type="http://schemas.openxmlformats.org/officeDocument/2006/relationships/customXml" Target="../ink/ink606.xml"/><Relationship Id="rId494" Type="http://schemas.openxmlformats.org/officeDocument/2006/relationships/customXml" Target="../ink/ink627.xml"/><Relationship Id="rId105" Type="http://schemas.openxmlformats.org/officeDocument/2006/relationships/image" Target="../media/image301.png"/><Relationship Id="rId147" Type="http://schemas.openxmlformats.org/officeDocument/2006/relationships/image" Target="../media/image322.png"/><Relationship Id="rId312" Type="http://schemas.openxmlformats.org/officeDocument/2006/relationships/customXml" Target="../ink/ink536.xml"/><Relationship Id="rId354" Type="http://schemas.openxmlformats.org/officeDocument/2006/relationships/customXml" Target="../ink/ink557.xml"/><Relationship Id="rId51" Type="http://schemas.openxmlformats.org/officeDocument/2006/relationships/image" Target="../media/image274.png"/><Relationship Id="rId93" Type="http://schemas.openxmlformats.org/officeDocument/2006/relationships/image" Target="../media/image295.png"/><Relationship Id="rId189" Type="http://schemas.openxmlformats.org/officeDocument/2006/relationships/image" Target="../media/image343.png"/><Relationship Id="rId396" Type="http://schemas.openxmlformats.org/officeDocument/2006/relationships/customXml" Target="../ink/ink578.xml"/><Relationship Id="rId214" Type="http://schemas.openxmlformats.org/officeDocument/2006/relationships/customXml" Target="../ink/ink487.xml"/><Relationship Id="rId256" Type="http://schemas.openxmlformats.org/officeDocument/2006/relationships/customXml" Target="../ink/ink508.xml"/><Relationship Id="rId298" Type="http://schemas.openxmlformats.org/officeDocument/2006/relationships/customXml" Target="../ink/ink529.xml"/><Relationship Id="rId421" Type="http://schemas.openxmlformats.org/officeDocument/2006/relationships/image" Target="../media/image459.png"/><Relationship Id="rId463" Type="http://schemas.openxmlformats.org/officeDocument/2006/relationships/image" Target="../media/image480.png"/><Relationship Id="rId116" Type="http://schemas.openxmlformats.org/officeDocument/2006/relationships/customXml" Target="../ink/ink438.xml"/><Relationship Id="rId158" Type="http://schemas.openxmlformats.org/officeDocument/2006/relationships/customXml" Target="../ink/ink459.xml"/><Relationship Id="rId323" Type="http://schemas.openxmlformats.org/officeDocument/2006/relationships/image" Target="../media/image410.png"/><Relationship Id="rId20" Type="http://schemas.openxmlformats.org/officeDocument/2006/relationships/customXml" Target="../ink/ink390.xml"/><Relationship Id="rId62" Type="http://schemas.openxmlformats.org/officeDocument/2006/relationships/customXml" Target="../ink/ink411.xml"/><Relationship Id="rId365" Type="http://schemas.openxmlformats.org/officeDocument/2006/relationships/image" Target="../media/image431.png"/><Relationship Id="rId225" Type="http://schemas.openxmlformats.org/officeDocument/2006/relationships/image" Target="../media/image361.png"/><Relationship Id="rId267" Type="http://schemas.openxmlformats.org/officeDocument/2006/relationships/image" Target="../media/image382.png"/><Relationship Id="rId432" Type="http://schemas.openxmlformats.org/officeDocument/2006/relationships/customXml" Target="../ink/ink596.xml"/><Relationship Id="rId474" Type="http://schemas.openxmlformats.org/officeDocument/2006/relationships/customXml" Target="../ink/ink617.xml"/><Relationship Id="rId127" Type="http://schemas.openxmlformats.org/officeDocument/2006/relationships/image" Target="../media/image312.png"/><Relationship Id="rId10" Type="http://schemas.openxmlformats.org/officeDocument/2006/relationships/customXml" Target="../ink/ink385.xml"/><Relationship Id="rId31" Type="http://schemas.openxmlformats.org/officeDocument/2006/relationships/image" Target="../media/image264.png"/><Relationship Id="rId52" Type="http://schemas.openxmlformats.org/officeDocument/2006/relationships/customXml" Target="../ink/ink406.xml"/><Relationship Id="rId73" Type="http://schemas.openxmlformats.org/officeDocument/2006/relationships/image" Target="../media/image285.png"/><Relationship Id="rId94" Type="http://schemas.openxmlformats.org/officeDocument/2006/relationships/customXml" Target="../ink/ink427.xml"/><Relationship Id="rId148" Type="http://schemas.openxmlformats.org/officeDocument/2006/relationships/customXml" Target="../ink/ink454.xml"/><Relationship Id="rId169" Type="http://schemas.openxmlformats.org/officeDocument/2006/relationships/image" Target="../media/image333.png"/><Relationship Id="rId334" Type="http://schemas.openxmlformats.org/officeDocument/2006/relationships/customXml" Target="../ink/ink547.xml"/><Relationship Id="rId355" Type="http://schemas.openxmlformats.org/officeDocument/2006/relationships/image" Target="../media/image426.png"/><Relationship Id="rId376" Type="http://schemas.openxmlformats.org/officeDocument/2006/relationships/customXml" Target="../ink/ink568.xml"/><Relationship Id="rId397" Type="http://schemas.openxmlformats.org/officeDocument/2006/relationships/image" Target="../media/image447.png"/><Relationship Id="rId4" Type="http://schemas.openxmlformats.org/officeDocument/2006/relationships/customXml" Target="../ink/ink382.xml"/><Relationship Id="rId180" Type="http://schemas.openxmlformats.org/officeDocument/2006/relationships/customXml" Target="../ink/ink470.xml"/><Relationship Id="rId215" Type="http://schemas.openxmlformats.org/officeDocument/2006/relationships/image" Target="../media/image356.png"/><Relationship Id="rId236" Type="http://schemas.openxmlformats.org/officeDocument/2006/relationships/customXml" Target="../ink/ink498.xml"/><Relationship Id="rId257" Type="http://schemas.openxmlformats.org/officeDocument/2006/relationships/image" Target="../media/image377.png"/><Relationship Id="rId278" Type="http://schemas.openxmlformats.org/officeDocument/2006/relationships/customXml" Target="../ink/ink519.xml"/><Relationship Id="rId401" Type="http://schemas.openxmlformats.org/officeDocument/2006/relationships/image" Target="../media/image449.png"/><Relationship Id="rId422" Type="http://schemas.openxmlformats.org/officeDocument/2006/relationships/customXml" Target="../ink/ink591.xml"/><Relationship Id="rId443" Type="http://schemas.openxmlformats.org/officeDocument/2006/relationships/image" Target="../media/image470.png"/><Relationship Id="rId464" Type="http://schemas.openxmlformats.org/officeDocument/2006/relationships/customXml" Target="../ink/ink612.xml"/><Relationship Id="rId303" Type="http://schemas.openxmlformats.org/officeDocument/2006/relationships/image" Target="../media/image400.png"/><Relationship Id="rId485" Type="http://schemas.openxmlformats.org/officeDocument/2006/relationships/image" Target="../media/image491.png"/><Relationship Id="rId42" Type="http://schemas.openxmlformats.org/officeDocument/2006/relationships/customXml" Target="../ink/ink401.xml"/><Relationship Id="rId84" Type="http://schemas.openxmlformats.org/officeDocument/2006/relationships/customXml" Target="../ink/ink422.xml"/><Relationship Id="rId138" Type="http://schemas.openxmlformats.org/officeDocument/2006/relationships/customXml" Target="../ink/ink449.xml"/><Relationship Id="rId345" Type="http://schemas.openxmlformats.org/officeDocument/2006/relationships/image" Target="../media/image421.png"/><Relationship Id="rId387" Type="http://schemas.openxmlformats.org/officeDocument/2006/relationships/image" Target="../media/image442.png"/><Relationship Id="rId191" Type="http://schemas.openxmlformats.org/officeDocument/2006/relationships/image" Target="../media/image344.png"/><Relationship Id="rId205" Type="http://schemas.openxmlformats.org/officeDocument/2006/relationships/image" Target="../media/image351.png"/><Relationship Id="rId247" Type="http://schemas.openxmlformats.org/officeDocument/2006/relationships/image" Target="../media/image372.png"/><Relationship Id="rId412" Type="http://schemas.openxmlformats.org/officeDocument/2006/relationships/customXml" Target="../ink/ink586.xml"/><Relationship Id="rId107" Type="http://schemas.openxmlformats.org/officeDocument/2006/relationships/image" Target="../media/image302.png"/><Relationship Id="rId289" Type="http://schemas.openxmlformats.org/officeDocument/2006/relationships/image" Target="../media/image393.png"/><Relationship Id="rId454" Type="http://schemas.openxmlformats.org/officeDocument/2006/relationships/customXml" Target="../ink/ink607.xml"/><Relationship Id="rId496" Type="http://schemas.openxmlformats.org/officeDocument/2006/relationships/customXml" Target="../ink/ink628.xml"/><Relationship Id="rId11" Type="http://schemas.openxmlformats.org/officeDocument/2006/relationships/image" Target="../media/image254.png"/><Relationship Id="rId53" Type="http://schemas.openxmlformats.org/officeDocument/2006/relationships/image" Target="../media/image275.png"/><Relationship Id="rId149" Type="http://schemas.openxmlformats.org/officeDocument/2006/relationships/image" Target="../media/image323.png"/><Relationship Id="rId314" Type="http://schemas.openxmlformats.org/officeDocument/2006/relationships/customXml" Target="../ink/ink537.xml"/><Relationship Id="rId356" Type="http://schemas.openxmlformats.org/officeDocument/2006/relationships/customXml" Target="../ink/ink558.xml"/><Relationship Id="rId398" Type="http://schemas.openxmlformats.org/officeDocument/2006/relationships/customXml" Target="../ink/ink579.xml"/><Relationship Id="rId95" Type="http://schemas.openxmlformats.org/officeDocument/2006/relationships/image" Target="../media/image296.png"/><Relationship Id="rId160" Type="http://schemas.openxmlformats.org/officeDocument/2006/relationships/customXml" Target="../ink/ink460.xml"/><Relationship Id="rId216" Type="http://schemas.openxmlformats.org/officeDocument/2006/relationships/customXml" Target="../ink/ink488.xml"/><Relationship Id="rId423" Type="http://schemas.openxmlformats.org/officeDocument/2006/relationships/image" Target="../media/image460.png"/><Relationship Id="rId258" Type="http://schemas.openxmlformats.org/officeDocument/2006/relationships/customXml" Target="../ink/ink509.xml"/><Relationship Id="rId465" Type="http://schemas.openxmlformats.org/officeDocument/2006/relationships/image" Target="../media/image481.png"/><Relationship Id="rId22" Type="http://schemas.openxmlformats.org/officeDocument/2006/relationships/customXml" Target="../ink/ink391.xml"/><Relationship Id="rId64" Type="http://schemas.openxmlformats.org/officeDocument/2006/relationships/customXml" Target="../ink/ink412.xml"/><Relationship Id="rId118" Type="http://schemas.openxmlformats.org/officeDocument/2006/relationships/customXml" Target="../ink/ink439.xml"/><Relationship Id="rId325" Type="http://schemas.openxmlformats.org/officeDocument/2006/relationships/image" Target="../media/image411.png"/><Relationship Id="rId367" Type="http://schemas.openxmlformats.org/officeDocument/2006/relationships/image" Target="../media/image432.png"/><Relationship Id="rId171" Type="http://schemas.openxmlformats.org/officeDocument/2006/relationships/image" Target="../media/image334.png"/><Relationship Id="rId227" Type="http://schemas.openxmlformats.org/officeDocument/2006/relationships/image" Target="../media/image362.png"/><Relationship Id="rId269" Type="http://schemas.openxmlformats.org/officeDocument/2006/relationships/image" Target="../media/image383.png"/><Relationship Id="rId434" Type="http://schemas.openxmlformats.org/officeDocument/2006/relationships/customXml" Target="../ink/ink597.xml"/><Relationship Id="rId476" Type="http://schemas.openxmlformats.org/officeDocument/2006/relationships/customXml" Target="../ink/ink618.xml"/><Relationship Id="rId33" Type="http://schemas.openxmlformats.org/officeDocument/2006/relationships/image" Target="../media/image265.png"/><Relationship Id="rId129" Type="http://schemas.openxmlformats.org/officeDocument/2006/relationships/image" Target="../media/image313.png"/><Relationship Id="rId280" Type="http://schemas.openxmlformats.org/officeDocument/2006/relationships/customXml" Target="../ink/ink520.xml"/><Relationship Id="rId336" Type="http://schemas.openxmlformats.org/officeDocument/2006/relationships/customXml" Target="../ink/ink548.xml"/><Relationship Id="rId501" Type="http://schemas.openxmlformats.org/officeDocument/2006/relationships/image" Target="../media/image499.png"/><Relationship Id="rId75" Type="http://schemas.openxmlformats.org/officeDocument/2006/relationships/image" Target="../media/image286.png"/><Relationship Id="rId140" Type="http://schemas.openxmlformats.org/officeDocument/2006/relationships/customXml" Target="../ink/ink450.xml"/><Relationship Id="rId182" Type="http://schemas.openxmlformats.org/officeDocument/2006/relationships/customXml" Target="../ink/ink471.xml"/><Relationship Id="rId378" Type="http://schemas.openxmlformats.org/officeDocument/2006/relationships/customXml" Target="../ink/ink569.xml"/><Relationship Id="rId403" Type="http://schemas.openxmlformats.org/officeDocument/2006/relationships/image" Target="../media/image450.png"/><Relationship Id="rId6" Type="http://schemas.openxmlformats.org/officeDocument/2006/relationships/customXml" Target="../ink/ink383.xml"/><Relationship Id="rId238" Type="http://schemas.openxmlformats.org/officeDocument/2006/relationships/customXml" Target="../ink/ink499.xml"/><Relationship Id="rId445" Type="http://schemas.openxmlformats.org/officeDocument/2006/relationships/image" Target="../media/image471.png"/><Relationship Id="rId487" Type="http://schemas.openxmlformats.org/officeDocument/2006/relationships/image" Target="../media/image492.png"/><Relationship Id="rId291" Type="http://schemas.openxmlformats.org/officeDocument/2006/relationships/image" Target="../media/image394.png"/><Relationship Id="rId305" Type="http://schemas.openxmlformats.org/officeDocument/2006/relationships/image" Target="../media/image401.png"/><Relationship Id="rId347" Type="http://schemas.openxmlformats.org/officeDocument/2006/relationships/image" Target="../media/image422.png"/><Relationship Id="rId44" Type="http://schemas.openxmlformats.org/officeDocument/2006/relationships/customXml" Target="../ink/ink402.xml"/><Relationship Id="rId86" Type="http://schemas.openxmlformats.org/officeDocument/2006/relationships/customXml" Target="../ink/ink423.xml"/><Relationship Id="rId151" Type="http://schemas.openxmlformats.org/officeDocument/2006/relationships/image" Target="../media/image324.png"/><Relationship Id="rId389" Type="http://schemas.openxmlformats.org/officeDocument/2006/relationships/image" Target="../media/image443.png"/><Relationship Id="rId193" Type="http://schemas.openxmlformats.org/officeDocument/2006/relationships/image" Target="../media/image345.png"/><Relationship Id="rId207" Type="http://schemas.openxmlformats.org/officeDocument/2006/relationships/image" Target="../media/image352.png"/><Relationship Id="rId249" Type="http://schemas.openxmlformats.org/officeDocument/2006/relationships/image" Target="../media/image373.png"/><Relationship Id="rId414" Type="http://schemas.openxmlformats.org/officeDocument/2006/relationships/customXml" Target="../ink/ink587.xml"/><Relationship Id="rId456" Type="http://schemas.openxmlformats.org/officeDocument/2006/relationships/customXml" Target="../ink/ink608.xml"/><Relationship Id="rId498" Type="http://schemas.openxmlformats.org/officeDocument/2006/relationships/customXml" Target="../ink/ink629.xml"/><Relationship Id="rId13" Type="http://schemas.openxmlformats.org/officeDocument/2006/relationships/image" Target="../media/image255.png"/><Relationship Id="rId109" Type="http://schemas.openxmlformats.org/officeDocument/2006/relationships/image" Target="../media/image303.png"/><Relationship Id="rId260" Type="http://schemas.openxmlformats.org/officeDocument/2006/relationships/customXml" Target="../ink/ink510.xml"/><Relationship Id="rId316" Type="http://schemas.openxmlformats.org/officeDocument/2006/relationships/customXml" Target="../ink/ink538.xml"/><Relationship Id="rId55" Type="http://schemas.openxmlformats.org/officeDocument/2006/relationships/image" Target="../media/image276.png"/><Relationship Id="rId97" Type="http://schemas.openxmlformats.org/officeDocument/2006/relationships/image" Target="../media/image297.png"/><Relationship Id="rId120" Type="http://schemas.openxmlformats.org/officeDocument/2006/relationships/customXml" Target="../ink/ink440.xml"/><Relationship Id="rId358" Type="http://schemas.openxmlformats.org/officeDocument/2006/relationships/customXml" Target="../ink/ink559.xml"/><Relationship Id="rId162" Type="http://schemas.openxmlformats.org/officeDocument/2006/relationships/customXml" Target="../ink/ink461.xml"/><Relationship Id="rId218" Type="http://schemas.openxmlformats.org/officeDocument/2006/relationships/customXml" Target="../ink/ink489.xml"/><Relationship Id="rId425" Type="http://schemas.openxmlformats.org/officeDocument/2006/relationships/image" Target="../media/image461.png"/><Relationship Id="rId467" Type="http://schemas.openxmlformats.org/officeDocument/2006/relationships/image" Target="../media/image482.png"/><Relationship Id="rId271" Type="http://schemas.openxmlformats.org/officeDocument/2006/relationships/image" Target="../media/image384.png"/><Relationship Id="rId24" Type="http://schemas.openxmlformats.org/officeDocument/2006/relationships/customXml" Target="../ink/ink392.xml"/><Relationship Id="rId66" Type="http://schemas.openxmlformats.org/officeDocument/2006/relationships/customXml" Target="../ink/ink413.xml"/><Relationship Id="rId131" Type="http://schemas.openxmlformats.org/officeDocument/2006/relationships/image" Target="../media/image314.png"/><Relationship Id="rId327" Type="http://schemas.openxmlformats.org/officeDocument/2006/relationships/image" Target="../media/image412.png"/><Relationship Id="rId369" Type="http://schemas.openxmlformats.org/officeDocument/2006/relationships/image" Target="../media/image433.png"/><Relationship Id="rId173" Type="http://schemas.openxmlformats.org/officeDocument/2006/relationships/image" Target="../media/image335.png"/><Relationship Id="rId229" Type="http://schemas.openxmlformats.org/officeDocument/2006/relationships/image" Target="../media/image363.png"/><Relationship Id="rId380" Type="http://schemas.openxmlformats.org/officeDocument/2006/relationships/customXml" Target="../ink/ink570.xml"/><Relationship Id="rId436" Type="http://schemas.openxmlformats.org/officeDocument/2006/relationships/customXml" Target="../ink/ink598.xml"/><Relationship Id="rId240" Type="http://schemas.openxmlformats.org/officeDocument/2006/relationships/customXml" Target="../ink/ink500.xml"/><Relationship Id="rId478" Type="http://schemas.openxmlformats.org/officeDocument/2006/relationships/customXml" Target="../ink/ink619.xml"/><Relationship Id="rId35" Type="http://schemas.openxmlformats.org/officeDocument/2006/relationships/image" Target="../media/image266.png"/><Relationship Id="rId77" Type="http://schemas.openxmlformats.org/officeDocument/2006/relationships/image" Target="../media/image287.png"/><Relationship Id="rId100" Type="http://schemas.openxmlformats.org/officeDocument/2006/relationships/customXml" Target="../ink/ink430.xml"/><Relationship Id="rId282" Type="http://schemas.openxmlformats.org/officeDocument/2006/relationships/customXml" Target="../ink/ink521.xml"/><Relationship Id="rId338" Type="http://schemas.openxmlformats.org/officeDocument/2006/relationships/customXml" Target="../ink/ink549.xml"/><Relationship Id="rId503" Type="http://schemas.openxmlformats.org/officeDocument/2006/relationships/image" Target="../media/image500.png"/><Relationship Id="rId8" Type="http://schemas.openxmlformats.org/officeDocument/2006/relationships/customXml" Target="../ink/ink384.xml"/><Relationship Id="rId142" Type="http://schemas.openxmlformats.org/officeDocument/2006/relationships/customXml" Target="../ink/ink451.xml"/><Relationship Id="rId184" Type="http://schemas.openxmlformats.org/officeDocument/2006/relationships/customXml" Target="../ink/ink472.xml"/><Relationship Id="rId391" Type="http://schemas.openxmlformats.org/officeDocument/2006/relationships/image" Target="../media/image444.png"/><Relationship Id="rId405" Type="http://schemas.openxmlformats.org/officeDocument/2006/relationships/image" Target="../media/image451.png"/><Relationship Id="rId447" Type="http://schemas.openxmlformats.org/officeDocument/2006/relationships/image" Target="../media/image472.png"/><Relationship Id="rId251" Type="http://schemas.openxmlformats.org/officeDocument/2006/relationships/image" Target="../media/image374.png"/><Relationship Id="rId489" Type="http://schemas.openxmlformats.org/officeDocument/2006/relationships/image" Target="../media/image493.png"/><Relationship Id="rId46" Type="http://schemas.openxmlformats.org/officeDocument/2006/relationships/customXml" Target="../ink/ink403.xml"/><Relationship Id="rId293" Type="http://schemas.openxmlformats.org/officeDocument/2006/relationships/image" Target="../media/image395.png"/><Relationship Id="rId307" Type="http://schemas.openxmlformats.org/officeDocument/2006/relationships/image" Target="../media/image402.png"/><Relationship Id="rId349" Type="http://schemas.openxmlformats.org/officeDocument/2006/relationships/image" Target="../media/image423.png"/><Relationship Id="rId88" Type="http://schemas.openxmlformats.org/officeDocument/2006/relationships/customXml" Target="../ink/ink424.xml"/><Relationship Id="rId111" Type="http://schemas.openxmlformats.org/officeDocument/2006/relationships/image" Target="../media/image304.png"/><Relationship Id="rId153" Type="http://schemas.openxmlformats.org/officeDocument/2006/relationships/image" Target="../media/image325.png"/><Relationship Id="rId195" Type="http://schemas.openxmlformats.org/officeDocument/2006/relationships/image" Target="../media/image346.png"/><Relationship Id="rId209" Type="http://schemas.openxmlformats.org/officeDocument/2006/relationships/image" Target="../media/image353.png"/><Relationship Id="rId360" Type="http://schemas.openxmlformats.org/officeDocument/2006/relationships/customXml" Target="../ink/ink560.xml"/><Relationship Id="rId416" Type="http://schemas.openxmlformats.org/officeDocument/2006/relationships/customXml" Target="../ink/ink588.xml"/><Relationship Id="rId220" Type="http://schemas.openxmlformats.org/officeDocument/2006/relationships/customXml" Target="../ink/ink490.xml"/><Relationship Id="rId458" Type="http://schemas.openxmlformats.org/officeDocument/2006/relationships/customXml" Target="../ink/ink609.xml"/><Relationship Id="rId15" Type="http://schemas.openxmlformats.org/officeDocument/2006/relationships/image" Target="../media/image256.png"/><Relationship Id="rId57" Type="http://schemas.openxmlformats.org/officeDocument/2006/relationships/image" Target="../media/image277.png"/><Relationship Id="rId262" Type="http://schemas.openxmlformats.org/officeDocument/2006/relationships/customXml" Target="../ink/ink511.xml"/><Relationship Id="rId318" Type="http://schemas.openxmlformats.org/officeDocument/2006/relationships/customXml" Target="../ink/ink539.xml"/><Relationship Id="rId99" Type="http://schemas.openxmlformats.org/officeDocument/2006/relationships/image" Target="../media/image298.png"/><Relationship Id="rId122" Type="http://schemas.openxmlformats.org/officeDocument/2006/relationships/customXml" Target="../ink/ink441.xml"/><Relationship Id="rId164" Type="http://schemas.openxmlformats.org/officeDocument/2006/relationships/customXml" Target="../ink/ink462.xml"/><Relationship Id="rId371" Type="http://schemas.openxmlformats.org/officeDocument/2006/relationships/image" Target="../media/image434.png"/><Relationship Id="rId427" Type="http://schemas.openxmlformats.org/officeDocument/2006/relationships/image" Target="../media/image462.png"/><Relationship Id="rId469" Type="http://schemas.openxmlformats.org/officeDocument/2006/relationships/image" Target="../media/image483.png"/><Relationship Id="rId26" Type="http://schemas.openxmlformats.org/officeDocument/2006/relationships/customXml" Target="../ink/ink393.xml"/><Relationship Id="rId231" Type="http://schemas.openxmlformats.org/officeDocument/2006/relationships/image" Target="../media/image364.png"/><Relationship Id="rId273" Type="http://schemas.openxmlformats.org/officeDocument/2006/relationships/image" Target="../media/image385.png"/><Relationship Id="rId329" Type="http://schemas.openxmlformats.org/officeDocument/2006/relationships/image" Target="../media/image413.png"/><Relationship Id="rId480" Type="http://schemas.openxmlformats.org/officeDocument/2006/relationships/customXml" Target="../ink/ink620.xml"/><Relationship Id="rId68" Type="http://schemas.openxmlformats.org/officeDocument/2006/relationships/customXml" Target="../ink/ink414.xml"/><Relationship Id="rId133" Type="http://schemas.openxmlformats.org/officeDocument/2006/relationships/image" Target="../media/image315.png"/><Relationship Id="rId175" Type="http://schemas.openxmlformats.org/officeDocument/2006/relationships/image" Target="../media/image336.png"/><Relationship Id="rId340" Type="http://schemas.openxmlformats.org/officeDocument/2006/relationships/customXml" Target="../ink/ink550.xml"/><Relationship Id="rId200" Type="http://schemas.openxmlformats.org/officeDocument/2006/relationships/customXml" Target="../ink/ink480.xml"/><Relationship Id="rId382" Type="http://schemas.openxmlformats.org/officeDocument/2006/relationships/customXml" Target="../ink/ink571.xml"/><Relationship Id="rId438" Type="http://schemas.openxmlformats.org/officeDocument/2006/relationships/customXml" Target="../ink/ink599.xml"/><Relationship Id="rId242" Type="http://schemas.openxmlformats.org/officeDocument/2006/relationships/customXml" Target="../ink/ink501.xml"/><Relationship Id="rId284" Type="http://schemas.openxmlformats.org/officeDocument/2006/relationships/customXml" Target="../ink/ink522.xml"/><Relationship Id="rId491" Type="http://schemas.openxmlformats.org/officeDocument/2006/relationships/image" Target="../media/image494.png"/><Relationship Id="rId37" Type="http://schemas.openxmlformats.org/officeDocument/2006/relationships/image" Target="../media/image267.png"/><Relationship Id="rId79" Type="http://schemas.openxmlformats.org/officeDocument/2006/relationships/image" Target="../media/image288.png"/><Relationship Id="rId102" Type="http://schemas.openxmlformats.org/officeDocument/2006/relationships/customXml" Target="../ink/ink431.xml"/><Relationship Id="rId144" Type="http://schemas.openxmlformats.org/officeDocument/2006/relationships/customXml" Target="../ink/ink452.xml"/><Relationship Id="rId90" Type="http://schemas.openxmlformats.org/officeDocument/2006/relationships/customXml" Target="../ink/ink425.xml"/><Relationship Id="rId186" Type="http://schemas.openxmlformats.org/officeDocument/2006/relationships/customXml" Target="../ink/ink473.xml"/><Relationship Id="rId351" Type="http://schemas.openxmlformats.org/officeDocument/2006/relationships/image" Target="../media/image424.png"/><Relationship Id="rId393" Type="http://schemas.openxmlformats.org/officeDocument/2006/relationships/image" Target="../media/image445.png"/><Relationship Id="rId407" Type="http://schemas.openxmlformats.org/officeDocument/2006/relationships/image" Target="../media/image452.png"/><Relationship Id="rId449" Type="http://schemas.openxmlformats.org/officeDocument/2006/relationships/image" Target="../media/image473.png"/><Relationship Id="rId211" Type="http://schemas.openxmlformats.org/officeDocument/2006/relationships/image" Target="../media/image354.png"/><Relationship Id="rId253" Type="http://schemas.openxmlformats.org/officeDocument/2006/relationships/image" Target="../media/image375.png"/><Relationship Id="rId295" Type="http://schemas.openxmlformats.org/officeDocument/2006/relationships/image" Target="../media/image396.png"/><Relationship Id="rId309" Type="http://schemas.openxmlformats.org/officeDocument/2006/relationships/image" Target="../media/image403.png"/><Relationship Id="rId460" Type="http://schemas.openxmlformats.org/officeDocument/2006/relationships/customXml" Target="../ink/ink610.xml"/><Relationship Id="rId48" Type="http://schemas.openxmlformats.org/officeDocument/2006/relationships/customXml" Target="../ink/ink404.xml"/><Relationship Id="rId113" Type="http://schemas.openxmlformats.org/officeDocument/2006/relationships/image" Target="../media/image305.png"/><Relationship Id="rId320" Type="http://schemas.openxmlformats.org/officeDocument/2006/relationships/customXml" Target="../ink/ink540.xml"/><Relationship Id="rId155" Type="http://schemas.openxmlformats.org/officeDocument/2006/relationships/image" Target="../media/image326.png"/><Relationship Id="rId197" Type="http://schemas.openxmlformats.org/officeDocument/2006/relationships/image" Target="../media/image347.png"/><Relationship Id="rId362" Type="http://schemas.openxmlformats.org/officeDocument/2006/relationships/customXml" Target="../ink/ink561.xml"/><Relationship Id="rId418" Type="http://schemas.openxmlformats.org/officeDocument/2006/relationships/customXml" Target="../ink/ink589.xml"/><Relationship Id="rId222" Type="http://schemas.openxmlformats.org/officeDocument/2006/relationships/customXml" Target="../ink/ink491.xml"/><Relationship Id="rId264" Type="http://schemas.openxmlformats.org/officeDocument/2006/relationships/customXml" Target="../ink/ink512.xml"/><Relationship Id="rId471" Type="http://schemas.openxmlformats.org/officeDocument/2006/relationships/image" Target="../media/image484.png"/><Relationship Id="rId17" Type="http://schemas.openxmlformats.org/officeDocument/2006/relationships/image" Target="../media/image257.png"/><Relationship Id="rId59" Type="http://schemas.openxmlformats.org/officeDocument/2006/relationships/image" Target="../media/image278.png"/><Relationship Id="rId124" Type="http://schemas.openxmlformats.org/officeDocument/2006/relationships/customXml" Target="../ink/ink442.xml"/><Relationship Id="rId70" Type="http://schemas.openxmlformats.org/officeDocument/2006/relationships/customXml" Target="../ink/ink415.xml"/><Relationship Id="rId166" Type="http://schemas.openxmlformats.org/officeDocument/2006/relationships/customXml" Target="../ink/ink463.xml"/><Relationship Id="rId331" Type="http://schemas.openxmlformats.org/officeDocument/2006/relationships/image" Target="../media/image414.png"/><Relationship Id="rId373" Type="http://schemas.openxmlformats.org/officeDocument/2006/relationships/image" Target="../media/image435.png"/><Relationship Id="rId429" Type="http://schemas.openxmlformats.org/officeDocument/2006/relationships/image" Target="../media/image463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365.png"/><Relationship Id="rId440" Type="http://schemas.openxmlformats.org/officeDocument/2006/relationships/customXml" Target="../ink/ink600.xml"/><Relationship Id="rId28" Type="http://schemas.openxmlformats.org/officeDocument/2006/relationships/customXml" Target="../ink/ink394.xml"/><Relationship Id="rId275" Type="http://schemas.openxmlformats.org/officeDocument/2006/relationships/image" Target="../media/image386.png"/><Relationship Id="rId300" Type="http://schemas.openxmlformats.org/officeDocument/2006/relationships/customXml" Target="../ink/ink530.xml"/><Relationship Id="rId482" Type="http://schemas.openxmlformats.org/officeDocument/2006/relationships/customXml" Target="../ink/ink621.xml"/><Relationship Id="rId81" Type="http://schemas.openxmlformats.org/officeDocument/2006/relationships/image" Target="../media/image289.png"/><Relationship Id="rId135" Type="http://schemas.openxmlformats.org/officeDocument/2006/relationships/image" Target="../media/image316.png"/><Relationship Id="rId177" Type="http://schemas.openxmlformats.org/officeDocument/2006/relationships/image" Target="../media/image337.png"/><Relationship Id="rId342" Type="http://schemas.openxmlformats.org/officeDocument/2006/relationships/customXml" Target="../ink/ink551.xml"/><Relationship Id="rId384" Type="http://schemas.openxmlformats.org/officeDocument/2006/relationships/customXml" Target="../ink/ink572.xml"/><Relationship Id="rId202" Type="http://schemas.openxmlformats.org/officeDocument/2006/relationships/customXml" Target="../ink/ink481.xml"/><Relationship Id="rId244" Type="http://schemas.openxmlformats.org/officeDocument/2006/relationships/customXml" Target="../ink/ink502.xml"/><Relationship Id="rId39" Type="http://schemas.openxmlformats.org/officeDocument/2006/relationships/image" Target="../media/image268.png"/><Relationship Id="rId286" Type="http://schemas.openxmlformats.org/officeDocument/2006/relationships/customXml" Target="../ink/ink523.xml"/><Relationship Id="rId451" Type="http://schemas.openxmlformats.org/officeDocument/2006/relationships/image" Target="../media/image474.png"/><Relationship Id="rId493" Type="http://schemas.openxmlformats.org/officeDocument/2006/relationships/image" Target="../media/image495.png"/><Relationship Id="rId50" Type="http://schemas.openxmlformats.org/officeDocument/2006/relationships/customXml" Target="../ink/ink405.xml"/><Relationship Id="rId104" Type="http://schemas.openxmlformats.org/officeDocument/2006/relationships/customXml" Target="../ink/ink432.xml"/><Relationship Id="rId146" Type="http://schemas.openxmlformats.org/officeDocument/2006/relationships/customXml" Target="../ink/ink453.xml"/><Relationship Id="rId188" Type="http://schemas.openxmlformats.org/officeDocument/2006/relationships/customXml" Target="../ink/ink474.xml"/><Relationship Id="rId311" Type="http://schemas.openxmlformats.org/officeDocument/2006/relationships/image" Target="../media/image404.png"/><Relationship Id="rId353" Type="http://schemas.openxmlformats.org/officeDocument/2006/relationships/image" Target="../media/image425.png"/><Relationship Id="rId395" Type="http://schemas.openxmlformats.org/officeDocument/2006/relationships/image" Target="../media/image446.png"/><Relationship Id="rId409" Type="http://schemas.openxmlformats.org/officeDocument/2006/relationships/image" Target="../media/image453.png"/><Relationship Id="rId92" Type="http://schemas.openxmlformats.org/officeDocument/2006/relationships/customXml" Target="../ink/ink426.xml"/><Relationship Id="rId213" Type="http://schemas.openxmlformats.org/officeDocument/2006/relationships/image" Target="../media/image355.png"/><Relationship Id="rId420" Type="http://schemas.openxmlformats.org/officeDocument/2006/relationships/customXml" Target="../ink/ink590.xml"/><Relationship Id="rId255" Type="http://schemas.openxmlformats.org/officeDocument/2006/relationships/image" Target="../media/image376.png"/><Relationship Id="rId297" Type="http://schemas.openxmlformats.org/officeDocument/2006/relationships/image" Target="../media/image397.png"/><Relationship Id="rId462" Type="http://schemas.openxmlformats.org/officeDocument/2006/relationships/customXml" Target="../ink/ink611.xml"/><Relationship Id="rId115" Type="http://schemas.openxmlformats.org/officeDocument/2006/relationships/image" Target="../media/image306.png"/><Relationship Id="rId157" Type="http://schemas.openxmlformats.org/officeDocument/2006/relationships/image" Target="../media/image327.png"/><Relationship Id="rId322" Type="http://schemas.openxmlformats.org/officeDocument/2006/relationships/customXml" Target="../ink/ink541.xml"/><Relationship Id="rId364" Type="http://schemas.openxmlformats.org/officeDocument/2006/relationships/customXml" Target="../ink/ink562.xml"/><Relationship Id="rId61" Type="http://schemas.openxmlformats.org/officeDocument/2006/relationships/image" Target="../media/image279.png"/><Relationship Id="rId199" Type="http://schemas.openxmlformats.org/officeDocument/2006/relationships/image" Target="../media/image348.png"/><Relationship Id="rId19" Type="http://schemas.openxmlformats.org/officeDocument/2006/relationships/image" Target="../media/image258.png"/><Relationship Id="rId224" Type="http://schemas.openxmlformats.org/officeDocument/2006/relationships/customXml" Target="../ink/ink492.xml"/><Relationship Id="rId266" Type="http://schemas.openxmlformats.org/officeDocument/2006/relationships/customXml" Target="../ink/ink513.xml"/><Relationship Id="rId431" Type="http://schemas.openxmlformats.org/officeDocument/2006/relationships/image" Target="../media/image464.png"/><Relationship Id="rId473" Type="http://schemas.openxmlformats.org/officeDocument/2006/relationships/image" Target="../media/image485.png"/><Relationship Id="rId30" Type="http://schemas.openxmlformats.org/officeDocument/2006/relationships/customXml" Target="../ink/ink395.xml"/><Relationship Id="rId126" Type="http://schemas.openxmlformats.org/officeDocument/2006/relationships/customXml" Target="../ink/ink443.xml"/><Relationship Id="rId168" Type="http://schemas.openxmlformats.org/officeDocument/2006/relationships/customXml" Target="../ink/ink464.xml"/><Relationship Id="rId333" Type="http://schemas.openxmlformats.org/officeDocument/2006/relationships/image" Target="../media/image415.png"/><Relationship Id="rId72" Type="http://schemas.openxmlformats.org/officeDocument/2006/relationships/customXml" Target="../ink/ink416.xml"/><Relationship Id="rId375" Type="http://schemas.openxmlformats.org/officeDocument/2006/relationships/image" Target="../media/image436.png"/><Relationship Id="rId3" Type="http://schemas.openxmlformats.org/officeDocument/2006/relationships/image" Target="../media/image172.emf"/><Relationship Id="rId235" Type="http://schemas.openxmlformats.org/officeDocument/2006/relationships/image" Target="../media/image366.png"/><Relationship Id="rId277" Type="http://schemas.openxmlformats.org/officeDocument/2006/relationships/image" Target="../media/image387.png"/><Relationship Id="rId400" Type="http://schemas.openxmlformats.org/officeDocument/2006/relationships/customXml" Target="../ink/ink580.xml"/><Relationship Id="rId442" Type="http://schemas.openxmlformats.org/officeDocument/2006/relationships/customXml" Target="../ink/ink601.xml"/><Relationship Id="rId484" Type="http://schemas.openxmlformats.org/officeDocument/2006/relationships/customXml" Target="../ink/ink622.xml"/><Relationship Id="rId137" Type="http://schemas.openxmlformats.org/officeDocument/2006/relationships/image" Target="../media/image317.png"/><Relationship Id="rId302" Type="http://schemas.openxmlformats.org/officeDocument/2006/relationships/customXml" Target="../ink/ink531.xml"/><Relationship Id="rId344" Type="http://schemas.openxmlformats.org/officeDocument/2006/relationships/customXml" Target="../ink/ink552.xml"/><Relationship Id="rId41" Type="http://schemas.openxmlformats.org/officeDocument/2006/relationships/image" Target="../media/image269.png"/><Relationship Id="rId83" Type="http://schemas.openxmlformats.org/officeDocument/2006/relationships/image" Target="../media/image290.png"/><Relationship Id="rId179" Type="http://schemas.openxmlformats.org/officeDocument/2006/relationships/image" Target="../media/image338.png"/><Relationship Id="rId386" Type="http://schemas.openxmlformats.org/officeDocument/2006/relationships/customXml" Target="../ink/ink573.xml"/><Relationship Id="rId190" Type="http://schemas.openxmlformats.org/officeDocument/2006/relationships/customXml" Target="../ink/ink475.xml"/><Relationship Id="rId204" Type="http://schemas.openxmlformats.org/officeDocument/2006/relationships/customXml" Target="../ink/ink482.xml"/><Relationship Id="rId246" Type="http://schemas.openxmlformats.org/officeDocument/2006/relationships/customXml" Target="../ink/ink503.xml"/><Relationship Id="rId288" Type="http://schemas.openxmlformats.org/officeDocument/2006/relationships/customXml" Target="../ink/ink524.xml"/><Relationship Id="rId411" Type="http://schemas.openxmlformats.org/officeDocument/2006/relationships/image" Target="../media/image454.png"/><Relationship Id="rId453" Type="http://schemas.openxmlformats.org/officeDocument/2006/relationships/image" Target="../media/image475.png"/><Relationship Id="rId106" Type="http://schemas.openxmlformats.org/officeDocument/2006/relationships/customXml" Target="../ink/ink433.xml"/><Relationship Id="rId313" Type="http://schemas.openxmlformats.org/officeDocument/2006/relationships/image" Target="../media/image405.png"/><Relationship Id="rId495" Type="http://schemas.openxmlformats.org/officeDocument/2006/relationships/image" Target="../media/image49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89.xml"/><Relationship Id="rId671" Type="http://schemas.openxmlformats.org/officeDocument/2006/relationships/customXml" Target="../ink/ink966.xml"/><Relationship Id="rId769" Type="http://schemas.openxmlformats.org/officeDocument/2006/relationships/customXml" Target="../ink/ink1015.xml"/><Relationship Id="rId21" Type="http://schemas.openxmlformats.org/officeDocument/2006/relationships/customXml" Target="../ink/ink641.xml"/><Relationship Id="rId324" Type="http://schemas.openxmlformats.org/officeDocument/2006/relationships/image" Target="../media/image660.png"/><Relationship Id="rId531" Type="http://schemas.openxmlformats.org/officeDocument/2006/relationships/customXml" Target="../ink/ink896.xml"/><Relationship Id="rId629" Type="http://schemas.openxmlformats.org/officeDocument/2006/relationships/customXml" Target="../ink/ink945.xml"/><Relationship Id="rId170" Type="http://schemas.openxmlformats.org/officeDocument/2006/relationships/image" Target="../media/image583.png"/><Relationship Id="rId268" Type="http://schemas.openxmlformats.org/officeDocument/2006/relationships/image" Target="../media/image632.png"/><Relationship Id="rId475" Type="http://schemas.openxmlformats.org/officeDocument/2006/relationships/customXml" Target="../ink/ink868.xml"/><Relationship Id="rId682" Type="http://schemas.openxmlformats.org/officeDocument/2006/relationships/image" Target="../media/image838.png"/><Relationship Id="rId32" Type="http://schemas.openxmlformats.org/officeDocument/2006/relationships/image" Target="../media/image515.png"/><Relationship Id="rId128" Type="http://schemas.openxmlformats.org/officeDocument/2006/relationships/image" Target="../media/image562.png"/><Relationship Id="rId335" Type="http://schemas.openxmlformats.org/officeDocument/2006/relationships/customXml" Target="../ink/ink798.xml"/><Relationship Id="rId542" Type="http://schemas.openxmlformats.org/officeDocument/2006/relationships/image" Target="../media/image769.png"/><Relationship Id="rId181" Type="http://schemas.openxmlformats.org/officeDocument/2006/relationships/customXml" Target="../ink/ink721.xml"/><Relationship Id="rId402" Type="http://schemas.openxmlformats.org/officeDocument/2006/relationships/image" Target="../media/image699.png"/><Relationship Id="rId279" Type="http://schemas.openxmlformats.org/officeDocument/2006/relationships/customXml" Target="../ink/ink770.xml"/><Relationship Id="rId486" Type="http://schemas.openxmlformats.org/officeDocument/2006/relationships/image" Target="../media/image741.png"/><Relationship Id="rId693" Type="http://schemas.openxmlformats.org/officeDocument/2006/relationships/customXml" Target="../ink/ink977.xml"/><Relationship Id="rId707" Type="http://schemas.openxmlformats.org/officeDocument/2006/relationships/customXml" Target="../ink/ink984.xml"/><Relationship Id="rId43" Type="http://schemas.openxmlformats.org/officeDocument/2006/relationships/customXml" Target="../ink/ink652.xml"/><Relationship Id="rId139" Type="http://schemas.openxmlformats.org/officeDocument/2006/relationships/customXml" Target="../ink/ink700.xml"/><Relationship Id="rId346" Type="http://schemas.openxmlformats.org/officeDocument/2006/relationships/image" Target="../media/image671.png"/><Relationship Id="rId553" Type="http://schemas.openxmlformats.org/officeDocument/2006/relationships/customXml" Target="../ink/ink907.xml"/><Relationship Id="rId760" Type="http://schemas.openxmlformats.org/officeDocument/2006/relationships/image" Target="../media/image877.png"/><Relationship Id="rId192" Type="http://schemas.openxmlformats.org/officeDocument/2006/relationships/image" Target="../media/image594.png"/><Relationship Id="rId206" Type="http://schemas.openxmlformats.org/officeDocument/2006/relationships/image" Target="../media/image601.png"/><Relationship Id="rId413" Type="http://schemas.openxmlformats.org/officeDocument/2006/relationships/customXml" Target="../ink/ink837.xml"/><Relationship Id="rId497" Type="http://schemas.openxmlformats.org/officeDocument/2006/relationships/customXml" Target="../ink/ink879.xml"/><Relationship Id="rId620" Type="http://schemas.openxmlformats.org/officeDocument/2006/relationships/image" Target="../media/image808.png"/><Relationship Id="rId718" Type="http://schemas.openxmlformats.org/officeDocument/2006/relationships/image" Target="../media/image856.png"/><Relationship Id="rId357" Type="http://schemas.openxmlformats.org/officeDocument/2006/relationships/customXml" Target="../ink/ink809.xml"/><Relationship Id="rId54" Type="http://schemas.openxmlformats.org/officeDocument/2006/relationships/image" Target="../media/image526.png"/><Relationship Id="rId217" Type="http://schemas.openxmlformats.org/officeDocument/2006/relationships/customXml" Target="../ink/ink739.xml"/><Relationship Id="rId564" Type="http://schemas.openxmlformats.org/officeDocument/2006/relationships/image" Target="../media/image780.png"/><Relationship Id="rId771" Type="http://schemas.openxmlformats.org/officeDocument/2006/relationships/customXml" Target="../ink/ink1016.xml"/><Relationship Id="rId424" Type="http://schemas.openxmlformats.org/officeDocument/2006/relationships/image" Target="../media/image710.png"/><Relationship Id="rId631" Type="http://schemas.openxmlformats.org/officeDocument/2006/relationships/customXml" Target="../ink/ink946.xml"/><Relationship Id="rId729" Type="http://schemas.openxmlformats.org/officeDocument/2006/relationships/customXml" Target="../ink/ink995.xml"/><Relationship Id="rId270" Type="http://schemas.openxmlformats.org/officeDocument/2006/relationships/image" Target="../media/image633.png"/><Relationship Id="rId65" Type="http://schemas.openxmlformats.org/officeDocument/2006/relationships/customXml" Target="../ink/ink663.xml"/><Relationship Id="rId130" Type="http://schemas.openxmlformats.org/officeDocument/2006/relationships/image" Target="../media/image563.png"/><Relationship Id="rId368" Type="http://schemas.openxmlformats.org/officeDocument/2006/relationships/image" Target="../media/image682.png"/><Relationship Id="rId575" Type="http://schemas.openxmlformats.org/officeDocument/2006/relationships/customXml" Target="../ink/ink918.xml"/><Relationship Id="rId228" Type="http://schemas.openxmlformats.org/officeDocument/2006/relationships/image" Target="../media/image612.png"/><Relationship Id="rId435" Type="http://schemas.openxmlformats.org/officeDocument/2006/relationships/customXml" Target="../ink/ink848.xml"/><Relationship Id="rId642" Type="http://schemas.openxmlformats.org/officeDocument/2006/relationships/image" Target="../media/image819.png"/><Relationship Id="rId281" Type="http://schemas.openxmlformats.org/officeDocument/2006/relationships/customXml" Target="../ink/ink771.xml"/><Relationship Id="rId502" Type="http://schemas.openxmlformats.org/officeDocument/2006/relationships/image" Target="../media/image749.png"/><Relationship Id="rId76" Type="http://schemas.openxmlformats.org/officeDocument/2006/relationships/image" Target="../media/image537.png"/><Relationship Id="rId141" Type="http://schemas.openxmlformats.org/officeDocument/2006/relationships/customXml" Target="../ink/ink701.xml"/><Relationship Id="rId379" Type="http://schemas.openxmlformats.org/officeDocument/2006/relationships/customXml" Target="../ink/ink820.xml"/><Relationship Id="rId586" Type="http://schemas.openxmlformats.org/officeDocument/2006/relationships/image" Target="../media/image791.png"/><Relationship Id="rId7" Type="http://schemas.openxmlformats.org/officeDocument/2006/relationships/customXml" Target="../ink/ink634.xml"/><Relationship Id="rId239" Type="http://schemas.openxmlformats.org/officeDocument/2006/relationships/customXml" Target="../ink/ink750.xml"/><Relationship Id="rId446" Type="http://schemas.openxmlformats.org/officeDocument/2006/relationships/image" Target="../media/image721.png"/><Relationship Id="rId653" Type="http://schemas.openxmlformats.org/officeDocument/2006/relationships/customXml" Target="../ink/ink957.xml"/><Relationship Id="rId292" Type="http://schemas.openxmlformats.org/officeDocument/2006/relationships/image" Target="../media/image644.png"/><Relationship Id="rId306" Type="http://schemas.openxmlformats.org/officeDocument/2006/relationships/image" Target="../media/image651.png"/><Relationship Id="rId87" Type="http://schemas.openxmlformats.org/officeDocument/2006/relationships/customXml" Target="../ink/ink674.xml"/><Relationship Id="rId513" Type="http://schemas.openxmlformats.org/officeDocument/2006/relationships/customXml" Target="../ink/ink887.xml"/><Relationship Id="rId597" Type="http://schemas.openxmlformats.org/officeDocument/2006/relationships/customXml" Target="../ink/ink929.xml"/><Relationship Id="rId720" Type="http://schemas.openxmlformats.org/officeDocument/2006/relationships/image" Target="../media/image857.png"/><Relationship Id="rId152" Type="http://schemas.openxmlformats.org/officeDocument/2006/relationships/image" Target="../media/image574.png"/><Relationship Id="rId457" Type="http://schemas.openxmlformats.org/officeDocument/2006/relationships/customXml" Target="../ink/ink859.xml"/><Relationship Id="rId664" Type="http://schemas.openxmlformats.org/officeDocument/2006/relationships/image" Target="../media/image829.png"/><Relationship Id="rId14" Type="http://schemas.openxmlformats.org/officeDocument/2006/relationships/image" Target="../media/image506.png"/><Relationship Id="rId317" Type="http://schemas.openxmlformats.org/officeDocument/2006/relationships/customXml" Target="../ink/ink789.xml"/><Relationship Id="rId524" Type="http://schemas.openxmlformats.org/officeDocument/2006/relationships/image" Target="../media/image760.png"/><Relationship Id="rId731" Type="http://schemas.openxmlformats.org/officeDocument/2006/relationships/customXml" Target="../ink/ink996.xml"/><Relationship Id="rId98" Type="http://schemas.openxmlformats.org/officeDocument/2006/relationships/image" Target="../media/image547.png"/><Relationship Id="rId163" Type="http://schemas.openxmlformats.org/officeDocument/2006/relationships/customXml" Target="../ink/ink712.xml"/><Relationship Id="rId370" Type="http://schemas.openxmlformats.org/officeDocument/2006/relationships/image" Target="../media/image683.png"/><Relationship Id="rId230" Type="http://schemas.openxmlformats.org/officeDocument/2006/relationships/image" Target="../media/image613.png"/><Relationship Id="rId468" Type="http://schemas.openxmlformats.org/officeDocument/2006/relationships/image" Target="../media/image732.png"/><Relationship Id="rId675" Type="http://schemas.openxmlformats.org/officeDocument/2006/relationships/customXml" Target="../ink/ink968.xml"/><Relationship Id="rId25" Type="http://schemas.openxmlformats.org/officeDocument/2006/relationships/customXml" Target="../ink/ink643.xml"/><Relationship Id="rId328" Type="http://schemas.openxmlformats.org/officeDocument/2006/relationships/image" Target="../media/image662.png"/><Relationship Id="rId535" Type="http://schemas.openxmlformats.org/officeDocument/2006/relationships/customXml" Target="../ink/ink898.xml"/><Relationship Id="rId742" Type="http://schemas.openxmlformats.org/officeDocument/2006/relationships/image" Target="../media/image868.png"/><Relationship Id="rId174" Type="http://schemas.openxmlformats.org/officeDocument/2006/relationships/image" Target="../media/image585.png"/><Relationship Id="rId381" Type="http://schemas.openxmlformats.org/officeDocument/2006/relationships/customXml" Target="../ink/ink821.xml"/><Relationship Id="rId602" Type="http://schemas.openxmlformats.org/officeDocument/2006/relationships/image" Target="../media/image799.png"/><Relationship Id="rId241" Type="http://schemas.openxmlformats.org/officeDocument/2006/relationships/customXml" Target="../ink/ink751.xml"/><Relationship Id="rId479" Type="http://schemas.openxmlformats.org/officeDocument/2006/relationships/customXml" Target="../ink/ink870.xml"/><Relationship Id="rId686" Type="http://schemas.openxmlformats.org/officeDocument/2006/relationships/image" Target="../media/image840.png"/><Relationship Id="rId36" Type="http://schemas.openxmlformats.org/officeDocument/2006/relationships/image" Target="../media/image517.png"/><Relationship Id="rId339" Type="http://schemas.openxmlformats.org/officeDocument/2006/relationships/customXml" Target="../ink/ink800.xml"/><Relationship Id="rId546" Type="http://schemas.openxmlformats.org/officeDocument/2006/relationships/image" Target="../media/image771.png"/><Relationship Id="rId753" Type="http://schemas.openxmlformats.org/officeDocument/2006/relationships/customXml" Target="../ink/ink1007.xml"/><Relationship Id="rId101" Type="http://schemas.openxmlformats.org/officeDocument/2006/relationships/customXml" Target="../ink/ink681.xml"/><Relationship Id="rId185" Type="http://schemas.openxmlformats.org/officeDocument/2006/relationships/customXml" Target="../ink/ink723.xml"/><Relationship Id="rId406" Type="http://schemas.openxmlformats.org/officeDocument/2006/relationships/image" Target="../media/image701.png"/><Relationship Id="rId392" Type="http://schemas.openxmlformats.org/officeDocument/2006/relationships/image" Target="../media/image694.png"/><Relationship Id="rId613" Type="http://schemas.openxmlformats.org/officeDocument/2006/relationships/customXml" Target="../ink/ink937.xml"/><Relationship Id="rId697" Type="http://schemas.openxmlformats.org/officeDocument/2006/relationships/customXml" Target="../ink/ink979.xml"/><Relationship Id="rId252" Type="http://schemas.openxmlformats.org/officeDocument/2006/relationships/image" Target="../media/image624.png"/><Relationship Id="rId47" Type="http://schemas.openxmlformats.org/officeDocument/2006/relationships/customXml" Target="../ink/ink654.xml"/><Relationship Id="rId112" Type="http://schemas.openxmlformats.org/officeDocument/2006/relationships/image" Target="../media/image554.png"/><Relationship Id="rId557" Type="http://schemas.openxmlformats.org/officeDocument/2006/relationships/customXml" Target="../ink/ink909.xml"/><Relationship Id="rId764" Type="http://schemas.openxmlformats.org/officeDocument/2006/relationships/image" Target="../media/image879.png"/><Relationship Id="rId196" Type="http://schemas.openxmlformats.org/officeDocument/2006/relationships/image" Target="../media/image596.png"/><Relationship Id="rId417" Type="http://schemas.openxmlformats.org/officeDocument/2006/relationships/customXml" Target="../ink/ink839.xml"/><Relationship Id="rId624" Type="http://schemas.openxmlformats.org/officeDocument/2006/relationships/image" Target="../media/image810.png"/><Relationship Id="rId263" Type="http://schemas.openxmlformats.org/officeDocument/2006/relationships/customXml" Target="../ink/ink762.xml"/><Relationship Id="rId470" Type="http://schemas.openxmlformats.org/officeDocument/2006/relationships/image" Target="../media/image733.png"/><Relationship Id="rId58" Type="http://schemas.openxmlformats.org/officeDocument/2006/relationships/image" Target="../media/image528.png"/><Relationship Id="rId123" Type="http://schemas.openxmlformats.org/officeDocument/2006/relationships/customXml" Target="../ink/ink692.xml"/><Relationship Id="rId330" Type="http://schemas.openxmlformats.org/officeDocument/2006/relationships/image" Target="../media/image663.png"/><Relationship Id="rId568" Type="http://schemas.openxmlformats.org/officeDocument/2006/relationships/image" Target="../media/image782.png"/><Relationship Id="rId775" Type="http://schemas.openxmlformats.org/officeDocument/2006/relationships/customXml" Target="../ink/ink1018.xml"/><Relationship Id="rId428" Type="http://schemas.openxmlformats.org/officeDocument/2006/relationships/image" Target="../media/image712.png"/><Relationship Id="rId635" Type="http://schemas.openxmlformats.org/officeDocument/2006/relationships/customXml" Target="../ink/ink948.xml"/><Relationship Id="rId274" Type="http://schemas.openxmlformats.org/officeDocument/2006/relationships/image" Target="../media/image635.png"/><Relationship Id="rId481" Type="http://schemas.openxmlformats.org/officeDocument/2006/relationships/customXml" Target="../ink/ink871.xml"/><Relationship Id="rId702" Type="http://schemas.openxmlformats.org/officeDocument/2006/relationships/image" Target="../media/image848.png"/><Relationship Id="rId69" Type="http://schemas.openxmlformats.org/officeDocument/2006/relationships/customXml" Target="../ink/ink665.xml"/><Relationship Id="rId134" Type="http://schemas.openxmlformats.org/officeDocument/2006/relationships/image" Target="../media/image565.png"/><Relationship Id="rId579" Type="http://schemas.openxmlformats.org/officeDocument/2006/relationships/customXml" Target="../ink/ink920.xml"/><Relationship Id="rId341" Type="http://schemas.openxmlformats.org/officeDocument/2006/relationships/customXml" Target="../ink/ink801.xml"/><Relationship Id="rId439" Type="http://schemas.openxmlformats.org/officeDocument/2006/relationships/customXml" Target="../ink/ink850.xml"/><Relationship Id="rId646" Type="http://schemas.openxmlformats.org/officeDocument/2006/relationships/image" Target="../media/image821.png"/><Relationship Id="rId201" Type="http://schemas.openxmlformats.org/officeDocument/2006/relationships/customXml" Target="../ink/ink731.xml"/><Relationship Id="rId285" Type="http://schemas.openxmlformats.org/officeDocument/2006/relationships/customXml" Target="../ink/ink773.xml"/><Relationship Id="rId506" Type="http://schemas.openxmlformats.org/officeDocument/2006/relationships/image" Target="../media/image751.png"/><Relationship Id="rId492" Type="http://schemas.openxmlformats.org/officeDocument/2006/relationships/image" Target="../media/image744.png"/><Relationship Id="rId713" Type="http://schemas.openxmlformats.org/officeDocument/2006/relationships/customXml" Target="../ink/ink987.xml"/><Relationship Id="rId145" Type="http://schemas.openxmlformats.org/officeDocument/2006/relationships/customXml" Target="../ink/ink703.xml"/><Relationship Id="rId352" Type="http://schemas.openxmlformats.org/officeDocument/2006/relationships/image" Target="../media/image674.png"/><Relationship Id="rId212" Type="http://schemas.openxmlformats.org/officeDocument/2006/relationships/image" Target="../media/image604.png"/><Relationship Id="rId657" Type="http://schemas.openxmlformats.org/officeDocument/2006/relationships/customXml" Target="../ink/ink959.xml"/><Relationship Id="rId296" Type="http://schemas.openxmlformats.org/officeDocument/2006/relationships/image" Target="../media/image646.png"/><Relationship Id="rId517" Type="http://schemas.openxmlformats.org/officeDocument/2006/relationships/customXml" Target="../ink/ink889.xml"/><Relationship Id="rId724" Type="http://schemas.openxmlformats.org/officeDocument/2006/relationships/image" Target="../media/image859.png"/><Relationship Id="rId60" Type="http://schemas.openxmlformats.org/officeDocument/2006/relationships/image" Target="../media/image529.png"/><Relationship Id="rId156" Type="http://schemas.openxmlformats.org/officeDocument/2006/relationships/image" Target="../media/image576.png"/><Relationship Id="rId363" Type="http://schemas.openxmlformats.org/officeDocument/2006/relationships/customXml" Target="../ink/ink812.xml"/><Relationship Id="rId570" Type="http://schemas.openxmlformats.org/officeDocument/2006/relationships/image" Target="../media/image783.png"/><Relationship Id="rId223" Type="http://schemas.openxmlformats.org/officeDocument/2006/relationships/customXml" Target="../ink/ink742.xml"/><Relationship Id="rId430" Type="http://schemas.openxmlformats.org/officeDocument/2006/relationships/image" Target="../media/image713.png"/><Relationship Id="rId668" Type="http://schemas.openxmlformats.org/officeDocument/2006/relationships/image" Target="../media/image831.png"/><Relationship Id="rId18" Type="http://schemas.openxmlformats.org/officeDocument/2006/relationships/image" Target="../media/image508.png"/><Relationship Id="rId528" Type="http://schemas.openxmlformats.org/officeDocument/2006/relationships/image" Target="../media/image762.png"/><Relationship Id="rId735" Type="http://schemas.openxmlformats.org/officeDocument/2006/relationships/customXml" Target="../ink/ink998.xml"/><Relationship Id="rId167" Type="http://schemas.openxmlformats.org/officeDocument/2006/relationships/customXml" Target="../ink/ink714.xml"/><Relationship Id="rId374" Type="http://schemas.openxmlformats.org/officeDocument/2006/relationships/image" Target="../media/image685.png"/><Relationship Id="rId581" Type="http://schemas.openxmlformats.org/officeDocument/2006/relationships/customXml" Target="../ink/ink921.xml"/><Relationship Id="rId71" Type="http://schemas.openxmlformats.org/officeDocument/2006/relationships/customXml" Target="../ink/ink666.xml"/><Relationship Id="rId234" Type="http://schemas.openxmlformats.org/officeDocument/2006/relationships/image" Target="../media/image615.png"/><Relationship Id="rId679" Type="http://schemas.openxmlformats.org/officeDocument/2006/relationships/customXml" Target="../ink/ink970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45.xml"/><Relationship Id="rId441" Type="http://schemas.openxmlformats.org/officeDocument/2006/relationships/customXml" Target="../ink/ink851.xml"/><Relationship Id="rId539" Type="http://schemas.openxmlformats.org/officeDocument/2006/relationships/customXml" Target="../ink/ink900.xml"/><Relationship Id="rId746" Type="http://schemas.openxmlformats.org/officeDocument/2006/relationships/image" Target="../media/image870.png"/><Relationship Id="rId178" Type="http://schemas.openxmlformats.org/officeDocument/2006/relationships/image" Target="../media/image587.png"/><Relationship Id="rId301" Type="http://schemas.openxmlformats.org/officeDocument/2006/relationships/customXml" Target="../ink/ink781.xml"/><Relationship Id="rId82" Type="http://schemas.openxmlformats.org/officeDocument/2006/relationships/image" Target="../media/image539.png"/><Relationship Id="rId385" Type="http://schemas.openxmlformats.org/officeDocument/2006/relationships/customXml" Target="../ink/ink823.xml"/><Relationship Id="rId592" Type="http://schemas.openxmlformats.org/officeDocument/2006/relationships/image" Target="../media/image794.png"/><Relationship Id="rId606" Type="http://schemas.openxmlformats.org/officeDocument/2006/relationships/image" Target="../media/image801.png"/><Relationship Id="rId245" Type="http://schemas.openxmlformats.org/officeDocument/2006/relationships/customXml" Target="../ink/ink753.xml"/><Relationship Id="rId452" Type="http://schemas.openxmlformats.org/officeDocument/2006/relationships/image" Target="../media/image724.png"/><Relationship Id="rId105" Type="http://schemas.openxmlformats.org/officeDocument/2006/relationships/customXml" Target="../ink/ink683.xml"/><Relationship Id="rId312" Type="http://schemas.openxmlformats.org/officeDocument/2006/relationships/image" Target="../media/image654.png"/><Relationship Id="rId757" Type="http://schemas.openxmlformats.org/officeDocument/2006/relationships/customXml" Target="../ink/ink1009.xml"/><Relationship Id="rId93" Type="http://schemas.openxmlformats.org/officeDocument/2006/relationships/customXml" Target="../ink/ink677.xml"/><Relationship Id="rId189" Type="http://schemas.openxmlformats.org/officeDocument/2006/relationships/customXml" Target="../ink/ink725.xml"/><Relationship Id="rId396" Type="http://schemas.openxmlformats.org/officeDocument/2006/relationships/image" Target="../media/image696.png"/><Relationship Id="rId617" Type="http://schemas.openxmlformats.org/officeDocument/2006/relationships/customXml" Target="../ink/ink939.xml"/><Relationship Id="rId256" Type="http://schemas.openxmlformats.org/officeDocument/2006/relationships/image" Target="../media/image626.png"/><Relationship Id="rId463" Type="http://schemas.openxmlformats.org/officeDocument/2006/relationships/customXml" Target="../ink/ink862.xml"/><Relationship Id="rId670" Type="http://schemas.openxmlformats.org/officeDocument/2006/relationships/image" Target="../media/image832.png"/><Relationship Id="rId116" Type="http://schemas.openxmlformats.org/officeDocument/2006/relationships/image" Target="../media/image556.png"/><Relationship Id="rId323" Type="http://schemas.openxmlformats.org/officeDocument/2006/relationships/customXml" Target="../ink/ink792.xml"/><Relationship Id="rId530" Type="http://schemas.openxmlformats.org/officeDocument/2006/relationships/image" Target="../media/image763.png"/><Relationship Id="rId768" Type="http://schemas.openxmlformats.org/officeDocument/2006/relationships/image" Target="../media/image881.png"/><Relationship Id="rId20" Type="http://schemas.openxmlformats.org/officeDocument/2006/relationships/image" Target="../media/image509.png"/><Relationship Id="rId628" Type="http://schemas.openxmlformats.org/officeDocument/2006/relationships/image" Target="../media/image812.png"/><Relationship Id="rId267" Type="http://schemas.openxmlformats.org/officeDocument/2006/relationships/customXml" Target="../ink/ink764.xml"/><Relationship Id="rId474" Type="http://schemas.openxmlformats.org/officeDocument/2006/relationships/image" Target="../media/image735.png"/><Relationship Id="rId127" Type="http://schemas.openxmlformats.org/officeDocument/2006/relationships/customXml" Target="../ink/ink694.xml"/><Relationship Id="rId681" Type="http://schemas.openxmlformats.org/officeDocument/2006/relationships/customXml" Target="../ink/ink971.xml"/><Relationship Id="rId779" Type="http://schemas.openxmlformats.org/officeDocument/2006/relationships/customXml" Target="../ink/ink1020.xml"/><Relationship Id="rId31" Type="http://schemas.openxmlformats.org/officeDocument/2006/relationships/customXml" Target="../ink/ink646.xml"/><Relationship Id="rId334" Type="http://schemas.openxmlformats.org/officeDocument/2006/relationships/image" Target="../media/image665.png"/><Relationship Id="rId541" Type="http://schemas.openxmlformats.org/officeDocument/2006/relationships/customXml" Target="../ink/ink901.xml"/><Relationship Id="rId639" Type="http://schemas.openxmlformats.org/officeDocument/2006/relationships/customXml" Target="../ink/ink950.xml"/><Relationship Id="rId180" Type="http://schemas.openxmlformats.org/officeDocument/2006/relationships/image" Target="../media/image588.png"/><Relationship Id="rId278" Type="http://schemas.openxmlformats.org/officeDocument/2006/relationships/image" Target="../media/image637.png"/><Relationship Id="rId401" Type="http://schemas.openxmlformats.org/officeDocument/2006/relationships/customXml" Target="../ink/ink831.xml"/><Relationship Id="rId485" Type="http://schemas.openxmlformats.org/officeDocument/2006/relationships/customXml" Target="../ink/ink873.xml"/><Relationship Id="rId692" Type="http://schemas.openxmlformats.org/officeDocument/2006/relationships/image" Target="../media/image843.png"/><Relationship Id="rId706" Type="http://schemas.openxmlformats.org/officeDocument/2006/relationships/image" Target="../media/image850.png"/><Relationship Id="rId42" Type="http://schemas.openxmlformats.org/officeDocument/2006/relationships/image" Target="../media/image520.png"/><Relationship Id="rId138" Type="http://schemas.openxmlformats.org/officeDocument/2006/relationships/image" Target="../media/image567.png"/><Relationship Id="rId345" Type="http://schemas.openxmlformats.org/officeDocument/2006/relationships/customXml" Target="../ink/ink803.xml"/><Relationship Id="rId552" Type="http://schemas.openxmlformats.org/officeDocument/2006/relationships/image" Target="../media/image774.png"/><Relationship Id="rId191" Type="http://schemas.openxmlformats.org/officeDocument/2006/relationships/customXml" Target="../ink/ink726.xml"/><Relationship Id="rId205" Type="http://schemas.openxmlformats.org/officeDocument/2006/relationships/customXml" Target="../ink/ink733.xml"/><Relationship Id="rId412" Type="http://schemas.openxmlformats.org/officeDocument/2006/relationships/image" Target="../media/image704.png"/><Relationship Id="rId107" Type="http://schemas.openxmlformats.org/officeDocument/2006/relationships/customXml" Target="../ink/ink684.xml"/><Relationship Id="rId289" Type="http://schemas.openxmlformats.org/officeDocument/2006/relationships/customXml" Target="../ink/ink775.xml"/><Relationship Id="rId454" Type="http://schemas.openxmlformats.org/officeDocument/2006/relationships/image" Target="../media/image725.png"/><Relationship Id="rId496" Type="http://schemas.openxmlformats.org/officeDocument/2006/relationships/image" Target="../media/image746.png"/><Relationship Id="rId661" Type="http://schemas.openxmlformats.org/officeDocument/2006/relationships/customXml" Target="../ink/ink961.xml"/><Relationship Id="rId717" Type="http://schemas.openxmlformats.org/officeDocument/2006/relationships/customXml" Target="../ink/ink989.xml"/><Relationship Id="rId759" Type="http://schemas.openxmlformats.org/officeDocument/2006/relationships/customXml" Target="../ink/ink1010.xml"/><Relationship Id="rId11" Type="http://schemas.openxmlformats.org/officeDocument/2006/relationships/customXml" Target="../ink/ink636.xml"/><Relationship Id="rId53" Type="http://schemas.openxmlformats.org/officeDocument/2006/relationships/customXml" Target="../ink/ink657.xml"/><Relationship Id="rId149" Type="http://schemas.openxmlformats.org/officeDocument/2006/relationships/customXml" Target="../ink/ink705.xml"/><Relationship Id="rId314" Type="http://schemas.openxmlformats.org/officeDocument/2006/relationships/image" Target="../media/image655.png"/><Relationship Id="rId356" Type="http://schemas.openxmlformats.org/officeDocument/2006/relationships/image" Target="../media/image676.png"/><Relationship Id="rId398" Type="http://schemas.openxmlformats.org/officeDocument/2006/relationships/image" Target="../media/image697.png"/><Relationship Id="rId521" Type="http://schemas.openxmlformats.org/officeDocument/2006/relationships/customXml" Target="../ink/ink891.xml"/><Relationship Id="rId563" Type="http://schemas.openxmlformats.org/officeDocument/2006/relationships/customXml" Target="../ink/ink912.xml"/><Relationship Id="rId619" Type="http://schemas.openxmlformats.org/officeDocument/2006/relationships/customXml" Target="../ink/ink940.xml"/><Relationship Id="rId770" Type="http://schemas.openxmlformats.org/officeDocument/2006/relationships/image" Target="../media/image882.png"/><Relationship Id="rId95" Type="http://schemas.openxmlformats.org/officeDocument/2006/relationships/customXml" Target="../ink/ink678.xml"/><Relationship Id="rId160" Type="http://schemas.openxmlformats.org/officeDocument/2006/relationships/image" Target="../media/image578.png"/><Relationship Id="rId216" Type="http://schemas.openxmlformats.org/officeDocument/2006/relationships/image" Target="../media/image606.png"/><Relationship Id="rId423" Type="http://schemas.openxmlformats.org/officeDocument/2006/relationships/customXml" Target="../ink/ink842.xml"/><Relationship Id="rId258" Type="http://schemas.openxmlformats.org/officeDocument/2006/relationships/image" Target="../media/image627.png"/><Relationship Id="rId465" Type="http://schemas.openxmlformats.org/officeDocument/2006/relationships/customXml" Target="../ink/ink863.xml"/><Relationship Id="rId630" Type="http://schemas.openxmlformats.org/officeDocument/2006/relationships/image" Target="../media/image813.png"/><Relationship Id="rId672" Type="http://schemas.openxmlformats.org/officeDocument/2006/relationships/image" Target="../media/image833.png"/><Relationship Id="rId728" Type="http://schemas.openxmlformats.org/officeDocument/2006/relationships/image" Target="../media/image861.png"/><Relationship Id="rId22" Type="http://schemas.openxmlformats.org/officeDocument/2006/relationships/image" Target="../media/image510.png"/><Relationship Id="rId64" Type="http://schemas.openxmlformats.org/officeDocument/2006/relationships/image" Target="../media/image531.png"/><Relationship Id="rId118" Type="http://schemas.openxmlformats.org/officeDocument/2006/relationships/image" Target="../media/image557.png"/><Relationship Id="rId325" Type="http://schemas.openxmlformats.org/officeDocument/2006/relationships/customXml" Target="../ink/ink793.xml"/><Relationship Id="rId367" Type="http://schemas.openxmlformats.org/officeDocument/2006/relationships/customXml" Target="../ink/ink814.xml"/><Relationship Id="rId532" Type="http://schemas.openxmlformats.org/officeDocument/2006/relationships/image" Target="../media/image764.png"/><Relationship Id="rId574" Type="http://schemas.openxmlformats.org/officeDocument/2006/relationships/image" Target="../media/image785.png"/><Relationship Id="rId171" Type="http://schemas.openxmlformats.org/officeDocument/2006/relationships/customXml" Target="../ink/ink716.xml"/><Relationship Id="rId227" Type="http://schemas.openxmlformats.org/officeDocument/2006/relationships/customXml" Target="../ink/ink744.xml"/><Relationship Id="rId269" Type="http://schemas.openxmlformats.org/officeDocument/2006/relationships/customXml" Target="../ink/ink765.xml"/><Relationship Id="rId434" Type="http://schemas.openxmlformats.org/officeDocument/2006/relationships/image" Target="../media/image715.png"/><Relationship Id="rId476" Type="http://schemas.openxmlformats.org/officeDocument/2006/relationships/image" Target="../media/image736.png"/><Relationship Id="rId641" Type="http://schemas.openxmlformats.org/officeDocument/2006/relationships/customXml" Target="../ink/ink951.xml"/><Relationship Id="rId683" Type="http://schemas.openxmlformats.org/officeDocument/2006/relationships/customXml" Target="../ink/ink972.xml"/><Relationship Id="rId739" Type="http://schemas.openxmlformats.org/officeDocument/2006/relationships/customXml" Target="../ink/ink1000.xml"/><Relationship Id="rId33" Type="http://schemas.openxmlformats.org/officeDocument/2006/relationships/customXml" Target="../ink/ink647.xml"/><Relationship Id="rId129" Type="http://schemas.openxmlformats.org/officeDocument/2006/relationships/customXml" Target="../ink/ink695.xml"/><Relationship Id="rId280" Type="http://schemas.openxmlformats.org/officeDocument/2006/relationships/image" Target="../media/image638.png"/><Relationship Id="rId336" Type="http://schemas.openxmlformats.org/officeDocument/2006/relationships/image" Target="../media/image666.png"/><Relationship Id="rId501" Type="http://schemas.openxmlformats.org/officeDocument/2006/relationships/customXml" Target="../ink/ink881.xml"/><Relationship Id="rId543" Type="http://schemas.openxmlformats.org/officeDocument/2006/relationships/customXml" Target="../ink/ink902.xml"/><Relationship Id="rId75" Type="http://schemas.openxmlformats.org/officeDocument/2006/relationships/customXml" Target="../ink/ink668.xml"/><Relationship Id="rId140" Type="http://schemas.openxmlformats.org/officeDocument/2006/relationships/image" Target="../media/image568.png"/><Relationship Id="rId182" Type="http://schemas.openxmlformats.org/officeDocument/2006/relationships/image" Target="../media/image589.png"/><Relationship Id="rId378" Type="http://schemas.openxmlformats.org/officeDocument/2006/relationships/image" Target="../media/image687.png"/><Relationship Id="rId403" Type="http://schemas.openxmlformats.org/officeDocument/2006/relationships/customXml" Target="../ink/ink832.xml"/><Relationship Id="rId585" Type="http://schemas.openxmlformats.org/officeDocument/2006/relationships/customXml" Target="../ink/ink923.xml"/><Relationship Id="rId750" Type="http://schemas.openxmlformats.org/officeDocument/2006/relationships/image" Target="../media/image872.png"/><Relationship Id="rId6" Type="http://schemas.openxmlformats.org/officeDocument/2006/relationships/image" Target="../media/image502.png"/><Relationship Id="rId238" Type="http://schemas.openxmlformats.org/officeDocument/2006/relationships/image" Target="../media/image617.png"/><Relationship Id="rId445" Type="http://schemas.openxmlformats.org/officeDocument/2006/relationships/customXml" Target="../ink/ink853.xml"/><Relationship Id="rId487" Type="http://schemas.openxmlformats.org/officeDocument/2006/relationships/customXml" Target="../ink/ink874.xml"/><Relationship Id="rId610" Type="http://schemas.openxmlformats.org/officeDocument/2006/relationships/image" Target="../media/image803.png"/><Relationship Id="rId652" Type="http://schemas.openxmlformats.org/officeDocument/2006/relationships/image" Target="../media/image824.png"/><Relationship Id="rId694" Type="http://schemas.openxmlformats.org/officeDocument/2006/relationships/image" Target="../media/image844.png"/><Relationship Id="rId708" Type="http://schemas.openxmlformats.org/officeDocument/2006/relationships/image" Target="../media/image851.png"/><Relationship Id="rId291" Type="http://schemas.openxmlformats.org/officeDocument/2006/relationships/customXml" Target="../ink/ink776.xml"/><Relationship Id="rId305" Type="http://schemas.openxmlformats.org/officeDocument/2006/relationships/customXml" Target="../ink/ink783.xml"/><Relationship Id="rId347" Type="http://schemas.openxmlformats.org/officeDocument/2006/relationships/customXml" Target="../ink/ink804.xml"/><Relationship Id="rId512" Type="http://schemas.openxmlformats.org/officeDocument/2006/relationships/image" Target="../media/image754.png"/><Relationship Id="rId44" Type="http://schemas.openxmlformats.org/officeDocument/2006/relationships/image" Target="../media/image521.png"/><Relationship Id="rId86" Type="http://schemas.openxmlformats.org/officeDocument/2006/relationships/image" Target="../media/image541.png"/><Relationship Id="rId151" Type="http://schemas.openxmlformats.org/officeDocument/2006/relationships/customXml" Target="../ink/ink706.xml"/><Relationship Id="rId389" Type="http://schemas.openxmlformats.org/officeDocument/2006/relationships/customXml" Target="../ink/ink825.xml"/><Relationship Id="rId554" Type="http://schemas.openxmlformats.org/officeDocument/2006/relationships/image" Target="../media/image775.png"/><Relationship Id="rId596" Type="http://schemas.openxmlformats.org/officeDocument/2006/relationships/image" Target="../media/image796.png"/><Relationship Id="rId761" Type="http://schemas.openxmlformats.org/officeDocument/2006/relationships/customXml" Target="../ink/ink1011.xml"/><Relationship Id="rId193" Type="http://schemas.openxmlformats.org/officeDocument/2006/relationships/customXml" Target="../ink/ink727.xml"/><Relationship Id="rId207" Type="http://schemas.openxmlformats.org/officeDocument/2006/relationships/customXml" Target="../ink/ink734.xml"/><Relationship Id="rId249" Type="http://schemas.openxmlformats.org/officeDocument/2006/relationships/customXml" Target="../ink/ink755.xml"/><Relationship Id="rId414" Type="http://schemas.openxmlformats.org/officeDocument/2006/relationships/image" Target="../media/image705.png"/><Relationship Id="rId456" Type="http://schemas.openxmlformats.org/officeDocument/2006/relationships/image" Target="../media/image726.png"/><Relationship Id="rId498" Type="http://schemas.openxmlformats.org/officeDocument/2006/relationships/image" Target="../media/image747.png"/><Relationship Id="rId621" Type="http://schemas.openxmlformats.org/officeDocument/2006/relationships/customXml" Target="../ink/ink941.xml"/><Relationship Id="rId663" Type="http://schemas.openxmlformats.org/officeDocument/2006/relationships/customXml" Target="../ink/ink962.xml"/><Relationship Id="rId13" Type="http://schemas.openxmlformats.org/officeDocument/2006/relationships/customXml" Target="../ink/ink637.xml"/><Relationship Id="rId109" Type="http://schemas.openxmlformats.org/officeDocument/2006/relationships/customXml" Target="../ink/ink685.xml"/><Relationship Id="rId260" Type="http://schemas.openxmlformats.org/officeDocument/2006/relationships/image" Target="../media/image628.png"/><Relationship Id="rId316" Type="http://schemas.openxmlformats.org/officeDocument/2006/relationships/image" Target="../media/image656.png"/><Relationship Id="rId523" Type="http://schemas.openxmlformats.org/officeDocument/2006/relationships/customXml" Target="../ink/ink892.xml"/><Relationship Id="rId719" Type="http://schemas.openxmlformats.org/officeDocument/2006/relationships/customXml" Target="../ink/ink990.xml"/><Relationship Id="rId55" Type="http://schemas.openxmlformats.org/officeDocument/2006/relationships/customXml" Target="../ink/ink658.xml"/><Relationship Id="rId97" Type="http://schemas.openxmlformats.org/officeDocument/2006/relationships/customXml" Target="../ink/ink679.xml"/><Relationship Id="rId120" Type="http://schemas.openxmlformats.org/officeDocument/2006/relationships/image" Target="../media/image558.png"/><Relationship Id="rId358" Type="http://schemas.openxmlformats.org/officeDocument/2006/relationships/image" Target="../media/image677.png"/><Relationship Id="rId565" Type="http://schemas.openxmlformats.org/officeDocument/2006/relationships/customXml" Target="../ink/ink913.xml"/><Relationship Id="rId730" Type="http://schemas.openxmlformats.org/officeDocument/2006/relationships/image" Target="../media/image862.png"/><Relationship Id="rId772" Type="http://schemas.openxmlformats.org/officeDocument/2006/relationships/image" Target="../media/image883.png"/><Relationship Id="rId162" Type="http://schemas.openxmlformats.org/officeDocument/2006/relationships/image" Target="../media/image579.png"/><Relationship Id="rId218" Type="http://schemas.openxmlformats.org/officeDocument/2006/relationships/image" Target="../media/image607.png"/><Relationship Id="rId425" Type="http://schemas.openxmlformats.org/officeDocument/2006/relationships/customXml" Target="../ink/ink843.xml"/><Relationship Id="rId467" Type="http://schemas.openxmlformats.org/officeDocument/2006/relationships/customXml" Target="../ink/ink864.xml"/><Relationship Id="rId632" Type="http://schemas.openxmlformats.org/officeDocument/2006/relationships/image" Target="../media/image814.png"/><Relationship Id="rId271" Type="http://schemas.openxmlformats.org/officeDocument/2006/relationships/customXml" Target="../ink/ink766.xml"/><Relationship Id="rId674" Type="http://schemas.openxmlformats.org/officeDocument/2006/relationships/image" Target="../media/image834.png"/><Relationship Id="rId24" Type="http://schemas.openxmlformats.org/officeDocument/2006/relationships/image" Target="../media/image511.png"/><Relationship Id="rId66" Type="http://schemas.openxmlformats.org/officeDocument/2006/relationships/image" Target="../media/image532.png"/><Relationship Id="rId131" Type="http://schemas.openxmlformats.org/officeDocument/2006/relationships/customXml" Target="../ink/ink696.xml"/><Relationship Id="rId327" Type="http://schemas.openxmlformats.org/officeDocument/2006/relationships/customXml" Target="../ink/ink794.xml"/><Relationship Id="rId369" Type="http://schemas.openxmlformats.org/officeDocument/2006/relationships/customXml" Target="../ink/ink815.xml"/><Relationship Id="rId534" Type="http://schemas.openxmlformats.org/officeDocument/2006/relationships/image" Target="../media/image765.png"/><Relationship Id="rId576" Type="http://schemas.openxmlformats.org/officeDocument/2006/relationships/image" Target="../media/image786.png"/><Relationship Id="rId741" Type="http://schemas.openxmlformats.org/officeDocument/2006/relationships/customXml" Target="../ink/ink1001.xml"/><Relationship Id="rId173" Type="http://schemas.openxmlformats.org/officeDocument/2006/relationships/customXml" Target="../ink/ink717.xml"/><Relationship Id="rId229" Type="http://schemas.openxmlformats.org/officeDocument/2006/relationships/customXml" Target="../ink/ink745.xml"/><Relationship Id="rId380" Type="http://schemas.openxmlformats.org/officeDocument/2006/relationships/image" Target="../media/image688.png"/><Relationship Id="rId436" Type="http://schemas.openxmlformats.org/officeDocument/2006/relationships/image" Target="../media/image716.png"/><Relationship Id="rId601" Type="http://schemas.openxmlformats.org/officeDocument/2006/relationships/customXml" Target="../ink/ink931.xml"/><Relationship Id="rId643" Type="http://schemas.openxmlformats.org/officeDocument/2006/relationships/customXml" Target="../ink/ink952.xml"/><Relationship Id="rId240" Type="http://schemas.openxmlformats.org/officeDocument/2006/relationships/image" Target="../media/image618.png"/><Relationship Id="rId478" Type="http://schemas.openxmlformats.org/officeDocument/2006/relationships/image" Target="../media/image737.png"/><Relationship Id="rId685" Type="http://schemas.openxmlformats.org/officeDocument/2006/relationships/customXml" Target="../ink/ink973.xml"/><Relationship Id="rId35" Type="http://schemas.openxmlformats.org/officeDocument/2006/relationships/customXml" Target="../ink/ink648.xml"/><Relationship Id="rId77" Type="http://schemas.openxmlformats.org/officeDocument/2006/relationships/customXml" Target="../ink/ink669.xml"/><Relationship Id="rId100" Type="http://schemas.openxmlformats.org/officeDocument/2006/relationships/image" Target="../media/image548.png"/><Relationship Id="rId282" Type="http://schemas.openxmlformats.org/officeDocument/2006/relationships/image" Target="../media/image639.png"/><Relationship Id="rId338" Type="http://schemas.openxmlformats.org/officeDocument/2006/relationships/image" Target="../media/image667.png"/><Relationship Id="rId503" Type="http://schemas.openxmlformats.org/officeDocument/2006/relationships/customXml" Target="../ink/ink882.xml"/><Relationship Id="rId545" Type="http://schemas.openxmlformats.org/officeDocument/2006/relationships/customXml" Target="../ink/ink903.xml"/><Relationship Id="rId587" Type="http://schemas.openxmlformats.org/officeDocument/2006/relationships/customXml" Target="../ink/ink924.xml"/><Relationship Id="rId710" Type="http://schemas.openxmlformats.org/officeDocument/2006/relationships/image" Target="../media/image852.png"/><Relationship Id="rId752" Type="http://schemas.openxmlformats.org/officeDocument/2006/relationships/image" Target="../media/image873.png"/><Relationship Id="rId8" Type="http://schemas.openxmlformats.org/officeDocument/2006/relationships/image" Target="../media/image503.png"/><Relationship Id="rId142" Type="http://schemas.openxmlformats.org/officeDocument/2006/relationships/image" Target="../media/image569.png"/><Relationship Id="rId184" Type="http://schemas.openxmlformats.org/officeDocument/2006/relationships/image" Target="../media/image590.png"/><Relationship Id="rId391" Type="http://schemas.openxmlformats.org/officeDocument/2006/relationships/customXml" Target="../ink/ink826.xml"/><Relationship Id="rId405" Type="http://schemas.openxmlformats.org/officeDocument/2006/relationships/customXml" Target="../ink/ink833.xml"/><Relationship Id="rId447" Type="http://schemas.openxmlformats.org/officeDocument/2006/relationships/customXml" Target="../ink/ink854.xml"/><Relationship Id="rId612" Type="http://schemas.openxmlformats.org/officeDocument/2006/relationships/image" Target="../media/image804.png"/><Relationship Id="rId251" Type="http://schemas.openxmlformats.org/officeDocument/2006/relationships/customXml" Target="../ink/ink756.xml"/><Relationship Id="rId489" Type="http://schemas.openxmlformats.org/officeDocument/2006/relationships/customXml" Target="../ink/ink875.xml"/><Relationship Id="rId654" Type="http://schemas.openxmlformats.org/officeDocument/2006/relationships/image" Target="../media/image825.png"/><Relationship Id="rId696" Type="http://schemas.openxmlformats.org/officeDocument/2006/relationships/image" Target="../media/image845.png"/><Relationship Id="rId46" Type="http://schemas.openxmlformats.org/officeDocument/2006/relationships/image" Target="../media/image522.png"/><Relationship Id="rId293" Type="http://schemas.openxmlformats.org/officeDocument/2006/relationships/customXml" Target="../ink/ink777.xml"/><Relationship Id="rId307" Type="http://schemas.openxmlformats.org/officeDocument/2006/relationships/customXml" Target="../ink/ink784.xml"/><Relationship Id="rId349" Type="http://schemas.openxmlformats.org/officeDocument/2006/relationships/customXml" Target="../ink/ink805.xml"/><Relationship Id="rId514" Type="http://schemas.openxmlformats.org/officeDocument/2006/relationships/image" Target="../media/image755.png"/><Relationship Id="rId556" Type="http://schemas.openxmlformats.org/officeDocument/2006/relationships/image" Target="../media/image776.png"/><Relationship Id="rId721" Type="http://schemas.openxmlformats.org/officeDocument/2006/relationships/customXml" Target="../ink/ink991.xml"/><Relationship Id="rId763" Type="http://schemas.openxmlformats.org/officeDocument/2006/relationships/customXml" Target="../ink/ink1012.xml"/><Relationship Id="rId88" Type="http://schemas.openxmlformats.org/officeDocument/2006/relationships/image" Target="../media/image542.png"/><Relationship Id="rId111" Type="http://schemas.openxmlformats.org/officeDocument/2006/relationships/customXml" Target="../ink/ink686.xml"/><Relationship Id="rId153" Type="http://schemas.openxmlformats.org/officeDocument/2006/relationships/customXml" Target="../ink/ink707.xml"/><Relationship Id="rId195" Type="http://schemas.openxmlformats.org/officeDocument/2006/relationships/customXml" Target="../ink/ink728.xml"/><Relationship Id="rId209" Type="http://schemas.openxmlformats.org/officeDocument/2006/relationships/customXml" Target="../ink/ink735.xml"/><Relationship Id="rId360" Type="http://schemas.openxmlformats.org/officeDocument/2006/relationships/image" Target="../media/image678.png"/><Relationship Id="rId416" Type="http://schemas.openxmlformats.org/officeDocument/2006/relationships/image" Target="../media/image706.png"/><Relationship Id="rId598" Type="http://schemas.openxmlformats.org/officeDocument/2006/relationships/image" Target="../media/image797.png"/><Relationship Id="rId220" Type="http://schemas.openxmlformats.org/officeDocument/2006/relationships/image" Target="../media/image608.png"/><Relationship Id="rId458" Type="http://schemas.openxmlformats.org/officeDocument/2006/relationships/image" Target="../media/image727.png"/><Relationship Id="rId623" Type="http://schemas.openxmlformats.org/officeDocument/2006/relationships/customXml" Target="../ink/ink942.xml"/><Relationship Id="rId665" Type="http://schemas.openxmlformats.org/officeDocument/2006/relationships/customXml" Target="../ink/ink963.xml"/><Relationship Id="rId15" Type="http://schemas.openxmlformats.org/officeDocument/2006/relationships/customXml" Target="../ink/ink638.xml"/><Relationship Id="rId57" Type="http://schemas.openxmlformats.org/officeDocument/2006/relationships/customXml" Target="../ink/ink659.xml"/><Relationship Id="rId262" Type="http://schemas.openxmlformats.org/officeDocument/2006/relationships/image" Target="../media/image629.png"/><Relationship Id="rId318" Type="http://schemas.openxmlformats.org/officeDocument/2006/relationships/image" Target="../media/image657.png"/><Relationship Id="rId525" Type="http://schemas.openxmlformats.org/officeDocument/2006/relationships/customXml" Target="../ink/ink893.xml"/><Relationship Id="rId567" Type="http://schemas.openxmlformats.org/officeDocument/2006/relationships/customXml" Target="../ink/ink914.xml"/><Relationship Id="rId732" Type="http://schemas.openxmlformats.org/officeDocument/2006/relationships/image" Target="../media/image863.png"/><Relationship Id="rId99" Type="http://schemas.openxmlformats.org/officeDocument/2006/relationships/customXml" Target="../ink/ink680.xml"/><Relationship Id="rId122" Type="http://schemas.openxmlformats.org/officeDocument/2006/relationships/image" Target="../media/image559.png"/><Relationship Id="rId164" Type="http://schemas.openxmlformats.org/officeDocument/2006/relationships/image" Target="../media/image580.png"/><Relationship Id="rId371" Type="http://schemas.openxmlformats.org/officeDocument/2006/relationships/customXml" Target="../ink/ink816.xml"/><Relationship Id="rId774" Type="http://schemas.openxmlformats.org/officeDocument/2006/relationships/image" Target="../media/image884.png"/><Relationship Id="rId427" Type="http://schemas.openxmlformats.org/officeDocument/2006/relationships/customXml" Target="../ink/ink844.xml"/><Relationship Id="rId469" Type="http://schemas.openxmlformats.org/officeDocument/2006/relationships/customXml" Target="../ink/ink865.xml"/><Relationship Id="rId634" Type="http://schemas.openxmlformats.org/officeDocument/2006/relationships/image" Target="../media/image815.png"/><Relationship Id="rId676" Type="http://schemas.openxmlformats.org/officeDocument/2006/relationships/image" Target="../media/image835.png"/><Relationship Id="rId26" Type="http://schemas.openxmlformats.org/officeDocument/2006/relationships/image" Target="../media/image512.png"/><Relationship Id="rId231" Type="http://schemas.openxmlformats.org/officeDocument/2006/relationships/customXml" Target="../ink/ink746.xml"/><Relationship Id="rId273" Type="http://schemas.openxmlformats.org/officeDocument/2006/relationships/customXml" Target="../ink/ink767.xml"/><Relationship Id="rId329" Type="http://schemas.openxmlformats.org/officeDocument/2006/relationships/customXml" Target="../ink/ink795.xml"/><Relationship Id="rId480" Type="http://schemas.openxmlformats.org/officeDocument/2006/relationships/image" Target="../media/image738.png"/><Relationship Id="rId536" Type="http://schemas.openxmlformats.org/officeDocument/2006/relationships/image" Target="../media/image766.png"/><Relationship Id="rId701" Type="http://schemas.openxmlformats.org/officeDocument/2006/relationships/customXml" Target="../ink/ink981.xml"/><Relationship Id="rId68" Type="http://schemas.openxmlformats.org/officeDocument/2006/relationships/image" Target="../media/image533.png"/><Relationship Id="rId133" Type="http://schemas.openxmlformats.org/officeDocument/2006/relationships/customXml" Target="../ink/ink697.xml"/><Relationship Id="rId175" Type="http://schemas.openxmlformats.org/officeDocument/2006/relationships/customXml" Target="../ink/ink718.xml"/><Relationship Id="rId340" Type="http://schemas.openxmlformats.org/officeDocument/2006/relationships/image" Target="../media/image668.png"/><Relationship Id="rId578" Type="http://schemas.openxmlformats.org/officeDocument/2006/relationships/image" Target="../media/image787.png"/><Relationship Id="rId743" Type="http://schemas.openxmlformats.org/officeDocument/2006/relationships/customXml" Target="../ink/ink1002.xml"/><Relationship Id="rId200" Type="http://schemas.openxmlformats.org/officeDocument/2006/relationships/image" Target="../media/image598.png"/><Relationship Id="rId382" Type="http://schemas.openxmlformats.org/officeDocument/2006/relationships/image" Target="../media/image689.png"/><Relationship Id="rId438" Type="http://schemas.openxmlformats.org/officeDocument/2006/relationships/image" Target="../media/image717.png"/><Relationship Id="rId603" Type="http://schemas.openxmlformats.org/officeDocument/2006/relationships/customXml" Target="../ink/ink932.xml"/><Relationship Id="rId645" Type="http://schemas.openxmlformats.org/officeDocument/2006/relationships/customXml" Target="../ink/ink953.xml"/><Relationship Id="rId687" Type="http://schemas.openxmlformats.org/officeDocument/2006/relationships/customXml" Target="../ink/ink974.xml"/><Relationship Id="rId242" Type="http://schemas.openxmlformats.org/officeDocument/2006/relationships/image" Target="../media/image619.png"/><Relationship Id="rId284" Type="http://schemas.openxmlformats.org/officeDocument/2006/relationships/image" Target="../media/image640.png"/><Relationship Id="rId491" Type="http://schemas.openxmlformats.org/officeDocument/2006/relationships/customXml" Target="../ink/ink876.xml"/><Relationship Id="rId505" Type="http://schemas.openxmlformats.org/officeDocument/2006/relationships/customXml" Target="../ink/ink883.xml"/><Relationship Id="rId712" Type="http://schemas.openxmlformats.org/officeDocument/2006/relationships/image" Target="../media/image853.png"/><Relationship Id="rId37" Type="http://schemas.openxmlformats.org/officeDocument/2006/relationships/customXml" Target="../ink/ink649.xml"/><Relationship Id="rId79" Type="http://schemas.openxmlformats.org/officeDocument/2006/relationships/customXml" Target="../ink/ink670.xml"/><Relationship Id="rId102" Type="http://schemas.openxmlformats.org/officeDocument/2006/relationships/image" Target="../media/image549.png"/><Relationship Id="rId144" Type="http://schemas.openxmlformats.org/officeDocument/2006/relationships/image" Target="../media/image570.png"/><Relationship Id="rId547" Type="http://schemas.openxmlformats.org/officeDocument/2006/relationships/customXml" Target="../ink/ink904.xml"/><Relationship Id="rId589" Type="http://schemas.openxmlformats.org/officeDocument/2006/relationships/customXml" Target="../ink/ink925.xml"/><Relationship Id="rId754" Type="http://schemas.openxmlformats.org/officeDocument/2006/relationships/image" Target="../media/image874.png"/><Relationship Id="rId90" Type="http://schemas.openxmlformats.org/officeDocument/2006/relationships/image" Target="../media/image543.png"/><Relationship Id="rId186" Type="http://schemas.openxmlformats.org/officeDocument/2006/relationships/image" Target="../media/image591.png"/><Relationship Id="rId351" Type="http://schemas.openxmlformats.org/officeDocument/2006/relationships/customXml" Target="../ink/ink806.xml"/><Relationship Id="rId393" Type="http://schemas.openxmlformats.org/officeDocument/2006/relationships/customXml" Target="../ink/ink827.xml"/><Relationship Id="rId407" Type="http://schemas.openxmlformats.org/officeDocument/2006/relationships/customXml" Target="../ink/ink834.xml"/><Relationship Id="rId449" Type="http://schemas.openxmlformats.org/officeDocument/2006/relationships/customXml" Target="../ink/ink855.xml"/><Relationship Id="rId614" Type="http://schemas.openxmlformats.org/officeDocument/2006/relationships/image" Target="../media/image805.png"/><Relationship Id="rId656" Type="http://schemas.openxmlformats.org/officeDocument/2006/relationships/image" Target="../media/image826.png"/><Relationship Id="rId211" Type="http://schemas.openxmlformats.org/officeDocument/2006/relationships/customXml" Target="../ink/ink736.xml"/><Relationship Id="rId253" Type="http://schemas.openxmlformats.org/officeDocument/2006/relationships/customXml" Target="../ink/ink757.xml"/><Relationship Id="rId295" Type="http://schemas.openxmlformats.org/officeDocument/2006/relationships/customXml" Target="../ink/ink778.xml"/><Relationship Id="rId309" Type="http://schemas.openxmlformats.org/officeDocument/2006/relationships/customXml" Target="../ink/ink785.xml"/><Relationship Id="rId460" Type="http://schemas.openxmlformats.org/officeDocument/2006/relationships/image" Target="../media/image728.png"/><Relationship Id="rId516" Type="http://schemas.openxmlformats.org/officeDocument/2006/relationships/image" Target="../media/image756.png"/><Relationship Id="rId698" Type="http://schemas.openxmlformats.org/officeDocument/2006/relationships/image" Target="../media/image846.png"/><Relationship Id="rId48" Type="http://schemas.openxmlformats.org/officeDocument/2006/relationships/image" Target="../media/image523.png"/><Relationship Id="rId113" Type="http://schemas.openxmlformats.org/officeDocument/2006/relationships/customXml" Target="../ink/ink687.xml"/><Relationship Id="rId320" Type="http://schemas.openxmlformats.org/officeDocument/2006/relationships/image" Target="../media/image658.png"/><Relationship Id="rId558" Type="http://schemas.openxmlformats.org/officeDocument/2006/relationships/image" Target="../media/image777.png"/><Relationship Id="rId723" Type="http://schemas.openxmlformats.org/officeDocument/2006/relationships/customXml" Target="../ink/ink992.xml"/><Relationship Id="rId765" Type="http://schemas.openxmlformats.org/officeDocument/2006/relationships/customXml" Target="../ink/ink1013.xml"/><Relationship Id="rId155" Type="http://schemas.openxmlformats.org/officeDocument/2006/relationships/customXml" Target="../ink/ink708.xml"/><Relationship Id="rId197" Type="http://schemas.openxmlformats.org/officeDocument/2006/relationships/customXml" Target="../ink/ink729.xml"/><Relationship Id="rId362" Type="http://schemas.openxmlformats.org/officeDocument/2006/relationships/image" Target="../media/image679.png"/><Relationship Id="rId418" Type="http://schemas.openxmlformats.org/officeDocument/2006/relationships/image" Target="../media/image707.png"/><Relationship Id="rId625" Type="http://schemas.openxmlformats.org/officeDocument/2006/relationships/customXml" Target="../ink/ink943.xml"/><Relationship Id="rId222" Type="http://schemas.openxmlformats.org/officeDocument/2006/relationships/image" Target="../media/image609.png"/><Relationship Id="rId264" Type="http://schemas.openxmlformats.org/officeDocument/2006/relationships/image" Target="../media/image630.png"/><Relationship Id="rId471" Type="http://schemas.openxmlformats.org/officeDocument/2006/relationships/customXml" Target="../ink/ink866.xml"/><Relationship Id="rId667" Type="http://schemas.openxmlformats.org/officeDocument/2006/relationships/customXml" Target="../ink/ink964.xml"/><Relationship Id="rId17" Type="http://schemas.openxmlformats.org/officeDocument/2006/relationships/customXml" Target="../ink/ink639.xml"/><Relationship Id="rId59" Type="http://schemas.openxmlformats.org/officeDocument/2006/relationships/customXml" Target="../ink/ink660.xml"/><Relationship Id="rId124" Type="http://schemas.openxmlformats.org/officeDocument/2006/relationships/image" Target="../media/image560.png"/><Relationship Id="rId527" Type="http://schemas.openxmlformats.org/officeDocument/2006/relationships/customXml" Target="../ink/ink894.xml"/><Relationship Id="rId569" Type="http://schemas.openxmlformats.org/officeDocument/2006/relationships/customXml" Target="../ink/ink915.xml"/><Relationship Id="rId734" Type="http://schemas.openxmlformats.org/officeDocument/2006/relationships/image" Target="../media/image864.png"/><Relationship Id="rId776" Type="http://schemas.openxmlformats.org/officeDocument/2006/relationships/image" Target="../media/image885.png"/><Relationship Id="rId70" Type="http://schemas.openxmlformats.org/officeDocument/2006/relationships/image" Target="../media/image534.png"/><Relationship Id="rId166" Type="http://schemas.openxmlformats.org/officeDocument/2006/relationships/image" Target="../media/image581.png"/><Relationship Id="rId331" Type="http://schemas.openxmlformats.org/officeDocument/2006/relationships/customXml" Target="../ink/ink796.xml"/><Relationship Id="rId373" Type="http://schemas.openxmlformats.org/officeDocument/2006/relationships/customXml" Target="../ink/ink817.xml"/><Relationship Id="rId429" Type="http://schemas.openxmlformats.org/officeDocument/2006/relationships/customXml" Target="../ink/ink845.xml"/><Relationship Id="rId580" Type="http://schemas.openxmlformats.org/officeDocument/2006/relationships/image" Target="../media/image788.png"/><Relationship Id="rId636" Type="http://schemas.openxmlformats.org/officeDocument/2006/relationships/image" Target="../media/image816.png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747.xml"/><Relationship Id="rId440" Type="http://schemas.openxmlformats.org/officeDocument/2006/relationships/image" Target="../media/image718.png"/><Relationship Id="rId678" Type="http://schemas.openxmlformats.org/officeDocument/2006/relationships/image" Target="../media/image836.png"/><Relationship Id="rId28" Type="http://schemas.openxmlformats.org/officeDocument/2006/relationships/image" Target="../media/image513.png"/><Relationship Id="rId275" Type="http://schemas.openxmlformats.org/officeDocument/2006/relationships/customXml" Target="../ink/ink768.xml"/><Relationship Id="rId300" Type="http://schemas.openxmlformats.org/officeDocument/2006/relationships/image" Target="../media/image648.png"/><Relationship Id="rId482" Type="http://schemas.openxmlformats.org/officeDocument/2006/relationships/image" Target="../media/image739.png"/><Relationship Id="rId538" Type="http://schemas.openxmlformats.org/officeDocument/2006/relationships/image" Target="../media/image767.png"/><Relationship Id="rId703" Type="http://schemas.openxmlformats.org/officeDocument/2006/relationships/customXml" Target="../ink/ink982.xml"/><Relationship Id="rId745" Type="http://schemas.openxmlformats.org/officeDocument/2006/relationships/customXml" Target="../ink/ink1003.xml"/><Relationship Id="rId81" Type="http://schemas.openxmlformats.org/officeDocument/2006/relationships/customXml" Target="../ink/ink671.xml"/><Relationship Id="rId135" Type="http://schemas.openxmlformats.org/officeDocument/2006/relationships/customXml" Target="../ink/ink698.xml"/><Relationship Id="rId177" Type="http://schemas.openxmlformats.org/officeDocument/2006/relationships/customXml" Target="../ink/ink719.xml"/><Relationship Id="rId342" Type="http://schemas.openxmlformats.org/officeDocument/2006/relationships/image" Target="../media/image669.png"/><Relationship Id="rId384" Type="http://schemas.openxmlformats.org/officeDocument/2006/relationships/image" Target="../media/image690.png"/><Relationship Id="rId591" Type="http://schemas.openxmlformats.org/officeDocument/2006/relationships/customXml" Target="../ink/ink926.xml"/><Relationship Id="rId605" Type="http://schemas.openxmlformats.org/officeDocument/2006/relationships/customXml" Target="../ink/ink933.xml"/><Relationship Id="rId202" Type="http://schemas.openxmlformats.org/officeDocument/2006/relationships/image" Target="../media/image599.png"/><Relationship Id="rId244" Type="http://schemas.openxmlformats.org/officeDocument/2006/relationships/image" Target="../media/image620.png"/><Relationship Id="rId647" Type="http://schemas.openxmlformats.org/officeDocument/2006/relationships/customXml" Target="../ink/ink954.xml"/><Relationship Id="rId689" Type="http://schemas.openxmlformats.org/officeDocument/2006/relationships/customXml" Target="../ink/ink975.xml"/><Relationship Id="rId39" Type="http://schemas.openxmlformats.org/officeDocument/2006/relationships/customXml" Target="../ink/ink650.xml"/><Relationship Id="rId286" Type="http://schemas.openxmlformats.org/officeDocument/2006/relationships/image" Target="../media/image641.png"/><Relationship Id="rId451" Type="http://schemas.openxmlformats.org/officeDocument/2006/relationships/customXml" Target="../ink/ink856.xml"/><Relationship Id="rId493" Type="http://schemas.openxmlformats.org/officeDocument/2006/relationships/customXml" Target="../ink/ink877.xml"/><Relationship Id="rId507" Type="http://schemas.openxmlformats.org/officeDocument/2006/relationships/customXml" Target="../ink/ink884.xml"/><Relationship Id="rId549" Type="http://schemas.openxmlformats.org/officeDocument/2006/relationships/customXml" Target="../ink/ink905.xml"/><Relationship Id="rId714" Type="http://schemas.openxmlformats.org/officeDocument/2006/relationships/image" Target="../media/image854.png"/><Relationship Id="rId756" Type="http://schemas.openxmlformats.org/officeDocument/2006/relationships/image" Target="../media/image875.png"/><Relationship Id="rId50" Type="http://schemas.openxmlformats.org/officeDocument/2006/relationships/image" Target="../media/image524.png"/><Relationship Id="rId104" Type="http://schemas.openxmlformats.org/officeDocument/2006/relationships/image" Target="../media/image550.png"/><Relationship Id="rId146" Type="http://schemas.openxmlformats.org/officeDocument/2006/relationships/image" Target="../media/image571.png"/><Relationship Id="rId188" Type="http://schemas.openxmlformats.org/officeDocument/2006/relationships/image" Target="../media/image592.png"/><Relationship Id="rId311" Type="http://schemas.openxmlformats.org/officeDocument/2006/relationships/customXml" Target="../ink/ink786.xml"/><Relationship Id="rId353" Type="http://schemas.openxmlformats.org/officeDocument/2006/relationships/customXml" Target="../ink/ink807.xml"/><Relationship Id="rId395" Type="http://schemas.openxmlformats.org/officeDocument/2006/relationships/customXml" Target="../ink/ink828.xml"/><Relationship Id="rId409" Type="http://schemas.openxmlformats.org/officeDocument/2006/relationships/customXml" Target="../ink/ink835.xml"/><Relationship Id="rId560" Type="http://schemas.openxmlformats.org/officeDocument/2006/relationships/image" Target="../media/image778.png"/><Relationship Id="rId92" Type="http://schemas.openxmlformats.org/officeDocument/2006/relationships/image" Target="../media/image544.png"/><Relationship Id="rId213" Type="http://schemas.openxmlformats.org/officeDocument/2006/relationships/customXml" Target="../ink/ink737.xml"/><Relationship Id="rId420" Type="http://schemas.openxmlformats.org/officeDocument/2006/relationships/image" Target="../media/image708.png"/><Relationship Id="rId616" Type="http://schemas.openxmlformats.org/officeDocument/2006/relationships/image" Target="../media/image806.png"/><Relationship Id="rId658" Type="http://schemas.openxmlformats.org/officeDocument/2006/relationships/image" Target="../media/image827.png"/><Relationship Id="rId255" Type="http://schemas.openxmlformats.org/officeDocument/2006/relationships/customXml" Target="../ink/ink758.xml"/><Relationship Id="rId297" Type="http://schemas.openxmlformats.org/officeDocument/2006/relationships/customXml" Target="../ink/ink779.xml"/><Relationship Id="rId462" Type="http://schemas.openxmlformats.org/officeDocument/2006/relationships/image" Target="../media/image729.png"/><Relationship Id="rId518" Type="http://schemas.openxmlformats.org/officeDocument/2006/relationships/image" Target="../media/image757.png"/><Relationship Id="rId725" Type="http://schemas.openxmlformats.org/officeDocument/2006/relationships/customXml" Target="../ink/ink993.xml"/><Relationship Id="rId115" Type="http://schemas.openxmlformats.org/officeDocument/2006/relationships/customXml" Target="../ink/ink688.xml"/><Relationship Id="rId157" Type="http://schemas.openxmlformats.org/officeDocument/2006/relationships/customXml" Target="../ink/ink709.xml"/><Relationship Id="rId322" Type="http://schemas.openxmlformats.org/officeDocument/2006/relationships/image" Target="../media/image659.png"/><Relationship Id="rId364" Type="http://schemas.openxmlformats.org/officeDocument/2006/relationships/image" Target="../media/image680.png"/><Relationship Id="rId767" Type="http://schemas.openxmlformats.org/officeDocument/2006/relationships/customXml" Target="../ink/ink1014.xml"/><Relationship Id="rId61" Type="http://schemas.openxmlformats.org/officeDocument/2006/relationships/customXml" Target="../ink/ink661.xml"/><Relationship Id="rId199" Type="http://schemas.openxmlformats.org/officeDocument/2006/relationships/customXml" Target="../ink/ink730.xml"/><Relationship Id="rId571" Type="http://schemas.openxmlformats.org/officeDocument/2006/relationships/customXml" Target="../ink/ink916.xml"/><Relationship Id="rId627" Type="http://schemas.openxmlformats.org/officeDocument/2006/relationships/customXml" Target="../ink/ink944.xml"/><Relationship Id="rId669" Type="http://schemas.openxmlformats.org/officeDocument/2006/relationships/customXml" Target="../ink/ink965.xml"/><Relationship Id="rId19" Type="http://schemas.openxmlformats.org/officeDocument/2006/relationships/customXml" Target="../ink/ink640.xml"/><Relationship Id="rId224" Type="http://schemas.openxmlformats.org/officeDocument/2006/relationships/image" Target="../media/image610.png"/><Relationship Id="rId266" Type="http://schemas.openxmlformats.org/officeDocument/2006/relationships/image" Target="../media/image631.png"/><Relationship Id="rId431" Type="http://schemas.openxmlformats.org/officeDocument/2006/relationships/customXml" Target="../ink/ink846.xml"/><Relationship Id="rId473" Type="http://schemas.openxmlformats.org/officeDocument/2006/relationships/customXml" Target="../ink/ink867.xml"/><Relationship Id="rId529" Type="http://schemas.openxmlformats.org/officeDocument/2006/relationships/customXml" Target="../ink/ink895.xml"/><Relationship Id="rId680" Type="http://schemas.openxmlformats.org/officeDocument/2006/relationships/image" Target="../media/image837.png"/><Relationship Id="rId736" Type="http://schemas.openxmlformats.org/officeDocument/2006/relationships/image" Target="../media/image865.png"/><Relationship Id="rId30" Type="http://schemas.openxmlformats.org/officeDocument/2006/relationships/image" Target="../media/image514.png"/><Relationship Id="rId126" Type="http://schemas.openxmlformats.org/officeDocument/2006/relationships/image" Target="../media/image561.png"/><Relationship Id="rId168" Type="http://schemas.openxmlformats.org/officeDocument/2006/relationships/image" Target="../media/image582.png"/><Relationship Id="rId333" Type="http://schemas.openxmlformats.org/officeDocument/2006/relationships/customXml" Target="../ink/ink797.xml"/><Relationship Id="rId540" Type="http://schemas.openxmlformats.org/officeDocument/2006/relationships/image" Target="../media/image768.png"/><Relationship Id="rId778" Type="http://schemas.openxmlformats.org/officeDocument/2006/relationships/image" Target="../media/image886.png"/><Relationship Id="rId72" Type="http://schemas.openxmlformats.org/officeDocument/2006/relationships/image" Target="../media/image535.png"/><Relationship Id="rId375" Type="http://schemas.openxmlformats.org/officeDocument/2006/relationships/customXml" Target="../ink/ink818.xml"/><Relationship Id="rId582" Type="http://schemas.openxmlformats.org/officeDocument/2006/relationships/image" Target="../media/image789.png"/><Relationship Id="rId638" Type="http://schemas.openxmlformats.org/officeDocument/2006/relationships/image" Target="../media/image817.png"/><Relationship Id="rId3" Type="http://schemas.openxmlformats.org/officeDocument/2006/relationships/customXml" Target="../ink/ink632.xml"/><Relationship Id="rId235" Type="http://schemas.openxmlformats.org/officeDocument/2006/relationships/customXml" Target="../ink/ink748.xml"/><Relationship Id="rId277" Type="http://schemas.openxmlformats.org/officeDocument/2006/relationships/customXml" Target="../ink/ink769.xml"/><Relationship Id="rId400" Type="http://schemas.openxmlformats.org/officeDocument/2006/relationships/image" Target="../media/image698.png"/><Relationship Id="rId442" Type="http://schemas.openxmlformats.org/officeDocument/2006/relationships/image" Target="../media/image719.png"/><Relationship Id="rId484" Type="http://schemas.openxmlformats.org/officeDocument/2006/relationships/image" Target="../media/image740.png"/><Relationship Id="rId705" Type="http://schemas.openxmlformats.org/officeDocument/2006/relationships/customXml" Target="../ink/ink983.xml"/><Relationship Id="rId137" Type="http://schemas.openxmlformats.org/officeDocument/2006/relationships/customXml" Target="../ink/ink699.xml"/><Relationship Id="rId302" Type="http://schemas.openxmlformats.org/officeDocument/2006/relationships/image" Target="../media/image649.png"/><Relationship Id="rId344" Type="http://schemas.openxmlformats.org/officeDocument/2006/relationships/image" Target="../media/image670.png"/><Relationship Id="rId691" Type="http://schemas.openxmlformats.org/officeDocument/2006/relationships/customXml" Target="../ink/ink976.xml"/><Relationship Id="rId747" Type="http://schemas.openxmlformats.org/officeDocument/2006/relationships/customXml" Target="../ink/ink1004.xml"/><Relationship Id="rId41" Type="http://schemas.openxmlformats.org/officeDocument/2006/relationships/customXml" Target="../ink/ink651.xml"/><Relationship Id="rId83" Type="http://schemas.openxmlformats.org/officeDocument/2006/relationships/customXml" Target="../ink/ink672.xml"/><Relationship Id="rId179" Type="http://schemas.openxmlformats.org/officeDocument/2006/relationships/customXml" Target="../ink/ink720.xml"/><Relationship Id="rId386" Type="http://schemas.openxmlformats.org/officeDocument/2006/relationships/image" Target="../media/image691.png"/><Relationship Id="rId551" Type="http://schemas.openxmlformats.org/officeDocument/2006/relationships/customXml" Target="../ink/ink906.xml"/><Relationship Id="rId593" Type="http://schemas.openxmlformats.org/officeDocument/2006/relationships/customXml" Target="../ink/ink927.xml"/><Relationship Id="rId607" Type="http://schemas.openxmlformats.org/officeDocument/2006/relationships/customXml" Target="../ink/ink934.xml"/><Relationship Id="rId649" Type="http://schemas.openxmlformats.org/officeDocument/2006/relationships/customXml" Target="../ink/ink955.xml"/><Relationship Id="rId190" Type="http://schemas.openxmlformats.org/officeDocument/2006/relationships/image" Target="../media/image593.png"/><Relationship Id="rId204" Type="http://schemas.openxmlformats.org/officeDocument/2006/relationships/image" Target="../media/image600.png"/><Relationship Id="rId246" Type="http://schemas.openxmlformats.org/officeDocument/2006/relationships/image" Target="../media/image621.png"/><Relationship Id="rId288" Type="http://schemas.openxmlformats.org/officeDocument/2006/relationships/image" Target="../media/image642.png"/><Relationship Id="rId411" Type="http://schemas.openxmlformats.org/officeDocument/2006/relationships/customXml" Target="../ink/ink836.xml"/><Relationship Id="rId453" Type="http://schemas.openxmlformats.org/officeDocument/2006/relationships/customXml" Target="../ink/ink857.xml"/><Relationship Id="rId509" Type="http://schemas.openxmlformats.org/officeDocument/2006/relationships/customXml" Target="../ink/ink885.xml"/><Relationship Id="rId660" Type="http://schemas.openxmlformats.org/officeDocument/2006/relationships/image" Target="../media/image216.png"/><Relationship Id="rId106" Type="http://schemas.openxmlformats.org/officeDocument/2006/relationships/image" Target="../media/image551.png"/><Relationship Id="rId313" Type="http://schemas.openxmlformats.org/officeDocument/2006/relationships/customXml" Target="../ink/ink787.xml"/><Relationship Id="rId495" Type="http://schemas.openxmlformats.org/officeDocument/2006/relationships/customXml" Target="../ink/ink878.xml"/><Relationship Id="rId716" Type="http://schemas.openxmlformats.org/officeDocument/2006/relationships/image" Target="../media/image855.png"/><Relationship Id="rId758" Type="http://schemas.openxmlformats.org/officeDocument/2006/relationships/image" Target="../media/image876.png"/><Relationship Id="rId10" Type="http://schemas.openxmlformats.org/officeDocument/2006/relationships/image" Target="../media/image504.png"/><Relationship Id="rId52" Type="http://schemas.openxmlformats.org/officeDocument/2006/relationships/image" Target="../media/image525.png"/><Relationship Id="rId94" Type="http://schemas.openxmlformats.org/officeDocument/2006/relationships/image" Target="../media/image545.png"/><Relationship Id="rId148" Type="http://schemas.openxmlformats.org/officeDocument/2006/relationships/image" Target="../media/image572.png"/><Relationship Id="rId355" Type="http://schemas.openxmlformats.org/officeDocument/2006/relationships/customXml" Target="../ink/ink808.xml"/><Relationship Id="rId397" Type="http://schemas.openxmlformats.org/officeDocument/2006/relationships/customXml" Target="../ink/ink829.xml"/><Relationship Id="rId520" Type="http://schemas.openxmlformats.org/officeDocument/2006/relationships/image" Target="../media/image758.png"/><Relationship Id="rId562" Type="http://schemas.openxmlformats.org/officeDocument/2006/relationships/image" Target="../media/image779.png"/><Relationship Id="rId618" Type="http://schemas.openxmlformats.org/officeDocument/2006/relationships/image" Target="../media/image807.png"/><Relationship Id="rId215" Type="http://schemas.openxmlformats.org/officeDocument/2006/relationships/customXml" Target="../ink/ink738.xml"/><Relationship Id="rId257" Type="http://schemas.openxmlformats.org/officeDocument/2006/relationships/customXml" Target="../ink/ink759.xml"/><Relationship Id="rId422" Type="http://schemas.openxmlformats.org/officeDocument/2006/relationships/image" Target="../media/image709.png"/><Relationship Id="rId464" Type="http://schemas.openxmlformats.org/officeDocument/2006/relationships/image" Target="../media/image730.png"/><Relationship Id="rId299" Type="http://schemas.openxmlformats.org/officeDocument/2006/relationships/customXml" Target="../ink/ink780.xml"/><Relationship Id="rId727" Type="http://schemas.openxmlformats.org/officeDocument/2006/relationships/customXml" Target="../ink/ink994.xml"/><Relationship Id="rId63" Type="http://schemas.openxmlformats.org/officeDocument/2006/relationships/customXml" Target="../ink/ink662.xml"/><Relationship Id="rId159" Type="http://schemas.openxmlformats.org/officeDocument/2006/relationships/customXml" Target="../ink/ink710.xml"/><Relationship Id="rId366" Type="http://schemas.openxmlformats.org/officeDocument/2006/relationships/image" Target="../media/image681.png"/><Relationship Id="rId573" Type="http://schemas.openxmlformats.org/officeDocument/2006/relationships/customXml" Target="../ink/ink917.xml"/><Relationship Id="rId780" Type="http://schemas.openxmlformats.org/officeDocument/2006/relationships/image" Target="../media/image887.png"/><Relationship Id="rId226" Type="http://schemas.openxmlformats.org/officeDocument/2006/relationships/image" Target="../media/image611.png"/><Relationship Id="rId433" Type="http://schemas.openxmlformats.org/officeDocument/2006/relationships/customXml" Target="../ink/ink847.xml"/><Relationship Id="rId640" Type="http://schemas.openxmlformats.org/officeDocument/2006/relationships/image" Target="../media/image818.png"/><Relationship Id="rId738" Type="http://schemas.openxmlformats.org/officeDocument/2006/relationships/image" Target="../media/image866.png"/><Relationship Id="rId74" Type="http://schemas.openxmlformats.org/officeDocument/2006/relationships/image" Target="../media/image536.png"/><Relationship Id="rId377" Type="http://schemas.openxmlformats.org/officeDocument/2006/relationships/customXml" Target="../ink/ink819.xml"/><Relationship Id="rId500" Type="http://schemas.openxmlformats.org/officeDocument/2006/relationships/image" Target="../media/image748.png"/><Relationship Id="rId584" Type="http://schemas.openxmlformats.org/officeDocument/2006/relationships/image" Target="../media/image790.png"/><Relationship Id="rId5" Type="http://schemas.openxmlformats.org/officeDocument/2006/relationships/customXml" Target="../ink/ink633.xml"/><Relationship Id="rId237" Type="http://schemas.openxmlformats.org/officeDocument/2006/relationships/customXml" Target="../ink/ink749.xml"/><Relationship Id="rId444" Type="http://schemas.openxmlformats.org/officeDocument/2006/relationships/image" Target="../media/image720.png"/><Relationship Id="rId651" Type="http://schemas.openxmlformats.org/officeDocument/2006/relationships/customXml" Target="../ink/ink956.xml"/><Relationship Id="rId749" Type="http://schemas.openxmlformats.org/officeDocument/2006/relationships/customXml" Target="../ink/ink1005.xml"/><Relationship Id="rId290" Type="http://schemas.openxmlformats.org/officeDocument/2006/relationships/image" Target="../media/image643.png"/><Relationship Id="rId304" Type="http://schemas.openxmlformats.org/officeDocument/2006/relationships/image" Target="../media/image650.png"/><Relationship Id="rId388" Type="http://schemas.openxmlformats.org/officeDocument/2006/relationships/image" Target="../media/image692.png"/><Relationship Id="rId511" Type="http://schemas.openxmlformats.org/officeDocument/2006/relationships/customXml" Target="../ink/ink886.xml"/><Relationship Id="rId609" Type="http://schemas.openxmlformats.org/officeDocument/2006/relationships/customXml" Target="../ink/ink935.xml"/><Relationship Id="rId85" Type="http://schemas.openxmlformats.org/officeDocument/2006/relationships/customXml" Target="../ink/ink673.xml"/><Relationship Id="rId150" Type="http://schemas.openxmlformats.org/officeDocument/2006/relationships/image" Target="../media/image573.png"/><Relationship Id="rId595" Type="http://schemas.openxmlformats.org/officeDocument/2006/relationships/customXml" Target="../ink/ink928.xml"/><Relationship Id="rId248" Type="http://schemas.openxmlformats.org/officeDocument/2006/relationships/image" Target="../media/image622.png"/><Relationship Id="rId455" Type="http://schemas.openxmlformats.org/officeDocument/2006/relationships/customXml" Target="../ink/ink858.xml"/><Relationship Id="rId662" Type="http://schemas.openxmlformats.org/officeDocument/2006/relationships/image" Target="../media/image828.png"/><Relationship Id="rId12" Type="http://schemas.openxmlformats.org/officeDocument/2006/relationships/image" Target="../media/image505.png"/><Relationship Id="rId108" Type="http://schemas.openxmlformats.org/officeDocument/2006/relationships/image" Target="../media/image552.png"/><Relationship Id="rId315" Type="http://schemas.openxmlformats.org/officeDocument/2006/relationships/customXml" Target="../ink/ink788.xml"/><Relationship Id="rId522" Type="http://schemas.openxmlformats.org/officeDocument/2006/relationships/image" Target="../media/image759.png"/><Relationship Id="rId96" Type="http://schemas.openxmlformats.org/officeDocument/2006/relationships/image" Target="../media/image546.png"/><Relationship Id="rId161" Type="http://schemas.openxmlformats.org/officeDocument/2006/relationships/customXml" Target="../ink/ink711.xml"/><Relationship Id="rId399" Type="http://schemas.openxmlformats.org/officeDocument/2006/relationships/customXml" Target="../ink/ink830.xml"/><Relationship Id="rId259" Type="http://schemas.openxmlformats.org/officeDocument/2006/relationships/customXml" Target="../ink/ink760.xml"/><Relationship Id="rId466" Type="http://schemas.openxmlformats.org/officeDocument/2006/relationships/image" Target="../media/image731.png"/><Relationship Id="rId673" Type="http://schemas.openxmlformats.org/officeDocument/2006/relationships/customXml" Target="../ink/ink967.xml"/><Relationship Id="rId23" Type="http://schemas.openxmlformats.org/officeDocument/2006/relationships/customXml" Target="../ink/ink642.xml"/><Relationship Id="rId119" Type="http://schemas.openxmlformats.org/officeDocument/2006/relationships/customXml" Target="../ink/ink690.xml"/><Relationship Id="rId326" Type="http://schemas.openxmlformats.org/officeDocument/2006/relationships/image" Target="../media/image661.png"/><Relationship Id="rId533" Type="http://schemas.openxmlformats.org/officeDocument/2006/relationships/customXml" Target="../ink/ink897.xml"/><Relationship Id="rId740" Type="http://schemas.openxmlformats.org/officeDocument/2006/relationships/image" Target="../media/image867.png"/><Relationship Id="rId172" Type="http://schemas.openxmlformats.org/officeDocument/2006/relationships/image" Target="../media/image584.png"/><Relationship Id="rId477" Type="http://schemas.openxmlformats.org/officeDocument/2006/relationships/customXml" Target="../ink/ink869.xml"/><Relationship Id="rId600" Type="http://schemas.openxmlformats.org/officeDocument/2006/relationships/image" Target="../media/image798.png"/><Relationship Id="rId684" Type="http://schemas.openxmlformats.org/officeDocument/2006/relationships/image" Target="../media/image839.png"/><Relationship Id="rId337" Type="http://schemas.openxmlformats.org/officeDocument/2006/relationships/customXml" Target="../ink/ink799.xml"/><Relationship Id="rId34" Type="http://schemas.openxmlformats.org/officeDocument/2006/relationships/image" Target="../media/image516.png"/><Relationship Id="rId544" Type="http://schemas.openxmlformats.org/officeDocument/2006/relationships/image" Target="../media/image770.png"/><Relationship Id="rId751" Type="http://schemas.openxmlformats.org/officeDocument/2006/relationships/customXml" Target="../ink/ink1006.xml"/><Relationship Id="rId183" Type="http://schemas.openxmlformats.org/officeDocument/2006/relationships/customXml" Target="../ink/ink722.xml"/><Relationship Id="rId390" Type="http://schemas.openxmlformats.org/officeDocument/2006/relationships/image" Target="../media/image693.png"/><Relationship Id="rId404" Type="http://schemas.openxmlformats.org/officeDocument/2006/relationships/image" Target="../media/image700.png"/><Relationship Id="rId611" Type="http://schemas.openxmlformats.org/officeDocument/2006/relationships/customXml" Target="../ink/ink936.xml"/><Relationship Id="rId250" Type="http://schemas.openxmlformats.org/officeDocument/2006/relationships/image" Target="../media/image623.png"/><Relationship Id="rId488" Type="http://schemas.openxmlformats.org/officeDocument/2006/relationships/image" Target="../media/image742.png"/><Relationship Id="rId695" Type="http://schemas.openxmlformats.org/officeDocument/2006/relationships/customXml" Target="../ink/ink978.xml"/><Relationship Id="rId709" Type="http://schemas.openxmlformats.org/officeDocument/2006/relationships/customXml" Target="../ink/ink985.xml"/><Relationship Id="rId45" Type="http://schemas.openxmlformats.org/officeDocument/2006/relationships/customXml" Target="../ink/ink653.xml"/><Relationship Id="rId110" Type="http://schemas.openxmlformats.org/officeDocument/2006/relationships/image" Target="../media/image553.png"/><Relationship Id="rId348" Type="http://schemas.openxmlformats.org/officeDocument/2006/relationships/image" Target="../media/image672.png"/><Relationship Id="rId555" Type="http://schemas.openxmlformats.org/officeDocument/2006/relationships/customXml" Target="../ink/ink908.xml"/><Relationship Id="rId762" Type="http://schemas.openxmlformats.org/officeDocument/2006/relationships/image" Target="../media/image878.png"/><Relationship Id="rId194" Type="http://schemas.openxmlformats.org/officeDocument/2006/relationships/image" Target="../media/image595.png"/><Relationship Id="rId208" Type="http://schemas.openxmlformats.org/officeDocument/2006/relationships/image" Target="../media/image602.png"/><Relationship Id="rId415" Type="http://schemas.openxmlformats.org/officeDocument/2006/relationships/customXml" Target="../ink/ink838.xml"/><Relationship Id="rId622" Type="http://schemas.openxmlformats.org/officeDocument/2006/relationships/image" Target="../media/image809.png"/><Relationship Id="rId261" Type="http://schemas.openxmlformats.org/officeDocument/2006/relationships/customXml" Target="../ink/ink761.xml"/><Relationship Id="rId499" Type="http://schemas.openxmlformats.org/officeDocument/2006/relationships/customXml" Target="../ink/ink880.xml"/><Relationship Id="rId56" Type="http://schemas.openxmlformats.org/officeDocument/2006/relationships/image" Target="../media/image527.png"/><Relationship Id="rId359" Type="http://schemas.openxmlformats.org/officeDocument/2006/relationships/customXml" Target="../ink/ink810.xml"/><Relationship Id="rId566" Type="http://schemas.openxmlformats.org/officeDocument/2006/relationships/image" Target="../media/image781.png"/><Relationship Id="rId773" Type="http://schemas.openxmlformats.org/officeDocument/2006/relationships/customXml" Target="../ink/ink1017.xml"/><Relationship Id="rId121" Type="http://schemas.openxmlformats.org/officeDocument/2006/relationships/customXml" Target="../ink/ink691.xml"/><Relationship Id="rId219" Type="http://schemas.openxmlformats.org/officeDocument/2006/relationships/customXml" Target="../ink/ink740.xml"/><Relationship Id="rId426" Type="http://schemas.openxmlformats.org/officeDocument/2006/relationships/image" Target="../media/image711.png"/><Relationship Id="rId633" Type="http://schemas.openxmlformats.org/officeDocument/2006/relationships/customXml" Target="../ink/ink947.xml"/><Relationship Id="rId67" Type="http://schemas.openxmlformats.org/officeDocument/2006/relationships/customXml" Target="../ink/ink664.xml"/><Relationship Id="rId272" Type="http://schemas.openxmlformats.org/officeDocument/2006/relationships/image" Target="../media/image634.png"/><Relationship Id="rId577" Type="http://schemas.openxmlformats.org/officeDocument/2006/relationships/customXml" Target="../ink/ink919.xml"/><Relationship Id="rId700" Type="http://schemas.openxmlformats.org/officeDocument/2006/relationships/image" Target="../media/image847.png"/><Relationship Id="rId132" Type="http://schemas.openxmlformats.org/officeDocument/2006/relationships/image" Target="../media/image564.png"/><Relationship Id="rId437" Type="http://schemas.openxmlformats.org/officeDocument/2006/relationships/customXml" Target="../ink/ink849.xml"/><Relationship Id="rId644" Type="http://schemas.openxmlformats.org/officeDocument/2006/relationships/image" Target="../media/image820.png"/><Relationship Id="rId283" Type="http://schemas.openxmlformats.org/officeDocument/2006/relationships/customXml" Target="../ink/ink772.xml"/><Relationship Id="rId490" Type="http://schemas.openxmlformats.org/officeDocument/2006/relationships/image" Target="../media/image743.png"/><Relationship Id="rId504" Type="http://schemas.openxmlformats.org/officeDocument/2006/relationships/image" Target="../media/image750.png"/><Relationship Id="rId711" Type="http://schemas.openxmlformats.org/officeDocument/2006/relationships/customXml" Target="../ink/ink986.xml"/><Relationship Id="rId78" Type="http://schemas.openxmlformats.org/officeDocument/2006/relationships/image" Target="../media/image304.png"/><Relationship Id="rId143" Type="http://schemas.openxmlformats.org/officeDocument/2006/relationships/customXml" Target="../ink/ink702.xml"/><Relationship Id="rId350" Type="http://schemas.openxmlformats.org/officeDocument/2006/relationships/image" Target="../media/image673.png"/><Relationship Id="rId588" Type="http://schemas.openxmlformats.org/officeDocument/2006/relationships/image" Target="../media/image792.png"/><Relationship Id="rId9" Type="http://schemas.openxmlformats.org/officeDocument/2006/relationships/customXml" Target="../ink/ink635.xml"/><Relationship Id="rId210" Type="http://schemas.openxmlformats.org/officeDocument/2006/relationships/image" Target="../media/image603.png"/><Relationship Id="rId448" Type="http://schemas.openxmlformats.org/officeDocument/2006/relationships/image" Target="../media/image722.png"/><Relationship Id="rId655" Type="http://schemas.openxmlformats.org/officeDocument/2006/relationships/customXml" Target="../ink/ink958.xml"/><Relationship Id="rId294" Type="http://schemas.openxmlformats.org/officeDocument/2006/relationships/image" Target="../media/image645.png"/><Relationship Id="rId308" Type="http://schemas.openxmlformats.org/officeDocument/2006/relationships/image" Target="../media/image652.png"/><Relationship Id="rId515" Type="http://schemas.openxmlformats.org/officeDocument/2006/relationships/customXml" Target="../ink/ink888.xml"/><Relationship Id="rId722" Type="http://schemas.openxmlformats.org/officeDocument/2006/relationships/image" Target="../media/image858.png"/><Relationship Id="rId89" Type="http://schemas.openxmlformats.org/officeDocument/2006/relationships/customXml" Target="../ink/ink675.xml"/><Relationship Id="rId154" Type="http://schemas.openxmlformats.org/officeDocument/2006/relationships/image" Target="../media/image575.png"/><Relationship Id="rId361" Type="http://schemas.openxmlformats.org/officeDocument/2006/relationships/customXml" Target="../ink/ink811.xml"/><Relationship Id="rId599" Type="http://schemas.openxmlformats.org/officeDocument/2006/relationships/customXml" Target="../ink/ink930.xml"/><Relationship Id="rId459" Type="http://schemas.openxmlformats.org/officeDocument/2006/relationships/customXml" Target="../ink/ink860.xml"/><Relationship Id="rId666" Type="http://schemas.openxmlformats.org/officeDocument/2006/relationships/image" Target="../media/image830.png"/><Relationship Id="rId16" Type="http://schemas.openxmlformats.org/officeDocument/2006/relationships/image" Target="../media/image507.png"/><Relationship Id="rId221" Type="http://schemas.openxmlformats.org/officeDocument/2006/relationships/customXml" Target="../ink/ink741.xml"/><Relationship Id="rId319" Type="http://schemas.openxmlformats.org/officeDocument/2006/relationships/customXml" Target="../ink/ink790.xml"/><Relationship Id="rId526" Type="http://schemas.openxmlformats.org/officeDocument/2006/relationships/image" Target="../media/image761.png"/><Relationship Id="rId733" Type="http://schemas.openxmlformats.org/officeDocument/2006/relationships/customXml" Target="../ink/ink997.xml"/><Relationship Id="rId165" Type="http://schemas.openxmlformats.org/officeDocument/2006/relationships/customXml" Target="../ink/ink713.xml"/><Relationship Id="rId372" Type="http://schemas.openxmlformats.org/officeDocument/2006/relationships/image" Target="../media/image684.png"/><Relationship Id="rId677" Type="http://schemas.openxmlformats.org/officeDocument/2006/relationships/customXml" Target="../ink/ink969.xml"/><Relationship Id="rId232" Type="http://schemas.openxmlformats.org/officeDocument/2006/relationships/image" Target="../media/image614.png"/><Relationship Id="rId27" Type="http://schemas.openxmlformats.org/officeDocument/2006/relationships/customXml" Target="../ink/ink644.xml"/><Relationship Id="rId537" Type="http://schemas.openxmlformats.org/officeDocument/2006/relationships/customXml" Target="../ink/ink899.xml"/><Relationship Id="rId744" Type="http://schemas.openxmlformats.org/officeDocument/2006/relationships/image" Target="../media/image869.png"/><Relationship Id="rId80" Type="http://schemas.openxmlformats.org/officeDocument/2006/relationships/image" Target="../media/image538.png"/><Relationship Id="rId176" Type="http://schemas.openxmlformats.org/officeDocument/2006/relationships/image" Target="../media/image586.png"/><Relationship Id="rId383" Type="http://schemas.openxmlformats.org/officeDocument/2006/relationships/customXml" Target="../ink/ink822.xml"/><Relationship Id="rId590" Type="http://schemas.openxmlformats.org/officeDocument/2006/relationships/image" Target="../media/image793.png"/><Relationship Id="rId604" Type="http://schemas.openxmlformats.org/officeDocument/2006/relationships/image" Target="../media/image800.png"/><Relationship Id="rId243" Type="http://schemas.openxmlformats.org/officeDocument/2006/relationships/customXml" Target="../ink/ink752.xml"/><Relationship Id="rId450" Type="http://schemas.openxmlformats.org/officeDocument/2006/relationships/image" Target="../media/image723.png"/><Relationship Id="rId688" Type="http://schemas.openxmlformats.org/officeDocument/2006/relationships/image" Target="../media/image841.png"/><Relationship Id="rId38" Type="http://schemas.openxmlformats.org/officeDocument/2006/relationships/image" Target="../media/image518.png"/><Relationship Id="rId103" Type="http://schemas.openxmlformats.org/officeDocument/2006/relationships/customXml" Target="../ink/ink682.xml"/><Relationship Id="rId310" Type="http://schemas.openxmlformats.org/officeDocument/2006/relationships/image" Target="../media/image653.png"/><Relationship Id="rId548" Type="http://schemas.openxmlformats.org/officeDocument/2006/relationships/image" Target="../media/image772.png"/><Relationship Id="rId755" Type="http://schemas.openxmlformats.org/officeDocument/2006/relationships/customXml" Target="../ink/ink1008.xml"/><Relationship Id="rId91" Type="http://schemas.openxmlformats.org/officeDocument/2006/relationships/customXml" Target="../ink/ink676.xml"/><Relationship Id="rId187" Type="http://schemas.openxmlformats.org/officeDocument/2006/relationships/customXml" Target="../ink/ink724.xml"/><Relationship Id="rId394" Type="http://schemas.openxmlformats.org/officeDocument/2006/relationships/image" Target="../media/image695.png"/><Relationship Id="rId408" Type="http://schemas.openxmlformats.org/officeDocument/2006/relationships/image" Target="../media/image702.png"/><Relationship Id="rId615" Type="http://schemas.openxmlformats.org/officeDocument/2006/relationships/customXml" Target="../ink/ink938.xml"/><Relationship Id="rId254" Type="http://schemas.openxmlformats.org/officeDocument/2006/relationships/image" Target="../media/image625.png"/><Relationship Id="rId699" Type="http://schemas.openxmlformats.org/officeDocument/2006/relationships/customXml" Target="../ink/ink980.xml"/><Relationship Id="rId49" Type="http://schemas.openxmlformats.org/officeDocument/2006/relationships/customXml" Target="../ink/ink655.xml"/><Relationship Id="rId114" Type="http://schemas.openxmlformats.org/officeDocument/2006/relationships/image" Target="../media/image555.png"/><Relationship Id="rId461" Type="http://schemas.openxmlformats.org/officeDocument/2006/relationships/customXml" Target="../ink/ink861.xml"/><Relationship Id="rId559" Type="http://schemas.openxmlformats.org/officeDocument/2006/relationships/customXml" Target="../ink/ink910.xml"/><Relationship Id="rId766" Type="http://schemas.openxmlformats.org/officeDocument/2006/relationships/image" Target="../media/image880.png"/><Relationship Id="rId198" Type="http://schemas.openxmlformats.org/officeDocument/2006/relationships/image" Target="../media/image597.png"/><Relationship Id="rId321" Type="http://schemas.openxmlformats.org/officeDocument/2006/relationships/customXml" Target="../ink/ink791.xml"/><Relationship Id="rId419" Type="http://schemas.openxmlformats.org/officeDocument/2006/relationships/customXml" Target="../ink/ink840.xml"/><Relationship Id="rId626" Type="http://schemas.openxmlformats.org/officeDocument/2006/relationships/image" Target="../media/image811.png"/><Relationship Id="rId265" Type="http://schemas.openxmlformats.org/officeDocument/2006/relationships/customXml" Target="../ink/ink763.xml"/><Relationship Id="rId472" Type="http://schemas.openxmlformats.org/officeDocument/2006/relationships/image" Target="../media/image734.png"/><Relationship Id="rId125" Type="http://schemas.openxmlformats.org/officeDocument/2006/relationships/customXml" Target="../ink/ink693.xml"/><Relationship Id="rId332" Type="http://schemas.openxmlformats.org/officeDocument/2006/relationships/image" Target="../media/image664.png"/><Relationship Id="rId777" Type="http://schemas.openxmlformats.org/officeDocument/2006/relationships/customXml" Target="../ink/ink1019.xml"/><Relationship Id="rId637" Type="http://schemas.openxmlformats.org/officeDocument/2006/relationships/customXml" Target="../ink/ink949.xml"/><Relationship Id="rId276" Type="http://schemas.openxmlformats.org/officeDocument/2006/relationships/image" Target="../media/image636.png"/><Relationship Id="rId483" Type="http://schemas.openxmlformats.org/officeDocument/2006/relationships/customXml" Target="../ink/ink872.xml"/><Relationship Id="rId690" Type="http://schemas.openxmlformats.org/officeDocument/2006/relationships/image" Target="../media/image842.png"/><Relationship Id="rId704" Type="http://schemas.openxmlformats.org/officeDocument/2006/relationships/image" Target="../media/image849.png"/><Relationship Id="rId40" Type="http://schemas.openxmlformats.org/officeDocument/2006/relationships/image" Target="../media/image519.png"/><Relationship Id="rId136" Type="http://schemas.openxmlformats.org/officeDocument/2006/relationships/image" Target="../media/image566.png"/><Relationship Id="rId343" Type="http://schemas.openxmlformats.org/officeDocument/2006/relationships/customXml" Target="../ink/ink802.xml"/><Relationship Id="rId550" Type="http://schemas.openxmlformats.org/officeDocument/2006/relationships/image" Target="../media/image773.png"/><Relationship Id="rId203" Type="http://schemas.openxmlformats.org/officeDocument/2006/relationships/customXml" Target="../ink/ink732.xml"/><Relationship Id="rId648" Type="http://schemas.openxmlformats.org/officeDocument/2006/relationships/image" Target="../media/image822.png"/><Relationship Id="rId287" Type="http://schemas.openxmlformats.org/officeDocument/2006/relationships/customXml" Target="../ink/ink774.xml"/><Relationship Id="rId410" Type="http://schemas.openxmlformats.org/officeDocument/2006/relationships/image" Target="../media/image703.png"/><Relationship Id="rId494" Type="http://schemas.openxmlformats.org/officeDocument/2006/relationships/image" Target="../media/image745.png"/><Relationship Id="rId508" Type="http://schemas.openxmlformats.org/officeDocument/2006/relationships/image" Target="../media/image752.png"/><Relationship Id="rId715" Type="http://schemas.openxmlformats.org/officeDocument/2006/relationships/customXml" Target="../ink/ink988.xml"/><Relationship Id="rId147" Type="http://schemas.openxmlformats.org/officeDocument/2006/relationships/customXml" Target="../ink/ink704.xml"/><Relationship Id="rId354" Type="http://schemas.openxmlformats.org/officeDocument/2006/relationships/image" Target="../media/image675.png"/><Relationship Id="rId51" Type="http://schemas.openxmlformats.org/officeDocument/2006/relationships/customXml" Target="../ink/ink656.xml"/><Relationship Id="rId561" Type="http://schemas.openxmlformats.org/officeDocument/2006/relationships/customXml" Target="../ink/ink911.xml"/><Relationship Id="rId659" Type="http://schemas.openxmlformats.org/officeDocument/2006/relationships/customXml" Target="../ink/ink960.xml"/><Relationship Id="rId214" Type="http://schemas.openxmlformats.org/officeDocument/2006/relationships/image" Target="../media/image605.png"/><Relationship Id="rId298" Type="http://schemas.openxmlformats.org/officeDocument/2006/relationships/image" Target="../media/image647.png"/><Relationship Id="rId421" Type="http://schemas.openxmlformats.org/officeDocument/2006/relationships/customXml" Target="../ink/ink841.xml"/><Relationship Id="rId519" Type="http://schemas.openxmlformats.org/officeDocument/2006/relationships/customXml" Target="../ink/ink890.xml"/><Relationship Id="rId158" Type="http://schemas.openxmlformats.org/officeDocument/2006/relationships/image" Target="../media/image577.png"/><Relationship Id="rId726" Type="http://schemas.openxmlformats.org/officeDocument/2006/relationships/image" Target="../media/image860.png"/><Relationship Id="rId62" Type="http://schemas.openxmlformats.org/officeDocument/2006/relationships/image" Target="../media/image530.png"/><Relationship Id="rId365" Type="http://schemas.openxmlformats.org/officeDocument/2006/relationships/customXml" Target="../ink/ink813.xml"/><Relationship Id="rId572" Type="http://schemas.openxmlformats.org/officeDocument/2006/relationships/image" Target="../media/image784.png"/><Relationship Id="rId225" Type="http://schemas.openxmlformats.org/officeDocument/2006/relationships/customXml" Target="../ink/ink743.xml"/><Relationship Id="rId432" Type="http://schemas.openxmlformats.org/officeDocument/2006/relationships/image" Target="../media/image714.png"/><Relationship Id="rId737" Type="http://schemas.openxmlformats.org/officeDocument/2006/relationships/customXml" Target="../ink/ink999.xml"/><Relationship Id="rId73" Type="http://schemas.openxmlformats.org/officeDocument/2006/relationships/customXml" Target="../ink/ink667.xml"/><Relationship Id="rId169" Type="http://schemas.openxmlformats.org/officeDocument/2006/relationships/customXml" Target="../ink/ink715.xml"/><Relationship Id="rId376" Type="http://schemas.openxmlformats.org/officeDocument/2006/relationships/image" Target="../media/image686.png"/><Relationship Id="rId583" Type="http://schemas.openxmlformats.org/officeDocument/2006/relationships/customXml" Target="../ink/ink922.xml"/><Relationship Id="rId4" Type="http://schemas.openxmlformats.org/officeDocument/2006/relationships/image" Target="../media/image501.png"/><Relationship Id="rId236" Type="http://schemas.openxmlformats.org/officeDocument/2006/relationships/image" Target="../media/image616.png"/><Relationship Id="rId443" Type="http://schemas.openxmlformats.org/officeDocument/2006/relationships/customXml" Target="../ink/ink852.xml"/><Relationship Id="rId650" Type="http://schemas.openxmlformats.org/officeDocument/2006/relationships/image" Target="../media/image823.png"/><Relationship Id="rId303" Type="http://schemas.openxmlformats.org/officeDocument/2006/relationships/customXml" Target="../ink/ink782.xml"/><Relationship Id="rId748" Type="http://schemas.openxmlformats.org/officeDocument/2006/relationships/image" Target="../media/image871.png"/><Relationship Id="rId84" Type="http://schemas.openxmlformats.org/officeDocument/2006/relationships/image" Target="../media/image540.png"/><Relationship Id="rId387" Type="http://schemas.openxmlformats.org/officeDocument/2006/relationships/customXml" Target="../ink/ink824.xml"/><Relationship Id="rId510" Type="http://schemas.openxmlformats.org/officeDocument/2006/relationships/image" Target="../media/image753.png"/><Relationship Id="rId594" Type="http://schemas.openxmlformats.org/officeDocument/2006/relationships/image" Target="../media/image795.png"/><Relationship Id="rId608" Type="http://schemas.openxmlformats.org/officeDocument/2006/relationships/image" Target="../media/image802.png"/><Relationship Id="rId247" Type="http://schemas.openxmlformats.org/officeDocument/2006/relationships/customXml" Target="../ink/ink75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3.png"/><Relationship Id="rId299" Type="http://schemas.openxmlformats.org/officeDocument/2006/relationships/image" Target="../media/image1034.png"/><Relationship Id="rId21" Type="http://schemas.openxmlformats.org/officeDocument/2006/relationships/customXml" Target="../ink/ink1030.xml"/><Relationship Id="rId63" Type="http://schemas.openxmlformats.org/officeDocument/2006/relationships/image" Target="../media/image916.png"/><Relationship Id="rId159" Type="http://schemas.openxmlformats.org/officeDocument/2006/relationships/image" Target="../media/image964.png"/><Relationship Id="rId324" Type="http://schemas.openxmlformats.org/officeDocument/2006/relationships/customXml" Target="../ink/ink1181.xml"/><Relationship Id="rId366" Type="http://schemas.openxmlformats.org/officeDocument/2006/relationships/customXml" Target="../ink/ink1202.xml"/><Relationship Id="rId170" Type="http://schemas.openxmlformats.org/officeDocument/2006/relationships/customXml" Target="../ink/ink1104.xml"/><Relationship Id="rId226" Type="http://schemas.openxmlformats.org/officeDocument/2006/relationships/customXml" Target="../ink/ink1132.xml"/><Relationship Id="rId433" Type="http://schemas.openxmlformats.org/officeDocument/2006/relationships/image" Target="../media/image1100.png"/><Relationship Id="rId268" Type="http://schemas.openxmlformats.org/officeDocument/2006/relationships/customXml" Target="../ink/ink1153.xml"/><Relationship Id="rId32" Type="http://schemas.openxmlformats.org/officeDocument/2006/relationships/image" Target="../media/image901.png"/><Relationship Id="rId74" Type="http://schemas.openxmlformats.org/officeDocument/2006/relationships/customXml" Target="../ink/ink1056.xml"/><Relationship Id="rId128" Type="http://schemas.openxmlformats.org/officeDocument/2006/relationships/customXml" Target="../ink/ink1083.xml"/><Relationship Id="rId335" Type="http://schemas.openxmlformats.org/officeDocument/2006/relationships/image" Target="../media/image1051.png"/><Relationship Id="rId377" Type="http://schemas.openxmlformats.org/officeDocument/2006/relationships/image" Target="../media/image1072.png"/><Relationship Id="rId5" Type="http://schemas.openxmlformats.org/officeDocument/2006/relationships/customXml" Target="../ink/ink1022.xml"/><Relationship Id="rId181" Type="http://schemas.openxmlformats.org/officeDocument/2006/relationships/image" Target="../media/image975.png"/><Relationship Id="rId237" Type="http://schemas.openxmlformats.org/officeDocument/2006/relationships/image" Target="../media/image1003.png"/><Relationship Id="rId402" Type="http://schemas.openxmlformats.org/officeDocument/2006/relationships/customXml" Target="../ink/ink1220.xml"/><Relationship Id="rId279" Type="http://schemas.openxmlformats.org/officeDocument/2006/relationships/image" Target="../media/image1024.png"/><Relationship Id="rId444" Type="http://schemas.openxmlformats.org/officeDocument/2006/relationships/customXml" Target="../ink/ink1241.xml"/><Relationship Id="rId43" Type="http://schemas.openxmlformats.org/officeDocument/2006/relationships/image" Target="../media/image906.png"/><Relationship Id="rId139" Type="http://schemas.openxmlformats.org/officeDocument/2006/relationships/image" Target="../media/image954.png"/><Relationship Id="rId290" Type="http://schemas.openxmlformats.org/officeDocument/2006/relationships/customXml" Target="../ink/ink1164.xml"/><Relationship Id="rId304" Type="http://schemas.openxmlformats.org/officeDocument/2006/relationships/customXml" Target="../ink/ink1171.xml"/><Relationship Id="rId346" Type="http://schemas.openxmlformats.org/officeDocument/2006/relationships/customXml" Target="../ink/ink1192.xml"/><Relationship Id="rId388" Type="http://schemas.openxmlformats.org/officeDocument/2006/relationships/customXml" Target="../ink/ink1213.xml"/><Relationship Id="rId85" Type="http://schemas.openxmlformats.org/officeDocument/2006/relationships/image" Target="../media/image927.png"/><Relationship Id="rId150" Type="http://schemas.openxmlformats.org/officeDocument/2006/relationships/customXml" Target="../ink/ink1094.xml"/><Relationship Id="rId192" Type="http://schemas.openxmlformats.org/officeDocument/2006/relationships/customXml" Target="../ink/ink1115.xml"/><Relationship Id="rId206" Type="http://schemas.openxmlformats.org/officeDocument/2006/relationships/customXml" Target="../ink/ink1122.xml"/><Relationship Id="rId413" Type="http://schemas.openxmlformats.org/officeDocument/2006/relationships/image" Target="../media/image1090.png"/><Relationship Id="rId248" Type="http://schemas.openxmlformats.org/officeDocument/2006/relationships/customXml" Target="../ink/ink1143.xml"/><Relationship Id="rId455" Type="http://schemas.openxmlformats.org/officeDocument/2006/relationships/image" Target="../media/image1111.png"/><Relationship Id="rId12" Type="http://schemas.openxmlformats.org/officeDocument/2006/relationships/image" Target="../media/image891.png"/><Relationship Id="rId108" Type="http://schemas.openxmlformats.org/officeDocument/2006/relationships/customXml" Target="../ink/ink1073.xml"/><Relationship Id="rId315" Type="http://schemas.openxmlformats.org/officeDocument/2006/relationships/image" Target="../media/image508.png"/><Relationship Id="rId357" Type="http://schemas.openxmlformats.org/officeDocument/2006/relationships/image" Target="../media/image1062.png"/><Relationship Id="rId54" Type="http://schemas.openxmlformats.org/officeDocument/2006/relationships/customXml" Target="../ink/ink1046.xml"/><Relationship Id="rId96" Type="http://schemas.openxmlformats.org/officeDocument/2006/relationships/customXml" Target="../ink/ink1067.xml"/><Relationship Id="rId161" Type="http://schemas.openxmlformats.org/officeDocument/2006/relationships/image" Target="../media/image965.png"/><Relationship Id="rId217" Type="http://schemas.openxmlformats.org/officeDocument/2006/relationships/image" Target="../media/image993.png"/><Relationship Id="rId399" Type="http://schemas.openxmlformats.org/officeDocument/2006/relationships/image" Target="../media/image1083.png"/><Relationship Id="rId259" Type="http://schemas.openxmlformats.org/officeDocument/2006/relationships/image" Target="../media/image1014.png"/><Relationship Id="rId424" Type="http://schemas.openxmlformats.org/officeDocument/2006/relationships/customXml" Target="../ink/ink1231.xml"/><Relationship Id="rId23" Type="http://schemas.openxmlformats.org/officeDocument/2006/relationships/customXml" Target="../ink/ink1031.xml"/><Relationship Id="rId119" Type="http://schemas.openxmlformats.org/officeDocument/2006/relationships/image" Target="../media/image944.png"/><Relationship Id="rId270" Type="http://schemas.openxmlformats.org/officeDocument/2006/relationships/customXml" Target="../ink/ink1154.xml"/><Relationship Id="rId326" Type="http://schemas.openxmlformats.org/officeDocument/2006/relationships/customXml" Target="../ink/ink1182.xml"/><Relationship Id="rId65" Type="http://schemas.openxmlformats.org/officeDocument/2006/relationships/image" Target="../media/image917.png"/><Relationship Id="rId130" Type="http://schemas.openxmlformats.org/officeDocument/2006/relationships/customXml" Target="../ink/ink1084.xml"/><Relationship Id="rId368" Type="http://schemas.openxmlformats.org/officeDocument/2006/relationships/customXml" Target="../ink/ink1203.xml"/><Relationship Id="rId172" Type="http://schemas.openxmlformats.org/officeDocument/2006/relationships/customXml" Target="../ink/ink1105.xml"/><Relationship Id="rId228" Type="http://schemas.openxmlformats.org/officeDocument/2006/relationships/customXml" Target="../ink/ink1133.xml"/><Relationship Id="rId435" Type="http://schemas.openxmlformats.org/officeDocument/2006/relationships/image" Target="../media/image1101.png"/><Relationship Id="rId281" Type="http://schemas.openxmlformats.org/officeDocument/2006/relationships/image" Target="../media/image1025.png"/><Relationship Id="rId337" Type="http://schemas.openxmlformats.org/officeDocument/2006/relationships/image" Target="../media/image1052.png"/><Relationship Id="rId34" Type="http://schemas.openxmlformats.org/officeDocument/2006/relationships/customXml" Target="../ink/ink1036.xml"/><Relationship Id="rId76" Type="http://schemas.openxmlformats.org/officeDocument/2006/relationships/customXml" Target="../ink/ink1057.xml"/><Relationship Id="rId141" Type="http://schemas.openxmlformats.org/officeDocument/2006/relationships/image" Target="../media/image955.png"/><Relationship Id="rId379" Type="http://schemas.openxmlformats.org/officeDocument/2006/relationships/image" Target="../media/image1073.png"/><Relationship Id="rId7" Type="http://schemas.openxmlformats.org/officeDocument/2006/relationships/customXml" Target="../ink/ink1023.xml"/><Relationship Id="rId183" Type="http://schemas.openxmlformats.org/officeDocument/2006/relationships/image" Target="../media/image976.png"/><Relationship Id="rId239" Type="http://schemas.openxmlformats.org/officeDocument/2006/relationships/image" Target="../media/image1004.png"/><Relationship Id="rId390" Type="http://schemas.openxmlformats.org/officeDocument/2006/relationships/customXml" Target="../ink/ink1214.xml"/><Relationship Id="rId404" Type="http://schemas.openxmlformats.org/officeDocument/2006/relationships/customXml" Target="../ink/ink1221.xml"/><Relationship Id="rId446" Type="http://schemas.openxmlformats.org/officeDocument/2006/relationships/customXml" Target="../ink/ink1242.xml"/><Relationship Id="rId250" Type="http://schemas.openxmlformats.org/officeDocument/2006/relationships/customXml" Target="../ink/ink1144.xml"/><Relationship Id="rId292" Type="http://schemas.openxmlformats.org/officeDocument/2006/relationships/customXml" Target="../ink/ink1165.xml"/><Relationship Id="rId306" Type="http://schemas.openxmlformats.org/officeDocument/2006/relationships/customXml" Target="../ink/ink1172.xml"/><Relationship Id="rId45" Type="http://schemas.openxmlformats.org/officeDocument/2006/relationships/image" Target="../media/image907.png"/><Relationship Id="rId87" Type="http://schemas.openxmlformats.org/officeDocument/2006/relationships/image" Target="../media/image928.png"/><Relationship Id="rId110" Type="http://schemas.openxmlformats.org/officeDocument/2006/relationships/customXml" Target="../ink/ink1074.xml"/><Relationship Id="rId348" Type="http://schemas.openxmlformats.org/officeDocument/2006/relationships/customXml" Target="../ink/ink1193.xml"/><Relationship Id="rId152" Type="http://schemas.openxmlformats.org/officeDocument/2006/relationships/customXml" Target="../ink/ink1095.xml"/><Relationship Id="rId194" Type="http://schemas.openxmlformats.org/officeDocument/2006/relationships/customXml" Target="../ink/ink1116.xml"/><Relationship Id="rId208" Type="http://schemas.openxmlformats.org/officeDocument/2006/relationships/customXml" Target="../ink/ink1123.xml"/><Relationship Id="rId415" Type="http://schemas.openxmlformats.org/officeDocument/2006/relationships/image" Target="../media/image1091.png"/><Relationship Id="rId457" Type="http://schemas.openxmlformats.org/officeDocument/2006/relationships/image" Target="../media/image1112.png"/><Relationship Id="rId261" Type="http://schemas.openxmlformats.org/officeDocument/2006/relationships/image" Target="../media/image1015.png"/><Relationship Id="rId14" Type="http://schemas.openxmlformats.org/officeDocument/2006/relationships/image" Target="../media/image892.png"/><Relationship Id="rId56" Type="http://schemas.openxmlformats.org/officeDocument/2006/relationships/customXml" Target="../ink/ink1047.xml"/><Relationship Id="rId317" Type="http://schemas.openxmlformats.org/officeDocument/2006/relationships/image" Target="../media/image1042.png"/><Relationship Id="rId359" Type="http://schemas.openxmlformats.org/officeDocument/2006/relationships/image" Target="../media/image1063.png"/><Relationship Id="rId98" Type="http://schemas.openxmlformats.org/officeDocument/2006/relationships/customXml" Target="../ink/ink1068.xml"/><Relationship Id="rId121" Type="http://schemas.openxmlformats.org/officeDocument/2006/relationships/image" Target="../media/image945.png"/><Relationship Id="rId163" Type="http://schemas.openxmlformats.org/officeDocument/2006/relationships/image" Target="../media/image966.png"/><Relationship Id="rId219" Type="http://schemas.openxmlformats.org/officeDocument/2006/relationships/image" Target="../media/image994.png"/><Relationship Id="rId370" Type="http://schemas.openxmlformats.org/officeDocument/2006/relationships/customXml" Target="../ink/ink1204.xml"/><Relationship Id="rId426" Type="http://schemas.openxmlformats.org/officeDocument/2006/relationships/customXml" Target="../ink/ink1232.xml"/><Relationship Id="rId230" Type="http://schemas.openxmlformats.org/officeDocument/2006/relationships/customXml" Target="../ink/ink1134.xml"/><Relationship Id="rId25" Type="http://schemas.openxmlformats.org/officeDocument/2006/relationships/customXml" Target="../ink/ink1032.xml"/><Relationship Id="rId67" Type="http://schemas.openxmlformats.org/officeDocument/2006/relationships/image" Target="../media/image918.png"/><Relationship Id="rId272" Type="http://schemas.openxmlformats.org/officeDocument/2006/relationships/customXml" Target="../ink/ink1155.xml"/><Relationship Id="rId328" Type="http://schemas.openxmlformats.org/officeDocument/2006/relationships/customXml" Target="../ink/ink1183.xml"/><Relationship Id="rId132" Type="http://schemas.openxmlformats.org/officeDocument/2006/relationships/customXml" Target="../ink/ink1085.xml"/><Relationship Id="rId174" Type="http://schemas.openxmlformats.org/officeDocument/2006/relationships/customXml" Target="../ink/ink1106.xml"/><Relationship Id="rId381" Type="http://schemas.openxmlformats.org/officeDocument/2006/relationships/image" Target="../media/image1074.png"/><Relationship Id="rId241" Type="http://schemas.openxmlformats.org/officeDocument/2006/relationships/image" Target="../media/image1005.png"/><Relationship Id="rId437" Type="http://schemas.openxmlformats.org/officeDocument/2006/relationships/image" Target="../media/image1102.png"/><Relationship Id="rId36" Type="http://schemas.openxmlformats.org/officeDocument/2006/relationships/customXml" Target="../ink/ink1037.xml"/><Relationship Id="rId283" Type="http://schemas.openxmlformats.org/officeDocument/2006/relationships/image" Target="../media/image1026.png"/><Relationship Id="rId339" Type="http://schemas.openxmlformats.org/officeDocument/2006/relationships/image" Target="../media/image1053.png"/><Relationship Id="rId78" Type="http://schemas.openxmlformats.org/officeDocument/2006/relationships/customXml" Target="../ink/ink1058.xml"/><Relationship Id="rId101" Type="http://schemas.openxmlformats.org/officeDocument/2006/relationships/image" Target="../media/image935.png"/><Relationship Id="rId143" Type="http://schemas.openxmlformats.org/officeDocument/2006/relationships/image" Target="../media/image956.png"/><Relationship Id="rId185" Type="http://schemas.openxmlformats.org/officeDocument/2006/relationships/image" Target="../media/image977.png"/><Relationship Id="rId350" Type="http://schemas.openxmlformats.org/officeDocument/2006/relationships/customXml" Target="../ink/ink1194.xml"/><Relationship Id="rId406" Type="http://schemas.openxmlformats.org/officeDocument/2006/relationships/customXml" Target="../ink/ink1222.xml"/><Relationship Id="rId9" Type="http://schemas.openxmlformats.org/officeDocument/2006/relationships/customXml" Target="../ink/ink1024.xml"/><Relationship Id="rId210" Type="http://schemas.openxmlformats.org/officeDocument/2006/relationships/customXml" Target="../ink/ink1124.xml"/><Relationship Id="rId392" Type="http://schemas.openxmlformats.org/officeDocument/2006/relationships/customXml" Target="../ink/ink1215.xml"/><Relationship Id="rId448" Type="http://schemas.openxmlformats.org/officeDocument/2006/relationships/customXml" Target="../ink/ink1243.xml"/><Relationship Id="rId252" Type="http://schemas.openxmlformats.org/officeDocument/2006/relationships/customXml" Target="../ink/ink1145.xml"/><Relationship Id="rId294" Type="http://schemas.openxmlformats.org/officeDocument/2006/relationships/customXml" Target="../ink/ink1166.xml"/><Relationship Id="rId308" Type="http://schemas.openxmlformats.org/officeDocument/2006/relationships/customXml" Target="../ink/ink1173.xml"/><Relationship Id="rId47" Type="http://schemas.openxmlformats.org/officeDocument/2006/relationships/image" Target="../media/image908.png"/><Relationship Id="rId89" Type="http://schemas.openxmlformats.org/officeDocument/2006/relationships/image" Target="../media/image929.png"/><Relationship Id="rId112" Type="http://schemas.openxmlformats.org/officeDocument/2006/relationships/customXml" Target="../ink/ink1075.xml"/><Relationship Id="rId154" Type="http://schemas.openxmlformats.org/officeDocument/2006/relationships/customXml" Target="../ink/ink1096.xml"/><Relationship Id="rId361" Type="http://schemas.openxmlformats.org/officeDocument/2006/relationships/image" Target="../media/image1064.png"/><Relationship Id="rId196" Type="http://schemas.openxmlformats.org/officeDocument/2006/relationships/customXml" Target="../ink/ink1117.xml"/><Relationship Id="rId417" Type="http://schemas.openxmlformats.org/officeDocument/2006/relationships/image" Target="../media/image1092.png"/><Relationship Id="rId459" Type="http://schemas.openxmlformats.org/officeDocument/2006/relationships/image" Target="../media/image1113.png"/><Relationship Id="rId16" Type="http://schemas.openxmlformats.org/officeDocument/2006/relationships/image" Target="../media/image893.png"/><Relationship Id="rId221" Type="http://schemas.openxmlformats.org/officeDocument/2006/relationships/image" Target="../media/image995.png"/><Relationship Id="rId263" Type="http://schemas.openxmlformats.org/officeDocument/2006/relationships/image" Target="../media/image1016.png"/><Relationship Id="rId319" Type="http://schemas.openxmlformats.org/officeDocument/2006/relationships/image" Target="../media/image1043.png"/><Relationship Id="rId58" Type="http://schemas.openxmlformats.org/officeDocument/2006/relationships/customXml" Target="../ink/ink1048.xml"/><Relationship Id="rId123" Type="http://schemas.openxmlformats.org/officeDocument/2006/relationships/image" Target="../media/image946.png"/><Relationship Id="rId330" Type="http://schemas.openxmlformats.org/officeDocument/2006/relationships/customXml" Target="../ink/ink1184.xml"/><Relationship Id="rId165" Type="http://schemas.openxmlformats.org/officeDocument/2006/relationships/image" Target="../media/image967.png"/><Relationship Id="rId372" Type="http://schemas.openxmlformats.org/officeDocument/2006/relationships/customXml" Target="../ink/ink1205.xml"/><Relationship Id="rId428" Type="http://schemas.openxmlformats.org/officeDocument/2006/relationships/customXml" Target="../ink/ink1233.xml"/><Relationship Id="rId232" Type="http://schemas.openxmlformats.org/officeDocument/2006/relationships/customXml" Target="../ink/ink1135.xml"/><Relationship Id="rId274" Type="http://schemas.openxmlformats.org/officeDocument/2006/relationships/customXml" Target="../ink/ink1156.xml"/><Relationship Id="rId27" Type="http://schemas.openxmlformats.org/officeDocument/2006/relationships/customXml" Target="../ink/ink1033.xml"/><Relationship Id="rId69" Type="http://schemas.openxmlformats.org/officeDocument/2006/relationships/image" Target="../media/image919.png"/><Relationship Id="rId134" Type="http://schemas.openxmlformats.org/officeDocument/2006/relationships/customXml" Target="../ink/ink1086.xml"/><Relationship Id="rId80" Type="http://schemas.openxmlformats.org/officeDocument/2006/relationships/customXml" Target="../ink/ink1059.xml"/><Relationship Id="rId176" Type="http://schemas.openxmlformats.org/officeDocument/2006/relationships/customXml" Target="../ink/ink1107.xml"/><Relationship Id="rId341" Type="http://schemas.openxmlformats.org/officeDocument/2006/relationships/image" Target="../media/image1054.png"/><Relationship Id="rId383" Type="http://schemas.openxmlformats.org/officeDocument/2006/relationships/image" Target="../media/image1075.png"/><Relationship Id="rId439" Type="http://schemas.openxmlformats.org/officeDocument/2006/relationships/image" Target="../media/image1103.png"/><Relationship Id="rId201" Type="http://schemas.openxmlformats.org/officeDocument/2006/relationships/image" Target="../media/image985.png"/><Relationship Id="rId243" Type="http://schemas.openxmlformats.org/officeDocument/2006/relationships/image" Target="../media/image1006.png"/><Relationship Id="rId285" Type="http://schemas.openxmlformats.org/officeDocument/2006/relationships/image" Target="../media/image1027.png"/><Relationship Id="rId450" Type="http://schemas.openxmlformats.org/officeDocument/2006/relationships/customXml" Target="../ink/ink1244.xml"/><Relationship Id="rId38" Type="http://schemas.openxmlformats.org/officeDocument/2006/relationships/customXml" Target="../ink/ink1038.xml"/><Relationship Id="rId103" Type="http://schemas.openxmlformats.org/officeDocument/2006/relationships/image" Target="../media/image936.png"/><Relationship Id="rId310" Type="http://schemas.openxmlformats.org/officeDocument/2006/relationships/customXml" Target="../ink/ink1174.xml"/><Relationship Id="rId91" Type="http://schemas.openxmlformats.org/officeDocument/2006/relationships/image" Target="../media/image930.png"/><Relationship Id="rId145" Type="http://schemas.openxmlformats.org/officeDocument/2006/relationships/image" Target="../media/image957.png"/><Relationship Id="rId187" Type="http://schemas.openxmlformats.org/officeDocument/2006/relationships/image" Target="../media/image978.png"/><Relationship Id="rId352" Type="http://schemas.openxmlformats.org/officeDocument/2006/relationships/customXml" Target="../ink/ink1195.xml"/><Relationship Id="rId394" Type="http://schemas.openxmlformats.org/officeDocument/2006/relationships/customXml" Target="../ink/ink1216.xml"/><Relationship Id="rId408" Type="http://schemas.openxmlformats.org/officeDocument/2006/relationships/customXml" Target="../ink/ink1223.xml"/><Relationship Id="rId212" Type="http://schemas.openxmlformats.org/officeDocument/2006/relationships/customXml" Target="../ink/ink1125.xml"/><Relationship Id="rId254" Type="http://schemas.openxmlformats.org/officeDocument/2006/relationships/customXml" Target="../ink/ink1146.xml"/><Relationship Id="rId49" Type="http://schemas.openxmlformats.org/officeDocument/2006/relationships/image" Target="../media/image909.png"/><Relationship Id="rId114" Type="http://schemas.openxmlformats.org/officeDocument/2006/relationships/customXml" Target="../ink/ink1076.xml"/><Relationship Id="rId296" Type="http://schemas.openxmlformats.org/officeDocument/2006/relationships/customXml" Target="../ink/ink1167.xml"/><Relationship Id="rId461" Type="http://schemas.openxmlformats.org/officeDocument/2006/relationships/image" Target="../media/image1114.png"/><Relationship Id="rId60" Type="http://schemas.openxmlformats.org/officeDocument/2006/relationships/customXml" Target="../ink/ink1049.xml"/><Relationship Id="rId156" Type="http://schemas.openxmlformats.org/officeDocument/2006/relationships/customXml" Target="../ink/ink1097.xml"/><Relationship Id="rId198" Type="http://schemas.openxmlformats.org/officeDocument/2006/relationships/customXml" Target="../ink/ink1118.xml"/><Relationship Id="rId321" Type="http://schemas.openxmlformats.org/officeDocument/2006/relationships/image" Target="../media/image1044.png"/><Relationship Id="rId363" Type="http://schemas.openxmlformats.org/officeDocument/2006/relationships/image" Target="../media/image1065.png"/><Relationship Id="rId419" Type="http://schemas.openxmlformats.org/officeDocument/2006/relationships/image" Target="../media/image1093.png"/><Relationship Id="rId223" Type="http://schemas.openxmlformats.org/officeDocument/2006/relationships/image" Target="../media/image996.png"/><Relationship Id="rId430" Type="http://schemas.openxmlformats.org/officeDocument/2006/relationships/customXml" Target="../ink/ink1234.xml"/><Relationship Id="rId18" Type="http://schemas.openxmlformats.org/officeDocument/2006/relationships/image" Target="../media/image894.png"/><Relationship Id="rId265" Type="http://schemas.openxmlformats.org/officeDocument/2006/relationships/image" Target="../media/image1017.png"/><Relationship Id="rId125" Type="http://schemas.openxmlformats.org/officeDocument/2006/relationships/image" Target="../media/image947.png"/><Relationship Id="rId167" Type="http://schemas.openxmlformats.org/officeDocument/2006/relationships/image" Target="../media/image968.png"/><Relationship Id="rId332" Type="http://schemas.openxmlformats.org/officeDocument/2006/relationships/customXml" Target="../ink/ink1185.xml"/><Relationship Id="rId374" Type="http://schemas.openxmlformats.org/officeDocument/2006/relationships/customXml" Target="../ink/ink1206.xml"/><Relationship Id="rId71" Type="http://schemas.openxmlformats.org/officeDocument/2006/relationships/image" Target="../media/image920.png"/><Relationship Id="rId234" Type="http://schemas.openxmlformats.org/officeDocument/2006/relationships/customXml" Target="../ink/ink1136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034.xml"/><Relationship Id="rId276" Type="http://schemas.openxmlformats.org/officeDocument/2006/relationships/customXml" Target="../ink/ink1157.xml"/><Relationship Id="rId441" Type="http://schemas.openxmlformats.org/officeDocument/2006/relationships/image" Target="../media/image1104.png"/><Relationship Id="rId40" Type="http://schemas.openxmlformats.org/officeDocument/2006/relationships/customXml" Target="../ink/ink1039.xml"/><Relationship Id="rId115" Type="http://schemas.openxmlformats.org/officeDocument/2006/relationships/image" Target="../media/image942.png"/><Relationship Id="rId136" Type="http://schemas.openxmlformats.org/officeDocument/2006/relationships/customXml" Target="../ink/ink1087.xml"/><Relationship Id="rId157" Type="http://schemas.openxmlformats.org/officeDocument/2006/relationships/image" Target="../media/image963.png"/><Relationship Id="rId178" Type="http://schemas.openxmlformats.org/officeDocument/2006/relationships/customXml" Target="../ink/ink1108.xml"/><Relationship Id="rId301" Type="http://schemas.openxmlformats.org/officeDocument/2006/relationships/image" Target="../media/image1035.png"/><Relationship Id="rId322" Type="http://schemas.openxmlformats.org/officeDocument/2006/relationships/customXml" Target="../ink/ink1180.xml"/><Relationship Id="rId343" Type="http://schemas.openxmlformats.org/officeDocument/2006/relationships/image" Target="../media/image1055.png"/><Relationship Id="rId364" Type="http://schemas.openxmlformats.org/officeDocument/2006/relationships/customXml" Target="../ink/ink1201.xml"/><Relationship Id="rId61" Type="http://schemas.openxmlformats.org/officeDocument/2006/relationships/image" Target="../media/image915.png"/><Relationship Id="rId82" Type="http://schemas.openxmlformats.org/officeDocument/2006/relationships/customXml" Target="../ink/ink1060.xml"/><Relationship Id="rId199" Type="http://schemas.openxmlformats.org/officeDocument/2006/relationships/image" Target="../media/image984.png"/><Relationship Id="rId203" Type="http://schemas.openxmlformats.org/officeDocument/2006/relationships/image" Target="../media/image986.png"/><Relationship Id="rId385" Type="http://schemas.openxmlformats.org/officeDocument/2006/relationships/image" Target="../media/image1076.png"/><Relationship Id="rId19" Type="http://schemas.openxmlformats.org/officeDocument/2006/relationships/customXml" Target="../ink/ink1029.xml"/><Relationship Id="rId224" Type="http://schemas.openxmlformats.org/officeDocument/2006/relationships/customXml" Target="../ink/ink1131.xml"/><Relationship Id="rId245" Type="http://schemas.openxmlformats.org/officeDocument/2006/relationships/image" Target="../media/image1007.png"/><Relationship Id="rId266" Type="http://schemas.openxmlformats.org/officeDocument/2006/relationships/customXml" Target="../ink/ink1152.xml"/><Relationship Id="rId287" Type="http://schemas.openxmlformats.org/officeDocument/2006/relationships/image" Target="../media/image1028.png"/><Relationship Id="rId410" Type="http://schemas.openxmlformats.org/officeDocument/2006/relationships/customXml" Target="../ink/ink1224.xml"/><Relationship Id="rId431" Type="http://schemas.openxmlformats.org/officeDocument/2006/relationships/image" Target="../media/image1099.png"/><Relationship Id="rId452" Type="http://schemas.openxmlformats.org/officeDocument/2006/relationships/customXml" Target="../ink/ink1245.xml"/><Relationship Id="rId30" Type="http://schemas.openxmlformats.org/officeDocument/2006/relationships/image" Target="../media/image900.png"/><Relationship Id="rId105" Type="http://schemas.openxmlformats.org/officeDocument/2006/relationships/image" Target="../media/image937.png"/><Relationship Id="rId126" Type="http://schemas.openxmlformats.org/officeDocument/2006/relationships/customXml" Target="../ink/ink1082.xml"/><Relationship Id="rId147" Type="http://schemas.openxmlformats.org/officeDocument/2006/relationships/image" Target="../media/image958.png"/><Relationship Id="rId168" Type="http://schemas.openxmlformats.org/officeDocument/2006/relationships/customXml" Target="../ink/ink1103.xml"/><Relationship Id="rId312" Type="http://schemas.openxmlformats.org/officeDocument/2006/relationships/customXml" Target="../ink/ink1175.xml"/><Relationship Id="rId333" Type="http://schemas.openxmlformats.org/officeDocument/2006/relationships/image" Target="../media/image1050.png"/><Relationship Id="rId354" Type="http://schemas.openxmlformats.org/officeDocument/2006/relationships/customXml" Target="../ink/ink1196.xml"/><Relationship Id="rId51" Type="http://schemas.openxmlformats.org/officeDocument/2006/relationships/image" Target="../media/image910.png"/><Relationship Id="rId72" Type="http://schemas.openxmlformats.org/officeDocument/2006/relationships/customXml" Target="../ink/ink1055.xml"/><Relationship Id="rId93" Type="http://schemas.openxmlformats.org/officeDocument/2006/relationships/image" Target="../media/image931.png"/><Relationship Id="rId189" Type="http://schemas.openxmlformats.org/officeDocument/2006/relationships/image" Target="../media/image979.png"/><Relationship Id="rId375" Type="http://schemas.openxmlformats.org/officeDocument/2006/relationships/image" Target="../media/image1071.png"/><Relationship Id="rId396" Type="http://schemas.openxmlformats.org/officeDocument/2006/relationships/customXml" Target="../ink/ink1217.xml"/><Relationship Id="rId3" Type="http://schemas.openxmlformats.org/officeDocument/2006/relationships/customXml" Target="../ink/ink1021.xml"/><Relationship Id="rId214" Type="http://schemas.openxmlformats.org/officeDocument/2006/relationships/customXml" Target="../ink/ink1126.xml"/><Relationship Id="rId235" Type="http://schemas.openxmlformats.org/officeDocument/2006/relationships/image" Target="../media/image1002.png"/><Relationship Id="rId256" Type="http://schemas.openxmlformats.org/officeDocument/2006/relationships/customXml" Target="../ink/ink1147.xml"/><Relationship Id="rId277" Type="http://schemas.openxmlformats.org/officeDocument/2006/relationships/image" Target="../media/image1023.png"/><Relationship Id="rId298" Type="http://schemas.openxmlformats.org/officeDocument/2006/relationships/customXml" Target="../ink/ink1168.xml"/><Relationship Id="rId400" Type="http://schemas.openxmlformats.org/officeDocument/2006/relationships/customXml" Target="../ink/ink1219.xml"/><Relationship Id="rId421" Type="http://schemas.openxmlformats.org/officeDocument/2006/relationships/image" Target="../media/image1094.png"/><Relationship Id="rId442" Type="http://schemas.openxmlformats.org/officeDocument/2006/relationships/customXml" Target="../ink/ink1240.xml"/><Relationship Id="rId116" Type="http://schemas.openxmlformats.org/officeDocument/2006/relationships/customXml" Target="../ink/ink1077.xml"/><Relationship Id="rId137" Type="http://schemas.openxmlformats.org/officeDocument/2006/relationships/image" Target="../media/image953.png"/><Relationship Id="rId158" Type="http://schemas.openxmlformats.org/officeDocument/2006/relationships/customXml" Target="../ink/ink1098.xml"/><Relationship Id="rId302" Type="http://schemas.openxmlformats.org/officeDocument/2006/relationships/customXml" Target="../ink/ink1170.xml"/><Relationship Id="rId323" Type="http://schemas.openxmlformats.org/officeDocument/2006/relationships/image" Target="../media/image1045.png"/><Relationship Id="rId344" Type="http://schemas.openxmlformats.org/officeDocument/2006/relationships/customXml" Target="../ink/ink1191.xml"/><Relationship Id="rId20" Type="http://schemas.openxmlformats.org/officeDocument/2006/relationships/image" Target="../media/image895.png"/><Relationship Id="rId41" Type="http://schemas.openxmlformats.org/officeDocument/2006/relationships/image" Target="../media/image905.png"/><Relationship Id="rId62" Type="http://schemas.openxmlformats.org/officeDocument/2006/relationships/customXml" Target="../ink/ink1050.xml"/><Relationship Id="rId83" Type="http://schemas.openxmlformats.org/officeDocument/2006/relationships/image" Target="../media/image926.png"/><Relationship Id="rId179" Type="http://schemas.openxmlformats.org/officeDocument/2006/relationships/image" Target="../media/image974.png"/><Relationship Id="rId365" Type="http://schemas.openxmlformats.org/officeDocument/2006/relationships/image" Target="../media/image1066.png"/><Relationship Id="rId386" Type="http://schemas.openxmlformats.org/officeDocument/2006/relationships/customXml" Target="../ink/ink1212.xml"/><Relationship Id="rId190" Type="http://schemas.openxmlformats.org/officeDocument/2006/relationships/customXml" Target="../ink/ink1114.xml"/><Relationship Id="rId204" Type="http://schemas.openxmlformats.org/officeDocument/2006/relationships/customXml" Target="../ink/ink1121.xml"/><Relationship Id="rId225" Type="http://schemas.openxmlformats.org/officeDocument/2006/relationships/image" Target="../media/image997.png"/><Relationship Id="rId246" Type="http://schemas.openxmlformats.org/officeDocument/2006/relationships/customXml" Target="../ink/ink1142.xml"/><Relationship Id="rId267" Type="http://schemas.openxmlformats.org/officeDocument/2006/relationships/image" Target="../media/image1018.png"/><Relationship Id="rId288" Type="http://schemas.openxmlformats.org/officeDocument/2006/relationships/customXml" Target="../ink/ink1163.xml"/><Relationship Id="rId411" Type="http://schemas.openxmlformats.org/officeDocument/2006/relationships/image" Target="../media/image1089.png"/><Relationship Id="rId432" Type="http://schemas.openxmlformats.org/officeDocument/2006/relationships/customXml" Target="../ink/ink1235.xml"/><Relationship Id="rId453" Type="http://schemas.openxmlformats.org/officeDocument/2006/relationships/image" Target="../media/image1110.png"/><Relationship Id="rId106" Type="http://schemas.openxmlformats.org/officeDocument/2006/relationships/customXml" Target="../ink/ink1072.xml"/><Relationship Id="rId127" Type="http://schemas.openxmlformats.org/officeDocument/2006/relationships/image" Target="../media/image948.png"/><Relationship Id="rId313" Type="http://schemas.openxmlformats.org/officeDocument/2006/relationships/image" Target="../media/image1041.png"/><Relationship Id="rId10" Type="http://schemas.openxmlformats.org/officeDocument/2006/relationships/image" Target="../media/image890.png"/><Relationship Id="rId31" Type="http://schemas.openxmlformats.org/officeDocument/2006/relationships/customXml" Target="../ink/ink1035.xml"/><Relationship Id="rId52" Type="http://schemas.openxmlformats.org/officeDocument/2006/relationships/customXml" Target="../ink/ink1045.xml"/><Relationship Id="rId73" Type="http://schemas.openxmlformats.org/officeDocument/2006/relationships/image" Target="../media/image921.png"/><Relationship Id="rId94" Type="http://schemas.openxmlformats.org/officeDocument/2006/relationships/customXml" Target="../ink/ink1066.xml"/><Relationship Id="rId148" Type="http://schemas.openxmlformats.org/officeDocument/2006/relationships/customXml" Target="../ink/ink1093.xml"/><Relationship Id="rId169" Type="http://schemas.openxmlformats.org/officeDocument/2006/relationships/image" Target="../media/image969.png"/><Relationship Id="rId334" Type="http://schemas.openxmlformats.org/officeDocument/2006/relationships/customXml" Target="../ink/ink1186.xml"/><Relationship Id="rId355" Type="http://schemas.openxmlformats.org/officeDocument/2006/relationships/image" Target="../media/image1061.png"/><Relationship Id="rId376" Type="http://schemas.openxmlformats.org/officeDocument/2006/relationships/customXml" Target="../ink/ink1207.xml"/><Relationship Id="rId397" Type="http://schemas.openxmlformats.org/officeDocument/2006/relationships/image" Target="../media/image1082.png"/><Relationship Id="rId4" Type="http://schemas.openxmlformats.org/officeDocument/2006/relationships/image" Target="../media/image681.png"/><Relationship Id="rId180" Type="http://schemas.openxmlformats.org/officeDocument/2006/relationships/customXml" Target="../ink/ink1109.xml"/><Relationship Id="rId215" Type="http://schemas.openxmlformats.org/officeDocument/2006/relationships/image" Target="../media/image992.png"/><Relationship Id="rId236" Type="http://schemas.openxmlformats.org/officeDocument/2006/relationships/customXml" Target="../ink/ink1137.xml"/><Relationship Id="rId257" Type="http://schemas.openxmlformats.org/officeDocument/2006/relationships/image" Target="../media/image1013.png"/><Relationship Id="rId278" Type="http://schemas.openxmlformats.org/officeDocument/2006/relationships/customXml" Target="../ink/ink1158.xml"/><Relationship Id="rId401" Type="http://schemas.openxmlformats.org/officeDocument/2006/relationships/image" Target="../media/image1084.png"/><Relationship Id="rId422" Type="http://schemas.openxmlformats.org/officeDocument/2006/relationships/customXml" Target="../ink/ink1230.xml"/><Relationship Id="rId443" Type="http://schemas.openxmlformats.org/officeDocument/2006/relationships/image" Target="../media/image1105.png"/><Relationship Id="rId303" Type="http://schemas.openxmlformats.org/officeDocument/2006/relationships/image" Target="../media/image1036.png"/><Relationship Id="rId42" Type="http://schemas.openxmlformats.org/officeDocument/2006/relationships/customXml" Target="../ink/ink1040.xml"/><Relationship Id="rId84" Type="http://schemas.openxmlformats.org/officeDocument/2006/relationships/customXml" Target="../ink/ink1061.xml"/><Relationship Id="rId138" Type="http://schemas.openxmlformats.org/officeDocument/2006/relationships/customXml" Target="../ink/ink1088.xml"/><Relationship Id="rId345" Type="http://schemas.openxmlformats.org/officeDocument/2006/relationships/image" Target="../media/image1056.png"/><Relationship Id="rId387" Type="http://schemas.openxmlformats.org/officeDocument/2006/relationships/image" Target="../media/image1077.png"/><Relationship Id="rId191" Type="http://schemas.openxmlformats.org/officeDocument/2006/relationships/image" Target="../media/image980.png"/><Relationship Id="rId205" Type="http://schemas.openxmlformats.org/officeDocument/2006/relationships/image" Target="../media/image987.png"/><Relationship Id="rId247" Type="http://schemas.openxmlformats.org/officeDocument/2006/relationships/image" Target="../media/image1008.png"/><Relationship Id="rId412" Type="http://schemas.openxmlformats.org/officeDocument/2006/relationships/customXml" Target="../ink/ink1225.xml"/><Relationship Id="rId107" Type="http://schemas.openxmlformats.org/officeDocument/2006/relationships/image" Target="../media/image938.png"/><Relationship Id="rId289" Type="http://schemas.openxmlformats.org/officeDocument/2006/relationships/image" Target="../media/image1029.png"/><Relationship Id="rId454" Type="http://schemas.openxmlformats.org/officeDocument/2006/relationships/customXml" Target="../ink/ink1246.xml"/><Relationship Id="rId11" Type="http://schemas.openxmlformats.org/officeDocument/2006/relationships/customXml" Target="../ink/ink1025.xml"/><Relationship Id="rId53" Type="http://schemas.openxmlformats.org/officeDocument/2006/relationships/image" Target="../media/image911.png"/><Relationship Id="rId149" Type="http://schemas.openxmlformats.org/officeDocument/2006/relationships/image" Target="../media/image959.png"/><Relationship Id="rId314" Type="http://schemas.openxmlformats.org/officeDocument/2006/relationships/customXml" Target="../ink/ink1176.xml"/><Relationship Id="rId356" Type="http://schemas.openxmlformats.org/officeDocument/2006/relationships/customXml" Target="../ink/ink1197.xml"/><Relationship Id="rId398" Type="http://schemas.openxmlformats.org/officeDocument/2006/relationships/customXml" Target="../ink/ink1218.xml"/><Relationship Id="rId95" Type="http://schemas.openxmlformats.org/officeDocument/2006/relationships/image" Target="../media/image932.png"/><Relationship Id="rId160" Type="http://schemas.openxmlformats.org/officeDocument/2006/relationships/customXml" Target="../ink/ink1099.xml"/><Relationship Id="rId216" Type="http://schemas.openxmlformats.org/officeDocument/2006/relationships/customXml" Target="../ink/ink1127.xml"/><Relationship Id="rId423" Type="http://schemas.openxmlformats.org/officeDocument/2006/relationships/image" Target="../media/image1095.png"/><Relationship Id="rId258" Type="http://schemas.openxmlformats.org/officeDocument/2006/relationships/customXml" Target="../ink/ink1148.xml"/><Relationship Id="rId22" Type="http://schemas.openxmlformats.org/officeDocument/2006/relationships/image" Target="../media/image896.png"/><Relationship Id="rId64" Type="http://schemas.openxmlformats.org/officeDocument/2006/relationships/customXml" Target="../ink/ink1051.xml"/><Relationship Id="rId118" Type="http://schemas.openxmlformats.org/officeDocument/2006/relationships/customXml" Target="../ink/ink1078.xml"/><Relationship Id="rId325" Type="http://schemas.openxmlformats.org/officeDocument/2006/relationships/image" Target="../media/image1046.png"/><Relationship Id="rId367" Type="http://schemas.openxmlformats.org/officeDocument/2006/relationships/image" Target="../media/image1067.png"/><Relationship Id="rId171" Type="http://schemas.openxmlformats.org/officeDocument/2006/relationships/image" Target="../media/image970.png"/><Relationship Id="rId227" Type="http://schemas.openxmlformats.org/officeDocument/2006/relationships/image" Target="../media/image998.png"/><Relationship Id="rId269" Type="http://schemas.openxmlformats.org/officeDocument/2006/relationships/image" Target="../media/image1019.png"/><Relationship Id="rId434" Type="http://schemas.openxmlformats.org/officeDocument/2006/relationships/customXml" Target="../ink/ink1236.xml"/><Relationship Id="rId33" Type="http://schemas.openxmlformats.org/officeDocument/2006/relationships/hyperlink" Target="https://fred.stlouisfed.org/" TargetMode="External"/><Relationship Id="rId129" Type="http://schemas.openxmlformats.org/officeDocument/2006/relationships/image" Target="../media/image949.png"/><Relationship Id="rId280" Type="http://schemas.openxmlformats.org/officeDocument/2006/relationships/customXml" Target="../ink/ink1159.xml"/><Relationship Id="rId336" Type="http://schemas.openxmlformats.org/officeDocument/2006/relationships/customXml" Target="../ink/ink1187.xml"/><Relationship Id="rId75" Type="http://schemas.openxmlformats.org/officeDocument/2006/relationships/image" Target="../media/image922.png"/><Relationship Id="rId140" Type="http://schemas.openxmlformats.org/officeDocument/2006/relationships/customXml" Target="../ink/ink1089.xml"/><Relationship Id="rId182" Type="http://schemas.openxmlformats.org/officeDocument/2006/relationships/customXml" Target="../ink/ink1110.xml"/><Relationship Id="rId378" Type="http://schemas.openxmlformats.org/officeDocument/2006/relationships/customXml" Target="../ink/ink1208.xml"/><Relationship Id="rId403" Type="http://schemas.openxmlformats.org/officeDocument/2006/relationships/image" Target="../media/image1085.png"/><Relationship Id="rId6" Type="http://schemas.openxmlformats.org/officeDocument/2006/relationships/image" Target="../media/image888.png"/><Relationship Id="rId238" Type="http://schemas.openxmlformats.org/officeDocument/2006/relationships/customXml" Target="../ink/ink1138.xml"/><Relationship Id="rId445" Type="http://schemas.openxmlformats.org/officeDocument/2006/relationships/image" Target="../media/image1106.png"/><Relationship Id="rId291" Type="http://schemas.openxmlformats.org/officeDocument/2006/relationships/image" Target="../media/image1030.png"/><Relationship Id="rId305" Type="http://schemas.openxmlformats.org/officeDocument/2006/relationships/image" Target="../media/image1037.png"/><Relationship Id="rId347" Type="http://schemas.openxmlformats.org/officeDocument/2006/relationships/image" Target="../media/image1057.png"/><Relationship Id="rId44" Type="http://schemas.openxmlformats.org/officeDocument/2006/relationships/customXml" Target="../ink/ink1041.xml"/><Relationship Id="rId86" Type="http://schemas.openxmlformats.org/officeDocument/2006/relationships/customXml" Target="../ink/ink1062.xml"/><Relationship Id="rId151" Type="http://schemas.openxmlformats.org/officeDocument/2006/relationships/image" Target="../media/image960.png"/><Relationship Id="rId389" Type="http://schemas.openxmlformats.org/officeDocument/2006/relationships/image" Target="../media/image1078.png"/><Relationship Id="rId193" Type="http://schemas.openxmlformats.org/officeDocument/2006/relationships/image" Target="../media/image981.png"/><Relationship Id="rId207" Type="http://schemas.openxmlformats.org/officeDocument/2006/relationships/image" Target="../media/image988.png"/><Relationship Id="rId249" Type="http://schemas.openxmlformats.org/officeDocument/2006/relationships/image" Target="../media/image1009.png"/><Relationship Id="rId414" Type="http://schemas.openxmlformats.org/officeDocument/2006/relationships/customXml" Target="../ink/ink1226.xml"/><Relationship Id="rId456" Type="http://schemas.openxmlformats.org/officeDocument/2006/relationships/customXml" Target="../ink/ink1247.xml"/><Relationship Id="rId13" Type="http://schemas.openxmlformats.org/officeDocument/2006/relationships/customXml" Target="../ink/ink1026.xml"/><Relationship Id="rId109" Type="http://schemas.openxmlformats.org/officeDocument/2006/relationships/image" Target="../media/image939.png"/><Relationship Id="rId260" Type="http://schemas.openxmlformats.org/officeDocument/2006/relationships/customXml" Target="../ink/ink1149.xml"/><Relationship Id="rId316" Type="http://schemas.openxmlformats.org/officeDocument/2006/relationships/customXml" Target="../ink/ink1177.xml"/><Relationship Id="rId55" Type="http://schemas.openxmlformats.org/officeDocument/2006/relationships/image" Target="../media/image912.png"/><Relationship Id="rId97" Type="http://schemas.openxmlformats.org/officeDocument/2006/relationships/image" Target="../media/image933.png"/><Relationship Id="rId120" Type="http://schemas.openxmlformats.org/officeDocument/2006/relationships/customXml" Target="../ink/ink1079.xml"/><Relationship Id="rId358" Type="http://schemas.openxmlformats.org/officeDocument/2006/relationships/customXml" Target="../ink/ink1198.xml"/><Relationship Id="rId162" Type="http://schemas.openxmlformats.org/officeDocument/2006/relationships/customXml" Target="../ink/ink1100.xml"/><Relationship Id="rId218" Type="http://schemas.openxmlformats.org/officeDocument/2006/relationships/customXml" Target="../ink/ink1128.xml"/><Relationship Id="rId425" Type="http://schemas.openxmlformats.org/officeDocument/2006/relationships/image" Target="../media/image1096.png"/><Relationship Id="rId271" Type="http://schemas.openxmlformats.org/officeDocument/2006/relationships/image" Target="../media/image1020.png"/><Relationship Id="rId24" Type="http://schemas.openxmlformats.org/officeDocument/2006/relationships/image" Target="../media/image897.png"/><Relationship Id="rId66" Type="http://schemas.openxmlformats.org/officeDocument/2006/relationships/customXml" Target="../ink/ink1052.xml"/><Relationship Id="rId131" Type="http://schemas.openxmlformats.org/officeDocument/2006/relationships/image" Target="../media/image950.png"/><Relationship Id="rId327" Type="http://schemas.openxmlformats.org/officeDocument/2006/relationships/image" Target="../media/image1047.png"/><Relationship Id="rId369" Type="http://schemas.openxmlformats.org/officeDocument/2006/relationships/image" Target="../media/image1068.png"/><Relationship Id="rId173" Type="http://schemas.openxmlformats.org/officeDocument/2006/relationships/image" Target="../media/image971.png"/><Relationship Id="rId229" Type="http://schemas.openxmlformats.org/officeDocument/2006/relationships/image" Target="../media/image999.png"/><Relationship Id="rId380" Type="http://schemas.openxmlformats.org/officeDocument/2006/relationships/customXml" Target="../ink/ink1209.xml"/><Relationship Id="rId436" Type="http://schemas.openxmlformats.org/officeDocument/2006/relationships/customXml" Target="../ink/ink1237.xml"/><Relationship Id="rId240" Type="http://schemas.openxmlformats.org/officeDocument/2006/relationships/customXml" Target="../ink/ink1139.xml"/><Relationship Id="rId35" Type="http://schemas.openxmlformats.org/officeDocument/2006/relationships/image" Target="../media/image902.png"/><Relationship Id="rId77" Type="http://schemas.openxmlformats.org/officeDocument/2006/relationships/image" Target="../media/image923.png"/><Relationship Id="rId100" Type="http://schemas.openxmlformats.org/officeDocument/2006/relationships/customXml" Target="../ink/ink1069.xml"/><Relationship Id="rId282" Type="http://schemas.openxmlformats.org/officeDocument/2006/relationships/customXml" Target="../ink/ink1160.xml"/><Relationship Id="rId338" Type="http://schemas.openxmlformats.org/officeDocument/2006/relationships/customXml" Target="../ink/ink1188.xml"/><Relationship Id="rId8" Type="http://schemas.openxmlformats.org/officeDocument/2006/relationships/image" Target="../media/image889.png"/><Relationship Id="rId142" Type="http://schemas.openxmlformats.org/officeDocument/2006/relationships/customXml" Target="../ink/ink1090.xml"/><Relationship Id="rId184" Type="http://schemas.openxmlformats.org/officeDocument/2006/relationships/customXml" Target="../ink/ink1111.xml"/><Relationship Id="rId391" Type="http://schemas.openxmlformats.org/officeDocument/2006/relationships/image" Target="../media/image1079.png"/><Relationship Id="rId405" Type="http://schemas.openxmlformats.org/officeDocument/2006/relationships/image" Target="../media/image1086.png"/><Relationship Id="rId447" Type="http://schemas.openxmlformats.org/officeDocument/2006/relationships/image" Target="../media/image1107.png"/><Relationship Id="rId251" Type="http://schemas.openxmlformats.org/officeDocument/2006/relationships/image" Target="../media/image1010.png"/><Relationship Id="rId46" Type="http://schemas.openxmlformats.org/officeDocument/2006/relationships/customXml" Target="../ink/ink1042.xml"/><Relationship Id="rId293" Type="http://schemas.openxmlformats.org/officeDocument/2006/relationships/image" Target="../media/image1031.png"/><Relationship Id="rId307" Type="http://schemas.openxmlformats.org/officeDocument/2006/relationships/image" Target="../media/image1038.png"/><Relationship Id="rId349" Type="http://schemas.openxmlformats.org/officeDocument/2006/relationships/image" Target="../media/image1058.png"/><Relationship Id="rId88" Type="http://schemas.openxmlformats.org/officeDocument/2006/relationships/customXml" Target="../ink/ink1063.xml"/><Relationship Id="rId111" Type="http://schemas.openxmlformats.org/officeDocument/2006/relationships/image" Target="../media/image940.png"/><Relationship Id="rId153" Type="http://schemas.openxmlformats.org/officeDocument/2006/relationships/image" Target="../media/image961.png"/><Relationship Id="rId195" Type="http://schemas.openxmlformats.org/officeDocument/2006/relationships/image" Target="../media/image982.png"/><Relationship Id="rId209" Type="http://schemas.openxmlformats.org/officeDocument/2006/relationships/image" Target="../media/image989.png"/><Relationship Id="rId360" Type="http://schemas.openxmlformats.org/officeDocument/2006/relationships/customXml" Target="../ink/ink1199.xml"/><Relationship Id="rId416" Type="http://schemas.openxmlformats.org/officeDocument/2006/relationships/customXml" Target="../ink/ink1227.xml"/><Relationship Id="rId220" Type="http://schemas.openxmlformats.org/officeDocument/2006/relationships/customXml" Target="../ink/ink1129.xml"/><Relationship Id="rId458" Type="http://schemas.openxmlformats.org/officeDocument/2006/relationships/customXml" Target="../ink/ink1248.xml"/><Relationship Id="rId15" Type="http://schemas.openxmlformats.org/officeDocument/2006/relationships/customXml" Target="../ink/ink1027.xml"/><Relationship Id="rId57" Type="http://schemas.openxmlformats.org/officeDocument/2006/relationships/image" Target="../media/image913.png"/><Relationship Id="rId262" Type="http://schemas.openxmlformats.org/officeDocument/2006/relationships/customXml" Target="../ink/ink1150.xml"/><Relationship Id="rId318" Type="http://schemas.openxmlformats.org/officeDocument/2006/relationships/customXml" Target="../ink/ink1178.xml"/><Relationship Id="rId99" Type="http://schemas.openxmlformats.org/officeDocument/2006/relationships/image" Target="../media/image934.png"/><Relationship Id="rId122" Type="http://schemas.openxmlformats.org/officeDocument/2006/relationships/customXml" Target="../ink/ink1080.xml"/><Relationship Id="rId164" Type="http://schemas.openxmlformats.org/officeDocument/2006/relationships/customXml" Target="../ink/ink1101.xml"/><Relationship Id="rId371" Type="http://schemas.openxmlformats.org/officeDocument/2006/relationships/image" Target="../media/image1069.png"/><Relationship Id="rId427" Type="http://schemas.openxmlformats.org/officeDocument/2006/relationships/image" Target="../media/image1097.png"/><Relationship Id="rId26" Type="http://schemas.openxmlformats.org/officeDocument/2006/relationships/image" Target="../media/image898.png"/><Relationship Id="rId231" Type="http://schemas.openxmlformats.org/officeDocument/2006/relationships/image" Target="../media/image1000.png"/><Relationship Id="rId273" Type="http://schemas.openxmlformats.org/officeDocument/2006/relationships/image" Target="../media/image1021.png"/><Relationship Id="rId329" Type="http://schemas.openxmlformats.org/officeDocument/2006/relationships/image" Target="../media/image1048.png"/><Relationship Id="rId68" Type="http://schemas.openxmlformats.org/officeDocument/2006/relationships/customXml" Target="../ink/ink1053.xml"/><Relationship Id="rId133" Type="http://schemas.openxmlformats.org/officeDocument/2006/relationships/image" Target="../media/image951.png"/><Relationship Id="rId175" Type="http://schemas.openxmlformats.org/officeDocument/2006/relationships/image" Target="../media/image972.png"/><Relationship Id="rId340" Type="http://schemas.openxmlformats.org/officeDocument/2006/relationships/customXml" Target="../ink/ink1189.xml"/><Relationship Id="rId200" Type="http://schemas.openxmlformats.org/officeDocument/2006/relationships/customXml" Target="../ink/ink1119.xml"/><Relationship Id="rId382" Type="http://schemas.openxmlformats.org/officeDocument/2006/relationships/customXml" Target="../ink/ink1210.xml"/><Relationship Id="rId438" Type="http://schemas.openxmlformats.org/officeDocument/2006/relationships/customXml" Target="../ink/ink1238.xml"/><Relationship Id="rId242" Type="http://schemas.openxmlformats.org/officeDocument/2006/relationships/customXml" Target="../ink/ink1140.xml"/><Relationship Id="rId284" Type="http://schemas.openxmlformats.org/officeDocument/2006/relationships/customXml" Target="../ink/ink1161.xml"/><Relationship Id="rId37" Type="http://schemas.openxmlformats.org/officeDocument/2006/relationships/image" Target="../media/image903.png"/><Relationship Id="rId79" Type="http://schemas.openxmlformats.org/officeDocument/2006/relationships/image" Target="../media/image924.png"/><Relationship Id="rId102" Type="http://schemas.openxmlformats.org/officeDocument/2006/relationships/customXml" Target="../ink/ink1070.xml"/><Relationship Id="rId144" Type="http://schemas.openxmlformats.org/officeDocument/2006/relationships/customXml" Target="../ink/ink1091.xml"/><Relationship Id="rId90" Type="http://schemas.openxmlformats.org/officeDocument/2006/relationships/customXml" Target="../ink/ink1064.xml"/><Relationship Id="rId186" Type="http://schemas.openxmlformats.org/officeDocument/2006/relationships/customXml" Target="../ink/ink1112.xml"/><Relationship Id="rId351" Type="http://schemas.openxmlformats.org/officeDocument/2006/relationships/image" Target="../media/image1059.png"/><Relationship Id="rId393" Type="http://schemas.openxmlformats.org/officeDocument/2006/relationships/image" Target="../media/image1080.png"/><Relationship Id="rId407" Type="http://schemas.openxmlformats.org/officeDocument/2006/relationships/image" Target="../media/image1087.png"/><Relationship Id="rId449" Type="http://schemas.openxmlformats.org/officeDocument/2006/relationships/image" Target="../media/image1108.png"/><Relationship Id="rId211" Type="http://schemas.openxmlformats.org/officeDocument/2006/relationships/image" Target="../media/image990.png"/><Relationship Id="rId253" Type="http://schemas.openxmlformats.org/officeDocument/2006/relationships/image" Target="../media/image1011.png"/><Relationship Id="rId295" Type="http://schemas.openxmlformats.org/officeDocument/2006/relationships/image" Target="../media/image1032.png"/><Relationship Id="rId309" Type="http://schemas.openxmlformats.org/officeDocument/2006/relationships/image" Target="../media/image1039.png"/><Relationship Id="rId460" Type="http://schemas.openxmlformats.org/officeDocument/2006/relationships/customXml" Target="../ink/ink1249.xml"/><Relationship Id="rId48" Type="http://schemas.openxmlformats.org/officeDocument/2006/relationships/customXml" Target="../ink/ink1043.xml"/><Relationship Id="rId113" Type="http://schemas.openxmlformats.org/officeDocument/2006/relationships/image" Target="../media/image941.png"/><Relationship Id="rId320" Type="http://schemas.openxmlformats.org/officeDocument/2006/relationships/customXml" Target="../ink/ink1179.xml"/><Relationship Id="rId155" Type="http://schemas.openxmlformats.org/officeDocument/2006/relationships/image" Target="../media/image962.png"/><Relationship Id="rId197" Type="http://schemas.openxmlformats.org/officeDocument/2006/relationships/image" Target="../media/image983.png"/><Relationship Id="rId362" Type="http://schemas.openxmlformats.org/officeDocument/2006/relationships/customXml" Target="../ink/ink1200.xml"/><Relationship Id="rId418" Type="http://schemas.openxmlformats.org/officeDocument/2006/relationships/customXml" Target="../ink/ink1228.xml"/><Relationship Id="rId222" Type="http://schemas.openxmlformats.org/officeDocument/2006/relationships/customXml" Target="../ink/ink1130.xml"/><Relationship Id="rId264" Type="http://schemas.openxmlformats.org/officeDocument/2006/relationships/customXml" Target="../ink/ink1151.xml"/><Relationship Id="rId17" Type="http://schemas.openxmlformats.org/officeDocument/2006/relationships/customXml" Target="../ink/ink1028.xml"/><Relationship Id="rId59" Type="http://schemas.openxmlformats.org/officeDocument/2006/relationships/image" Target="../media/image914.png"/><Relationship Id="rId124" Type="http://schemas.openxmlformats.org/officeDocument/2006/relationships/customXml" Target="../ink/ink1081.xml"/><Relationship Id="rId70" Type="http://schemas.openxmlformats.org/officeDocument/2006/relationships/customXml" Target="../ink/ink1054.xml"/><Relationship Id="rId166" Type="http://schemas.openxmlformats.org/officeDocument/2006/relationships/customXml" Target="../ink/ink1102.xml"/><Relationship Id="rId331" Type="http://schemas.openxmlformats.org/officeDocument/2006/relationships/image" Target="../media/image1049.png"/><Relationship Id="rId373" Type="http://schemas.openxmlformats.org/officeDocument/2006/relationships/image" Target="../media/image1070.png"/><Relationship Id="rId429" Type="http://schemas.openxmlformats.org/officeDocument/2006/relationships/image" Target="../media/image1098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001.png"/><Relationship Id="rId440" Type="http://schemas.openxmlformats.org/officeDocument/2006/relationships/customXml" Target="../ink/ink1239.xml"/><Relationship Id="rId28" Type="http://schemas.openxmlformats.org/officeDocument/2006/relationships/image" Target="../media/image899.png"/><Relationship Id="rId275" Type="http://schemas.openxmlformats.org/officeDocument/2006/relationships/image" Target="../media/image1022.png"/><Relationship Id="rId300" Type="http://schemas.openxmlformats.org/officeDocument/2006/relationships/customXml" Target="../ink/ink1169.xml"/><Relationship Id="rId81" Type="http://schemas.openxmlformats.org/officeDocument/2006/relationships/image" Target="../media/image925.png"/><Relationship Id="rId135" Type="http://schemas.openxmlformats.org/officeDocument/2006/relationships/image" Target="../media/image952.png"/><Relationship Id="rId177" Type="http://schemas.openxmlformats.org/officeDocument/2006/relationships/image" Target="../media/image973.png"/><Relationship Id="rId342" Type="http://schemas.openxmlformats.org/officeDocument/2006/relationships/customXml" Target="../ink/ink1190.xml"/><Relationship Id="rId384" Type="http://schemas.openxmlformats.org/officeDocument/2006/relationships/customXml" Target="../ink/ink1211.xml"/><Relationship Id="rId202" Type="http://schemas.openxmlformats.org/officeDocument/2006/relationships/customXml" Target="../ink/ink1120.xml"/><Relationship Id="rId244" Type="http://schemas.openxmlformats.org/officeDocument/2006/relationships/customXml" Target="../ink/ink1141.xml"/><Relationship Id="rId39" Type="http://schemas.openxmlformats.org/officeDocument/2006/relationships/image" Target="../media/image904.png"/><Relationship Id="rId286" Type="http://schemas.openxmlformats.org/officeDocument/2006/relationships/customXml" Target="../ink/ink1162.xml"/><Relationship Id="rId451" Type="http://schemas.openxmlformats.org/officeDocument/2006/relationships/image" Target="../media/image1109.png"/><Relationship Id="rId50" Type="http://schemas.openxmlformats.org/officeDocument/2006/relationships/customXml" Target="../ink/ink1044.xml"/><Relationship Id="rId104" Type="http://schemas.openxmlformats.org/officeDocument/2006/relationships/customXml" Target="../ink/ink1071.xml"/><Relationship Id="rId146" Type="http://schemas.openxmlformats.org/officeDocument/2006/relationships/customXml" Target="../ink/ink1092.xml"/><Relationship Id="rId188" Type="http://schemas.openxmlformats.org/officeDocument/2006/relationships/customXml" Target="../ink/ink1113.xml"/><Relationship Id="rId311" Type="http://schemas.openxmlformats.org/officeDocument/2006/relationships/image" Target="../media/image1040.png"/><Relationship Id="rId353" Type="http://schemas.openxmlformats.org/officeDocument/2006/relationships/image" Target="../media/image1060.png"/><Relationship Id="rId395" Type="http://schemas.openxmlformats.org/officeDocument/2006/relationships/image" Target="../media/image1081.png"/><Relationship Id="rId409" Type="http://schemas.openxmlformats.org/officeDocument/2006/relationships/image" Target="../media/image1088.png"/><Relationship Id="rId92" Type="http://schemas.openxmlformats.org/officeDocument/2006/relationships/customXml" Target="../ink/ink1065.xml"/><Relationship Id="rId213" Type="http://schemas.openxmlformats.org/officeDocument/2006/relationships/image" Target="../media/image991.png"/><Relationship Id="rId420" Type="http://schemas.openxmlformats.org/officeDocument/2006/relationships/customXml" Target="../ink/ink1229.xml"/><Relationship Id="rId255" Type="http://schemas.openxmlformats.org/officeDocument/2006/relationships/image" Target="../media/image1012.png"/><Relationship Id="rId297" Type="http://schemas.openxmlformats.org/officeDocument/2006/relationships/image" Target="../media/image10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375201" y="42461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37D0C20-9DD2-AFAA-D0D0-3CA9939FD51D}"/>
                  </a:ext>
                </a:extLst>
              </p14:cNvPr>
              <p14:cNvContentPartPr/>
              <p14:nvPr/>
            </p14:nvContentPartPr>
            <p14:xfrm>
              <a:off x="5268469" y="2774062"/>
              <a:ext cx="373680" cy="4204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37D0C20-9DD2-AFAA-D0D0-3CA9939FD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9829" y="2765422"/>
                <a:ext cx="39132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DB240AC-9259-CB25-DDFC-CA01732060FB}"/>
                  </a:ext>
                </a:extLst>
              </p14:cNvPr>
              <p14:cNvContentPartPr/>
              <p14:nvPr/>
            </p14:nvContentPartPr>
            <p14:xfrm>
              <a:off x="8225509" y="5092102"/>
              <a:ext cx="332280" cy="4608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DB240AC-9259-CB25-DDFC-CA01732060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16869" y="5083102"/>
                <a:ext cx="34992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D09327F-7F34-579C-5C8F-31D7C010D5BA}"/>
                  </a:ext>
                </a:extLst>
              </p14:cNvPr>
              <p14:cNvContentPartPr/>
              <p14:nvPr/>
            </p14:nvContentPartPr>
            <p14:xfrm>
              <a:off x="5793709" y="3114982"/>
              <a:ext cx="70920" cy="2026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D09327F-7F34-579C-5C8F-31D7C010D5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84709" y="3106342"/>
                <a:ext cx="88560" cy="20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907D1A-3513-D26B-B47D-E6D4A25CCF4B}"/>
                  </a:ext>
                </a:extLst>
              </p14:cNvPr>
              <p14:cNvContentPartPr/>
              <p14:nvPr/>
            </p14:nvContentPartPr>
            <p14:xfrm>
              <a:off x="5559709" y="5083462"/>
              <a:ext cx="2887920" cy="374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907D1A-3513-D26B-B47D-E6D4A25CCF4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50709" y="5074462"/>
                <a:ext cx="29055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F7CC6BC-CAF6-C018-567A-B137C16FEB5A}"/>
                  </a:ext>
                </a:extLst>
              </p14:cNvPr>
              <p14:cNvContentPartPr/>
              <p14:nvPr/>
            </p14:nvContentPartPr>
            <p14:xfrm>
              <a:off x="8443309" y="4993462"/>
              <a:ext cx="144360" cy="1386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F7CC6BC-CAF6-C018-567A-B137C16FEB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34669" y="4984822"/>
                <a:ext cx="162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9C84607-9F73-157C-9825-57BE1D9FB0EC}"/>
                  </a:ext>
                </a:extLst>
              </p14:cNvPr>
              <p14:cNvContentPartPr/>
              <p14:nvPr/>
            </p14:nvContentPartPr>
            <p14:xfrm>
              <a:off x="5671669" y="2980702"/>
              <a:ext cx="270720" cy="249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9C84607-9F73-157C-9825-57BE1D9FB0E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62669" y="2971702"/>
                <a:ext cx="2883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F03E440-D1C8-711C-6BF7-BB6CB541542E}"/>
                  </a:ext>
                </a:extLst>
              </p14:cNvPr>
              <p14:cNvContentPartPr/>
              <p14:nvPr/>
            </p14:nvContentPartPr>
            <p14:xfrm>
              <a:off x="5248309" y="2922382"/>
              <a:ext cx="305280" cy="2692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F03E440-D1C8-711C-6BF7-BB6CB541542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39309" y="2913382"/>
                <a:ext cx="3229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7437F8C-EB6D-FD2A-4568-930421BB17D0}"/>
                  </a:ext>
                </a:extLst>
              </p14:cNvPr>
              <p14:cNvContentPartPr/>
              <p14:nvPr/>
            </p14:nvContentPartPr>
            <p14:xfrm>
              <a:off x="8348989" y="5190742"/>
              <a:ext cx="140040" cy="2919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7437F8C-EB6D-FD2A-4568-930421BB17D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40349" y="5181742"/>
                <a:ext cx="1576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65DDE15-2556-51A4-22CE-CF62475E2987}"/>
                  </a:ext>
                </a:extLst>
              </p14:cNvPr>
              <p14:cNvContentPartPr/>
              <p14:nvPr/>
            </p14:nvContentPartPr>
            <p14:xfrm>
              <a:off x="6484189" y="3115342"/>
              <a:ext cx="1638720" cy="13820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65DDE15-2556-51A4-22CE-CF62475E298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75549" y="3106702"/>
                <a:ext cx="1656360" cy="13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B43A2D4-E2B5-222F-0FFF-B48A24988011}"/>
                  </a:ext>
                </a:extLst>
              </p14:cNvPr>
              <p14:cNvContentPartPr/>
              <p14:nvPr/>
            </p14:nvContentPartPr>
            <p14:xfrm>
              <a:off x="8339269" y="3100942"/>
              <a:ext cx="24480" cy="1393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B43A2D4-E2B5-222F-0FFF-B48A2498801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30269" y="3092302"/>
                <a:ext cx="421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184E78F-0CF9-4F89-353B-85D282CECAF9}"/>
                  </a:ext>
                </a:extLst>
              </p14:cNvPr>
              <p14:cNvContentPartPr/>
              <p14:nvPr/>
            </p14:nvContentPartPr>
            <p14:xfrm>
              <a:off x="8335669" y="3053062"/>
              <a:ext cx="136440" cy="709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184E78F-0CF9-4F89-353B-85D282CECAF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26669" y="3044062"/>
                <a:ext cx="1540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FD0D35B-015E-B9CC-D095-2E77BAEE67B2}"/>
                  </a:ext>
                </a:extLst>
              </p14:cNvPr>
              <p14:cNvContentPartPr/>
              <p14:nvPr/>
            </p14:nvContentPartPr>
            <p14:xfrm>
              <a:off x="8352229" y="3224782"/>
              <a:ext cx="103680" cy="255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FD0D35B-015E-B9CC-D095-2E77BAEE67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43229" y="3216142"/>
                <a:ext cx="121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5093092-D403-6E41-3B48-C2CD04D23AA7}"/>
                  </a:ext>
                </a:extLst>
              </p14:cNvPr>
              <p14:cNvContentPartPr/>
              <p14:nvPr/>
            </p14:nvContentPartPr>
            <p14:xfrm>
              <a:off x="8552389" y="3019582"/>
              <a:ext cx="281160" cy="2282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5093092-D403-6E41-3B48-C2CD04D23AA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543389" y="3010582"/>
                <a:ext cx="2988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A260A54-D714-6D8B-8D89-8466B01F4BEE}"/>
                  </a:ext>
                </a:extLst>
              </p14:cNvPr>
              <p14:cNvContentPartPr/>
              <p14:nvPr/>
            </p14:nvContentPartPr>
            <p14:xfrm>
              <a:off x="8839669" y="3011662"/>
              <a:ext cx="137520" cy="1504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A260A54-D714-6D8B-8D89-8466B01F4BE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31029" y="3003022"/>
                <a:ext cx="1551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389CC9B-A126-C69E-5478-717F22B2B91C}"/>
                  </a:ext>
                </a:extLst>
              </p14:cNvPr>
              <p14:cNvContentPartPr/>
              <p14:nvPr/>
            </p14:nvContentPartPr>
            <p14:xfrm>
              <a:off x="9035149" y="3063142"/>
              <a:ext cx="19440" cy="457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389CC9B-A126-C69E-5478-717F22B2B91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26509" y="3054502"/>
                <a:ext cx="37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A3E923E-AC4D-A04A-0373-D5E9D5470701}"/>
                  </a:ext>
                </a:extLst>
              </p14:cNvPr>
              <p14:cNvContentPartPr/>
              <p14:nvPr/>
            </p14:nvContentPartPr>
            <p14:xfrm>
              <a:off x="9078709" y="3029302"/>
              <a:ext cx="306000" cy="802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A3E923E-AC4D-A04A-0373-D5E9D547070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069709" y="3020302"/>
                <a:ext cx="3236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4A308FA-E2A3-7647-0D9C-38EECD4C6CDB}"/>
                  </a:ext>
                </a:extLst>
              </p14:cNvPr>
              <p14:cNvContentPartPr/>
              <p14:nvPr/>
            </p14:nvContentPartPr>
            <p14:xfrm>
              <a:off x="9451669" y="2930662"/>
              <a:ext cx="84960" cy="1627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4A308FA-E2A3-7647-0D9C-38EECD4C6CD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443029" y="2922022"/>
                <a:ext cx="1026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D47C37A-7125-8982-7543-ED3E6C6DFDD2}"/>
                  </a:ext>
                </a:extLst>
              </p14:cNvPr>
              <p14:cNvContentPartPr/>
              <p14:nvPr/>
            </p14:nvContentPartPr>
            <p14:xfrm>
              <a:off x="6500389" y="4358782"/>
              <a:ext cx="26280" cy="280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D47C37A-7125-8982-7543-ED3E6C6DFDD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91389" y="4350142"/>
                <a:ext cx="43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4590CC4-58A4-6C6C-331B-A394F26399AB}"/>
                  </a:ext>
                </a:extLst>
              </p14:cNvPr>
              <p14:cNvContentPartPr/>
              <p14:nvPr/>
            </p14:nvContentPartPr>
            <p14:xfrm>
              <a:off x="6660229" y="4031902"/>
              <a:ext cx="18000" cy="241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4590CC4-58A4-6C6C-331B-A394F26399A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51229" y="4022902"/>
                <a:ext cx="35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7CA026C3-FC9F-5A14-E64A-BC5DC0859A52}"/>
                  </a:ext>
                </a:extLst>
              </p14:cNvPr>
              <p14:cNvContentPartPr/>
              <p14:nvPr/>
            </p14:nvContentPartPr>
            <p14:xfrm>
              <a:off x="6898549" y="3852262"/>
              <a:ext cx="9720" cy="327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7CA026C3-FC9F-5A14-E64A-BC5DC0859A5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89909" y="3843262"/>
                <a:ext cx="27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D43DE72-8602-0A3F-AD58-5B636B442D3A}"/>
                  </a:ext>
                </a:extLst>
              </p14:cNvPr>
              <p14:cNvContentPartPr/>
              <p14:nvPr/>
            </p14:nvContentPartPr>
            <p14:xfrm>
              <a:off x="7131469" y="3645982"/>
              <a:ext cx="5400" cy="100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D43DE72-8602-0A3F-AD58-5B636B442D3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22469" y="3636982"/>
                <a:ext cx="230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99B060C-0A2B-289C-C147-1AD39EAEE7E6}"/>
                  </a:ext>
                </a:extLst>
              </p14:cNvPr>
              <p14:cNvContentPartPr/>
              <p14:nvPr/>
            </p14:nvContentPartPr>
            <p14:xfrm>
              <a:off x="5793349" y="4319542"/>
              <a:ext cx="100440" cy="363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99B060C-0A2B-289C-C147-1AD39EAEE7E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84709" y="4310902"/>
                <a:ext cx="118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56AB50B-22D9-6F08-73DC-FFC62527400D}"/>
                  </a:ext>
                </a:extLst>
              </p14:cNvPr>
              <p14:cNvContentPartPr/>
              <p14:nvPr/>
            </p14:nvContentPartPr>
            <p14:xfrm>
              <a:off x="6054349" y="4217662"/>
              <a:ext cx="561240" cy="990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56AB50B-22D9-6F08-73DC-FFC62527400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045709" y="4208662"/>
                <a:ext cx="578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01C3804-59ED-808E-EAAE-0ABF78A4074A}"/>
                  </a:ext>
                </a:extLst>
              </p14:cNvPr>
              <p14:cNvContentPartPr/>
              <p14:nvPr/>
            </p14:nvContentPartPr>
            <p14:xfrm>
              <a:off x="6612709" y="4273822"/>
              <a:ext cx="2880" cy="918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01C3804-59ED-808E-EAAE-0ABF78A4074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04069" y="4264822"/>
                <a:ext cx="205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41D3266-2B93-553C-F18D-50F2ED94D3F2}"/>
                  </a:ext>
                </a:extLst>
              </p14:cNvPr>
              <p14:cNvContentPartPr/>
              <p14:nvPr/>
            </p14:nvContentPartPr>
            <p14:xfrm>
              <a:off x="6627109" y="4647862"/>
              <a:ext cx="42120" cy="3992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41D3266-2B93-553C-F18D-50F2ED94D3F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18469" y="4638862"/>
                <a:ext cx="597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DAB9A91-B2DD-23C9-E83A-9917C4165B5C}"/>
                  </a:ext>
                </a:extLst>
              </p14:cNvPr>
              <p14:cNvContentPartPr/>
              <p14:nvPr/>
            </p14:nvContentPartPr>
            <p14:xfrm>
              <a:off x="5359189" y="4356262"/>
              <a:ext cx="185760" cy="1976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DAB9A91-B2DD-23C9-E83A-9917C4165B5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350549" y="4347622"/>
                <a:ext cx="2034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2CA56B7-6F9F-ECEF-D624-89296DB81605}"/>
                  </a:ext>
                </a:extLst>
              </p14:cNvPr>
              <p14:cNvContentPartPr/>
              <p14:nvPr/>
            </p14:nvContentPartPr>
            <p14:xfrm>
              <a:off x="5627749" y="4422142"/>
              <a:ext cx="68040" cy="748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2CA56B7-6F9F-ECEF-D624-89296DB816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18749" y="4413142"/>
                <a:ext cx="8568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5A2D16F4-41DE-D7AF-2293-E68D1ED806C8}"/>
              </a:ext>
            </a:extLst>
          </p:cNvPr>
          <p:cNvGrpSpPr/>
          <p:nvPr/>
        </p:nvGrpSpPr>
        <p:grpSpPr>
          <a:xfrm>
            <a:off x="6563029" y="5232142"/>
            <a:ext cx="265320" cy="264960"/>
            <a:chOff x="6563029" y="5232142"/>
            <a:chExt cx="26532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F44C117-C1AF-A859-F057-A814DFF07BF0}"/>
                    </a:ext>
                  </a:extLst>
                </p14:cNvPr>
                <p14:cNvContentPartPr/>
                <p14:nvPr/>
              </p14:nvContentPartPr>
              <p14:xfrm>
                <a:off x="6563029" y="5232142"/>
                <a:ext cx="141480" cy="197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F44C117-C1AF-A859-F057-A814DFF07BF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54029" y="5223142"/>
                  <a:ext cx="159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7A9B0F-03D7-069C-A914-84A59453D92F}"/>
                    </a:ext>
                  </a:extLst>
                </p14:cNvPr>
                <p14:cNvContentPartPr/>
                <p14:nvPr/>
              </p14:nvContentPartPr>
              <p14:xfrm>
                <a:off x="6757789" y="5352022"/>
                <a:ext cx="70560" cy="145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7A9B0F-03D7-069C-A914-84A59453D92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48789" y="5343382"/>
                  <a:ext cx="8820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88D9E60D-07DC-8491-862E-D4CF10E4D3FF}"/>
              </a:ext>
            </a:extLst>
          </p:cNvPr>
          <p:cNvGrpSpPr/>
          <p:nvPr/>
        </p:nvGrpSpPr>
        <p:grpSpPr>
          <a:xfrm>
            <a:off x="5881189" y="3408382"/>
            <a:ext cx="1014120" cy="76320"/>
            <a:chOff x="5881189" y="3408382"/>
            <a:chExt cx="101412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956B948-039A-CD9F-8100-EE13C72F8666}"/>
                    </a:ext>
                  </a:extLst>
                </p14:cNvPr>
                <p14:cNvContentPartPr/>
                <p14:nvPr/>
              </p14:nvContentPartPr>
              <p14:xfrm>
                <a:off x="5881189" y="3478222"/>
                <a:ext cx="47880" cy="6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956B948-039A-CD9F-8100-EE13C72F86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72189" y="3469222"/>
                  <a:ext cx="65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F134FB9-BB7C-0D20-CCE8-18248CBFBBEC}"/>
                    </a:ext>
                  </a:extLst>
                </p14:cNvPr>
                <p14:cNvContentPartPr/>
                <p14:nvPr/>
              </p14:nvContentPartPr>
              <p14:xfrm>
                <a:off x="6174589" y="3408382"/>
                <a:ext cx="720720" cy="51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F134FB9-BB7C-0D20-CCE8-18248CBFBBE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65949" y="3399742"/>
                  <a:ext cx="7383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C212BB92-C801-D7C0-DCAE-939A47B8979A}"/>
              </a:ext>
            </a:extLst>
          </p:cNvPr>
          <p:cNvGrpSpPr/>
          <p:nvPr/>
        </p:nvGrpSpPr>
        <p:grpSpPr>
          <a:xfrm>
            <a:off x="7342429" y="3206062"/>
            <a:ext cx="648360" cy="327960"/>
            <a:chOff x="7342429" y="3206062"/>
            <a:chExt cx="64836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AEB859F-52A6-DC7E-FD19-A8436D73BCD2}"/>
                    </a:ext>
                  </a:extLst>
                </p14:cNvPr>
                <p14:cNvContentPartPr/>
                <p14:nvPr/>
              </p14:nvContentPartPr>
              <p14:xfrm>
                <a:off x="7342429" y="3423862"/>
                <a:ext cx="223920" cy="110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AEB859F-52A6-DC7E-FD19-A8436D73BC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33429" y="3415222"/>
                  <a:ext cx="241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B9C9C17-1550-E30A-28F6-1DCAF2E59AC4}"/>
                    </a:ext>
                  </a:extLst>
                </p14:cNvPr>
                <p14:cNvContentPartPr/>
                <p14:nvPr/>
              </p14:nvContentPartPr>
              <p14:xfrm>
                <a:off x="7717909" y="3257902"/>
                <a:ext cx="163800" cy="73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B9C9C17-1550-E30A-28F6-1DCAF2E59A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09269" y="3248902"/>
                  <a:ext cx="181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59122B6-985C-436C-6848-B4048504904A}"/>
                    </a:ext>
                  </a:extLst>
                </p14:cNvPr>
                <p14:cNvContentPartPr/>
                <p14:nvPr/>
              </p14:nvContentPartPr>
              <p14:xfrm>
                <a:off x="7987189" y="3206062"/>
                <a:ext cx="3600" cy="11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59122B6-985C-436C-6848-B4048504904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78549" y="3197422"/>
                  <a:ext cx="2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BFF3DDA-11AF-765B-5A7C-D0A5F493C74B}"/>
                    </a:ext>
                  </a:extLst>
                </p14:cNvPr>
                <p14:cNvContentPartPr/>
                <p14:nvPr/>
              </p14:nvContentPartPr>
              <p14:xfrm>
                <a:off x="7343509" y="3336742"/>
                <a:ext cx="390960" cy="36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BFF3DDA-11AF-765B-5A7C-D0A5F493C74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34509" y="3328102"/>
                  <a:ext cx="408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6E6CDB5-752A-284A-3E5F-DC915BCF3CAC}"/>
                    </a:ext>
                  </a:extLst>
                </p14:cNvPr>
                <p14:cNvContentPartPr/>
                <p14:nvPr/>
              </p14:nvContentPartPr>
              <p14:xfrm>
                <a:off x="7677229" y="3341782"/>
                <a:ext cx="9720" cy="159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6E6CDB5-752A-284A-3E5F-DC915BCF3CA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68589" y="3333142"/>
                  <a:ext cx="2736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807AAAB-9F14-4701-0ACC-BB6839DAA56F}"/>
                  </a:ext>
                </a:extLst>
              </p14:cNvPr>
              <p14:cNvContentPartPr/>
              <p14:nvPr/>
            </p14:nvContentPartPr>
            <p14:xfrm>
              <a:off x="7666789" y="3752542"/>
              <a:ext cx="26280" cy="6159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807AAAB-9F14-4701-0ACC-BB6839DAA56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658149" y="3743902"/>
                <a:ext cx="4392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9378936-6825-FD0C-5102-A6EF690379C7}"/>
                  </a:ext>
                </a:extLst>
              </p14:cNvPr>
              <p14:cNvContentPartPr/>
              <p14:nvPr/>
            </p14:nvContentPartPr>
            <p14:xfrm>
              <a:off x="7685869" y="4689262"/>
              <a:ext cx="23400" cy="3830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9378936-6825-FD0C-5102-A6EF690379C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676869" y="4680262"/>
                <a:ext cx="41040" cy="40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A5E2901C-41ED-0E3A-D9C0-694B5CB9945F}"/>
              </a:ext>
            </a:extLst>
          </p:cNvPr>
          <p:cNvGrpSpPr/>
          <p:nvPr/>
        </p:nvGrpSpPr>
        <p:grpSpPr>
          <a:xfrm>
            <a:off x="5277829" y="3386422"/>
            <a:ext cx="381240" cy="242640"/>
            <a:chOff x="5277829" y="3386422"/>
            <a:chExt cx="38124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6471A4A-6A2E-8275-A1E9-15A1D415949A}"/>
                    </a:ext>
                  </a:extLst>
                </p14:cNvPr>
                <p14:cNvContentPartPr/>
                <p14:nvPr/>
              </p14:nvContentPartPr>
              <p14:xfrm>
                <a:off x="5277829" y="3386422"/>
                <a:ext cx="238680" cy="225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6471A4A-6A2E-8275-A1E9-15A1D41594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68829" y="3377782"/>
                  <a:ext cx="256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A1A96B1-C080-D2AA-7351-BDB49DAC0944}"/>
                    </a:ext>
                  </a:extLst>
                </p14:cNvPr>
                <p14:cNvContentPartPr/>
                <p14:nvPr/>
              </p14:nvContentPartPr>
              <p14:xfrm>
                <a:off x="5564389" y="3456262"/>
                <a:ext cx="94680" cy="172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A1A96B1-C080-D2AA-7351-BDB49DAC094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55389" y="3447622"/>
                  <a:ext cx="11232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E6C927BD-FCBF-0DFA-9727-B30B173F15B9}"/>
              </a:ext>
            </a:extLst>
          </p:cNvPr>
          <p:cNvGrpSpPr/>
          <p:nvPr/>
        </p:nvGrpSpPr>
        <p:grpSpPr>
          <a:xfrm>
            <a:off x="7572109" y="5228902"/>
            <a:ext cx="232560" cy="349560"/>
            <a:chOff x="7572109" y="5228902"/>
            <a:chExt cx="23256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E6ECD75-161B-166F-C328-9C24C016062D}"/>
                    </a:ext>
                  </a:extLst>
                </p14:cNvPr>
                <p14:cNvContentPartPr/>
                <p14:nvPr/>
              </p14:nvContentPartPr>
              <p14:xfrm>
                <a:off x="7572109" y="5228902"/>
                <a:ext cx="104760" cy="235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E6ECD75-161B-166F-C328-9C24C01606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63109" y="5219902"/>
                  <a:ext cx="122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6FB2509-744E-C354-8AED-D6DF63EB537D}"/>
                    </a:ext>
                  </a:extLst>
                </p14:cNvPr>
                <p14:cNvContentPartPr/>
                <p14:nvPr/>
              </p14:nvContentPartPr>
              <p14:xfrm>
                <a:off x="7728349" y="5442742"/>
                <a:ext cx="76320" cy="135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6FB2509-744E-C354-8AED-D6DF63EB537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19349" y="5433742"/>
                  <a:ext cx="939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522C882A-EE80-05C5-D5C6-D2AA0B1BE042}"/>
              </a:ext>
            </a:extLst>
          </p:cNvPr>
          <p:cNvGrpSpPr/>
          <p:nvPr/>
        </p:nvGrpSpPr>
        <p:grpSpPr>
          <a:xfrm>
            <a:off x="9707629" y="2738422"/>
            <a:ext cx="1010880" cy="303120"/>
            <a:chOff x="9707629" y="2738422"/>
            <a:chExt cx="101088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AF6D968-4DDF-4C89-C607-E4CD32438DF8}"/>
                    </a:ext>
                  </a:extLst>
                </p14:cNvPr>
                <p14:cNvContentPartPr/>
                <p14:nvPr/>
              </p14:nvContentPartPr>
              <p14:xfrm>
                <a:off x="9784669" y="2849662"/>
                <a:ext cx="26280" cy="191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AF6D968-4DDF-4C89-C607-E4CD32438D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75669" y="2841022"/>
                  <a:ext cx="43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D96F469-CF41-D52F-069E-411FB09C8F5B}"/>
                    </a:ext>
                  </a:extLst>
                </p14:cNvPr>
                <p14:cNvContentPartPr/>
                <p14:nvPr/>
              </p14:nvContentPartPr>
              <p14:xfrm>
                <a:off x="9707629" y="2783062"/>
                <a:ext cx="198360" cy="26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D96F469-CF41-D52F-069E-411FB09C8F5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98989" y="2774422"/>
                  <a:ext cx="216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EAD4E7D-6777-9039-A285-96122EF31F5E}"/>
                    </a:ext>
                  </a:extLst>
                </p14:cNvPr>
                <p14:cNvContentPartPr/>
                <p14:nvPr/>
              </p14:nvContentPartPr>
              <p14:xfrm>
                <a:off x="9728869" y="2873782"/>
                <a:ext cx="256680" cy="127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EAD4E7D-6777-9039-A285-96122EF31F5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19869" y="2865142"/>
                  <a:ext cx="274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3265EFC-02F2-E8A6-F448-C0187E1EEC75}"/>
                    </a:ext>
                  </a:extLst>
                </p14:cNvPr>
                <p14:cNvContentPartPr/>
                <p14:nvPr/>
              </p14:nvContentPartPr>
              <p14:xfrm>
                <a:off x="10027669" y="2853262"/>
                <a:ext cx="254520" cy="124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3265EFC-02F2-E8A6-F448-C0187E1EEC7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19029" y="2844262"/>
                  <a:ext cx="272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84EE892-103D-BF78-7D55-5AD83495AFB8}"/>
                    </a:ext>
                  </a:extLst>
                </p14:cNvPr>
                <p14:cNvContentPartPr/>
                <p14:nvPr/>
              </p14:nvContentPartPr>
              <p14:xfrm>
                <a:off x="10292989" y="2738422"/>
                <a:ext cx="425520" cy="1947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84EE892-103D-BF78-7D55-5AD83495AFB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84349" y="2729422"/>
                  <a:ext cx="44316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105F637B-9C62-31BA-554E-D95DB3A482BC}"/>
                  </a:ext>
                </a:extLst>
              </p14:cNvPr>
              <p14:cNvContentPartPr/>
              <p14:nvPr/>
            </p14:nvContentPartPr>
            <p14:xfrm>
              <a:off x="10518709" y="2588662"/>
              <a:ext cx="22680" cy="612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105F637B-9C62-31BA-554E-D95DB3A482BC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510069" y="2579662"/>
                <a:ext cx="40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AAC4656E-83BF-A593-304C-51309196B5FD}"/>
                  </a:ext>
                </a:extLst>
              </p14:cNvPr>
              <p14:cNvContentPartPr/>
              <p14:nvPr/>
            </p14:nvContentPartPr>
            <p14:xfrm>
              <a:off x="6991789" y="3699622"/>
              <a:ext cx="76680" cy="450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AAC4656E-83BF-A593-304C-51309196B5F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983149" y="3690622"/>
                <a:ext cx="94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3432BB86-9482-DF9F-4A6D-21F3A4B0095D}"/>
                  </a:ext>
                </a:extLst>
              </p14:cNvPr>
              <p14:cNvContentPartPr/>
              <p14:nvPr/>
            </p14:nvContentPartPr>
            <p14:xfrm>
              <a:off x="11375869" y="541702"/>
              <a:ext cx="9720" cy="75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3432BB86-9482-DF9F-4A6D-21F3A4B0095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366869" y="533062"/>
                <a:ext cx="273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746B3FB7-7994-DB7D-11A6-FE8A6075CF52}"/>
              </a:ext>
            </a:extLst>
          </p:cNvPr>
          <p:cNvGrpSpPr/>
          <p:nvPr/>
        </p:nvGrpSpPr>
        <p:grpSpPr>
          <a:xfrm>
            <a:off x="7017709" y="5168422"/>
            <a:ext cx="282240" cy="365400"/>
            <a:chOff x="7017709" y="5168422"/>
            <a:chExt cx="28224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5DAA809-33BF-084A-A288-65E6F3E94A1C}"/>
                    </a:ext>
                  </a:extLst>
                </p14:cNvPr>
                <p14:cNvContentPartPr/>
                <p14:nvPr/>
              </p14:nvContentPartPr>
              <p14:xfrm>
                <a:off x="7017709" y="5168422"/>
                <a:ext cx="102240" cy="2833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5DAA809-33BF-084A-A288-65E6F3E94A1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09069" y="5159782"/>
                  <a:ext cx="119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4C908A0-6066-718C-F9CA-F99FD2D833C8}"/>
                    </a:ext>
                  </a:extLst>
                </p14:cNvPr>
                <p14:cNvContentPartPr/>
                <p14:nvPr/>
              </p14:nvContentPartPr>
              <p14:xfrm>
                <a:off x="7184029" y="5340142"/>
                <a:ext cx="115920" cy="193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4C908A0-6066-718C-F9CA-F99FD2D833C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175029" y="5331502"/>
                  <a:ext cx="1335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9E8202BC-E6E0-B345-C620-7C708C9847FD}"/>
              </a:ext>
            </a:extLst>
          </p:cNvPr>
          <p:cNvGrpSpPr/>
          <p:nvPr/>
        </p:nvGrpSpPr>
        <p:grpSpPr>
          <a:xfrm>
            <a:off x="4893349" y="703702"/>
            <a:ext cx="7129080" cy="4310280"/>
            <a:chOff x="4893349" y="703702"/>
            <a:chExt cx="7129080" cy="431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590E61A-DD65-A3B6-38CF-D825F6636470}"/>
                    </a:ext>
                  </a:extLst>
                </p14:cNvPr>
                <p14:cNvContentPartPr/>
                <p14:nvPr/>
              </p14:nvContentPartPr>
              <p14:xfrm>
                <a:off x="5774269" y="4447342"/>
                <a:ext cx="140760" cy="219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590E61A-DD65-A3B6-38CF-D825F663647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65629" y="4438702"/>
                  <a:ext cx="158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FF06AB4-F27F-2D6A-7378-D3209D67DF93}"/>
                    </a:ext>
                  </a:extLst>
                </p14:cNvPr>
                <p14:cNvContentPartPr/>
                <p14:nvPr/>
              </p14:nvContentPartPr>
              <p14:xfrm>
                <a:off x="4963549" y="4425382"/>
                <a:ext cx="39600" cy="255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FF06AB4-F27F-2D6A-7378-D3209D67DF9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54909" y="4416382"/>
                  <a:ext cx="57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5544571-D27D-136D-629B-13A696D7A4F6}"/>
                    </a:ext>
                  </a:extLst>
                </p14:cNvPr>
                <p14:cNvContentPartPr/>
                <p14:nvPr/>
              </p14:nvContentPartPr>
              <p14:xfrm>
                <a:off x="4893349" y="4359142"/>
                <a:ext cx="303480" cy="279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5544571-D27D-136D-629B-13A696D7A4F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84709" y="4350502"/>
                  <a:ext cx="321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8FDC660-61F9-746B-8857-D194DD43412E}"/>
                    </a:ext>
                  </a:extLst>
                </p14:cNvPr>
                <p14:cNvContentPartPr/>
                <p14:nvPr/>
              </p14:nvContentPartPr>
              <p14:xfrm>
                <a:off x="5219869" y="4610782"/>
                <a:ext cx="104040" cy="125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8FDC660-61F9-746B-8857-D194DD43412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11229" y="4601782"/>
                  <a:ext cx="121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6BA0563-3B73-0120-BF9B-F29AF821F227}"/>
                    </a:ext>
                  </a:extLst>
                </p14:cNvPr>
                <p14:cNvContentPartPr/>
                <p14:nvPr/>
              </p14:nvContentPartPr>
              <p14:xfrm>
                <a:off x="10899589" y="1541782"/>
                <a:ext cx="19080" cy="183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6BA0563-3B73-0120-BF9B-F29AF821F22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90589" y="1532782"/>
                  <a:ext cx="36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FD8AB26-53F6-82C6-896F-07864B7356CD}"/>
                    </a:ext>
                  </a:extLst>
                </p14:cNvPr>
                <p14:cNvContentPartPr/>
                <p14:nvPr/>
              </p14:nvContentPartPr>
              <p14:xfrm>
                <a:off x="5890909" y="2511622"/>
                <a:ext cx="2903400" cy="1923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FD8AB26-53F6-82C6-896F-07864B7356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81909" y="2502982"/>
                  <a:ext cx="2921040" cy="19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D4C1BD1-C898-C24E-2C03-CD90867A96CA}"/>
                    </a:ext>
                  </a:extLst>
                </p14:cNvPr>
                <p14:cNvContentPartPr/>
                <p14:nvPr/>
              </p14:nvContentPartPr>
              <p14:xfrm>
                <a:off x="6996829" y="3659302"/>
                <a:ext cx="88560" cy="160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D4C1BD1-C898-C24E-2C03-CD90867A96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88189" y="3650302"/>
                  <a:ext cx="106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C262AB7-DDEF-2484-4908-BC91D3E3AB5C}"/>
                    </a:ext>
                  </a:extLst>
                </p14:cNvPr>
                <p14:cNvContentPartPr/>
                <p14:nvPr/>
              </p14:nvContentPartPr>
              <p14:xfrm>
                <a:off x="8929669" y="2205622"/>
                <a:ext cx="14400" cy="208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C262AB7-DDEF-2484-4908-BC91D3E3AB5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21029" y="2196622"/>
                  <a:ext cx="32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EDAD8DE-FE41-F4C2-3CFE-154CF36F9A2F}"/>
                    </a:ext>
                  </a:extLst>
                </p14:cNvPr>
                <p14:cNvContentPartPr/>
                <p14:nvPr/>
              </p14:nvContentPartPr>
              <p14:xfrm>
                <a:off x="8927509" y="2171782"/>
                <a:ext cx="154800" cy="129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EDAD8DE-FE41-F4C2-3CFE-154CF36F9A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18509" y="2162782"/>
                  <a:ext cx="172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BAD13AE-9DBB-82DD-D467-1BD34CE3D4EB}"/>
                    </a:ext>
                  </a:extLst>
                </p14:cNvPr>
                <p14:cNvContentPartPr/>
                <p14:nvPr/>
              </p14:nvContentPartPr>
              <p14:xfrm>
                <a:off x="8933269" y="2350342"/>
                <a:ext cx="151920" cy="730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BAD13AE-9DBB-82DD-D467-1BD34CE3D4E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24269" y="2341342"/>
                  <a:ext cx="169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26DBF04-8B77-EFD8-553D-59AEBCEA9FE8}"/>
                    </a:ext>
                  </a:extLst>
                </p14:cNvPr>
                <p14:cNvContentPartPr/>
                <p14:nvPr/>
              </p14:nvContentPartPr>
              <p14:xfrm>
                <a:off x="9123349" y="2104102"/>
                <a:ext cx="144000" cy="2750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26DBF04-8B77-EFD8-553D-59AEBCEA9F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14349" y="2095462"/>
                  <a:ext cx="161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0C7968C-B214-D7A8-3C9A-EA68C53078B4}"/>
                    </a:ext>
                  </a:extLst>
                </p14:cNvPr>
                <p14:cNvContentPartPr/>
                <p14:nvPr/>
              </p14:nvContentPartPr>
              <p14:xfrm>
                <a:off x="9251149" y="2052982"/>
                <a:ext cx="210600" cy="302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0C7968C-B214-D7A8-3C9A-EA68C53078B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42509" y="2044342"/>
                  <a:ext cx="2282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0A653ED-C94B-0ACF-583F-E58266182D31}"/>
                    </a:ext>
                  </a:extLst>
                </p14:cNvPr>
                <p14:cNvContentPartPr/>
                <p14:nvPr/>
              </p14:nvContentPartPr>
              <p14:xfrm>
                <a:off x="9508549" y="2126062"/>
                <a:ext cx="110880" cy="124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0A653ED-C94B-0ACF-583F-E58266182D3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99549" y="2117062"/>
                  <a:ext cx="128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3B4380C-145A-DE52-514D-A363EFD7999C}"/>
                    </a:ext>
                  </a:extLst>
                </p14:cNvPr>
                <p14:cNvContentPartPr/>
                <p14:nvPr/>
              </p14:nvContentPartPr>
              <p14:xfrm>
                <a:off x="9618709" y="2061262"/>
                <a:ext cx="315720" cy="129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3B4380C-145A-DE52-514D-A363EFD7999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10069" y="2052622"/>
                  <a:ext cx="333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A142FFD-4D44-A21D-C379-F28CFFE2A9BB}"/>
                    </a:ext>
                  </a:extLst>
                </p14:cNvPr>
                <p14:cNvContentPartPr/>
                <p14:nvPr/>
              </p14:nvContentPartPr>
              <p14:xfrm>
                <a:off x="9884029" y="1861462"/>
                <a:ext cx="7560" cy="31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A142FFD-4D44-A21D-C379-F28CFFE2A9B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75389" y="1852822"/>
                  <a:ext cx="25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1849406-233B-3ABA-5C8D-3C8CD56206C8}"/>
                    </a:ext>
                  </a:extLst>
                </p14:cNvPr>
                <p14:cNvContentPartPr/>
                <p14:nvPr/>
              </p14:nvContentPartPr>
              <p14:xfrm>
                <a:off x="10139989" y="1862542"/>
                <a:ext cx="45360" cy="193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1849406-233B-3ABA-5C8D-3C8CD56206C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31349" y="1853902"/>
                  <a:ext cx="63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144E40F-7408-EC41-865D-5F75371401DA}"/>
                    </a:ext>
                  </a:extLst>
                </p14:cNvPr>
                <p14:cNvContentPartPr/>
                <p14:nvPr/>
              </p14:nvContentPartPr>
              <p14:xfrm>
                <a:off x="10034869" y="1807462"/>
                <a:ext cx="193320" cy="159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144E40F-7408-EC41-865D-5F75371401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25869" y="1798822"/>
                  <a:ext cx="210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A9FCA49-7F3D-4339-08A4-653ED2D2A0F4}"/>
                    </a:ext>
                  </a:extLst>
                </p14:cNvPr>
                <p14:cNvContentPartPr/>
                <p14:nvPr/>
              </p14:nvContentPartPr>
              <p14:xfrm>
                <a:off x="10240069" y="1905742"/>
                <a:ext cx="65880" cy="135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A9FCA49-7F3D-4339-08A4-653ED2D2A0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31429" y="1896742"/>
                  <a:ext cx="83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1117602-91EA-23F1-3D39-5B61B8258267}"/>
                    </a:ext>
                  </a:extLst>
                </p14:cNvPr>
                <p14:cNvContentPartPr/>
                <p14:nvPr/>
              </p14:nvContentPartPr>
              <p14:xfrm>
                <a:off x="10349509" y="1846342"/>
                <a:ext cx="290880" cy="122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1117602-91EA-23F1-3D39-5B61B825826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40869" y="1837342"/>
                  <a:ext cx="308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FA42D83-F305-1520-8C2C-9FDB737B2FC3}"/>
                    </a:ext>
                  </a:extLst>
                </p14:cNvPr>
                <p14:cNvContentPartPr/>
                <p14:nvPr/>
              </p14:nvContentPartPr>
              <p14:xfrm>
                <a:off x="10643989" y="1674982"/>
                <a:ext cx="376560" cy="214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FA42D83-F305-1520-8C2C-9FDB737B2FC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35349" y="1665982"/>
                  <a:ext cx="394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E28F828-5A91-A18B-C3DA-045F4CE9FE27}"/>
                    </a:ext>
                  </a:extLst>
                </p14:cNvPr>
                <p14:cNvContentPartPr/>
                <p14:nvPr/>
              </p14:nvContentPartPr>
              <p14:xfrm>
                <a:off x="9801949" y="2293462"/>
                <a:ext cx="217800" cy="111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E28F828-5A91-A18B-C3DA-045F4CE9FE2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93309" y="2284822"/>
                  <a:ext cx="235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25C2179-4055-1C7C-BA0B-3A8C9EA591CB}"/>
                    </a:ext>
                  </a:extLst>
                </p14:cNvPr>
                <p14:cNvContentPartPr/>
                <p14:nvPr/>
              </p14:nvContentPartPr>
              <p14:xfrm>
                <a:off x="9990229" y="2173222"/>
                <a:ext cx="201240" cy="169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25C2179-4055-1C7C-BA0B-3A8C9EA591C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981589" y="2164582"/>
                  <a:ext cx="218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9D6A3F4-FFCC-B6B2-2297-B8A5592CA699}"/>
                    </a:ext>
                  </a:extLst>
                </p14:cNvPr>
                <p14:cNvContentPartPr/>
                <p14:nvPr/>
              </p14:nvContentPartPr>
              <p14:xfrm>
                <a:off x="10175269" y="2131462"/>
                <a:ext cx="289800" cy="1702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9D6A3F4-FFCC-B6B2-2297-B8A5592CA69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66269" y="2122822"/>
                  <a:ext cx="307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9B83292-6DFA-C6FF-3572-85A8690919BC}"/>
                    </a:ext>
                  </a:extLst>
                </p14:cNvPr>
                <p14:cNvContentPartPr/>
                <p14:nvPr/>
              </p14:nvContentPartPr>
              <p14:xfrm>
                <a:off x="10518349" y="2065582"/>
                <a:ext cx="139680" cy="136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9B83292-6DFA-C6FF-3572-85A8690919B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09349" y="2056582"/>
                  <a:ext cx="157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BF95616-8BD3-81B3-5C20-08F769077A88}"/>
                    </a:ext>
                  </a:extLst>
                </p14:cNvPr>
                <p14:cNvContentPartPr/>
                <p14:nvPr/>
              </p14:nvContentPartPr>
              <p14:xfrm>
                <a:off x="10715269" y="2037142"/>
                <a:ext cx="227160" cy="95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BF95616-8BD3-81B3-5C20-08F769077A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06629" y="2028142"/>
                  <a:ext cx="244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E1CB7E0-DCF7-8544-4030-4BE96A65AEE9}"/>
                    </a:ext>
                  </a:extLst>
                </p14:cNvPr>
                <p14:cNvContentPartPr/>
                <p14:nvPr/>
              </p14:nvContentPartPr>
              <p14:xfrm>
                <a:off x="10894909" y="1969102"/>
                <a:ext cx="15840" cy="58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E1CB7E0-DCF7-8544-4030-4BE96A65AEE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86269" y="1960102"/>
                  <a:ext cx="33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490E8F6-1532-EDDC-98F5-DBF35399514D}"/>
                    </a:ext>
                  </a:extLst>
                </p14:cNvPr>
                <p14:cNvContentPartPr/>
                <p14:nvPr/>
              </p14:nvContentPartPr>
              <p14:xfrm>
                <a:off x="10991389" y="1995022"/>
                <a:ext cx="103680" cy="197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490E8F6-1532-EDDC-98F5-DBF35399514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82749" y="1986382"/>
                  <a:ext cx="121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F37B427-479D-87D5-B0D3-0F6516075F0A}"/>
                    </a:ext>
                  </a:extLst>
                </p14:cNvPr>
                <p14:cNvContentPartPr/>
                <p14:nvPr/>
              </p14:nvContentPartPr>
              <p14:xfrm>
                <a:off x="11199829" y="1779742"/>
                <a:ext cx="323280" cy="205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F37B427-479D-87D5-B0D3-0F6516075F0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91189" y="1770742"/>
                  <a:ext cx="340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237D00C-4B2B-FCEC-739B-2E67DC84E0FF}"/>
                    </a:ext>
                  </a:extLst>
                </p14:cNvPr>
                <p14:cNvContentPartPr/>
                <p14:nvPr/>
              </p14:nvContentPartPr>
              <p14:xfrm>
                <a:off x="10835149" y="2306422"/>
                <a:ext cx="227160" cy="684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237D00C-4B2B-FCEC-739B-2E67DC84E0F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826509" y="2297782"/>
                  <a:ext cx="244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07600E9-E3FA-D94B-B68C-B545414EBC9E}"/>
                    </a:ext>
                  </a:extLst>
                </p14:cNvPr>
                <p14:cNvContentPartPr/>
                <p14:nvPr/>
              </p14:nvContentPartPr>
              <p14:xfrm>
                <a:off x="10966549" y="2155222"/>
                <a:ext cx="47160" cy="56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07600E9-E3FA-D94B-B68C-B545414EBC9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57909" y="2146582"/>
                  <a:ext cx="64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E751203-D990-524E-5515-3277AFE595F7}"/>
                    </a:ext>
                  </a:extLst>
                </p14:cNvPr>
                <p14:cNvContentPartPr/>
                <p14:nvPr/>
              </p14:nvContentPartPr>
              <p14:xfrm>
                <a:off x="11149069" y="2153422"/>
                <a:ext cx="208800" cy="159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E751203-D990-524E-5515-3277AFE595F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40069" y="2144422"/>
                  <a:ext cx="226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0E6613B-0ED5-9602-05E6-65ACC2144AA8}"/>
                    </a:ext>
                  </a:extLst>
                </p14:cNvPr>
                <p14:cNvContentPartPr/>
                <p14:nvPr/>
              </p14:nvContentPartPr>
              <p14:xfrm>
                <a:off x="11354269" y="2120302"/>
                <a:ext cx="94320" cy="1393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0E6613B-0ED5-9602-05E6-65ACC2144AA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345629" y="2111302"/>
                  <a:ext cx="111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FCD5482-33B4-963A-7040-A4E55B3262D9}"/>
                    </a:ext>
                  </a:extLst>
                </p14:cNvPr>
                <p14:cNvContentPartPr/>
                <p14:nvPr/>
              </p14:nvContentPartPr>
              <p14:xfrm>
                <a:off x="11428789" y="1914742"/>
                <a:ext cx="478800" cy="268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FCD5482-33B4-963A-7040-A4E55B3262D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20149" y="1906102"/>
                  <a:ext cx="496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0FD437F-5D4E-CFED-4EA3-DB221EB8163D}"/>
                    </a:ext>
                  </a:extLst>
                </p14:cNvPr>
                <p14:cNvContentPartPr/>
                <p14:nvPr/>
              </p14:nvContentPartPr>
              <p14:xfrm>
                <a:off x="10938469" y="2523862"/>
                <a:ext cx="137160" cy="210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0FD437F-5D4E-CFED-4EA3-DB221EB8163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29829" y="2515222"/>
                  <a:ext cx="154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8DCB9F3-B5E4-7360-1E18-0EDF793F815D}"/>
                    </a:ext>
                  </a:extLst>
                </p14:cNvPr>
                <p14:cNvContentPartPr/>
                <p14:nvPr/>
              </p14:nvContentPartPr>
              <p14:xfrm>
                <a:off x="11149789" y="2494342"/>
                <a:ext cx="37440" cy="64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8DCB9F3-B5E4-7360-1E18-0EDF793F815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141149" y="2485342"/>
                  <a:ext cx="55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8BE3551-3316-6E23-3B6C-323795989C4A}"/>
                    </a:ext>
                  </a:extLst>
                </p14:cNvPr>
                <p14:cNvContentPartPr/>
                <p14:nvPr/>
              </p14:nvContentPartPr>
              <p14:xfrm>
                <a:off x="11188309" y="2418742"/>
                <a:ext cx="146520" cy="139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8BE3551-3316-6E23-3B6C-323795989C4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79669" y="2410102"/>
                  <a:ext cx="164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31E0AF3-547C-8AB6-C2B2-707248ADA15C}"/>
                    </a:ext>
                  </a:extLst>
                </p14:cNvPr>
                <p14:cNvContentPartPr/>
                <p14:nvPr/>
              </p14:nvContentPartPr>
              <p14:xfrm>
                <a:off x="11330149" y="2409022"/>
                <a:ext cx="50760" cy="126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31E0AF3-547C-8AB6-C2B2-707248ADA15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21149" y="2400382"/>
                  <a:ext cx="68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E5C3371-C94C-FFE9-7A30-719666BBB797}"/>
                    </a:ext>
                  </a:extLst>
                </p14:cNvPr>
                <p14:cNvContentPartPr/>
                <p14:nvPr/>
              </p14:nvContentPartPr>
              <p14:xfrm>
                <a:off x="11457949" y="2406862"/>
                <a:ext cx="34560" cy="896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E5C3371-C94C-FFE9-7A30-719666BBB79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48949" y="2398222"/>
                  <a:ext cx="52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743B7A7-D8B5-1E1F-7C22-5F6DB515C58A}"/>
                    </a:ext>
                  </a:extLst>
                </p14:cNvPr>
                <p14:cNvContentPartPr/>
                <p14:nvPr/>
              </p14:nvContentPartPr>
              <p14:xfrm>
                <a:off x="11531389" y="2308942"/>
                <a:ext cx="102240" cy="1634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743B7A7-D8B5-1E1F-7C22-5F6DB515C58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22749" y="2300302"/>
                  <a:ext cx="119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FECD8EE-D7F8-4F58-38E3-229830C2BA7B}"/>
                    </a:ext>
                  </a:extLst>
                </p14:cNvPr>
                <p14:cNvContentPartPr/>
                <p14:nvPr/>
              </p14:nvContentPartPr>
              <p14:xfrm>
                <a:off x="11646229" y="2343142"/>
                <a:ext cx="45360" cy="57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FECD8EE-D7F8-4F58-38E3-229830C2BA7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37229" y="2334142"/>
                  <a:ext cx="63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4C38F86-AD7E-98F8-BA4C-292138CBB18C}"/>
                    </a:ext>
                  </a:extLst>
                </p14:cNvPr>
                <p14:cNvContentPartPr/>
                <p14:nvPr/>
              </p14:nvContentPartPr>
              <p14:xfrm>
                <a:off x="11731549" y="2245942"/>
                <a:ext cx="239400" cy="299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4C38F86-AD7E-98F8-BA4C-292138CBB18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722909" y="2237302"/>
                  <a:ext cx="257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5EE1A60-3496-B63F-E43B-D34176AD12F9}"/>
                    </a:ext>
                  </a:extLst>
                </p14:cNvPr>
                <p14:cNvContentPartPr/>
                <p14:nvPr/>
              </p14:nvContentPartPr>
              <p14:xfrm>
                <a:off x="11689069" y="2189422"/>
                <a:ext cx="7200" cy="23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5EE1A60-3496-B63F-E43B-D34176AD12F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680069" y="2180422"/>
                  <a:ext cx="24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55CADEB-B9F7-0665-1AB8-B6021B9BE3B9}"/>
                    </a:ext>
                  </a:extLst>
                </p14:cNvPr>
                <p14:cNvContentPartPr/>
                <p14:nvPr/>
              </p14:nvContentPartPr>
              <p14:xfrm>
                <a:off x="11110549" y="2718622"/>
                <a:ext cx="258840" cy="321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55CADEB-B9F7-0665-1AB8-B6021B9BE3B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101909" y="2709982"/>
                  <a:ext cx="2764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64A415A-1F8B-9BC6-3D9F-E81E651340E1}"/>
                    </a:ext>
                  </a:extLst>
                </p14:cNvPr>
                <p14:cNvContentPartPr/>
                <p14:nvPr/>
              </p14:nvContentPartPr>
              <p14:xfrm>
                <a:off x="11461909" y="2773342"/>
                <a:ext cx="300600" cy="59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64A415A-1F8B-9BC6-3D9F-E81E651340E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53269" y="2764702"/>
                  <a:ext cx="318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0A630F6-81E2-0365-1D9B-AD2FF980878F}"/>
                    </a:ext>
                  </a:extLst>
                </p14:cNvPr>
                <p14:cNvContentPartPr/>
                <p14:nvPr/>
              </p14:nvContentPartPr>
              <p14:xfrm>
                <a:off x="10907869" y="3227302"/>
                <a:ext cx="228240" cy="205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0A630F6-81E2-0365-1D9B-AD2FF980878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899229" y="3218662"/>
                  <a:ext cx="245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95962F1-982D-0C1E-B0D5-E16F48686043}"/>
                    </a:ext>
                  </a:extLst>
                </p14:cNvPr>
                <p14:cNvContentPartPr/>
                <p14:nvPr/>
              </p14:nvContentPartPr>
              <p14:xfrm>
                <a:off x="11100829" y="3148822"/>
                <a:ext cx="93240" cy="1526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95962F1-982D-0C1E-B0D5-E16F4868604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091829" y="3139822"/>
                  <a:ext cx="110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2B19466-9EAC-A03E-4435-787F78631B50}"/>
                    </a:ext>
                  </a:extLst>
                </p14:cNvPr>
                <p14:cNvContentPartPr/>
                <p14:nvPr/>
              </p14:nvContentPartPr>
              <p14:xfrm>
                <a:off x="11279389" y="3043342"/>
                <a:ext cx="117000" cy="255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2B19466-9EAC-A03E-4435-787F78631B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270389" y="3034342"/>
                  <a:ext cx="134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4E96417-0A11-10E3-51EC-A0D7FFE57F27}"/>
                    </a:ext>
                  </a:extLst>
                </p14:cNvPr>
                <p14:cNvContentPartPr/>
                <p14:nvPr/>
              </p14:nvContentPartPr>
              <p14:xfrm>
                <a:off x="11459389" y="3060622"/>
                <a:ext cx="36360" cy="2012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4E96417-0A11-10E3-51EC-A0D7FFE57F2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450749" y="3051982"/>
                  <a:ext cx="54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4FF0109-B779-1B63-C2E1-F55817458EBA}"/>
                    </a:ext>
                  </a:extLst>
                </p14:cNvPr>
                <p14:cNvContentPartPr/>
                <p14:nvPr/>
              </p14:nvContentPartPr>
              <p14:xfrm>
                <a:off x="11522749" y="3151342"/>
                <a:ext cx="147960" cy="110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4FF0109-B779-1B63-C2E1-F55817458EB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514109" y="3142702"/>
                  <a:ext cx="165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D96FA87-E426-2D6A-07C1-4C696795CB5B}"/>
                    </a:ext>
                  </a:extLst>
                </p14:cNvPr>
                <p14:cNvContentPartPr/>
                <p14:nvPr/>
              </p14:nvContentPartPr>
              <p14:xfrm>
                <a:off x="11675029" y="3103462"/>
                <a:ext cx="163440" cy="137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D96FA87-E426-2D6A-07C1-4C696795CB5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666389" y="3094822"/>
                  <a:ext cx="181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FF5EB8C-5AED-C248-8718-A9C612CFF8D9}"/>
                    </a:ext>
                  </a:extLst>
                </p14:cNvPr>
                <p14:cNvContentPartPr/>
                <p14:nvPr/>
              </p14:nvContentPartPr>
              <p14:xfrm>
                <a:off x="11825869" y="3060622"/>
                <a:ext cx="118080" cy="2012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FF5EB8C-5AED-C248-8718-A9C612CFF8D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816869" y="3051982"/>
                  <a:ext cx="135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36231E6-A8A2-64EE-6DA6-AE349737905B}"/>
                    </a:ext>
                  </a:extLst>
                </p14:cNvPr>
                <p14:cNvContentPartPr/>
                <p14:nvPr/>
              </p14:nvContentPartPr>
              <p14:xfrm>
                <a:off x="10971589" y="3320902"/>
                <a:ext cx="1050840" cy="196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36231E6-A8A2-64EE-6DA6-AE349737905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962949" y="3311902"/>
                  <a:ext cx="1068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72D1E34-493A-4142-6FCB-5EB469664AA8}"/>
                    </a:ext>
                  </a:extLst>
                </p14:cNvPr>
                <p14:cNvContentPartPr/>
                <p14:nvPr/>
              </p14:nvContentPartPr>
              <p14:xfrm>
                <a:off x="10829749" y="3631222"/>
                <a:ext cx="54000" cy="187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72D1E34-493A-4142-6FCB-5EB469664AA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821109" y="3622582"/>
                  <a:ext cx="71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5915065-B528-E6AA-30BA-C5AD18E56823}"/>
                    </a:ext>
                  </a:extLst>
                </p14:cNvPr>
                <p14:cNvContentPartPr/>
                <p14:nvPr/>
              </p14:nvContentPartPr>
              <p14:xfrm>
                <a:off x="10741189" y="3654262"/>
                <a:ext cx="218160" cy="1911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5915065-B528-E6AA-30BA-C5AD18E5682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32189" y="3645262"/>
                  <a:ext cx="235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B3B3AED-B1DE-100C-8F2E-11F0AAED57AE}"/>
                    </a:ext>
                  </a:extLst>
                </p14:cNvPr>
                <p14:cNvContentPartPr/>
                <p14:nvPr/>
              </p14:nvContentPartPr>
              <p14:xfrm>
                <a:off x="10949629" y="3711862"/>
                <a:ext cx="164520" cy="486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B3B3AED-B1DE-100C-8F2E-11F0AAED57A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40629" y="3703222"/>
                  <a:ext cx="182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AA31E2D-F635-F807-A2C8-091F46E69A42}"/>
                    </a:ext>
                  </a:extLst>
                </p14:cNvPr>
                <p14:cNvContentPartPr/>
                <p14:nvPr/>
              </p14:nvContentPartPr>
              <p14:xfrm>
                <a:off x="11132149" y="3662182"/>
                <a:ext cx="133200" cy="72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AA31E2D-F635-F807-A2C8-091F46E69A4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23149" y="3653542"/>
                  <a:ext cx="150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60B321E-313E-8AC7-7166-A1BD45AC430D}"/>
                    </a:ext>
                  </a:extLst>
                </p14:cNvPr>
                <p14:cNvContentPartPr/>
                <p14:nvPr/>
              </p14:nvContentPartPr>
              <p14:xfrm>
                <a:off x="11310349" y="3566422"/>
                <a:ext cx="101880" cy="152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60B321E-313E-8AC7-7166-A1BD45AC430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01709" y="3557422"/>
                  <a:ext cx="119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D20FD71-0518-4623-DB54-35CD8142E4D4}"/>
                    </a:ext>
                  </a:extLst>
                </p14:cNvPr>
                <p14:cNvContentPartPr/>
                <p14:nvPr/>
              </p14:nvContentPartPr>
              <p14:xfrm>
                <a:off x="11395669" y="3507382"/>
                <a:ext cx="466200" cy="172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D20FD71-0518-4623-DB54-35CD8142E4D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86669" y="3498742"/>
                  <a:ext cx="483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CBB9426-05B9-C423-6D3E-66E869D466D9}"/>
                    </a:ext>
                  </a:extLst>
                </p14:cNvPr>
                <p14:cNvContentPartPr/>
                <p14:nvPr/>
              </p14:nvContentPartPr>
              <p14:xfrm>
                <a:off x="11764309" y="3435382"/>
                <a:ext cx="74160" cy="727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CBB9426-05B9-C423-6D3E-66E869D466D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55669" y="3426382"/>
                  <a:ext cx="91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39420FF-BD18-9ABD-EFF8-B3BB06A1E9C6}"/>
                    </a:ext>
                  </a:extLst>
                </p14:cNvPr>
                <p14:cNvContentPartPr/>
                <p14:nvPr/>
              </p14:nvContentPartPr>
              <p14:xfrm>
                <a:off x="10845949" y="3894022"/>
                <a:ext cx="61920" cy="243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39420FF-BD18-9ABD-EFF8-B3BB06A1E9C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36949" y="3885022"/>
                  <a:ext cx="79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D8DBA8B-E726-8A3B-5E26-663DDEB4F7C0}"/>
                    </a:ext>
                  </a:extLst>
                </p14:cNvPr>
                <p14:cNvContentPartPr/>
                <p14:nvPr/>
              </p14:nvContentPartPr>
              <p14:xfrm>
                <a:off x="11013709" y="3957022"/>
                <a:ext cx="36360" cy="156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D8DBA8B-E726-8A3B-5E26-663DDEB4F7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004709" y="3948022"/>
                  <a:ext cx="54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F5E8C1C-3D74-995C-F07A-0E94C7DEC8B0}"/>
                    </a:ext>
                  </a:extLst>
                </p14:cNvPr>
                <p14:cNvContentPartPr/>
                <p14:nvPr/>
              </p14:nvContentPartPr>
              <p14:xfrm>
                <a:off x="10952149" y="3901222"/>
                <a:ext cx="201960" cy="1612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F5E8C1C-3D74-995C-F07A-0E94C7DEC8B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943509" y="3892582"/>
                  <a:ext cx="219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3418890-D4A8-5FE3-8C72-2F77BA222EE4}"/>
                    </a:ext>
                  </a:extLst>
                </p14:cNvPr>
                <p14:cNvContentPartPr/>
                <p14:nvPr/>
              </p14:nvContentPartPr>
              <p14:xfrm>
                <a:off x="11204149" y="4015702"/>
                <a:ext cx="93240" cy="82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3418890-D4A8-5FE3-8C72-2F77BA222EE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195149" y="4006702"/>
                  <a:ext cx="110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5BF7A70-02B1-26C5-9E52-2CC961B23B64}"/>
                    </a:ext>
                  </a:extLst>
                </p14:cNvPr>
                <p14:cNvContentPartPr/>
                <p14:nvPr/>
              </p14:nvContentPartPr>
              <p14:xfrm>
                <a:off x="11357149" y="3983302"/>
                <a:ext cx="27720" cy="1231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5BF7A70-02B1-26C5-9E52-2CC961B23B6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48509" y="3974302"/>
                  <a:ext cx="45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8E216E1-1240-B0FE-7124-3DAC1A6B55DB}"/>
                    </a:ext>
                  </a:extLst>
                </p14:cNvPr>
                <p14:cNvContentPartPr/>
                <p14:nvPr/>
              </p14:nvContentPartPr>
              <p14:xfrm>
                <a:off x="11466949" y="3831022"/>
                <a:ext cx="165600" cy="139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8E216E1-1240-B0FE-7124-3DAC1A6B55D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57949" y="3822022"/>
                  <a:ext cx="183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9793A36-CD3D-01CA-A308-428E4CB59F49}"/>
                    </a:ext>
                  </a:extLst>
                </p14:cNvPr>
                <p14:cNvContentPartPr/>
                <p14:nvPr/>
              </p14:nvContentPartPr>
              <p14:xfrm>
                <a:off x="11657389" y="3754342"/>
                <a:ext cx="59040" cy="2959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9793A36-CD3D-01CA-A308-428E4CB59F4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648749" y="3745342"/>
                  <a:ext cx="766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555F9D-8BCB-55A1-CBCC-C634E7D8E8B1}"/>
                    </a:ext>
                  </a:extLst>
                </p14:cNvPr>
                <p14:cNvContentPartPr/>
                <p14:nvPr/>
              </p14:nvContentPartPr>
              <p14:xfrm>
                <a:off x="8888629" y="1874422"/>
                <a:ext cx="232200" cy="129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555F9D-8BCB-55A1-CBCC-C634E7D8E8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79989" y="1865782"/>
                  <a:ext cx="249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63EDFF8-8C80-2978-E702-4585D752CE53}"/>
                    </a:ext>
                  </a:extLst>
                </p14:cNvPr>
                <p14:cNvContentPartPr/>
                <p14:nvPr/>
              </p14:nvContentPartPr>
              <p14:xfrm>
                <a:off x="8922469" y="1956502"/>
                <a:ext cx="164520" cy="93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63EDFF8-8C80-2978-E702-4585D752CE5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13469" y="1947862"/>
                  <a:ext cx="182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2424DFA-D19D-0FA5-DB47-46332818EB17}"/>
                    </a:ext>
                  </a:extLst>
                </p14:cNvPr>
                <p14:cNvContentPartPr/>
                <p14:nvPr/>
              </p14:nvContentPartPr>
              <p14:xfrm>
                <a:off x="8852629" y="1692982"/>
                <a:ext cx="231120" cy="2278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2424DFA-D19D-0FA5-DB47-46332818EB1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43989" y="1684342"/>
                  <a:ext cx="248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38F68A6-2B58-8D35-EBD2-B5FCBA76EB56}"/>
                    </a:ext>
                  </a:extLst>
                </p14:cNvPr>
                <p14:cNvContentPartPr/>
                <p14:nvPr/>
              </p14:nvContentPartPr>
              <p14:xfrm>
                <a:off x="9228109" y="1686502"/>
                <a:ext cx="118080" cy="2066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38F68A6-2B58-8D35-EBD2-B5FCBA76EB5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219109" y="1677862"/>
                  <a:ext cx="135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6CCF39A-3432-25D8-F730-171E0919FDC3}"/>
                    </a:ext>
                  </a:extLst>
                </p14:cNvPr>
                <p14:cNvContentPartPr/>
                <p14:nvPr/>
              </p14:nvContentPartPr>
              <p14:xfrm>
                <a:off x="9410629" y="1657702"/>
                <a:ext cx="155520" cy="129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6CCF39A-3432-25D8-F730-171E0919FDC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401629" y="1648702"/>
                  <a:ext cx="173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DE89855-1746-8043-BD29-5045CFEB5304}"/>
                    </a:ext>
                  </a:extLst>
                </p14:cNvPr>
                <p14:cNvContentPartPr/>
                <p14:nvPr/>
              </p14:nvContentPartPr>
              <p14:xfrm>
                <a:off x="9600709" y="1579222"/>
                <a:ext cx="92160" cy="237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DE89855-1746-8043-BD29-5045CFEB530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91709" y="1570582"/>
                  <a:ext cx="109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360AE05-70E4-A03E-2050-980B209BB87C}"/>
                    </a:ext>
                  </a:extLst>
                </p14:cNvPr>
                <p14:cNvContentPartPr/>
                <p14:nvPr/>
              </p14:nvContentPartPr>
              <p14:xfrm>
                <a:off x="9772789" y="1536022"/>
                <a:ext cx="36000" cy="95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360AE05-70E4-A03E-2050-980B209BB87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763789" y="1527382"/>
                  <a:ext cx="53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084A39C-6C9A-EA18-C401-2A516EDFB199}"/>
                    </a:ext>
                  </a:extLst>
                </p14:cNvPr>
                <p14:cNvContentPartPr/>
                <p14:nvPr/>
              </p14:nvContentPartPr>
              <p14:xfrm>
                <a:off x="9793309" y="1370062"/>
                <a:ext cx="52920" cy="236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84A39C-6C9A-EA18-C401-2A516EDFB19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84669" y="1361062"/>
                  <a:ext cx="70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19B3F29-C01B-859B-6A5B-AED49CEC6FFF}"/>
                    </a:ext>
                  </a:extLst>
                </p14:cNvPr>
                <p14:cNvContentPartPr/>
                <p14:nvPr/>
              </p14:nvContentPartPr>
              <p14:xfrm>
                <a:off x="9892669" y="1242262"/>
                <a:ext cx="285840" cy="302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19B3F29-C01B-859B-6A5B-AED49CEC6F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883669" y="1233622"/>
                  <a:ext cx="3034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22CBF00-6BB1-F6A8-D627-281D04065F82}"/>
                    </a:ext>
                  </a:extLst>
                </p14:cNvPr>
                <p14:cNvContentPartPr/>
                <p14:nvPr/>
              </p14:nvContentPartPr>
              <p14:xfrm>
                <a:off x="10242949" y="1216342"/>
                <a:ext cx="252360" cy="1544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22CBF00-6BB1-F6A8-D627-281D04065F8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233949" y="1207342"/>
                  <a:ext cx="270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C409952-4DC6-EA9B-C26D-DC569902E6EE}"/>
                    </a:ext>
                  </a:extLst>
                </p14:cNvPr>
                <p14:cNvContentPartPr/>
                <p14:nvPr/>
              </p14:nvContentPartPr>
              <p14:xfrm>
                <a:off x="10499989" y="1047862"/>
                <a:ext cx="167400" cy="1785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C409952-4DC6-EA9B-C26D-DC569902E6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490989" y="1039222"/>
                  <a:ext cx="185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AC0FCD8-A2FD-C363-4165-C1BDCECAC2E2}"/>
                    </a:ext>
                  </a:extLst>
                </p14:cNvPr>
                <p14:cNvContentPartPr/>
                <p14:nvPr/>
              </p14:nvContentPartPr>
              <p14:xfrm>
                <a:off x="10662709" y="931942"/>
                <a:ext cx="88560" cy="1886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AC0FCD8-A2FD-C363-4165-C1BDCECAC2E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654069" y="922942"/>
                  <a:ext cx="106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06A59D9-71C4-ADAE-C2B6-1CE7D3AC8646}"/>
                    </a:ext>
                  </a:extLst>
                </p14:cNvPr>
                <p14:cNvContentPartPr/>
                <p14:nvPr/>
              </p14:nvContentPartPr>
              <p14:xfrm>
                <a:off x="10749469" y="1045342"/>
                <a:ext cx="69120" cy="698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06A59D9-71C4-ADAE-C2B6-1CE7D3AC864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40469" y="1036702"/>
                  <a:ext cx="86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906AD04-E500-487D-7960-69DD819D9957}"/>
                    </a:ext>
                  </a:extLst>
                </p14:cNvPr>
                <p14:cNvContentPartPr/>
                <p14:nvPr/>
              </p14:nvContentPartPr>
              <p14:xfrm>
                <a:off x="10827229" y="822502"/>
                <a:ext cx="225720" cy="256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906AD04-E500-487D-7960-69DD819D995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818589" y="813862"/>
                  <a:ext cx="243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2AC0F06-C3F2-66FC-D721-AFCFD9238873}"/>
                    </a:ext>
                  </a:extLst>
                </p14:cNvPr>
                <p14:cNvContentPartPr/>
                <p14:nvPr/>
              </p14:nvContentPartPr>
              <p14:xfrm>
                <a:off x="11123869" y="703702"/>
                <a:ext cx="521640" cy="212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2AC0F06-C3F2-66FC-D721-AFCFD923887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115229" y="694702"/>
                  <a:ext cx="539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D6ADBD5-08FB-2B40-8702-D40ABF0E2260}"/>
                    </a:ext>
                  </a:extLst>
                </p14:cNvPr>
                <p14:cNvContentPartPr/>
                <p14:nvPr/>
              </p14:nvContentPartPr>
              <p14:xfrm>
                <a:off x="7023829" y="3694942"/>
                <a:ext cx="57960" cy="644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D6ADBD5-08FB-2B40-8702-D40ABF0E226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15189" y="3686302"/>
                  <a:ext cx="75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635B145-D45B-A6D3-834C-3FAE707CDA51}"/>
                    </a:ext>
                  </a:extLst>
                </p14:cNvPr>
                <p14:cNvContentPartPr/>
                <p14:nvPr/>
              </p14:nvContentPartPr>
              <p14:xfrm>
                <a:off x="7127149" y="3805822"/>
                <a:ext cx="154440" cy="182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635B145-D45B-A6D3-834C-3FAE707CDA5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18509" y="3797182"/>
                  <a:ext cx="172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013C4A1-5BD7-E59F-987E-919752C89306}"/>
                    </a:ext>
                  </a:extLst>
                </p14:cNvPr>
                <p14:cNvContentPartPr/>
                <p14:nvPr/>
              </p14:nvContentPartPr>
              <p14:xfrm>
                <a:off x="7034269" y="3721582"/>
                <a:ext cx="238680" cy="2160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013C4A1-5BD7-E59F-987E-919752C8930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25629" y="3712582"/>
                  <a:ext cx="256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2436939-FF64-B9CD-0584-6E486F50ACD4}"/>
                    </a:ext>
                  </a:extLst>
                </p14:cNvPr>
                <p14:cNvContentPartPr/>
                <p14:nvPr/>
              </p14:nvContentPartPr>
              <p14:xfrm>
                <a:off x="7060549" y="3782062"/>
                <a:ext cx="34920" cy="176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2436939-FF64-B9CD-0584-6E486F50ACD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51909" y="3773062"/>
                  <a:ext cx="52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DA46E1F-30A0-BF6D-50D8-B9EBBA1F939D}"/>
                    </a:ext>
                  </a:extLst>
                </p14:cNvPr>
                <p14:cNvContentPartPr/>
                <p14:nvPr/>
              </p14:nvContentPartPr>
              <p14:xfrm>
                <a:off x="7094749" y="4373902"/>
                <a:ext cx="19440" cy="5554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DA46E1F-30A0-BF6D-50D8-B9EBBA1F93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85749" y="4364902"/>
                  <a:ext cx="3708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BCBDBF3-C186-F0E9-CD5A-3B026ACFE841}"/>
                    </a:ext>
                  </a:extLst>
                </p14:cNvPr>
                <p14:cNvContentPartPr/>
                <p14:nvPr/>
              </p14:nvContentPartPr>
              <p14:xfrm>
                <a:off x="7098709" y="4895542"/>
                <a:ext cx="19080" cy="118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BCBDBF3-C186-F0E9-CD5A-3B026ACFE84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090069" y="4886542"/>
                  <a:ext cx="36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F8CC9AF-E0EC-556C-163A-DC3D9BF3C1A6}"/>
                    </a:ext>
                  </a:extLst>
                </p14:cNvPr>
                <p14:cNvContentPartPr/>
                <p14:nvPr/>
              </p14:nvContentPartPr>
              <p14:xfrm>
                <a:off x="6898189" y="3703222"/>
                <a:ext cx="123840" cy="9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F8CC9AF-E0EC-556C-163A-DC3D9BF3C1A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889189" y="3694222"/>
                  <a:ext cx="141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21437AF-CB5A-E424-E57C-80C607AD150B}"/>
                    </a:ext>
                  </a:extLst>
                </p14:cNvPr>
                <p14:cNvContentPartPr/>
                <p14:nvPr/>
              </p14:nvContentPartPr>
              <p14:xfrm>
                <a:off x="5764909" y="3720502"/>
                <a:ext cx="821880" cy="78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21437AF-CB5A-E424-E57C-80C607AD150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756269" y="3711862"/>
                  <a:ext cx="839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1965F3E-563F-ADBF-6FD3-D55174B62A66}"/>
                    </a:ext>
                  </a:extLst>
                </p14:cNvPr>
                <p14:cNvContentPartPr/>
                <p14:nvPr/>
              </p14:nvContentPartPr>
              <p14:xfrm>
                <a:off x="5210509" y="3761902"/>
                <a:ext cx="226440" cy="231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1965F3E-563F-ADBF-6FD3-D55174B62A6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201509" y="3752902"/>
                  <a:ext cx="244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BD9770D-7C4D-5545-35B6-D5298388685F}"/>
                    </a:ext>
                  </a:extLst>
                </p14:cNvPr>
                <p14:cNvContentPartPr/>
                <p14:nvPr/>
              </p14:nvContentPartPr>
              <p14:xfrm>
                <a:off x="5499229" y="3792142"/>
                <a:ext cx="147960" cy="1814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BD9770D-7C4D-5545-35B6-D5298388685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490589" y="3783142"/>
                  <a:ext cx="165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5A5B65D-5A46-94C4-E714-753A6FA10BD8}"/>
                    </a:ext>
                  </a:extLst>
                </p14:cNvPr>
                <p14:cNvContentPartPr/>
                <p14:nvPr/>
              </p14:nvContentPartPr>
              <p14:xfrm>
                <a:off x="7425589" y="3874582"/>
                <a:ext cx="151560" cy="2185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5A5B65D-5A46-94C4-E714-753A6FA10BD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16589" y="3865942"/>
                  <a:ext cx="169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4F54C40-539C-18D0-D69E-0E3D9C258D1B}"/>
                    </a:ext>
                  </a:extLst>
                </p14:cNvPr>
                <p14:cNvContentPartPr/>
                <p14:nvPr/>
              </p14:nvContentPartPr>
              <p14:xfrm>
                <a:off x="7602709" y="3841462"/>
                <a:ext cx="177120" cy="158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4F54C40-539C-18D0-D69E-0E3D9C258D1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93709" y="3832462"/>
                  <a:ext cx="194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3BBA4D8-B15F-0C1E-2466-330B2653B9EA}"/>
                    </a:ext>
                  </a:extLst>
                </p14:cNvPr>
                <p14:cNvContentPartPr/>
                <p14:nvPr/>
              </p14:nvContentPartPr>
              <p14:xfrm>
                <a:off x="7806469" y="3760822"/>
                <a:ext cx="120960" cy="195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3BBA4D8-B15F-0C1E-2466-330B2653B9E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797469" y="3752182"/>
                  <a:ext cx="138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797C741-CC46-DEB3-9507-B39CFAA53151}"/>
                    </a:ext>
                  </a:extLst>
                </p14:cNvPr>
                <p14:cNvContentPartPr/>
                <p14:nvPr/>
              </p14:nvContentPartPr>
              <p14:xfrm>
                <a:off x="7921669" y="3941542"/>
                <a:ext cx="45720" cy="417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797C741-CC46-DEB3-9507-B39CFAA5315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13029" y="3932542"/>
                  <a:ext cx="63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87EE348-4095-84C9-FFE6-5DB6DA25281D}"/>
                    </a:ext>
                  </a:extLst>
                </p14:cNvPr>
                <p14:cNvContentPartPr/>
                <p14:nvPr/>
              </p14:nvContentPartPr>
              <p14:xfrm>
                <a:off x="7997269" y="3709702"/>
                <a:ext cx="198000" cy="2271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87EE348-4095-84C9-FFE6-5DB6DA25281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988629" y="3700702"/>
                  <a:ext cx="215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D2C76A7-676E-7CEE-57A4-D55C47CB3373}"/>
                    </a:ext>
                  </a:extLst>
                </p14:cNvPr>
                <p14:cNvContentPartPr/>
                <p14:nvPr/>
              </p14:nvContentPartPr>
              <p14:xfrm>
                <a:off x="8406229" y="3739582"/>
                <a:ext cx="146160" cy="2073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D2C76A7-676E-7CEE-57A4-D55C47CB337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397589" y="3730582"/>
                  <a:ext cx="163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CC6A834-440B-BF2F-6333-85B00F7E287D}"/>
                    </a:ext>
                  </a:extLst>
                </p14:cNvPr>
                <p14:cNvContentPartPr/>
                <p14:nvPr/>
              </p14:nvContentPartPr>
              <p14:xfrm>
                <a:off x="8602789" y="3531862"/>
                <a:ext cx="217440" cy="271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CC6A834-440B-BF2F-6333-85B00F7E287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93789" y="3522862"/>
                  <a:ext cx="235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8C59164-3DF5-215B-52FC-C9907F80E1ED}"/>
                    </a:ext>
                  </a:extLst>
                </p14:cNvPr>
                <p14:cNvContentPartPr/>
                <p14:nvPr/>
              </p14:nvContentPartPr>
              <p14:xfrm>
                <a:off x="8928229" y="3480742"/>
                <a:ext cx="92160" cy="3106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8C59164-3DF5-215B-52FC-C9907F80E1E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19589" y="3471742"/>
                  <a:ext cx="1098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5DCD837-BB0F-72EF-9757-7FA884FAFAC5}"/>
                    </a:ext>
                  </a:extLst>
                </p14:cNvPr>
                <p14:cNvContentPartPr/>
                <p14:nvPr/>
              </p14:nvContentPartPr>
              <p14:xfrm>
                <a:off x="9062869" y="3438262"/>
                <a:ext cx="342000" cy="225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5DCD837-BB0F-72EF-9757-7FA884FAFAC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54229" y="3429262"/>
                  <a:ext cx="359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04BBFF9-8B78-4A79-ACBD-17AEC7D1615C}"/>
                    </a:ext>
                  </a:extLst>
                </p14:cNvPr>
                <p14:cNvContentPartPr/>
                <p14:nvPr/>
              </p14:nvContentPartPr>
              <p14:xfrm>
                <a:off x="9326389" y="3395062"/>
                <a:ext cx="15480" cy="504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04BBFF9-8B78-4A79-ACBD-17AEC7D1615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317389" y="3386422"/>
                  <a:ext cx="33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F5CA0F-BA2A-B9BD-1D4E-A3F9A3D56D06}"/>
                    </a:ext>
                  </a:extLst>
                </p14:cNvPr>
                <p14:cNvContentPartPr/>
                <p14:nvPr/>
              </p14:nvContentPartPr>
              <p14:xfrm>
                <a:off x="9461389" y="3431062"/>
                <a:ext cx="109080" cy="1411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F5CA0F-BA2A-B9BD-1D4E-A3F9A3D56D0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52749" y="3422422"/>
                  <a:ext cx="126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41077A1-0C4C-26E0-5C05-CD94FD437ED2}"/>
                    </a:ext>
                  </a:extLst>
                </p14:cNvPr>
                <p14:cNvContentPartPr/>
                <p14:nvPr/>
              </p14:nvContentPartPr>
              <p14:xfrm>
                <a:off x="7513789" y="3646342"/>
                <a:ext cx="1988280" cy="567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41077A1-0C4C-26E0-5C05-CD94FD437ED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504789" y="3637702"/>
                  <a:ext cx="20059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385DEE7-9B03-0EAE-9F57-8285ACAD6AAD}"/>
                    </a:ext>
                  </a:extLst>
                </p14:cNvPr>
                <p14:cNvContentPartPr/>
                <p14:nvPr/>
              </p14:nvContentPartPr>
              <p14:xfrm>
                <a:off x="8605669" y="3907342"/>
                <a:ext cx="104040" cy="275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385DEE7-9B03-0EAE-9F57-8285ACAD6AA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96669" y="3898702"/>
                  <a:ext cx="121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FDFBEED-5AE1-1416-A0C6-5205FAE68011}"/>
                    </a:ext>
                  </a:extLst>
                </p14:cNvPr>
                <p14:cNvContentPartPr/>
                <p14:nvPr/>
              </p14:nvContentPartPr>
              <p14:xfrm>
                <a:off x="8669389" y="3968542"/>
                <a:ext cx="201600" cy="2905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FDFBEED-5AE1-1416-A0C6-5205FAE6801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60749" y="3959902"/>
                  <a:ext cx="219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3BE4D8F-FF35-523F-BE3A-4F9954F0FECC}"/>
                    </a:ext>
                  </a:extLst>
                </p14:cNvPr>
                <p14:cNvContentPartPr/>
                <p14:nvPr/>
              </p14:nvContentPartPr>
              <p14:xfrm>
                <a:off x="8921749" y="3985822"/>
                <a:ext cx="125640" cy="195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3BE4D8F-FF35-523F-BE3A-4F9954F0FEC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13109" y="3976822"/>
                  <a:ext cx="143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2C21BED-CCF9-5259-B541-45165EA93788}"/>
                    </a:ext>
                  </a:extLst>
                </p14:cNvPr>
                <p14:cNvContentPartPr/>
                <p14:nvPr/>
              </p14:nvContentPartPr>
              <p14:xfrm>
                <a:off x="9112549" y="3978262"/>
                <a:ext cx="25920" cy="1900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2C21BED-CCF9-5259-B541-45165EA9378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03909" y="3969262"/>
                  <a:ext cx="43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87B9AD2-B4F6-63FE-4AE4-DC437975B8B4}"/>
                    </a:ext>
                  </a:extLst>
                </p14:cNvPr>
                <p14:cNvContentPartPr/>
                <p14:nvPr/>
              </p14:nvContentPartPr>
              <p14:xfrm>
                <a:off x="9213349" y="3813382"/>
                <a:ext cx="147600" cy="185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87B9AD2-B4F6-63FE-4AE4-DC437975B8B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04349" y="3804742"/>
                  <a:ext cx="165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EAB39A0-C4B4-7FB6-5BF2-A7E30EB1378E}"/>
                    </a:ext>
                  </a:extLst>
                </p14:cNvPr>
                <p14:cNvContentPartPr/>
                <p14:nvPr/>
              </p14:nvContentPartPr>
              <p14:xfrm>
                <a:off x="9456349" y="3916702"/>
                <a:ext cx="109800" cy="1375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EAB39A0-C4B4-7FB6-5BF2-A7E30EB1378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47349" y="3907702"/>
                  <a:ext cx="127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A2CFBC4-5343-D4F6-43FA-4C27CFCF1979}"/>
                    </a:ext>
                  </a:extLst>
                </p14:cNvPr>
                <p14:cNvContentPartPr/>
                <p14:nvPr/>
              </p14:nvContentPartPr>
              <p14:xfrm>
                <a:off x="9633469" y="3702502"/>
                <a:ext cx="76680" cy="350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A2CFBC4-5343-D4F6-43FA-4C27CFCF197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624469" y="3693862"/>
                  <a:ext cx="9432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068B97F1-6838-E388-22E4-2DC99E5448C0}"/>
                  </a:ext>
                </a:extLst>
              </p14:cNvPr>
              <p14:cNvContentPartPr/>
              <p14:nvPr/>
            </p14:nvContentPartPr>
            <p14:xfrm>
              <a:off x="7980349" y="2977462"/>
              <a:ext cx="78840" cy="792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068B97F1-6838-E388-22E4-2DC99E5448C0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7971349" y="2968822"/>
                <a:ext cx="96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BE787F96-BCBE-59AC-169E-F78ABA38944C}"/>
                  </a:ext>
                </a:extLst>
              </p14:cNvPr>
              <p14:cNvContentPartPr/>
              <p14:nvPr/>
            </p14:nvContentPartPr>
            <p14:xfrm>
              <a:off x="6327589" y="4165822"/>
              <a:ext cx="47160" cy="370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BE787F96-BCBE-59AC-169E-F78ABA38944C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318589" y="4156822"/>
                <a:ext cx="6480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B5939AB7-6979-7D19-AEC6-151397C9E86D}"/>
              </a:ext>
            </a:extLst>
          </p:cNvPr>
          <p:cNvGrpSpPr/>
          <p:nvPr/>
        </p:nvGrpSpPr>
        <p:grpSpPr>
          <a:xfrm>
            <a:off x="9097069" y="1253422"/>
            <a:ext cx="246600" cy="191880"/>
            <a:chOff x="9097069" y="1253422"/>
            <a:chExt cx="24660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EE72F50-8FC8-9D4A-A34D-A9B02E4A4902}"/>
                    </a:ext>
                  </a:extLst>
                </p14:cNvPr>
                <p14:cNvContentPartPr/>
                <p14:nvPr/>
              </p14:nvContentPartPr>
              <p14:xfrm>
                <a:off x="9097069" y="1253422"/>
                <a:ext cx="200160" cy="1155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EE72F50-8FC8-9D4A-A34D-A9B02E4A490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088429" y="1244422"/>
                  <a:ext cx="217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9A2CB91-37EB-9ABE-5B22-0F5A69030A52}"/>
                    </a:ext>
                  </a:extLst>
                </p14:cNvPr>
                <p14:cNvContentPartPr/>
                <p14:nvPr/>
              </p14:nvContentPartPr>
              <p14:xfrm>
                <a:off x="9119029" y="1294102"/>
                <a:ext cx="224640" cy="151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9A2CB91-37EB-9ABE-5B22-0F5A69030A5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110029" y="1285102"/>
                  <a:ext cx="2422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5D36119A-8DF7-8430-1E22-5ACD3161CD5A}"/>
              </a:ext>
            </a:extLst>
          </p:cNvPr>
          <p:cNvGrpSpPr/>
          <p:nvPr/>
        </p:nvGrpSpPr>
        <p:grpSpPr>
          <a:xfrm>
            <a:off x="9535189" y="649702"/>
            <a:ext cx="731520" cy="508320"/>
            <a:chOff x="9535189" y="649702"/>
            <a:chExt cx="73152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E56BCDA-3F80-C241-4A64-9C74D7C9072F}"/>
                    </a:ext>
                  </a:extLst>
                </p14:cNvPr>
                <p14:cNvContentPartPr/>
                <p14:nvPr/>
              </p14:nvContentPartPr>
              <p14:xfrm>
                <a:off x="9597109" y="944902"/>
                <a:ext cx="43560" cy="190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E56BCDA-3F80-C241-4A64-9C74D7C9072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88469" y="935902"/>
                  <a:ext cx="61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6B2E724-3BB1-DEDD-ED72-5539DDA3E1BE}"/>
                    </a:ext>
                  </a:extLst>
                </p14:cNvPr>
                <p14:cNvContentPartPr/>
                <p14:nvPr/>
              </p14:nvContentPartPr>
              <p14:xfrm>
                <a:off x="9535189" y="927262"/>
                <a:ext cx="203400" cy="230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6B2E724-3BB1-DEDD-ED72-5539DDA3E1B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526549" y="918262"/>
                  <a:ext cx="221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2FFEEB5-F22A-1760-3249-0A35424ED07B}"/>
                    </a:ext>
                  </a:extLst>
                </p14:cNvPr>
                <p14:cNvContentPartPr/>
                <p14:nvPr/>
              </p14:nvContentPartPr>
              <p14:xfrm>
                <a:off x="9780349" y="831142"/>
                <a:ext cx="333360" cy="191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2FFEEB5-F22A-1760-3249-0A35424ED07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71349" y="822142"/>
                  <a:ext cx="351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412D893-314A-B51F-ED21-57FF6DE5AFEB}"/>
                    </a:ext>
                  </a:extLst>
                </p14:cNvPr>
                <p14:cNvContentPartPr/>
                <p14:nvPr/>
              </p14:nvContentPartPr>
              <p14:xfrm>
                <a:off x="10140709" y="649702"/>
                <a:ext cx="126000" cy="1854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412D893-314A-B51F-ED21-57FF6DE5AFE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32069" y="640702"/>
                  <a:ext cx="143640" cy="20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3598B4-0762-DEA1-E667-2403CEBF5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3688"/>
            <a:ext cx="8647901" cy="49358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77DA6BC-592A-A218-701E-0D6ADDB718DB}"/>
                  </a:ext>
                </a:extLst>
              </p14:cNvPr>
              <p14:cNvContentPartPr/>
              <p14:nvPr/>
            </p14:nvContentPartPr>
            <p14:xfrm>
              <a:off x="1138909" y="1452502"/>
              <a:ext cx="430200" cy="618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77DA6BC-592A-A218-701E-0D6ADDB718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0269" y="1443502"/>
                <a:ext cx="4478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E7FD5EE-5C67-64AF-41B4-39A9EE19C321}"/>
                  </a:ext>
                </a:extLst>
              </p14:cNvPr>
              <p14:cNvContentPartPr/>
              <p14:nvPr/>
            </p14:nvContentPartPr>
            <p14:xfrm>
              <a:off x="2904709" y="1635742"/>
              <a:ext cx="572760" cy="6307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E7FD5EE-5C67-64AF-41B4-39A9EE19C3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6069" y="1627102"/>
                <a:ext cx="59040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FEF7D9D-1012-3BF8-90FB-C555838F44AB}"/>
                  </a:ext>
                </a:extLst>
              </p14:cNvPr>
              <p14:cNvContentPartPr/>
              <p14:nvPr/>
            </p14:nvContentPartPr>
            <p14:xfrm>
              <a:off x="2462629" y="1069462"/>
              <a:ext cx="1605600" cy="14612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FEF7D9D-1012-3BF8-90FB-C555838F44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3629" y="1060822"/>
                <a:ext cx="1623240" cy="14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F807B8D9-7DD0-1B01-5AC0-3FAB0EF6F6D0}"/>
                  </a:ext>
                </a:extLst>
              </p14:cNvPr>
              <p14:cNvContentPartPr/>
              <p14:nvPr/>
            </p14:nvContentPartPr>
            <p14:xfrm>
              <a:off x="1785829" y="1474822"/>
              <a:ext cx="310680" cy="5378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F807B8D9-7DD0-1B01-5AC0-3FAB0EF6F6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6829" y="1466182"/>
                <a:ext cx="3283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2591D5E-7132-169C-D0B6-2DF4D194FBE3}"/>
                  </a:ext>
                </a:extLst>
              </p14:cNvPr>
              <p14:cNvContentPartPr/>
              <p14:nvPr/>
            </p14:nvContentPartPr>
            <p14:xfrm>
              <a:off x="965749" y="1268902"/>
              <a:ext cx="4582440" cy="1188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2591D5E-7132-169C-D0B6-2DF4D194FB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6749" y="1260262"/>
                <a:ext cx="4600080" cy="12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859576B-407C-20FF-B356-88F98036621E}"/>
                  </a:ext>
                </a:extLst>
              </p14:cNvPr>
              <p14:cNvContentPartPr/>
              <p14:nvPr/>
            </p14:nvContentPartPr>
            <p14:xfrm>
              <a:off x="5269549" y="1265662"/>
              <a:ext cx="61560" cy="1126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859576B-407C-20FF-B356-88F9803662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60909" y="1257022"/>
                <a:ext cx="7920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572946F-F716-5862-303C-9CCF383A3369}"/>
                  </a:ext>
                </a:extLst>
              </p14:cNvPr>
              <p14:cNvContentPartPr/>
              <p14:nvPr/>
            </p14:nvContentPartPr>
            <p14:xfrm>
              <a:off x="1266349" y="1131382"/>
              <a:ext cx="4471920" cy="185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572946F-F716-5862-303C-9CCF383A33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57709" y="1122742"/>
                <a:ext cx="448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24DE4A9-72BF-32E9-1A2F-52AF0D7B5A88}"/>
                  </a:ext>
                </a:extLst>
              </p14:cNvPr>
              <p14:cNvContentPartPr/>
              <p14:nvPr/>
            </p14:nvContentPartPr>
            <p14:xfrm>
              <a:off x="1143589" y="1476982"/>
              <a:ext cx="413640" cy="6418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24DE4A9-72BF-32E9-1A2F-52AF0D7B5A8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4589" y="1467982"/>
                <a:ext cx="43128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56770AB-BC80-4DA5-166E-00890E66F057}"/>
                  </a:ext>
                </a:extLst>
              </p14:cNvPr>
              <p14:cNvContentPartPr/>
              <p14:nvPr/>
            </p14:nvContentPartPr>
            <p14:xfrm>
              <a:off x="1804549" y="1469062"/>
              <a:ext cx="366120" cy="5378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56770AB-BC80-4DA5-166E-00890E66F0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95549" y="1460422"/>
                <a:ext cx="38376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A0F830F-921D-9243-EF12-CBF93864F548}"/>
                  </a:ext>
                </a:extLst>
              </p14:cNvPr>
              <p14:cNvContentPartPr/>
              <p14:nvPr/>
            </p14:nvContentPartPr>
            <p14:xfrm>
              <a:off x="2409349" y="1233982"/>
              <a:ext cx="1477080" cy="466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A0F830F-921D-9243-EF12-CBF93864F5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00709" y="1224982"/>
                <a:ext cx="14947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4746C34-EC2E-BA94-9957-95F545ADD702}"/>
                  </a:ext>
                </a:extLst>
              </p14:cNvPr>
              <p14:cNvContentPartPr/>
              <p14:nvPr/>
            </p14:nvContentPartPr>
            <p14:xfrm>
              <a:off x="2601949" y="1302742"/>
              <a:ext cx="1490040" cy="4280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4746C34-EC2E-BA94-9957-95F545ADD7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93309" y="1294102"/>
                <a:ext cx="15076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577CE03-44EE-3AE9-DBC7-A4C7B9C2CA76}"/>
                  </a:ext>
                </a:extLst>
              </p14:cNvPr>
              <p14:cNvContentPartPr/>
              <p14:nvPr/>
            </p14:nvContentPartPr>
            <p14:xfrm>
              <a:off x="4089469" y="1890982"/>
              <a:ext cx="1047240" cy="72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577CE03-44EE-3AE9-DBC7-A4C7B9C2CA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80829" y="1882342"/>
                <a:ext cx="10648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366ACE0-49FF-A508-8B10-F4ED8C0D471C}"/>
                  </a:ext>
                </a:extLst>
              </p14:cNvPr>
              <p14:cNvContentPartPr/>
              <p14:nvPr/>
            </p14:nvContentPartPr>
            <p14:xfrm>
              <a:off x="4086229" y="1538542"/>
              <a:ext cx="459000" cy="401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366ACE0-49FF-A508-8B10-F4ED8C0D471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77589" y="1529902"/>
                <a:ext cx="4766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868648E-6E90-95BF-25B1-F2B28D2D44FD}"/>
                  </a:ext>
                </a:extLst>
              </p14:cNvPr>
              <p14:cNvContentPartPr/>
              <p14:nvPr/>
            </p14:nvContentPartPr>
            <p14:xfrm>
              <a:off x="4715509" y="1496422"/>
              <a:ext cx="410040" cy="4071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868648E-6E90-95BF-25B1-F2B28D2D44F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06869" y="1487782"/>
                <a:ext cx="42768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ABB42EB-27F9-88A1-564A-AC8D074580D0}"/>
                  </a:ext>
                </a:extLst>
              </p14:cNvPr>
              <p14:cNvContentPartPr/>
              <p14:nvPr/>
            </p14:nvContentPartPr>
            <p14:xfrm>
              <a:off x="3433909" y="2331622"/>
              <a:ext cx="2471760" cy="446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ABB42EB-27F9-88A1-564A-AC8D074580D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5269" y="2322982"/>
                <a:ext cx="2489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379729F-2EC8-5ED0-878C-E81E94CFD036}"/>
                  </a:ext>
                </a:extLst>
              </p14:cNvPr>
              <p14:cNvContentPartPr/>
              <p14:nvPr/>
            </p14:nvContentPartPr>
            <p14:xfrm>
              <a:off x="3303229" y="2168182"/>
              <a:ext cx="361080" cy="3528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379729F-2EC8-5ED0-878C-E81E94CFD03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94229" y="2159182"/>
                <a:ext cx="3787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47A86B3-0788-C887-25E9-CBAFEBF80464}"/>
                  </a:ext>
                </a:extLst>
              </p14:cNvPr>
              <p14:cNvContentPartPr/>
              <p14:nvPr/>
            </p14:nvContentPartPr>
            <p14:xfrm>
              <a:off x="6164869" y="2145502"/>
              <a:ext cx="710280" cy="3506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47A86B3-0788-C887-25E9-CBAFEBF8046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6229" y="2136502"/>
                <a:ext cx="7279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06BDD16-F1CE-0F19-00B3-B39B0504A970}"/>
                  </a:ext>
                </a:extLst>
              </p14:cNvPr>
              <p14:cNvContentPartPr/>
              <p14:nvPr/>
            </p14:nvContentPartPr>
            <p14:xfrm>
              <a:off x="6896029" y="2264662"/>
              <a:ext cx="378360" cy="745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06BDD16-F1CE-0F19-00B3-B39B0504A97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87389" y="2256022"/>
                <a:ext cx="396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7420BAF-2BE0-8333-9FA6-379F2AA505B7}"/>
                  </a:ext>
                </a:extLst>
              </p14:cNvPr>
              <p14:cNvContentPartPr/>
              <p14:nvPr/>
            </p14:nvContentPartPr>
            <p14:xfrm>
              <a:off x="7355749" y="2221102"/>
              <a:ext cx="137160" cy="1195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7420BAF-2BE0-8333-9FA6-379F2AA505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7109" y="2212102"/>
                <a:ext cx="1548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ACD9C82-A359-70C4-AE8D-206F4CCC69FD}"/>
                  </a:ext>
                </a:extLst>
              </p14:cNvPr>
              <p14:cNvContentPartPr/>
              <p14:nvPr/>
            </p14:nvContentPartPr>
            <p14:xfrm>
              <a:off x="7639069" y="1978822"/>
              <a:ext cx="376920" cy="549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ACD9C82-A359-70C4-AE8D-206F4CCC69F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30069" y="1969822"/>
                <a:ext cx="39456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9219DEF-E623-2D1E-B7D6-A43A903C17D7}"/>
                  </a:ext>
                </a:extLst>
              </p14:cNvPr>
              <p14:cNvContentPartPr/>
              <p14:nvPr/>
            </p14:nvContentPartPr>
            <p14:xfrm>
              <a:off x="8169349" y="2130382"/>
              <a:ext cx="124200" cy="14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9219DEF-E623-2D1E-B7D6-A43A903C17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60709" y="2121742"/>
                <a:ext cx="141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C2A2E03-1CB1-9FB8-6FCC-6B312B548E49}"/>
                  </a:ext>
                </a:extLst>
              </p14:cNvPr>
              <p14:cNvContentPartPr/>
              <p14:nvPr/>
            </p14:nvContentPartPr>
            <p14:xfrm>
              <a:off x="8474629" y="1912942"/>
              <a:ext cx="351360" cy="357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C2A2E03-1CB1-9FB8-6FCC-6B312B548E4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465989" y="1904302"/>
                <a:ext cx="3690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594B2C7-750E-D63E-589C-BABB29D97F8E}"/>
                  </a:ext>
                </a:extLst>
              </p14:cNvPr>
              <p14:cNvContentPartPr/>
              <p14:nvPr/>
            </p14:nvContentPartPr>
            <p14:xfrm>
              <a:off x="8859469" y="2076742"/>
              <a:ext cx="112320" cy="691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594B2C7-750E-D63E-589C-BABB29D97F8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850469" y="2068102"/>
                <a:ext cx="1299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E713A7D-5415-8144-4F9F-5FEA2C4946F0}"/>
                  </a:ext>
                </a:extLst>
              </p14:cNvPr>
              <p14:cNvContentPartPr/>
              <p14:nvPr/>
            </p14:nvContentPartPr>
            <p14:xfrm>
              <a:off x="8978629" y="1906102"/>
              <a:ext cx="95400" cy="2444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E713A7D-5415-8144-4F9F-5FEA2C4946F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969629" y="1897462"/>
                <a:ext cx="1130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E01DE6D-5CC8-454B-7FEF-794C47928723}"/>
                  </a:ext>
                </a:extLst>
              </p14:cNvPr>
              <p14:cNvContentPartPr/>
              <p14:nvPr/>
            </p14:nvContentPartPr>
            <p14:xfrm>
              <a:off x="9081949" y="2008342"/>
              <a:ext cx="457560" cy="141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E01DE6D-5CC8-454B-7FEF-794C4792872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072949" y="1999342"/>
                <a:ext cx="4752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D82BD3D-97D6-00D9-69BE-FE501EF5E730}"/>
                  </a:ext>
                </a:extLst>
              </p14:cNvPr>
              <p14:cNvContentPartPr/>
              <p14:nvPr/>
            </p14:nvContentPartPr>
            <p14:xfrm>
              <a:off x="1058989" y="1416142"/>
              <a:ext cx="520560" cy="7261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D82BD3D-97D6-00D9-69BE-FE501EF5E73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49989" y="1407502"/>
                <a:ext cx="53820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BC907615-29E2-6989-84F0-9CDDDDCD5E67}"/>
                  </a:ext>
                </a:extLst>
              </p14:cNvPr>
              <p14:cNvContentPartPr/>
              <p14:nvPr/>
            </p14:nvContentPartPr>
            <p14:xfrm>
              <a:off x="812029" y="2068462"/>
              <a:ext cx="465120" cy="32904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BC907615-29E2-6989-84F0-9CDDDDCD5E6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03389" y="2059462"/>
                <a:ext cx="482760" cy="33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8B6A9AC9-51E4-C975-30EA-0DE41E0C6C51}"/>
                  </a:ext>
                </a:extLst>
              </p14:cNvPr>
              <p14:cNvContentPartPr/>
              <p14:nvPr/>
            </p14:nvContentPartPr>
            <p14:xfrm>
              <a:off x="1010389" y="1938502"/>
              <a:ext cx="379800" cy="3315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8B6A9AC9-51E4-C975-30EA-0DE41E0C6C5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01389" y="1929862"/>
                <a:ext cx="3974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A4DA4DBE-4D33-7975-CB30-AF000C86C777}"/>
                  </a:ext>
                </a:extLst>
              </p14:cNvPr>
              <p14:cNvContentPartPr/>
              <p14:nvPr/>
            </p14:nvContentPartPr>
            <p14:xfrm>
              <a:off x="1392709" y="1455022"/>
              <a:ext cx="23040" cy="396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A4DA4DBE-4D33-7975-CB30-AF000C86C77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83709" y="1446382"/>
                <a:ext cx="406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8B13C2F-FA8A-7B67-8066-6FD735D15284}"/>
                  </a:ext>
                </a:extLst>
              </p14:cNvPr>
              <p14:cNvContentPartPr/>
              <p14:nvPr/>
            </p14:nvContentPartPr>
            <p14:xfrm>
              <a:off x="1055749" y="1433062"/>
              <a:ext cx="488160" cy="60228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8B13C2F-FA8A-7B67-8066-6FD735D1528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47109" y="1424062"/>
                <a:ext cx="50580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6BE7502A-5145-B39D-0DBF-22C2809FA68B}"/>
                  </a:ext>
                </a:extLst>
              </p14:cNvPr>
              <p14:cNvContentPartPr/>
              <p14:nvPr/>
            </p14:nvContentPartPr>
            <p14:xfrm>
              <a:off x="2935669" y="1676062"/>
              <a:ext cx="429120" cy="53352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6BE7502A-5145-B39D-0DBF-22C2809FA68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27029" y="1667422"/>
                <a:ext cx="44676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CDBAAD1A-25E2-AF11-AB66-FF11A3844F37}"/>
                  </a:ext>
                </a:extLst>
              </p14:cNvPr>
              <p14:cNvContentPartPr/>
              <p14:nvPr/>
            </p14:nvContentPartPr>
            <p14:xfrm>
              <a:off x="4105669" y="1484182"/>
              <a:ext cx="429480" cy="4600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CDBAAD1A-25E2-AF11-AB66-FF11A3844F3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97029" y="1475542"/>
                <a:ext cx="447120" cy="47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8828A13B-D382-3B08-DBA0-A2361A5B16A3}"/>
              </a:ext>
            </a:extLst>
          </p:cNvPr>
          <p:cNvGrpSpPr/>
          <p:nvPr/>
        </p:nvGrpSpPr>
        <p:grpSpPr>
          <a:xfrm>
            <a:off x="201469" y="2782702"/>
            <a:ext cx="9721440" cy="3452760"/>
            <a:chOff x="201469" y="2782702"/>
            <a:chExt cx="9721440" cy="345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A744ABE-F1E8-EBBC-3746-AA4DD197497C}"/>
                    </a:ext>
                  </a:extLst>
                </p14:cNvPr>
                <p14:cNvContentPartPr/>
                <p14:nvPr/>
              </p14:nvContentPartPr>
              <p14:xfrm>
                <a:off x="2071669" y="3334222"/>
                <a:ext cx="2018880" cy="87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A744ABE-F1E8-EBBC-3746-AA4DD197497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62669" y="3325222"/>
                  <a:ext cx="2036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B47DF3A-A3C6-3CDB-BC7E-11324CBC6DA6}"/>
                    </a:ext>
                  </a:extLst>
                </p14:cNvPr>
                <p14:cNvContentPartPr/>
                <p14:nvPr/>
              </p14:nvContentPartPr>
              <p14:xfrm>
                <a:off x="4441549" y="3070342"/>
                <a:ext cx="144720" cy="166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B47DF3A-A3C6-3CDB-BC7E-11324CBC6DA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32909" y="3061702"/>
                  <a:ext cx="162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F4EACCB-B232-43F1-2BAA-597995B82FE4}"/>
                    </a:ext>
                  </a:extLst>
                </p14:cNvPr>
                <p14:cNvContentPartPr/>
                <p14:nvPr/>
              </p14:nvContentPartPr>
              <p14:xfrm>
                <a:off x="4627309" y="3127582"/>
                <a:ext cx="765360" cy="219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F4EACCB-B232-43F1-2BAA-597995B82F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18309" y="3118582"/>
                  <a:ext cx="783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64418C-A7DD-C8D3-662A-A52D1CB1A0C7}"/>
                    </a:ext>
                  </a:extLst>
                </p14:cNvPr>
                <p14:cNvContentPartPr/>
                <p14:nvPr/>
              </p14:nvContentPartPr>
              <p14:xfrm>
                <a:off x="5532349" y="3125782"/>
                <a:ext cx="280080" cy="111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64418C-A7DD-C8D3-662A-A52D1CB1A0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23349" y="3116782"/>
                  <a:ext cx="297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30D723C-2A42-0B20-9778-5E8431802161}"/>
                    </a:ext>
                  </a:extLst>
                </p14:cNvPr>
                <p14:cNvContentPartPr/>
                <p14:nvPr/>
              </p14:nvContentPartPr>
              <p14:xfrm>
                <a:off x="5861749" y="2989342"/>
                <a:ext cx="232200" cy="227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30D723C-2A42-0B20-9778-5E843180216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53109" y="2980342"/>
                  <a:ext cx="249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7E5DF30-3784-42B2-43E8-03EC0A7B34B1}"/>
                    </a:ext>
                  </a:extLst>
                </p14:cNvPr>
                <p14:cNvContentPartPr/>
                <p14:nvPr/>
              </p14:nvContentPartPr>
              <p14:xfrm>
                <a:off x="5806309" y="2904742"/>
                <a:ext cx="18360" cy="23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7E5DF30-3784-42B2-43E8-03EC0A7B34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97309" y="2896102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C184A72-2D15-2E0E-4B99-9AE575B3915A}"/>
                    </a:ext>
                  </a:extLst>
                </p14:cNvPr>
                <p14:cNvContentPartPr/>
                <p14:nvPr/>
              </p14:nvContentPartPr>
              <p14:xfrm>
                <a:off x="6336229" y="3016342"/>
                <a:ext cx="266760" cy="205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C184A72-2D15-2E0E-4B99-9AE575B391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27229" y="3007702"/>
                  <a:ext cx="284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20E847F-415B-B99F-5425-FEEB60B4740D}"/>
                    </a:ext>
                  </a:extLst>
                </p14:cNvPr>
                <p14:cNvContentPartPr/>
                <p14:nvPr/>
              </p14:nvContentPartPr>
              <p14:xfrm>
                <a:off x="6938869" y="3071062"/>
                <a:ext cx="126720" cy="155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20E847F-415B-B99F-5425-FEEB60B474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29869" y="3062062"/>
                  <a:ext cx="144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968B4A7-1C65-0550-1BDC-24C8DE86D4DC}"/>
                    </a:ext>
                  </a:extLst>
                </p14:cNvPr>
                <p14:cNvContentPartPr/>
                <p14:nvPr/>
              </p14:nvContentPartPr>
              <p14:xfrm>
                <a:off x="7075669" y="3095542"/>
                <a:ext cx="249480" cy="263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968B4A7-1C65-0550-1BDC-24C8DE86D4D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66669" y="3086542"/>
                  <a:ext cx="267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011D8F8-CEDB-5F3B-53C5-1D2F704051B2}"/>
                    </a:ext>
                  </a:extLst>
                </p14:cNvPr>
                <p14:cNvContentPartPr/>
                <p14:nvPr/>
              </p14:nvContentPartPr>
              <p14:xfrm>
                <a:off x="7387789" y="3055942"/>
                <a:ext cx="52920" cy="131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011D8F8-CEDB-5F3B-53C5-1D2F704051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78789" y="3047302"/>
                  <a:ext cx="70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86C4A65-A3DC-2195-3F12-A929FCDFDAA4}"/>
                    </a:ext>
                  </a:extLst>
                </p14:cNvPr>
                <p14:cNvContentPartPr/>
                <p14:nvPr/>
              </p14:nvContentPartPr>
              <p14:xfrm>
                <a:off x="7473109" y="2982142"/>
                <a:ext cx="151560" cy="190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86C4A65-A3DC-2195-3F12-A929FCDFDA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64469" y="2973502"/>
                  <a:ext cx="169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C36F3CA-AF04-55A6-6646-009165620744}"/>
                    </a:ext>
                  </a:extLst>
                </p14:cNvPr>
                <p14:cNvContentPartPr/>
                <p14:nvPr/>
              </p14:nvContentPartPr>
              <p14:xfrm>
                <a:off x="7596589" y="2941102"/>
                <a:ext cx="273240" cy="1785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C36F3CA-AF04-55A6-6646-0091656207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87589" y="2932462"/>
                  <a:ext cx="290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9D57F7F-1FCC-F9E3-8CC6-779E66AA8215}"/>
                    </a:ext>
                  </a:extLst>
                </p14:cNvPr>
                <p14:cNvContentPartPr/>
                <p14:nvPr/>
              </p14:nvContentPartPr>
              <p14:xfrm>
                <a:off x="7547269" y="2874502"/>
                <a:ext cx="27720" cy="20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9D57F7F-1FCC-F9E3-8CC6-779E66AA82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38269" y="2865502"/>
                  <a:ext cx="45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C11BD24-776F-AFCC-9FF5-327399E5359F}"/>
                    </a:ext>
                  </a:extLst>
                </p14:cNvPr>
                <p14:cNvContentPartPr/>
                <p14:nvPr/>
              </p14:nvContentPartPr>
              <p14:xfrm>
                <a:off x="8095549" y="2993302"/>
                <a:ext cx="213480" cy="128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C11BD24-776F-AFCC-9FF5-327399E535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86909" y="2984302"/>
                  <a:ext cx="231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9A85345-56DD-F71A-289C-C92825B6783A}"/>
                    </a:ext>
                  </a:extLst>
                </p14:cNvPr>
                <p14:cNvContentPartPr/>
                <p14:nvPr/>
              </p14:nvContentPartPr>
              <p14:xfrm>
                <a:off x="8395069" y="2982142"/>
                <a:ext cx="160920" cy="121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9A85345-56DD-F71A-289C-C92825B6783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86069" y="2973502"/>
                  <a:ext cx="178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A3D3546-DE97-F928-3CDD-AAA43F21DD5C}"/>
                    </a:ext>
                  </a:extLst>
                </p14:cNvPr>
                <p14:cNvContentPartPr/>
                <p14:nvPr/>
              </p14:nvContentPartPr>
              <p14:xfrm>
                <a:off x="8568229" y="2824462"/>
                <a:ext cx="126360" cy="245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A3D3546-DE97-F928-3CDD-AAA43F21DD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59229" y="2815462"/>
                  <a:ext cx="144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17A7E9C-373C-4309-3847-22EA04C86824}"/>
                    </a:ext>
                  </a:extLst>
                </p14:cNvPr>
                <p14:cNvContentPartPr/>
                <p14:nvPr/>
              </p14:nvContentPartPr>
              <p14:xfrm>
                <a:off x="8742469" y="2807902"/>
                <a:ext cx="310320" cy="248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17A7E9C-373C-4309-3847-22EA04C868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33829" y="2799262"/>
                  <a:ext cx="327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13416E8-C3FC-285A-32D6-D8D00C7875C7}"/>
                    </a:ext>
                  </a:extLst>
                </p14:cNvPr>
                <p14:cNvContentPartPr/>
                <p14:nvPr/>
              </p14:nvContentPartPr>
              <p14:xfrm>
                <a:off x="9210469" y="2782702"/>
                <a:ext cx="458640" cy="239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13416E8-C3FC-285A-32D6-D8D00C7875C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01469" y="2773702"/>
                  <a:ext cx="476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52F4C6D-0DA7-D094-EC47-3BCE66F36D56}"/>
                    </a:ext>
                  </a:extLst>
                </p14:cNvPr>
                <p14:cNvContentPartPr/>
                <p14:nvPr/>
              </p14:nvContentPartPr>
              <p14:xfrm>
                <a:off x="9527629" y="2792062"/>
                <a:ext cx="46800" cy="19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52F4C6D-0DA7-D094-EC47-3BCE66F36D5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18629" y="2783062"/>
                  <a:ext cx="64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FB900F1-F8B0-2E88-BFC2-5FE513A650F5}"/>
                    </a:ext>
                  </a:extLst>
                </p14:cNvPr>
                <p14:cNvContentPartPr/>
                <p14:nvPr/>
              </p14:nvContentPartPr>
              <p14:xfrm>
                <a:off x="9803749" y="2803222"/>
                <a:ext cx="119160" cy="160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FB900F1-F8B0-2E88-BFC2-5FE513A650F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95109" y="2794582"/>
                  <a:ext cx="136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93032FF-3FD6-40F7-9B95-334A0E7A006C}"/>
                    </a:ext>
                  </a:extLst>
                </p14:cNvPr>
                <p14:cNvContentPartPr/>
                <p14:nvPr/>
              </p14:nvContentPartPr>
              <p14:xfrm>
                <a:off x="3172549" y="3501262"/>
                <a:ext cx="46080" cy="1186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93032FF-3FD6-40F7-9B95-334A0E7A00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63909" y="3492622"/>
                  <a:ext cx="63720" cy="12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72AA666-A617-A1CA-C8D1-8F0652A7A91C}"/>
                    </a:ext>
                  </a:extLst>
                </p14:cNvPr>
                <p14:cNvContentPartPr/>
                <p14:nvPr/>
              </p14:nvContentPartPr>
              <p14:xfrm>
                <a:off x="3008749" y="3449062"/>
                <a:ext cx="250200" cy="232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72AA666-A617-A1CA-C8D1-8F0652A7A9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00109" y="3440422"/>
                  <a:ext cx="267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CDC3B4A-D94E-A18B-D2F5-908C15B0287D}"/>
                    </a:ext>
                  </a:extLst>
                </p14:cNvPr>
                <p14:cNvContentPartPr/>
                <p14:nvPr/>
              </p14:nvContentPartPr>
              <p14:xfrm>
                <a:off x="3002269" y="4909582"/>
                <a:ext cx="12600" cy="225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CDC3B4A-D94E-A18B-D2F5-908C15B028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93629" y="4900582"/>
                  <a:ext cx="30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7C479CE-45D7-8DC3-3FCC-4CF42DF38FE6}"/>
                    </a:ext>
                  </a:extLst>
                </p14:cNvPr>
                <p14:cNvContentPartPr/>
                <p14:nvPr/>
              </p14:nvContentPartPr>
              <p14:xfrm>
                <a:off x="2970949" y="4901662"/>
                <a:ext cx="123480" cy="225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7C479CE-45D7-8DC3-3FCC-4CF42DF38FE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2309" y="4893022"/>
                  <a:ext cx="141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D6C368C-E09D-C190-F9A8-BF0E373D3C24}"/>
                    </a:ext>
                  </a:extLst>
                </p14:cNvPr>
                <p14:cNvContentPartPr/>
                <p14:nvPr/>
              </p14:nvContentPartPr>
              <p14:xfrm>
                <a:off x="3078589" y="4902022"/>
                <a:ext cx="129960" cy="205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D6C368C-E09D-C190-F9A8-BF0E373D3C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69949" y="4893382"/>
                  <a:ext cx="147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9BE81FB-2127-45A1-D353-427AA427F46B}"/>
                    </a:ext>
                  </a:extLst>
                </p14:cNvPr>
                <p14:cNvContentPartPr/>
                <p14:nvPr/>
              </p14:nvContentPartPr>
              <p14:xfrm>
                <a:off x="3237349" y="4778542"/>
                <a:ext cx="247680" cy="279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9BE81FB-2127-45A1-D353-427AA427F4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28349" y="4769542"/>
                  <a:ext cx="265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F2E0C58-7245-B0AC-0ED6-283B933FABE6}"/>
                    </a:ext>
                  </a:extLst>
                </p14:cNvPr>
                <p14:cNvContentPartPr/>
                <p14:nvPr/>
              </p14:nvContentPartPr>
              <p14:xfrm>
                <a:off x="3460189" y="4812382"/>
                <a:ext cx="24120" cy="61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F2E0C58-7245-B0AC-0ED6-283B933FABE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51189" y="4803742"/>
                  <a:ext cx="41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90E8A69-79EF-B7E2-A01D-AA44BB77C444}"/>
                    </a:ext>
                  </a:extLst>
                </p14:cNvPr>
                <p14:cNvContentPartPr/>
                <p14:nvPr/>
              </p14:nvContentPartPr>
              <p14:xfrm>
                <a:off x="3544789" y="4765222"/>
                <a:ext cx="813960" cy="2534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90E8A69-79EF-B7E2-A01D-AA44BB77C4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35789" y="4756222"/>
                  <a:ext cx="831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AA3F459-90EC-74C6-7EB4-AD3EE63F038D}"/>
                    </a:ext>
                  </a:extLst>
                </p14:cNvPr>
                <p14:cNvContentPartPr/>
                <p14:nvPr/>
              </p14:nvContentPartPr>
              <p14:xfrm>
                <a:off x="4310869" y="4793302"/>
                <a:ext cx="270720" cy="111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AA3F459-90EC-74C6-7EB4-AD3EE63F038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02229" y="4784662"/>
                  <a:ext cx="288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683E75D-9A88-A38A-5058-7792305EAB2F}"/>
                    </a:ext>
                  </a:extLst>
                </p14:cNvPr>
                <p14:cNvContentPartPr/>
                <p14:nvPr/>
              </p14:nvContentPartPr>
              <p14:xfrm>
                <a:off x="4833949" y="4820302"/>
                <a:ext cx="284760" cy="151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683E75D-9A88-A38A-5058-7792305EAB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25309" y="4811302"/>
                  <a:ext cx="302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C5D60DA-0EE9-19F5-45A1-1D34FFEE2393}"/>
                    </a:ext>
                  </a:extLst>
                </p14:cNvPr>
                <p14:cNvContentPartPr/>
                <p14:nvPr/>
              </p14:nvContentPartPr>
              <p14:xfrm>
                <a:off x="5089549" y="4753702"/>
                <a:ext cx="75600" cy="76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C5D60DA-0EE9-19F5-45A1-1D34FFEE23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80909" y="4744702"/>
                  <a:ext cx="93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DDC65D3-9118-384B-EE1B-A957FC4E06A1}"/>
                    </a:ext>
                  </a:extLst>
                </p14:cNvPr>
                <p14:cNvContentPartPr/>
                <p14:nvPr/>
              </p14:nvContentPartPr>
              <p14:xfrm>
                <a:off x="5216269" y="4849102"/>
                <a:ext cx="135720" cy="89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DDC65D3-9118-384B-EE1B-A957FC4E06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07269" y="4840102"/>
                  <a:ext cx="153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DC635B7-8852-2218-C540-FB1A05015F12}"/>
                    </a:ext>
                  </a:extLst>
                </p14:cNvPr>
                <p14:cNvContentPartPr/>
                <p14:nvPr/>
              </p14:nvContentPartPr>
              <p14:xfrm>
                <a:off x="5560429" y="4712302"/>
                <a:ext cx="394920" cy="242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DC635B7-8852-2218-C540-FB1A05015F1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51789" y="4703662"/>
                  <a:ext cx="412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D8A93B9-F90F-C6F7-97C5-2D294961C737}"/>
                    </a:ext>
                  </a:extLst>
                </p14:cNvPr>
                <p14:cNvContentPartPr/>
                <p14:nvPr/>
              </p14:nvContentPartPr>
              <p14:xfrm>
                <a:off x="5911429" y="4813102"/>
                <a:ext cx="63360" cy="34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D8A93B9-F90F-C6F7-97C5-2D294961C7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02789" y="4804102"/>
                  <a:ext cx="81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D1B7C5D-A135-D9DE-9771-F3272D8A0710}"/>
                    </a:ext>
                  </a:extLst>
                </p14:cNvPr>
                <p14:cNvContentPartPr/>
                <p14:nvPr/>
              </p14:nvContentPartPr>
              <p14:xfrm>
                <a:off x="6016189" y="4840102"/>
                <a:ext cx="339840" cy="91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D1B7C5D-A135-D9DE-9771-F3272D8A071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07549" y="4831102"/>
                  <a:ext cx="357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56F9FC6-6CB6-2B8D-D9BC-0492D97940CC}"/>
                    </a:ext>
                  </a:extLst>
                </p14:cNvPr>
                <p14:cNvContentPartPr/>
                <p14:nvPr/>
              </p14:nvContentPartPr>
              <p14:xfrm>
                <a:off x="6651949" y="4811302"/>
                <a:ext cx="233640" cy="1504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56F9FC6-6CB6-2B8D-D9BC-0492D97940C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43309" y="4802662"/>
                  <a:ext cx="251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98D8D2D-F726-9DAD-4CA5-9EC42709AB28}"/>
                    </a:ext>
                  </a:extLst>
                </p14:cNvPr>
                <p14:cNvContentPartPr/>
                <p14:nvPr/>
              </p14:nvContentPartPr>
              <p14:xfrm>
                <a:off x="6951469" y="4812382"/>
                <a:ext cx="278280" cy="290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98D8D2D-F726-9DAD-4CA5-9EC42709AB2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42829" y="4803742"/>
                  <a:ext cx="295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FE5FF56-3757-63EC-E2E0-13C4C3E6E708}"/>
                    </a:ext>
                  </a:extLst>
                </p14:cNvPr>
                <p14:cNvContentPartPr/>
                <p14:nvPr/>
              </p14:nvContentPartPr>
              <p14:xfrm>
                <a:off x="7272229" y="4788622"/>
                <a:ext cx="110520" cy="113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FE5FF56-3757-63EC-E2E0-13C4C3E6E7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63229" y="4779982"/>
                  <a:ext cx="12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7116A97-B5C6-0E0C-DFB2-AFE3D4D561C1}"/>
                    </a:ext>
                  </a:extLst>
                </p14:cNvPr>
                <p14:cNvContentPartPr/>
                <p14:nvPr/>
              </p14:nvContentPartPr>
              <p14:xfrm>
                <a:off x="7407229" y="4778902"/>
                <a:ext cx="117360" cy="119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7116A97-B5C6-0E0C-DFB2-AFE3D4D561C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98589" y="4769902"/>
                  <a:ext cx="135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270F3DE-E896-4580-9A6A-2FD40B8E3002}"/>
                    </a:ext>
                  </a:extLst>
                </p14:cNvPr>
                <p14:cNvContentPartPr/>
                <p14:nvPr/>
              </p14:nvContentPartPr>
              <p14:xfrm>
                <a:off x="7565269" y="4709062"/>
                <a:ext cx="21600" cy="191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270F3DE-E896-4580-9A6A-2FD40B8E30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56269" y="4700422"/>
                  <a:ext cx="39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51CE7BD-986A-8B10-1D7F-B3D692EDE625}"/>
                    </a:ext>
                  </a:extLst>
                </p14:cNvPr>
                <p14:cNvContentPartPr/>
                <p14:nvPr/>
              </p14:nvContentPartPr>
              <p14:xfrm>
                <a:off x="7645549" y="4807342"/>
                <a:ext cx="266040" cy="97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51CE7BD-986A-8B10-1D7F-B3D692EDE62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36909" y="4798342"/>
                  <a:ext cx="283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D29DDEE-11E1-F2C1-1B1A-4599ED486589}"/>
                    </a:ext>
                  </a:extLst>
                </p14:cNvPr>
                <p14:cNvContentPartPr/>
                <p14:nvPr/>
              </p14:nvContentPartPr>
              <p14:xfrm>
                <a:off x="201469" y="5440222"/>
                <a:ext cx="308520" cy="294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D29DDEE-11E1-F2C1-1B1A-4599ED4865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2469" y="5431222"/>
                  <a:ext cx="326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011F2F3-C075-E0B4-1EDB-230B103C64C6}"/>
                    </a:ext>
                  </a:extLst>
                </p14:cNvPr>
                <p14:cNvContentPartPr/>
                <p14:nvPr/>
              </p14:nvContentPartPr>
              <p14:xfrm>
                <a:off x="801589" y="5430502"/>
                <a:ext cx="24480" cy="215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011F2F3-C075-E0B4-1EDB-230B103C64C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2949" y="5421862"/>
                  <a:ext cx="42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184D6FA-DCAE-F9DB-CF57-009C3B00FF15}"/>
                    </a:ext>
                  </a:extLst>
                </p14:cNvPr>
                <p14:cNvContentPartPr/>
                <p14:nvPr/>
              </p14:nvContentPartPr>
              <p14:xfrm>
                <a:off x="690349" y="5399902"/>
                <a:ext cx="260280" cy="289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184D6FA-DCAE-F9DB-CF57-009C3B00FF1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1349" y="5391262"/>
                  <a:ext cx="277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3CE1A51-F4AD-B94C-DE5C-1AB3A15396D1}"/>
                    </a:ext>
                  </a:extLst>
                </p14:cNvPr>
                <p14:cNvContentPartPr/>
                <p14:nvPr/>
              </p14:nvContentPartPr>
              <p14:xfrm>
                <a:off x="1011829" y="5345542"/>
                <a:ext cx="142920" cy="282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3CE1A51-F4AD-B94C-DE5C-1AB3A15396D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2829" y="5336542"/>
                  <a:ext cx="160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5098464-1585-CB32-6621-D29BD2EDF6A9}"/>
                    </a:ext>
                  </a:extLst>
                </p14:cNvPr>
                <p14:cNvContentPartPr/>
                <p14:nvPr/>
              </p14:nvContentPartPr>
              <p14:xfrm>
                <a:off x="1069429" y="5320702"/>
                <a:ext cx="340560" cy="2836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5098464-1585-CB32-6621-D29BD2EDF6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0789" y="5311702"/>
                  <a:ext cx="358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A8210F2-712F-F146-F68B-1A2F069B6E69}"/>
                    </a:ext>
                  </a:extLst>
                </p14:cNvPr>
                <p14:cNvContentPartPr/>
                <p14:nvPr/>
              </p14:nvContentPartPr>
              <p14:xfrm>
                <a:off x="1267789" y="5359942"/>
                <a:ext cx="142200" cy="132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A8210F2-712F-F146-F68B-1A2F069B6E6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58789" y="5350942"/>
                  <a:ext cx="159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C0A1E63-D945-9D25-80C0-D2F0BDF08C19}"/>
                    </a:ext>
                  </a:extLst>
                </p14:cNvPr>
                <p14:cNvContentPartPr/>
                <p14:nvPr/>
              </p14:nvContentPartPr>
              <p14:xfrm>
                <a:off x="1638229" y="5345542"/>
                <a:ext cx="163440" cy="1807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C0A1E63-D945-9D25-80C0-D2F0BDF08C1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29589" y="5336542"/>
                  <a:ext cx="181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D9E592F-5E88-6DA7-5C76-2317D1D4BF02}"/>
                    </a:ext>
                  </a:extLst>
                </p14:cNvPr>
                <p14:cNvContentPartPr/>
                <p14:nvPr/>
              </p14:nvContentPartPr>
              <p14:xfrm>
                <a:off x="1848469" y="5327902"/>
                <a:ext cx="118800" cy="173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D9E592F-5E88-6DA7-5C76-2317D1D4BF0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39829" y="5318902"/>
                  <a:ext cx="136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4459C2B-22EF-78D3-B309-DCA4A0D13B61}"/>
                    </a:ext>
                  </a:extLst>
                </p14:cNvPr>
                <p14:cNvContentPartPr/>
                <p14:nvPr/>
              </p14:nvContentPartPr>
              <p14:xfrm>
                <a:off x="1986349" y="5326462"/>
                <a:ext cx="420840" cy="143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4459C2B-22EF-78D3-B309-DCA4A0D13B6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77709" y="5317462"/>
                  <a:ext cx="438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95D2B50-E4B3-F8BA-A42F-686CCF170B3C}"/>
                    </a:ext>
                  </a:extLst>
                </p14:cNvPr>
                <p14:cNvContentPartPr/>
                <p14:nvPr/>
              </p14:nvContentPartPr>
              <p14:xfrm>
                <a:off x="2450749" y="5200462"/>
                <a:ext cx="326880" cy="229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95D2B50-E4B3-F8BA-A42F-686CCF170B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42109" y="5191462"/>
                  <a:ext cx="344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A47FDA-1D9B-2BD6-82FA-8BCF82E8863D}"/>
                    </a:ext>
                  </a:extLst>
                </p14:cNvPr>
                <p14:cNvContentPartPr/>
                <p14:nvPr/>
              </p14:nvContentPartPr>
              <p14:xfrm>
                <a:off x="2466949" y="5082742"/>
                <a:ext cx="313920" cy="130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A47FDA-1D9B-2BD6-82FA-8BCF82E886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57949" y="5074102"/>
                  <a:ext cx="331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69335D7-AB9A-D97E-CE84-8EB4491E7D1A}"/>
                    </a:ext>
                  </a:extLst>
                </p14:cNvPr>
                <p14:cNvContentPartPr/>
                <p14:nvPr/>
              </p14:nvContentPartPr>
              <p14:xfrm>
                <a:off x="2794549" y="5237182"/>
                <a:ext cx="171360" cy="124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69335D7-AB9A-D97E-CE84-8EB4491E7D1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85549" y="5228182"/>
                  <a:ext cx="189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4099138-1966-D638-1F46-8C7104E5984A}"/>
                    </a:ext>
                  </a:extLst>
                </p14:cNvPr>
                <p14:cNvContentPartPr/>
                <p14:nvPr/>
              </p14:nvContentPartPr>
              <p14:xfrm>
                <a:off x="749749" y="5942422"/>
                <a:ext cx="85320" cy="233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4099138-1966-D638-1F46-8C7104E5984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0749" y="5933422"/>
                  <a:ext cx="102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6BB1A60-DA27-36AF-64FA-865AC4B450CB}"/>
                    </a:ext>
                  </a:extLst>
                </p14:cNvPr>
                <p14:cNvContentPartPr/>
                <p14:nvPr/>
              </p14:nvContentPartPr>
              <p14:xfrm>
                <a:off x="625189" y="5930542"/>
                <a:ext cx="326520" cy="255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6BB1A60-DA27-36AF-64FA-865AC4B450C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6189" y="5921902"/>
                  <a:ext cx="344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49E1566-4170-6687-CDAE-D2DE7040223B}"/>
                    </a:ext>
                  </a:extLst>
                </p14:cNvPr>
                <p14:cNvContentPartPr/>
                <p14:nvPr/>
              </p14:nvContentPartPr>
              <p14:xfrm>
                <a:off x="1040989" y="5828302"/>
                <a:ext cx="139680" cy="246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49E1566-4170-6687-CDAE-D2DE7040223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2349" y="5819662"/>
                  <a:ext cx="157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CE91C8C-0FED-BBE3-D2FF-7DC48D7A4598}"/>
                    </a:ext>
                  </a:extLst>
                </p14:cNvPr>
                <p14:cNvContentPartPr/>
                <p14:nvPr/>
              </p14:nvContentPartPr>
              <p14:xfrm>
                <a:off x="1107229" y="5784022"/>
                <a:ext cx="458640" cy="263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CE91C8C-0FED-BBE3-D2FF-7DC48D7A459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8229" y="5775022"/>
                  <a:ext cx="476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A858FE3-2F80-0F55-02C8-07DF66A280FD}"/>
                    </a:ext>
                  </a:extLst>
                </p14:cNvPr>
                <p14:cNvContentPartPr/>
                <p14:nvPr/>
              </p14:nvContentPartPr>
              <p14:xfrm>
                <a:off x="1386229" y="5844862"/>
                <a:ext cx="196920" cy="1328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A858FE3-2F80-0F55-02C8-07DF66A280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77589" y="5836222"/>
                  <a:ext cx="214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2C5992E-AEFA-B5B5-AAE0-F9217CA00845}"/>
                    </a:ext>
                  </a:extLst>
                </p14:cNvPr>
                <p14:cNvContentPartPr/>
                <p14:nvPr/>
              </p14:nvContentPartPr>
              <p14:xfrm>
                <a:off x="1834069" y="5793382"/>
                <a:ext cx="85320" cy="192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2C5992E-AEFA-B5B5-AAE0-F9217CA0084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25429" y="5784382"/>
                  <a:ext cx="102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714BB2C-42F8-F8D9-63DA-614182C9D094}"/>
                    </a:ext>
                  </a:extLst>
                </p14:cNvPr>
                <p14:cNvContentPartPr/>
                <p14:nvPr/>
              </p14:nvContentPartPr>
              <p14:xfrm>
                <a:off x="1855309" y="5638582"/>
                <a:ext cx="116280" cy="273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714BB2C-42F8-F8D9-63DA-614182C9D0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46669" y="5629582"/>
                  <a:ext cx="133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3643E62-7047-0292-166E-D83935583C34}"/>
                    </a:ext>
                  </a:extLst>
                </p14:cNvPr>
                <p14:cNvContentPartPr/>
                <p14:nvPr/>
              </p14:nvContentPartPr>
              <p14:xfrm>
                <a:off x="1848829" y="5655862"/>
                <a:ext cx="68400" cy="64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3643E62-7047-0292-166E-D83935583C3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39829" y="5647222"/>
                  <a:ext cx="86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2863004-666F-E520-51BE-6D6F446DBEE9}"/>
                    </a:ext>
                  </a:extLst>
                </p14:cNvPr>
                <p14:cNvContentPartPr/>
                <p14:nvPr/>
              </p14:nvContentPartPr>
              <p14:xfrm>
                <a:off x="2039989" y="5768182"/>
                <a:ext cx="126360" cy="129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2863004-666F-E520-51BE-6D6F446DBE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30989" y="5759182"/>
                  <a:ext cx="144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9574EAD-DBE8-49AB-ECA1-5E9794A66B6C}"/>
                    </a:ext>
                  </a:extLst>
                </p14:cNvPr>
                <p14:cNvContentPartPr/>
                <p14:nvPr/>
              </p14:nvContentPartPr>
              <p14:xfrm>
                <a:off x="2207389" y="5578822"/>
                <a:ext cx="203760" cy="254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9574EAD-DBE8-49AB-ECA1-5E9794A66B6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98389" y="5570182"/>
                  <a:ext cx="221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B4D75E1-3DE1-E238-BBCE-92C9B8A1167D}"/>
                    </a:ext>
                  </a:extLst>
                </p14:cNvPr>
                <p14:cNvContentPartPr/>
                <p14:nvPr/>
              </p14:nvContentPartPr>
              <p14:xfrm>
                <a:off x="2428789" y="5506102"/>
                <a:ext cx="297360" cy="435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B4D75E1-3DE1-E238-BBCE-92C9B8A1167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20149" y="5497102"/>
                  <a:ext cx="3150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89B0D78-8CA9-9035-F483-6684D95400AA}"/>
                    </a:ext>
                  </a:extLst>
                </p14:cNvPr>
                <p14:cNvContentPartPr/>
                <p14:nvPr/>
              </p14:nvContentPartPr>
              <p14:xfrm>
                <a:off x="3339589" y="5455702"/>
                <a:ext cx="386640" cy="1090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89B0D78-8CA9-9035-F483-6684D95400A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30589" y="5446702"/>
                  <a:ext cx="404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94F1625-4240-898D-6AF9-8C065EB8B999}"/>
                    </a:ext>
                  </a:extLst>
                </p14:cNvPr>
                <p14:cNvContentPartPr/>
                <p14:nvPr/>
              </p14:nvContentPartPr>
              <p14:xfrm>
                <a:off x="3694189" y="5385502"/>
                <a:ext cx="59760" cy="233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94F1625-4240-898D-6AF9-8C065EB8B99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85549" y="5376862"/>
                  <a:ext cx="77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2172CEF-394F-4475-2AF0-3EF5CE7E961C}"/>
                    </a:ext>
                  </a:extLst>
                </p14:cNvPr>
                <p14:cNvContentPartPr/>
                <p14:nvPr/>
              </p14:nvContentPartPr>
              <p14:xfrm>
                <a:off x="4115029" y="5249422"/>
                <a:ext cx="121320" cy="340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2172CEF-394F-4475-2AF0-3EF5CE7E961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06389" y="5240422"/>
                  <a:ext cx="138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D5D242C-74B5-54D7-2452-2B23DF4505B7}"/>
                    </a:ext>
                  </a:extLst>
                </p14:cNvPr>
                <p14:cNvContentPartPr/>
                <p14:nvPr/>
              </p14:nvContentPartPr>
              <p14:xfrm>
                <a:off x="4274149" y="5238262"/>
                <a:ext cx="171360" cy="921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D5D242C-74B5-54D7-2452-2B23DF4505B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65509" y="5229622"/>
                  <a:ext cx="189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3628055-C99C-05B2-E9C6-5A5D20D18B4F}"/>
                    </a:ext>
                  </a:extLst>
                </p14:cNvPr>
                <p14:cNvContentPartPr/>
                <p14:nvPr/>
              </p14:nvContentPartPr>
              <p14:xfrm>
                <a:off x="4471429" y="5222062"/>
                <a:ext cx="87120" cy="65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3628055-C99C-05B2-E9C6-5A5D20D18B4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62429" y="5213422"/>
                  <a:ext cx="104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E8A1E50-E2BE-59B3-4628-865BD1E65225}"/>
                    </a:ext>
                  </a:extLst>
                </p14:cNvPr>
                <p14:cNvContentPartPr/>
                <p14:nvPr/>
              </p14:nvContentPartPr>
              <p14:xfrm>
                <a:off x="4635589" y="5118742"/>
                <a:ext cx="250560" cy="334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E8A1E50-E2BE-59B3-4628-865BD1E652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26589" y="5110102"/>
                  <a:ext cx="2682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2AD5666-9BC1-8874-F8B8-790528AFAE71}"/>
                    </a:ext>
                  </a:extLst>
                </p14:cNvPr>
                <p14:cNvContentPartPr/>
                <p14:nvPr/>
              </p14:nvContentPartPr>
              <p14:xfrm>
                <a:off x="5208349" y="5049622"/>
                <a:ext cx="322200" cy="245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2AD5666-9BC1-8874-F8B8-790528AFAE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99349" y="5040982"/>
                  <a:ext cx="339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2AC4FD3-8A87-9F35-0578-177743264403}"/>
                    </a:ext>
                  </a:extLst>
                </p14:cNvPr>
                <p14:cNvContentPartPr/>
                <p14:nvPr/>
              </p14:nvContentPartPr>
              <p14:xfrm>
                <a:off x="5508949" y="5103262"/>
                <a:ext cx="104760" cy="32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2AC4FD3-8A87-9F35-0578-17774326440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00309" y="5094622"/>
                  <a:ext cx="122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1FA1841-AED5-87C5-E354-F77A225DDAB9}"/>
                    </a:ext>
                  </a:extLst>
                </p14:cNvPr>
                <p14:cNvContentPartPr/>
                <p14:nvPr/>
              </p14:nvContentPartPr>
              <p14:xfrm>
                <a:off x="5620909" y="5101462"/>
                <a:ext cx="605880" cy="1170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1FA1841-AED5-87C5-E354-F77A225DDAB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11909" y="5092462"/>
                  <a:ext cx="623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1AC1335-0BDF-81E5-2087-FA3054DFC6F2}"/>
                    </a:ext>
                  </a:extLst>
                </p14:cNvPr>
                <p14:cNvContentPartPr/>
                <p14:nvPr/>
              </p14:nvContentPartPr>
              <p14:xfrm>
                <a:off x="4152109" y="5650462"/>
                <a:ext cx="180360" cy="264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1AC1335-0BDF-81E5-2087-FA3054DFC6F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43109" y="5641822"/>
                  <a:ext cx="198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F7CC592-A857-E453-095D-B37D97282D5C}"/>
                    </a:ext>
                  </a:extLst>
                </p14:cNvPr>
                <p14:cNvContentPartPr/>
                <p14:nvPr/>
              </p14:nvContentPartPr>
              <p14:xfrm>
                <a:off x="4357309" y="5571622"/>
                <a:ext cx="335520" cy="202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F7CC592-A857-E453-095D-B37D97282D5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48669" y="5562982"/>
                  <a:ext cx="353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52C4E89-6641-8B06-D06D-F73D5D10B81E}"/>
                    </a:ext>
                  </a:extLst>
                </p14:cNvPr>
                <p14:cNvContentPartPr/>
                <p14:nvPr/>
              </p14:nvContentPartPr>
              <p14:xfrm>
                <a:off x="4712269" y="5656942"/>
                <a:ext cx="212040" cy="70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52C4E89-6641-8B06-D06D-F73D5D10B81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03629" y="5648302"/>
                  <a:ext cx="229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5556ECC-ADF8-4380-FEDF-F23FB150F208}"/>
                    </a:ext>
                  </a:extLst>
                </p14:cNvPr>
                <p14:cNvContentPartPr/>
                <p14:nvPr/>
              </p14:nvContentPartPr>
              <p14:xfrm>
                <a:off x="4698229" y="5639662"/>
                <a:ext cx="112680" cy="1303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5556ECC-ADF8-4380-FEDF-F23FB150F20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89589" y="5630662"/>
                  <a:ext cx="130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E3CE4A6-64F9-F97A-0D3B-DC890C46B2BD}"/>
                    </a:ext>
                  </a:extLst>
                </p14:cNvPr>
                <p14:cNvContentPartPr/>
                <p14:nvPr/>
              </p14:nvContentPartPr>
              <p14:xfrm>
                <a:off x="4851589" y="5591782"/>
                <a:ext cx="122040" cy="138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E3CE4A6-64F9-F97A-0D3B-DC890C46B2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42589" y="5582782"/>
                  <a:ext cx="139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F00E766-4816-6D51-2E5A-A35352CF6C68}"/>
                    </a:ext>
                  </a:extLst>
                </p14:cNvPr>
                <p14:cNvContentPartPr/>
                <p14:nvPr/>
              </p14:nvContentPartPr>
              <p14:xfrm>
                <a:off x="5312389" y="5437342"/>
                <a:ext cx="365400" cy="299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F00E766-4816-6D51-2E5A-A35352CF6C6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03389" y="5428342"/>
                  <a:ext cx="383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01A0586-BED8-BC10-50CD-F8381270E243}"/>
                    </a:ext>
                  </a:extLst>
                </p14:cNvPr>
                <p14:cNvContentPartPr/>
                <p14:nvPr/>
              </p14:nvContentPartPr>
              <p14:xfrm>
                <a:off x="5664469" y="5434102"/>
                <a:ext cx="50040" cy="597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01A0586-BED8-BC10-50CD-F8381270E24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55469" y="5425462"/>
                  <a:ext cx="67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2BB2E43-CF02-B02F-1D1B-A4105AD482BD}"/>
                    </a:ext>
                  </a:extLst>
                </p14:cNvPr>
                <p14:cNvContentPartPr/>
                <p14:nvPr/>
              </p14:nvContentPartPr>
              <p14:xfrm>
                <a:off x="5773909" y="5501422"/>
                <a:ext cx="186120" cy="63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2BB2E43-CF02-B02F-1D1B-A4105AD482B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65269" y="5492422"/>
                  <a:ext cx="203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550BBE5-53CE-72EF-98F0-B6E0F62C1192}"/>
                    </a:ext>
                  </a:extLst>
                </p14:cNvPr>
                <p14:cNvContentPartPr/>
                <p14:nvPr/>
              </p14:nvContentPartPr>
              <p14:xfrm>
                <a:off x="5980549" y="5485582"/>
                <a:ext cx="287280" cy="110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550BBE5-53CE-72EF-98F0-B6E0F62C11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71909" y="5476942"/>
                  <a:ext cx="304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71CF817-F182-F0F3-50E1-0B28B217B47F}"/>
                    </a:ext>
                  </a:extLst>
                </p14:cNvPr>
                <p14:cNvContentPartPr/>
                <p14:nvPr/>
              </p14:nvContentPartPr>
              <p14:xfrm>
                <a:off x="6395629" y="5049982"/>
                <a:ext cx="287640" cy="558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71CF817-F182-F0F3-50E1-0B28B217B47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86629" y="5041342"/>
                  <a:ext cx="30528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00A03EE-6996-349C-48D2-7D7A3529D41C}"/>
                    </a:ext>
                  </a:extLst>
                </p14:cNvPr>
                <p14:cNvContentPartPr/>
                <p14:nvPr/>
              </p14:nvContentPartPr>
              <p14:xfrm>
                <a:off x="6803509" y="5287222"/>
                <a:ext cx="226800" cy="381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00A03EE-6996-349C-48D2-7D7A3529D41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94869" y="5278222"/>
                  <a:ext cx="244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21CD558-2172-315E-828E-0269F80C7501}"/>
                    </a:ext>
                  </a:extLst>
                </p14:cNvPr>
                <p14:cNvContentPartPr/>
                <p14:nvPr/>
              </p14:nvContentPartPr>
              <p14:xfrm>
                <a:off x="6939229" y="5202622"/>
                <a:ext cx="95760" cy="205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21CD558-2172-315E-828E-0269F80C750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30589" y="5193622"/>
                  <a:ext cx="113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E4AC2E7-1F0D-5534-4538-72C8E84A7B97}"/>
                    </a:ext>
                  </a:extLst>
                </p14:cNvPr>
                <p14:cNvContentPartPr/>
                <p14:nvPr/>
              </p14:nvContentPartPr>
              <p14:xfrm>
                <a:off x="7250629" y="5157622"/>
                <a:ext cx="462240" cy="189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E4AC2E7-1F0D-5534-4538-72C8E84A7B9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41989" y="5148622"/>
                  <a:ext cx="479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B166427-A7E0-A439-9D86-BAF4D3C07D14}"/>
                    </a:ext>
                  </a:extLst>
                </p14:cNvPr>
                <p14:cNvContentPartPr/>
                <p14:nvPr/>
              </p14:nvContentPartPr>
              <p14:xfrm>
                <a:off x="7543669" y="5038462"/>
                <a:ext cx="38880" cy="50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B166427-A7E0-A439-9D86-BAF4D3C07D1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34669" y="5029462"/>
                  <a:ext cx="56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A72160B-A9FD-CADF-368E-F5A8D542131A}"/>
                    </a:ext>
                  </a:extLst>
                </p14:cNvPr>
                <p14:cNvContentPartPr/>
                <p14:nvPr/>
              </p14:nvContentPartPr>
              <p14:xfrm>
                <a:off x="7751749" y="5031262"/>
                <a:ext cx="226440" cy="2599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A72160B-A9FD-CADF-368E-F5A8D54213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42749" y="5022622"/>
                  <a:ext cx="244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77042C0-9B45-0462-904B-D8D5A7C11632}"/>
                    </a:ext>
                  </a:extLst>
                </p14:cNvPr>
                <p14:cNvContentPartPr/>
                <p14:nvPr/>
              </p14:nvContentPartPr>
              <p14:xfrm>
                <a:off x="7242709" y="5546062"/>
                <a:ext cx="97920" cy="289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77042C0-9B45-0462-904B-D8D5A7C1163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34069" y="5537422"/>
                  <a:ext cx="115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5D947A7-4D13-AF02-4156-B1748752FE8E}"/>
                    </a:ext>
                  </a:extLst>
                </p14:cNvPr>
                <p14:cNvContentPartPr/>
                <p14:nvPr/>
              </p14:nvContentPartPr>
              <p14:xfrm>
                <a:off x="7371229" y="5514742"/>
                <a:ext cx="290880" cy="125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5D947A7-4D13-AF02-4156-B1748752FE8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62589" y="5505742"/>
                  <a:ext cx="308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D38C487-FD05-7FF0-57A4-A941CEE9C04A}"/>
                    </a:ext>
                  </a:extLst>
                </p14:cNvPr>
                <p14:cNvContentPartPr/>
                <p14:nvPr/>
              </p14:nvContentPartPr>
              <p14:xfrm>
                <a:off x="7709269" y="5530222"/>
                <a:ext cx="334440" cy="294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D38C487-FD05-7FF0-57A4-A941CEE9C0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00269" y="5521222"/>
                  <a:ext cx="352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B8FAA75-B6E8-20D0-136C-6C20E57DBDA6}"/>
                    </a:ext>
                  </a:extLst>
                </p14:cNvPr>
                <p14:cNvContentPartPr/>
                <p14:nvPr/>
              </p14:nvContentPartPr>
              <p14:xfrm>
                <a:off x="8018869" y="5462182"/>
                <a:ext cx="9000" cy="172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B8FAA75-B6E8-20D0-136C-6C20E57DBDA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09869" y="5453182"/>
                  <a:ext cx="26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919F41E-DAEB-EFFA-56BB-B9A7DD5F76AB}"/>
                    </a:ext>
                  </a:extLst>
                </p14:cNvPr>
                <p14:cNvContentPartPr/>
                <p14:nvPr/>
              </p14:nvContentPartPr>
              <p14:xfrm>
                <a:off x="6904669" y="5986702"/>
                <a:ext cx="317520" cy="1494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919F41E-DAEB-EFFA-56BB-B9A7DD5F76A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95669" y="5978062"/>
                  <a:ext cx="335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4C61FE6-535F-A5F9-0380-A00275478B43}"/>
                    </a:ext>
                  </a:extLst>
                </p14:cNvPr>
                <p14:cNvContentPartPr/>
                <p14:nvPr/>
              </p14:nvContentPartPr>
              <p14:xfrm>
                <a:off x="7247749" y="5806702"/>
                <a:ext cx="253080" cy="273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4C61FE6-535F-A5F9-0380-A00275478B4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39109" y="5797702"/>
                  <a:ext cx="270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FC5ACA4-7088-8E2E-F25E-E12E4BD65A2B}"/>
                    </a:ext>
                  </a:extLst>
                </p14:cNvPr>
                <p14:cNvContentPartPr/>
                <p14:nvPr/>
              </p14:nvContentPartPr>
              <p14:xfrm>
                <a:off x="7726189" y="5925142"/>
                <a:ext cx="218880" cy="172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FC5ACA4-7088-8E2E-F25E-E12E4BD65A2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17549" y="5916142"/>
                  <a:ext cx="236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2C27D8A-65B7-0ABC-4F18-84DEE481F006}"/>
                    </a:ext>
                  </a:extLst>
                </p14:cNvPr>
                <p14:cNvContentPartPr/>
                <p14:nvPr/>
              </p14:nvContentPartPr>
              <p14:xfrm>
                <a:off x="7934629" y="5910742"/>
                <a:ext cx="189720" cy="1792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2C27D8A-65B7-0ABC-4F18-84DEE481F0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25989" y="5902102"/>
                  <a:ext cx="207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A5F687A-1870-1052-85A5-C69AE62C0946}"/>
                    </a:ext>
                  </a:extLst>
                </p14:cNvPr>
                <p14:cNvContentPartPr/>
                <p14:nvPr/>
              </p14:nvContentPartPr>
              <p14:xfrm>
                <a:off x="8132989" y="5932702"/>
                <a:ext cx="132120" cy="1494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A5F687A-1870-1052-85A5-C69AE62C09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24349" y="5923702"/>
                  <a:ext cx="149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2BDAA45-3096-6B7C-F5E4-C3B358C93ECE}"/>
                    </a:ext>
                  </a:extLst>
                </p14:cNvPr>
                <p14:cNvContentPartPr/>
                <p14:nvPr/>
              </p14:nvContentPartPr>
              <p14:xfrm>
                <a:off x="8254669" y="5699782"/>
                <a:ext cx="265320" cy="331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2BDAA45-3096-6B7C-F5E4-C3B358C93EC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46029" y="5690782"/>
                  <a:ext cx="2829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97C782F-1A52-3F3D-BE17-F2EFCF8B00A2}"/>
                    </a:ext>
                  </a:extLst>
                </p14:cNvPr>
                <p14:cNvContentPartPr/>
                <p14:nvPr/>
              </p14:nvContentPartPr>
              <p14:xfrm>
                <a:off x="6771829" y="6115222"/>
                <a:ext cx="1655280" cy="1202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97C782F-1A52-3F3D-BE17-F2EFCF8B00A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63189" y="6106582"/>
                  <a:ext cx="1672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D2BC4D2-5DA4-9943-CFC7-FBBB5836890C}"/>
                    </a:ext>
                  </a:extLst>
                </p14:cNvPr>
                <p14:cNvContentPartPr/>
                <p14:nvPr/>
              </p14:nvContentPartPr>
              <p14:xfrm>
                <a:off x="4067509" y="5232502"/>
                <a:ext cx="2031120" cy="3060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D2BC4D2-5DA4-9943-CFC7-FBBB5836890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58869" y="5223862"/>
                  <a:ext cx="2048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66A9B2B-F07E-DAA1-B142-BB301F5C384C}"/>
                    </a:ext>
                  </a:extLst>
                </p14:cNvPr>
                <p14:cNvContentPartPr/>
                <p14:nvPr/>
              </p14:nvContentPartPr>
              <p14:xfrm>
                <a:off x="3868069" y="5606902"/>
                <a:ext cx="2637720" cy="399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66A9B2B-F07E-DAA1-B142-BB301F5C38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59069" y="5598262"/>
                  <a:ext cx="2655360" cy="41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25E88AE3-9EFF-CF4F-3A77-40221A5A4CFD}"/>
                  </a:ext>
                </a:extLst>
              </p14:cNvPr>
              <p14:cNvContentPartPr/>
              <p14:nvPr/>
            </p14:nvContentPartPr>
            <p14:xfrm>
              <a:off x="1084909" y="1258102"/>
              <a:ext cx="1185480" cy="84276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25E88AE3-9EFF-CF4F-3A77-40221A5A4CFD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76269" y="1249102"/>
                <a:ext cx="1203120" cy="8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A9FB9009-4CB7-1DAC-703A-36444E27AC10}"/>
                  </a:ext>
                </a:extLst>
              </p14:cNvPr>
              <p14:cNvContentPartPr/>
              <p14:nvPr/>
            </p14:nvContentPartPr>
            <p14:xfrm>
              <a:off x="1110469" y="1897102"/>
              <a:ext cx="1281960" cy="612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A9FB9009-4CB7-1DAC-703A-36444E27AC10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101829" y="1888462"/>
                <a:ext cx="12996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0E2F8E04-48BB-8EFD-F9F2-EFCBAA71F8AC}"/>
                  </a:ext>
                </a:extLst>
              </p14:cNvPr>
              <p14:cNvContentPartPr/>
              <p14:nvPr/>
            </p14:nvContentPartPr>
            <p14:xfrm>
              <a:off x="2568469" y="1068742"/>
              <a:ext cx="1417320" cy="15091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0E2F8E04-48BB-8EFD-F9F2-EFCBAA71F8AC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559829" y="1059742"/>
                <a:ext cx="1434960" cy="15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9FA5865F-5597-A96C-A77C-1970CA03F7D6}"/>
                  </a:ext>
                </a:extLst>
              </p14:cNvPr>
              <p14:cNvContentPartPr/>
              <p14:nvPr/>
            </p14:nvContentPartPr>
            <p14:xfrm>
              <a:off x="4147429" y="1456102"/>
              <a:ext cx="403560" cy="5342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9FA5865F-5597-A96C-A77C-1970CA03F7D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138429" y="1447462"/>
                <a:ext cx="421200" cy="55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D7F2B037-8197-3AEB-2670-26EC1C134F15}"/>
              </a:ext>
            </a:extLst>
          </p:cNvPr>
          <p:cNvGrpSpPr/>
          <p:nvPr/>
        </p:nvGrpSpPr>
        <p:grpSpPr>
          <a:xfrm>
            <a:off x="756949" y="27622"/>
            <a:ext cx="11462400" cy="3550320"/>
            <a:chOff x="756949" y="27622"/>
            <a:chExt cx="11462400" cy="355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FF7A660-4B46-7429-8A7D-A954B39F39B7}"/>
                    </a:ext>
                  </a:extLst>
                </p14:cNvPr>
                <p14:cNvContentPartPr/>
                <p14:nvPr/>
              </p14:nvContentPartPr>
              <p14:xfrm>
                <a:off x="756949" y="1534582"/>
                <a:ext cx="20880" cy="18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FF7A660-4B46-7429-8A7D-A954B39F39B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47949" y="1525582"/>
                  <a:ext cx="3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C3DBBCF-3D46-2BC3-7DA7-ACC072CD739A}"/>
                    </a:ext>
                  </a:extLst>
                </p14:cNvPr>
                <p14:cNvContentPartPr/>
                <p14:nvPr/>
              </p14:nvContentPartPr>
              <p14:xfrm>
                <a:off x="4346509" y="254062"/>
                <a:ext cx="256320" cy="30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C3DBBCF-3D46-2BC3-7DA7-ACC072CD739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37869" y="245062"/>
                  <a:ext cx="273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98068A1-930B-5FF6-F840-6C145BF18325}"/>
                    </a:ext>
                  </a:extLst>
                </p14:cNvPr>
                <p14:cNvContentPartPr/>
                <p14:nvPr/>
              </p14:nvContentPartPr>
              <p14:xfrm>
                <a:off x="4626589" y="178102"/>
                <a:ext cx="166320" cy="187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98068A1-930B-5FF6-F840-6C145BF183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617949" y="169102"/>
                  <a:ext cx="183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2F23374-0B17-E47F-E906-BF826951FF24}"/>
                    </a:ext>
                  </a:extLst>
                </p14:cNvPr>
                <p14:cNvContentPartPr/>
                <p14:nvPr/>
              </p14:nvContentPartPr>
              <p14:xfrm>
                <a:off x="5230669" y="74422"/>
                <a:ext cx="187560" cy="219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2F23374-0B17-E47F-E906-BF826951FF2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21669" y="65782"/>
                  <a:ext cx="205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C736759-D679-946E-785E-249FC5804B4D}"/>
                    </a:ext>
                  </a:extLst>
                </p14:cNvPr>
                <p14:cNvContentPartPr/>
                <p14:nvPr/>
              </p14:nvContentPartPr>
              <p14:xfrm>
                <a:off x="5452789" y="197182"/>
                <a:ext cx="172800" cy="193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C736759-D679-946E-785E-249FC5804B4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43789" y="188182"/>
                  <a:ext cx="190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0A1C64-A9AC-C61E-712C-DDB11FFF7348}"/>
                    </a:ext>
                  </a:extLst>
                </p14:cNvPr>
                <p14:cNvContentPartPr/>
                <p14:nvPr/>
              </p14:nvContentPartPr>
              <p14:xfrm>
                <a:off x="5046709" y="401302"/>
                <a:ext cx="372240" cy="65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0A1C64-A9AC-C61E-712C-DDB11FFF734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38069" y="392662"/>
                  <a:ext cx="389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57F5A73-0AEA-66D0-42AF-5A6A75362084}"/>
                    </a:ext>
                  </a:extLst>
                </p14:cNvPr>
                <p14:cNvContentPartPr/>
                <p14:nvPr/>
              </p14:nvContentPartPr>
              <p14:xfrm>
                <a:off x="5385109" y="202582"/>
                <a:ext cx="106200" cy="115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57F5A73-0AEA-66D0-42AF-5A6A7536208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76109" y="193942"/>
                  <a:ext cx="123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E527013-0D3F-9C74-7A7C-C359E71E22E5}"/>
                    </a:ext>
                  </a:extLst>
                </p14:cNvPr>
                <p14:cNvContentPartPr/>
                <p14:nvPr/>
              </p14:nvContentPartPr>
              <p14:xfrm>
                <a:off x="5704789" y="183142"/>
                <a:ext cx="20880" cy="145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E527013-0D3F-9C74-7A7C-C359E71E22E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95789" y="174502"/>
                  <a:ext cx="3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570B55B-0524-797F-A89D-9192F28E3F24}"/>
                    </a:ext>
                  </a:extLst>
                </p14:cNvPr>
                <p14:cNvContentPartPr/>
                <p14:nvPr/>
              </p14:nvContentPartPr>
              <p14:xfrm>
                <a:off x="5771749" y="64702"/>
                <a:ext cx="119880" cy="215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570B55B-0524-797F-A89D-9192F28E3F2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63109" y="56062"/>
                  <a:ext cx="137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4D2DAEB-AB6A-5EDC-53DE-121ECEEB82DF}"/>
                    </a:ext>
                  </a:extLst>
                </p14:cNvPr>
                <p14:cNvContentPartPr/>
                <p14:nvPr/>
              </p14:nvContentPartPr>
              <p14:xfrm>
                <a:off x="5725669" y="81622"/>
                <a:ext cx="65520" cy="19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4D2DAEB-AB6A-5EDC-53DE-121ECEEB82D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717029" y="72622"/>
                  <a:ext cx="83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FE4EB71-3B0A-F146-2755-69B2DCB1DC8F}"/>
                    </a:ext>
                  </a:extLst>
                </p14:cNvPr>
                <p14:cNvContentPartPr/>
                <p14:nvPr/>
              </p14:nvContentPartPr>
              <p14:xfrm>
                <a:off x="5935909" y="81622"/>
                <a:ext cx="229680" cy="193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FE4EB71-3B0A-F146-2755-69B2DCB1DC8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27269" y="72622"/>
                  <a:ext cx="247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4E68C55-30E2-31F2-7C62-E66C519EE7D3}"/>
                    </a:ext>
                  </a:extLst>
                </p14:cNvPr>
                <p14:cNvContentPartPr/>
                <p14:nvPr/>
              </p14:nvContentPartPr>
              <p14:xfrm>
                <a:off x="6586789" y="55702"/>
                <a:ext cx="146160" cy="223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4E68C55-30E2-31F2-7C62-E66C519EE7D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77789" y="46702"/>
                  <a:ext cx="163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5ABB0F9-6DB0-08F8-EA87-87F58D8E1703}"/>
                    </a:ext>
                  </a:extLst>
                </p14:cNvPr>
                <p14:cNvContentPartPr/>
                <p14:nvPr/>
              </p14:nvContentPartPr>
              <p14:xfrm>
                <a:off x="6832669" y="128782"/>
                <a:ext cx="130320" cy="151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5ABB0F9-6DB0-08F8-EA87-87F58D8E170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24029" y="119782"/>
                  <a:ext cx="147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A065404-1320-4E0C-1021-EDBAC5A73B4D}"/>
                    </a:ext>
                  </a:extLst>
                </p14:cNvPr>
                <p14:cNvContentPartPr/>
                <p14:nvPr/>
              </p14:nvContentPartPr>
              <p14:xfrm>
                <a:off x="6988189" y="130942"/>
                <a:ext cx="105480" cy="146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A065404-1320-4E0C-1021-EDBAC5A73B4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979189" y="121942"/>
                  <a:ext cx="123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C59E8AD-B8E6-5132-8979-958743F47346}"/>
                    </a:ext>
                  </a:extLst>
                </p14:cNvPr>
                <p14:cNvContentPartPr/>
                <p14:nvPr/>
              </p14:nvContentPartPr>
              <p14:xfrm>
                <a:off x="7141189" y="53902"/>
                <a:ext cx="268920" cy="204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C59E8AD-B8E6-5132-8979-958743F4734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32549" y="44902"/>
                  <a:ext cx="2865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F3FFE02-3570-8D71-3576-524B28B008AD}"/>
                    </a:ext>
                  </a:extLst>
                </p14:cNvPr>
                <p14:cNvContentPartPr/>
                <p14:nvPr/>
              </p14:nvContentPartPr>
              <p14:xfrm>
                <a:off x="6578149" y="342262"/>
                <a:ext cx="228600" cy="51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F3FFE02-3570-8D71-3576-524B28B008A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69509" y="333262"/>
                  <a:ext cx="246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71791C5-C653-CBF3-3756-A39A0671773B}"/>
                    </a:ext>
                  </a:extLst>
                </p14:cNvPr>
                <p14:cNvContentPartPr/>
                <p14:nvPr/>
              </p14:nvContentPartPr>
              <p14:xfrm>
                <a:off x="7940029" y="126622"/>
                <a:ext cx="7920" cy="1465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71791C5-C653-CBF3-3756-A39A0671773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31029" y="117622"/>
                  <a:ext cx="25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36D2FAA-7A4B-7C75-9ACB-A2CE59A15925}"/>
                    </a:ext>
                  </a:extLst>
                </p14:cNvPr>
                <p14:cNvContentPartPr/>
                <p14:nvPr/>
              </p14:nvContentPartPr>
              <p14:xfrm>
                <a:off x="7812949" y="27622"/>
                <a:ext cx="228960" cy="158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36D2FAA-7A4B-7C75-9ACB-A2CE59A1592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03949" y="18982"/>
                  <a:ext cx="246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CAA7DA4-0AE3-B342-6167-D848D71E20B8}"/>
                    </a:ext>
                  </a:extLst>
                </p14:cNvPr>
                <p14:cNvContentPartPr/>
                <p14:nvPr/>
              </p14:nvContentPartPr>
              <p14:xfrm>
                <a:off x="8113909" y="78382"/>
                <a:ext cx="288720" cy="175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CAA7DA4-0AE3-B342-6167-D848D71E20B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05269" y="69742"/>
                  <a:ext cx="306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98FD5B6-FE31-CEDF-3515-536A4CEAF652}"/>
                    </a:ext>
                  </a:extLst>
                </p14:cNvPr>
                <p14:cNvContentPartPr/>
                <p14:nvPr/>
              </p14:nvContentPartPr>
              <p14:xfrm>
                <a:off x="8394349" y="102142"/>
                <a:ext cx="32400" cy="86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98FD5B6-FE31-CEDF-3515-536A4CEAF65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85709" y="93502"/>
                  <a:ext cx="5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5DB0F0D-AE10-E57E-C376-CCA746445604}"/>
                    </a:ext>
                  </a:extLst>
                </p14:cNvPr>
                <p14:cNvContentPartPr/>
                <p14:nvPr/>
              </p14:nvContentPartPr>
              <p14:xfrm>
                <a:off x="8433229" y="136702"/>
                <a:ext cx="459000" cy="208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5DB0F0D-AE10-E57E-C376-CCA74644560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424589" y="127702"/>
                  <a:ext cx="476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CAAFFCE-E992-C7AF-A650-54750E738C2A}"/>
                    </a:ext>
                  </a:extLst>
                </p14:cNvPr>
                <p14:cNvContentPartPr/>
                <p14:nvPr/>
              </p14:nvContentPartPr>
              <p14:xfrm>
                <a:off x="7830589" y="290062"/>
                <a:ext cx="284040" cy="34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CAAFFCE-E992-C7AF-A650-54750E738C2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21589" y="281062"/>
                  <a:ext cx="301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0F83E7E-3FA8-5481-9930-7207A05DF34E}"/>
                    </a:ext>
                  </a:extLst>
                </p14:cNvPr>
                <p14:cNvContentPartPr/>
                <p14:nvPr/>
              </p14:nvContentPartPr>
              <p14:xfrm>
                <a:off x="9097069" y="231742"/>
                <a:ext cx="127440" cy="9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0F83E7E-3FA8-5481-9930-7207A05DF3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088429" y="222742"/>
                  <a:ext cx="145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82579CB-9BF8-4A66-0F59-CE4DB49DEEDE}"/>
                    </a:ext>
                  </a:extLst>
                </p14:cNvPr>
                <p14:cNvContentPartPr/>
                <p14:nvPr/>
              </p14:nvContentPartPr>
              <p14:xfrm>
                <a:off x="9359869" y="106102"/>
                <a:ext cx="174600" cy="170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82579CB-9BF8-4A66-0F59-CE4DB49DEED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350869" y="97102"/>
                  <a:ext cx="192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BDE71B6-BB3F-1C4B-63F4-268110EBCD8D}"/>
                    </a:ext>
                  </a:extLst>
                </p14:cNvPr>
                <p14:cNvContentPartPr/>
                <p14:nvPr/>
              </p14:nvContentPartPr>
              <p14:xfrm>
                <a:off x="9619429" y="218062"/>
                <a:ext cx="119520" cy="72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BDE71B6-BB3F-1C4B-63F4-268110EBCD8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10789" y="209422"/>
                  <a:ext cx="137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F86D9D2-08B4-84CB-2DE3-DD5F4E1C54B9}"/>
                    </a:ext>
                  </a:extLst>
                </p14:cNvPr>
                <p14:cNvContentPartPr/>
                <p14:nvPr/>
              </p14:nvContentPartPr>
              <p14:xfrm>
                <a:off x="9776389" y="106102"/>
                <a:ext cx="175680" cy="164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F86D9D2-08B4-84CB-2DE3-DD5F4E1C54B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767389" y="97462"/>
                  <a:ext cx="193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452F768-7CAF-44ED-EFFF-DA02EE49CAB9}"/>
                    </a:ext>
                  </a:extLst>
                </p14:cNvPr>
                <p14:cNvContentPartPr/>
                <p14:nvPr/>
              </p14:nvContentPartPr>
              <p14:xfrm>
                <a:off x="9987349" y="61462"/>
                <a:ext cx="434880" cy="2073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452F768-7CAF-44ED-EFFF-DA02EE49CAB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78349" y="52822"/>
                  <a:ext cx="452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C81E318-882F-89F9-B6E2-5F2790C2F442}"/>
                    </a:ext>
                  </a:extLst>
                </p14:cNvPr>
                <p14:cNvContentPartPr/>
                <p14:nvPr/>
              </p14:nvContentPartPr>
              <p14:xfrm>
                <a:off x="8891869" y="583462"/>
                <a:ext cx="239400" cy="25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C81E318-882F-89F9-B6E2-5F2790C2F44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882869" y="574822"/>
                  <a:ext cx="257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D2E9C4E-2FC8-8C0F-292C-CFE6B23B53A5}"/>
                    </a:ext>
                  </a:extLst>
                </p14:cNvPr>
                <p14:cNvContentPartPr/>
                <p14:nvPr/>
              </p14:nvContentPartPr>
              <p14:xfrm>
                <a:off x="8851189" y="737902"/>
                <a:ext cx="61920" cy="16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D2E9C4E-2FC8-8C0F-292C-CFE6B23B53A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842189" y="728902"/>
                  <a:ext cx="79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997ED6F-5368-D9C6-9B17-D2311AD03416}"/>
                    </a:ext>
                  </a:extLst>
                </p14:cNvPr>
                <p14:cNvContentPartPr/>
                <p14:nvPr/>
              </p14:nvContentPartPr>
              <p14:xfrm>
                <a:off x="8865229" y="628462"/>
                <a:ext cx="286200" cy="29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997ED6F-5368-D9C6-9B17-D2311AD0341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856229" y="619822"/>
                  <a:ext cx="303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99CD7FE-F687-827F-67E6-45C0EDEBD70C}"/>
                    </a:ext>
                  </a:extLst>
                </p14:cNvPr>
                <p14:cNvContentPartPr/>
                <p14:nvPr/>
              </p14:nvContentPartPr>
              <p14:xfrm>
                <a:off x="9130189" y="512542"/>
                <a:ext cx="257760" cy="210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99CD7FE-F687-827F-67E6-45C0EDEBD70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121549" y="503542"/>
                  <a:ext cx="275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B895AF4-121D-D813-DBEF-46B3F100053C}"/>
                    </a:ext>
                  </a:extLst>
                </p14:cNvPr>
                <p14:cNvContentPartPr/>
                <p14:nvPr/>
              </p14:nvContentPartPr>
              <p14:xfrm>
                <a:off x="9561829" y="487342"/>
                <a:ext cx="228600" cy="209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B895AF4-121D-D813-DBEF-46B3F100053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552829" y="478342"/>
                  <a:ext cx="246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4889B1C-FEAF-755E-5D9A-47F5C83FA4F6}"/>
                    </a:ext>
                  </a:extLst>
                </p14:cNvPr>
                <p14:cNvContentPartPr/>
                <p14:nvPr/>
              </p14:nvContentPartPr>
              <p14:xfrm>
                <a:off x="9606469" y="558262"/>
                <a:ext cx="190800" cy="1551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4889B1C-FEAF-755E-5D9A-47F5C83FA4F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597829" y="549622"/>
                  <a:ext cx="208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D11EB04-1ACC-FF2A-2C59-008FBF7C16CE}"/>
                    </a:ext>
                  </a:extLst>
                </p14:cNvPr>
                <p14:cNvContentPartPr/>
                <p14:nvPr/>
              </p14:nvContentPartPr>
              <p14:xfrm>
                <a:off x="9823909" y="575182"/>
                <a:ext cx="178200" cy="2070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D11EB04-1ACC-FF2A-2C59-008FBF7C16C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15269" y="566542"/>
                  <a:ext cx="195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BC177F7-EF55-D860-F54A-AFBC13084AA1}"/>
                    </a:ext>
                  </a:extLst>
                </p14:cNvPr>
                <p14:cNvContentPartPr/>
                <p14:nvPr/>
              </p14:nvContentPartPr>
              <p14:xfrm>
                <a:off x="10005709" y="580582"/>
                <a:ext cx="237960" cy="125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BC177F7-EF55-D860-F54A-AFBC13084AA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97069" y="571942"/>
                  <a:ext cx="255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8C6C149-0AC3-340F-FD29-32E8039B8BC2}"/>
                    </a:ext>
                  </a:extLst>
                </p14:cNvPr>
                <p14:cNvContentPartPr/>
                <p14:nvPr/>
              </p14:nvContentPartPr>
              <p14:xfrm>
                <a:off x="10333669" y="424702"/>
                <a:ext cx="144720" cy="252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8C6C149-0AC3-340F-FD29-32E8039B8BC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25029" y="415702"/>
                  <a:ext cx="162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33BB98E-7494-EBE4-D23C-100C6D9A0C05}"/>
                    </a:ext>
                  </a:extLst>
                </p14:cNvPr>
                <p14:cNvContentPartPr/>
                <p14:nvPr/>
              </p14:nvContentPartPr>
              <p14:xfrm>
                <a:off x="10478029" y="583462"/>
                <a:ext cx="24480" cy="565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33BB98E-7494-EBE4-D23C-100C6D9A0C0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69029" y="574822"/>
                  <a:ext cx="42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88374C1-6DB5-64AC-308E-3BA247B57779}"/>
                    </a:ext>
                  </a:extLst>
                </p14:cNvPr>
                <p14:cNvContentPartPr/>
                <p14:nvPr/>
              </p14:nvContentPartPr>
              <p14:xfrm>
                <a:off x="10595029" y="425062"/>
                <a:ext cx="122400" cy="239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88374C1-6DB5-64AC-308E-3BA247B5777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586029" y="416422"/>
                  <a:ext cx="140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F867253-5372-056F-0A94-3A62E6120B0B}"/>
                    </a:ext>
                  </a:extLst>
                </p14:cNvPr>
                <p14:cNvContentPartPr/>
                <p14:nvPr/>
              </p14:nvContentPartPr>
              <p14:xfrm>
                <a:off x="10758109" y="535582"/>
                <a:ext cx="545400" cy="1026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F867253-5372-056F-0A94-3A62E6120B0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749109" y="526942"/>
                  <a:ext cx="563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449F53F-5426-CE62-9E78-3B431D76838D}"/>
                    </a:ext>
                  </a:extLst>
                </p14:cNvPr>
                <p14:cNvContentPartPr/>
                <p14:nvPr/>
              </p14:nvContentPartPr>
              <p14:xfrm>
                <a:off x="11259589" y="412822"/>
                <a:ext cx="2880" cy="241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449F53F-5426-CE62-9E78-3B431D76838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250949" y="403822"/>
                  <a:ext cx="20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A29C576-07BF-817B-C58A-E28B86B8739D}"/>
                    </a:ext>
                  </a:extLst>
                </p14:cNvPr>
                <p14:cNvContentPartPr/>
                <p14:nvPr/>
              </p14:nvContentPartPr>
              <p14:xfrm>
                <a:off x="11361829" y="558262"/>
                <a:ext cx="79200" cy="244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A29C576-07BF-817B-C58A-E28B86B8739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353189" y="549622"/>
                  <a:ext cx="96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C822B67-B1CB-676F-EFCD-6343418471D6}"/>
                    </a:ext>
                  </a:extLst>
                </p14:cNvPr>
                <p14:cNvContentPartPr/>
                <p14:nvPr/>
              </p14:nvContentPartPr>
              <p14:xfrm>
                <a:off x="11519149" y="505702"/>
                <a:ext cx="241920" cy="878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C822B67-B1CB-676F-EFCD-6343418471D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510149" y="496702"/>
                  <a:ext cx="259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3EE9FA4-630D-9DA4-0EBB-D7B9715F0CF0}"/>
                    </a:ext>
                  </a:extLst>
                </p14:cNvPr>
                <p14:cNvContentPartPr/>
                <p14:nvPr/>
              </p14:nvContentPartPr>
              <p14:xfrm>
                <a:off x="11800669" y="508222"/>
                <a:ext cx="73440" cy="68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3EE9FA4-630D-9DA4-0EBB-D7B9715F0CF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792029" y="499222"/>
                  <a:ext cx="91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BE19372-9D47-E938-59B7-FD3B73310595}"/>
                    </a:ext>
                  </a:extLst>
                </p14:cNvPr>
                <p14:cNvContentPartPr/>
                <p14:nvPr/>
              </p14:nvContentPartPr>
              <p14:xfrm>
                <a:off x="11906509" y="473662"/>
                <a:ext cx="117360" cy="105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BE19372-9D47-E938-59B7-FD3B7331059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897509" y="465022"/>
                  <a:ext cx="135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96B7F8A-2B27-97F3-AEAE-5EE23AC534C2}"/>
                    </a:ext>
                  </a:extLst>
                </p14:cNvPr>
                <p14:cNvContentPartPr/>
                <p14:nvPr/>
              </p14:nvContentPartPr>
              <p14:xfrm>
                <a:off x="12023149" y="466102"/>
                <a:ext cx="196200" cy="864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96B7F8A-2B27-97F3-AEAE-5EE23AC534C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014149" y="457462"/>
                  <a:ext cx="213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789D6B4-D6F3-0396-DD46-2163629D7E91}"/>
                    </a:ext>
                  </a:extLst>
                </p14:cNvPr>
                <p14:cNvContentPartPr/>
                <p14:nvPr/>
              </p14:nvContentPartPr>
              <p14:xfrm>
                <a:off x="1792669" y="2795662"/>
                <a:ext cx="2397240" cy="782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789D6B4-D6F3-0396-DD46-2163629D7E9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83669" y="2787022"/>
                  <a:ext cx="241488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1267326-B405-B592-2A97-5686BDE2CB5D}"/>
                    </a:ext>
                  </a:extLst>
                </p14:cNvPr>
                <p14:cNvContentPartPr/>
                <p14:nvPr/>
              </p14:nvContentPartPr>
              <p14:xfrm>
                <a:off x="3788149" y="1602622"/>
                <a:ext cx="3394440" cy="13392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1267326-B405-B592-2A97-5686BDE2CB5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79509" y="1593982"/>
                  <a:ext cx="3412080" cy="13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DE9EF82-5900-0181-CCF1-CAEDCC45C590}"/>
                    </a:ext>
                  </a:extLst>
                </p14:cNvPr>
                <p14:cNvContentPartPr/>
                <p14:nvPr/>
              </p14:nvContentPartPr>
              <p14:xfrm>
                <a:off x="7188709" y="1378342"/>
                <a:ext cx="551880" cy="2469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DE9EF82-5900-0181-CCF1-CAEDCC45C59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179709" y="1369342"/>
                  <a:ext cx="569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8667C17-C67F-F740-8A96-812E2849DA83}"/>
                    </a:ext>
                  </a:extLst>
                </p14:cNvPr>
                <p14:cNvContentPartPr/>
                <p14:nvPr/>
              </p14:nvContentPartPr>
              <p14:xfrm>
                <a:off x="1180669" y="1460422"/>
                <a:ext cx="416160" cy="568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8667C17-C67F-F740-8A96-812E2849DA8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72029" y="1451422"/>
                  <a:ext cx="43380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E13DA12-ADCB-33D7-A3C1-34055654B968}"/>
                    </a:ext>
                  </a:extLst>
                </p14:cNvPr>
                <p14:cNvContentPartPr/>
                <p14:nvPr/>
              </p14:nvContentPartPr>
              <p14:xfrm>
                <a:off x="1824709" y="1500022"/>
                <a:ext cx="361800" cy="6109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E13DA12-ADCB-33D7-A3C1-34055654B96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816069" y="1491022"/>
                  <a:ext cx="37944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68C566B-7A44-695D-B491-9DA87D886E08}"/>
                    </a:ext>
                  </a:extLst>
                </p14:cNvPr>
                <p14:cNvContentPartPr/>
                <p14:nvPr/>
              </p14:nvContentPartPr>
              <p14:xfrm>
                <a:off x="3994789" y="1434862"/>
                <a:ext cx="151920" cy="6087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68C566B-7A44-695D-B491-9DA87D886E0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86149" y="1425862"/>
                  <a:ext cx="16956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65DB804-57D4-47AF-F2B6-277C156CA6C8}"/>
                    </a:ext>
                  </a:extLst>
                </p14:cNvPr>
                <p14:cNvContentPartPr/>
                <p14:nvPr/>
              </p14:nvContentPartPr>
              <p14:xfrm>
                <a:off x="5056429" y="1386982"/>
                <a:ext cx="144360" cy="562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65DB804-57D4-47AF-F2B6-277C156CA6C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47789" y="1377982"/>
                  <a:ext cx="16200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7B62DDE-CA4B-122B-1645-EA16E137B4BE}"/>
                    </a:ext>
                  </a:extLst>
                </p14:cNvPr>
                <p14:cNvContentPartPr/>
                <p14:nvPr/>
              </p14:nvContentPartPr>
              <p14:xfrm>
                <a:off x="4569709" y="1110502"/>
                <a:ext cx="2213640" cy="335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7B62DDE-CA4B-122B-1645-EA16E137B4B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561069" y="1101502"/>
                  <a:ext cx="22312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D3F6148-0647-0A7E-77C0-2F05C1D0B963}"/>
                    </a:ext>
                  </a:extLst>
                </p14:cNvPr>
                <p14:cNvContentPartPr/>
                <p14:nvPr/>
              </p14:nvContentPartPr>
              <p14:xfrm>
                <a:off x="4554229" y="1227862"/>
                <a:ext cx="277920" cy="2340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D3F6148-0647-0A7E-77C0-2F05C1D0B96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545589" y="1219222"/>
                  <a:ext cx="295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0B205A7-A295-BEA8-8AA7-FE35BA13A908}"/>
                    </a:ext>
                  </a:extLst>
                </p14:cNvPr>
                <p14:cNvContentPartPr/>
                <p14:nvPr/>
              </p14:nvContentPartPr>
              <p14:xfrm>
                <a:off x="6879469" y="1006102"/>
                <a:ext cx="163800" cy="2991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0B205A7-A295-BEA8-8AA7-FE35BA13A90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870829" y="997102"/>
                  <a:ext cx="181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A3C0569-4BFE-6EF3-C206-05B955764F57}"/>
                    </a:ext>
                  </a:extLst>
                </p14:cNvPr>
                <p14:cNvContentPartPr/>
                <p14:nvPr/>
              </p14:nvContentPartPr>
              <p14:xfrm>
                <a:off x="7129309" y="1044262"/>
                <a:ext cx="57600" cy="907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A3C0569-4BFE-6EF3-C206-05B955764F5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20309" y="1035622"/>
                  <a:ext cx="75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C905F43-B56F-D15A-6134-138B5360DB41}"/>
                    </a:ext>
                  </a:extLst>
                </p14:cNvPr>
                <p14:cNvContentPartPr/>
                <p14:nvPr/>
              </p14:nvContentPartPr>
              <p14:xfrm>
                <a:off x="7237669" y="867862"/>
                <a:ext cx="233280" cy="2203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C905F43-B56F-D15A-6134-138B5360DB4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228669" y="859222"/>
                  <a:ext cx="250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EE9C7E4-4BEF-7490-1715-715ED1CF53C0}"/>
                    </a:ext>
                  </a:extLst>
                </p14:cNvPr>
                <p14:cNvContentPartPr/>
                <p14:nvPr/>
              </p14:nvContentPartPr>
              <p14:xfrm>
                <a:off x="7299589" y="871102"/>
                <a:ext cx="400320" cy="128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EE9C7E4-4BEF-7490-1715-715ED1CF53C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290589" y="862462"/>
                  <a:ext cx="417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B200E34-8A0C-EF73-49A4-E12A2D62D4DA}"/>
                    </a:ext>
                  </a:extLst>
                </p14:cNvPr>
                <p14:cNvContentPartPr/>
                <p14:nvPr/>
              </p14:nvContentPartPr>
              <p14:xfrm>
                <a:off x="7829509" y="904582"/>
                <a:ext cx="264240" cy="274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B200E34-8A0C-EF73-49A4-E12A2D62D4D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20509" y="895942"/>
                  <a:ext cx="2818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D6715BE-6EE1-E8CD-B4B6-B13C73CCF250}"/>
                    </a:ext>
                  </a:extLst>
                </p14:cNvPr>
                <p14:cNvContentPartPr/>
                <p14:nvPr/>
              </p14:nvContentPartPr>
              <p14:xfrm>
                <a:off x="8240629" y="833662"/>
                <a:ext cx="282240" cy="2340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D6715BE-6EE1-E8CD-B4B6-B13C73CCF25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31989" y="824662"/>
                  <a:ext cx="299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8558CB3-6DDF-4245-872C-4BB2EE6F991D}"/>
                    </a:ext>
                  </a:extLst>
                </p14:cNvPr>
                <p14:cNvContentPartPr/>
                <p14:nvPr/>
              </p14:nvContentPartPr>
              <p14:xfrm>
                <a:off x="8678389" y="934102"/>
                <a:ext cx="322560" cy="1137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8558CB3-6DDF-4245-872C-4BB2EE6F991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669749" y="925102"/>
                  <a:ext cx="340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0091A5F-A71B-5FC4-5543-27DEDD42236E}"/>
                    </a:ext>
                  </a:extLst>
                </p14:cNvPr>
                <p14:cNvContentPartPr/>
                <p14:nvPr/>
              </p14:nvContentPartPr>
              <p14:xfrm>
                <a:off x="9045589" y="796222"/>
                <a:ext cx="264600" cy="2145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0091A5F-A71B-5FC4-5543-27DEDD42236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36589" y="787582"/>
                  <a:ext cx="282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B2B41EA-7B16-C36B-2AB2-272B85CCEA99}"/>
                    </a:ext>
                  </a:extLst>
                </p14:cNvPr>
                <p14:cNvContentPartPr/>
                <p14:nvPr/>
              </p14:nvContentPartPr>
              <p14:xfrm>
                <a:off x="9263389" y="796582"/>
                <a:ext cx="273960" cy="2203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B2B41EA-7B16-C36B-2AB2-272B85CCEA9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254389" y="787582"/>
                  <a:ext cx="291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86975E2-6BB4-7E51-2ED0-B1C8035443AF}"/>
                    </a:ext>
                  </a:extLst>
                </p14:cNvPr>
                <p14:cNvContentPartPr/>
                <p14:nvPr/>
              </p14:nvContentPartPr>
              <p14:xfrm>
                <a:off x="9675589" y="920422"/>
                <a:ext cx="137880" cy="221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86975E2-6BB4-7E51-2ED0-B1C8035443A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666949" y="911422"/>
                  <a:ext cx="155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DF183BA-01CD-F0D1-3D19-E41BAA637937}"/>
                    </a:ext>
                  </a:extLst>
                </p14:cNvPr>
                <p14:cNvContentPartPr/>
                <p14:nvPr/>
              </p14:nvContentPartPr>
              <p14:xfrm>
                <a:off x="9880789" y="927622"/>
                <a:ext cx="50760" cy="87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DF183BA-01CD-F0D1-3D19-E41BAA63793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71789" y="918622"/>
                  <a:ext cx="68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AED598D-C761-8DF9-202D-47A55646B442}"/>
                    </a:ext>
                  </a:extLst>
                </p14:cNvPr>
                <p14:cNvContentPartPr/>
                <p14:nvPr/>
              </p14:nvContentPartPr>
              <p14:xfrm>
                <a:off x="10024429" y="796942"/>
                <a:ext cx="227880" cy="2138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AED598D-C761-8DF9-202D-47A55646B44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15429" y="788302"/>
                  <a:ext cx="245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E7FA84E-C1BC-D378-45A7-9F21CCF0887B}"/>
                    </a:ext>
                  </a:extLst>
                </p14:cNvPr>
                <p14:cNvContentPartPr/>
                <p14:nvPr/>
              </p14:nvContentPartPr>
              <p14:xfrm>
                <a:off x="10350949" y="810262"/>
                <a:ext cx="91440" cy="2260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E7FA84E-C1BC-D378-45A7-9F21CCF0887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341949" y="801262"/>
                  <a:ext cx="109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D7F3316-E204-BE2C-D090-8436CD0C2F4F}"/>
                    </a:ext>
                  </a:extLst>
                </p14:cNvPr>
                <p14:cNvContentPartPr/>
                <p14:nvPr/>
              </p14:nvContentPartPr>
              <p14:xfrm>
                <a:off x="10476589" y="809182"/>
                <a:ext cx="364680" cy="1537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D7F3316-E204-BE2C-D090-8436CD0C2F4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467589" y="800182"/>
                  <a:ext cx="382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C36C77A-80B0-4286-746B-FF7772534836}"/>
                    </a:ext>
                  </a:extLst>
                </p14:cNvPr>
                <p14:cNvContentPartPr/>
                <p14:nvPr/>
              </p14:nvContentPartPr>
              <p14:xfrm>
                <a:off x="10767469" y="782902"/>
                <a:ext cx="21600" cy="280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C36C77A-80B0-4286-746B-FF777253483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758469" y="773902"/>
                  <a:ext cx="3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F1BF268-B1B2-6ABE-DCA1-FAB695537A81}"/>
                    </a:ext>
                  </a:extLst>
                </p14:cNvPr>
                <p14:cNvContentPartPr/>
                <p14:nvPr/>
              </p14:nvContentPartPr>
              <p14:xfrm>
                <a:off x="4773109" y="1476982"/>
                <a:ext cx="348480" cy="4068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F1BF268-B1B2-6ABE-DCA1-FAB695537A8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764469" y="1468342"/>
                  <a:ext cx="366120" cy="42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3C72BDE4-6B84-B685-069D-ABF9A3EC40D6}"/>
              </a:ext>
            </a:extLst>
          </p:cNvPr>
          <p:cNvGrpSpPr/>
          <p:nvPr/>
        </p:nvGrpSpPr>
        <p:grpSpPr>
          <a:xfrm>
            <a:off x="7884589" y="1200142"/>
            <a:ext cx="580320" cy="238680"/>
            <a:chOff x="7884589" y="1200142"/>
            <a:chExt cx="58032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B3FAE2C-314A-7F90-0A45-90CF02DD1368}"/>
                    </a:ext>
                  </a:extLst>
                </p14:cNvPr>
                <p14:cNvContentPartPr/>
                <p14:nvPr/>
              </p14:nvContentPartPr>
              <p14:xfrm>
                <a:off x="7884589" y="1244062"/>
                <a:ext cx="140040" cy="1947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B3FAE2C-314A-7F90-0A45-90CF02DD136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875949" y="1235422"/>
                  <a:ext cx="157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8DCDE95-878A-9956-0964-28923D7A0AC2}"/>
                    </a:ext>
                  </a:extLst>
                </p14:cNvPr>
                <p14:cNvContentPartPr/>
                <p14:nvPr/>
              </p14:nvContentPartPr>
              <p14:xfrm>
                <a:off x="8078629" y="1237942"/>
                <a:ext cx="209160" cy="1710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8DCDE95-878A-9956-0964-28923D7A0AC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069989" y="1228942"/>
                  <a:ext cx="226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7AFC8D5-4D56-A697-C618-6C9161538484}"/>
                    </a:ext>
                  </a:extLst>
                </p14:cNvPr>
                <p14:cNvContentPartPr/>
                <p14:nvPr/>
              </p14:nvContentPartPr>
              <p14:xfrm>
                <a:off x="8341069" y="1200142"/>
                <a:ext cx="123840" cy="1782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7AFC8D5-4D56-A697-C618-6C916153848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332069" y="1191502"/>
                  <a:ext cx="14148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B075BEF6-9AEE-1C6F-1FCC-9FC1BFDBFD79}"/>
                  </a:ext>
                </a:extLst>
              </p14:cNvPr>
              <p14:cNvContentPartPr/>
              <p14:nvPr/>
            </p14:nvContentPartPr>
            <p14:xfrm>
              <a:off x="2623549" y="1034182"/>
              <a:ext cx="1269000" cy="15073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B075BEF6-9AEE-1C6F-1FCC-9FC1BFDBFD7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614549" y="1025182"/>
                <a:ext cx="1286640" cy="152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5840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068248-E7D9-3482-9EF1-F929A22F3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3688"/>
            <a:ext cx="8647901" cy="4935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8DFA1F3-D8B6-8810-D44D-225557903297}"/>
                  </a:ext>
                </a:extLst>
              </p14:cNvPr>
              <p14:cNvContentPartPr/>
              <p14:nvPr/>
            </p14:nvContentPartPr>
            <p14:xfrm>
              <a:off x="1161229" y="1427302"/>
              <a:ext cx="556920" cy="664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8DFA1F3-D8B6-8810-D44D-2255579032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2589" y="1418302"/>
                <a:ext cx="574560" cy="68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61E4CE3E-23DF-31BA-4C89-D8F111AD55FC}"/>
              </a:ext>
            </a:extLst>
          </p:cNvPr>
          <p:cNvGrpSpPr/>
          <p:nvPr/>
        </p:nvGrpSpPr>
        <p:grpSpPr>
          <a:xfrm>
            <a:off x="9657589" y="725302"/>
            <a:ext cx="1906560" cy="668520"/>
            <a:chOff x="9657589" y="725302"/>
            <a:chExt cx="1906560" cy="66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1F91B60-63BB-0D85-785A-AE2D2CAB16E7}"/>
                    </a:ext>
                  </a:extLst>
                </p14:cNvPr>
                <p14:cNvContentPartPr/>
                <p14:nvPr/>
              </p14:nvContentPartPr>
              <p14:xfrm>
                <a:off x="9657589" y="780022"/>
                <a:ext cx="226800" cy="263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1F91B60-63BB-0D85-785A-AE2D2CAB16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48949" y="771022"/>
                  <a:ext cx="244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14D9F40-A759-73C9-0D74-52BDBEE6FE9D}"/>
                    </a:ext>
                  </a:extLst>
                </p14:cNvPr>
                <p14:cNvContentPartPr/>
                <p14:nvPr/>
              </p14:nvContentPartPr>
              <p14:xfrm>
                <a:off x="9966829" y="879742"/>
                <a:ext cx="309240" cy="2923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14D9F40-A759-73C9-0D74-52BDBEE6FE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58189" y="870742"/>
                  <a:ext cx="326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EE1AA47-17FD-4AAC-3774-0C574155D49D}"/>
                    </a:ext>
                  </a:extLst>
                </p14:cNvPr>
                <p14:cNvContentPartPr/>
                <p14:nvPr/>
              </p14:nvContentPartPr>
              <p14:xfrm>
                <a:off x="10460029" y="836542"/>
                <a:ext cx="124560" cy="157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EE1AA47-17FD-4AAC-3774-0C574155D4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51029" y="827542"/>
                  <a:ext cx="142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3D633A6-B577-6F0C-F8D7-0FEA462A04DB}"/>
                    </a:ext>
                  </a:extLst>
                </p14:cNvPr>
                <p14:cNvContentPartPr/>
                <p14:nvPr/>
              </p14:nvContentPartPr>
              <p14:xfrm>
                <a:off x="10645069" y="744022"/>
                <a:ext cx="54360" cy="2322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3D633A6-B577-6F0C-F8D7-0FEA462A04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36069" y="735382"/>
                  <a:ext cx="72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31910D7-6CFC-29D3-207D-558CB248D14D}"/>
                    </a:ext>
                  </a:extLst>
                </p14:cNvPr>
                <p14:cNvContentPartPr/>
                <p14:nvPr/>
              </p14:nvContentPartPr>
              <p14:xfrm>
                <a:off x="10739389" y="875422"/>
                <a:ext cx="146880" cy="928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31910D7-6CFC-29D3-207D-558CB248D1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30749" y="866422"/>
                  <a:ext cx="164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092A418-DA75-DF18-4F90-EDBEF605966A}"/>
                    </a:ext>
                  </a:extLst>
                </p14:cNvPr>
                <p14:cNvContentPartPr/>
                <p14:nvPr/>
              </p14:nvContentPartPr>
              <p14:xfrm>
                <a:off x="10906429" y="725302"/>
                <a:ext cx="174240" cy="226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092A418-DA75-DF18-4F90-EDBEF60596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97429" y="716302"/>
                  <a:ext cx="191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99E75AA-C8F7-0A8C-618B-C02AD3F4AC08}"/>
                    </a:ext>
                  </a:extLst>
                </p14:cNvPr>
                <p14:cNvContentPartPr/>
                <p14:nvPr/>
              </p14:nvContentPartPr>
              <p14:xfrm>
                <a:off x="11171029" y="858142"/>
                <a:ext cx="177840" cy="298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99E75AA-C8F7-0A8C-618B-C02AD3F4AC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62029" y="849142"/>
                  <a:ext cx="195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DC1B7FD-6DFA-7B14-6F77-7860A2D7D1E4}"/>
                    </a:ext>
                  </a:extLst>
                </p14:cNvPr>
                <p14:cNvContentPartPr/>
                <p14:nvPr/>
              </p14:nvContentPartPr>
              <p14:xfrm>
                <a:off x="9747229" y="1218142"/>
                <a:ext cx="283680" cy="175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DC1B7FD-6DFA-7B14-6F77-7860A2D7D1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38589" y="1209502"/>
                  <a:ext cx="301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F87375E-FBDA-9C13-F612-149FE4057B18}"/>
                    </a:ext>
                  </a:extLst>
                </p14:cNvPr>
                <p14:cNvContentPartPr/>
                <p14:nvPr/>
              </p14:nvContentPartPr>
              <p14:xfrm>
                <a:off x="10098949" y="1150462"/>
                <a:ext cx="279360" cy="216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F87375E-FBDA-9C13-F612-149FE4057B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90309" y="1141822"/>
                  <a:ext cx="297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0DA1217-4C1A-574F-73E2-A3F391781F09}"/>
                    </a:ext>
                  </a:extLst>
                </p14:cNvPr>
                <p14:cNvContentPartPr/>
                <p14:nvPr/>
              </p14:nvContentPartPr>
              <p14:xfrm>
                <a:off x="10377949" y="1139302"/>
                <a:ext cx="286560" cy="196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0DA1217-4C1A-574F-73E2-A3F391781F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68949" y="1130302"/>
                  <a:ext cx="304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A1D247E-6CCC-9DAC-DDC5-DBA95D223B32}"/>
                    </a:ext>
                  </a:extLst>
                </p14:cNvPr>
                <p14:cNvContentPartPr/>
                <p14:nvPr/>
              </p14:nvContentPartPr>
              <p14:xfrm>
                <a:off x="10860349" y="1221742"/>
                <a:ext cx="266400" cy="61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A1D247E-6CCC-9DAC-DDC5-DBA95D223B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51349" y="1212742"/>
                  <a:ext cx="284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34BDB09-4D47-E4B4-38B6-07E0859BB7B8}"/>
                    </a:ext>
                  </a:extLst>
                </p14:cNvPr>
                <p14:cNvContentPartPr/>
                <p14:nvPr/>
              </p14:nvContentPartPr>
              <p14:xfrm>
                <a:off x="11055829" y="1146142"/>
                <a:ext cx="38520" cy="21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34BDB09-4D47-E4B4-38B6-07E0859BB7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47189" y="1137142"/>
                  <a:ext cx="56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D423AF0-C16E-EB85-74E6-6B0585B48E71}"/>
                    </a:ext>
                  </a:extLst>
                </p14:cNvPr>
                <p14:cNvContentPartPr/>
                <p14:nvPr/>
              </p14:nvContentPartPr>
              <p14:xfrm>
                <a:off x="11154829" y="1111942"/>
                <a:ext cx="298440" cy="1616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D423AF0-C16E-EB85-74E6-6B0585B48E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45829" y="1102942"/>
                  <a:ext cx="316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54730F2-D36A-C2C4-152E-16498E893098}"/>
                    </a:ext>
                  </a:extLst>
                </p14:cNvPr>
                <p14:cNvContentPartPr/>
                <p14:nvPr/>
              </p14:nvContentPartPr>
              <p14:xfrm>
                <a:off x="11419789" y="1186102"/>
                <a:ext cx="144360" cy="1148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54730F2-D36A-C2C4-152E-16498E8930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10789" y="1177462"/>
                  <a:ext cx="16200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21FEC97F-0D7A-F494-A3AA-6C60962DA66D}"/>
                  </a:ext>
                </a:extLst>
              </p14:cNvPr>
              <p14:cNvContentPartPr/>
              <p14:nvPr/>
            </p14:nvContentPartPr>
            <p14:xfrm>
              <a:off x="9726709" y="1572022"/>
              <a:ext cx="127440" cy="17064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21FEC97F-0D7A-F494-A3AA-6C60962DA66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717709" y="1563382"/>
                <a:ext cx="1450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26F96F82-02DD-3B1E-1107-03E94AD338EB}"/>
                  </a:ext>
                </a:extLst>
              </p14:cNvPr>
              <p14:cNvContentPartPr/>
              <p14:nvPr/>
            </p14:nvContentPartPr>
            <p14:xfrm>
              <a:off x="9958549" y="1501102"/>
              <a:ext cx="142560" cy="2512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26F96F82-02DD-3B1E-1107-03E94AD338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949549" y="1492102"/>
                <a:ext cx="1602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FE1FB27B-281A-474E-EB81-F403F063A68F}"/>
                  </a:ext>
                </a:extLst>
              </p14:cNvPr>
              <p14:cNvContentPartPr/>
              <p14:nvPr/>
            </p14:nvContentPartPr>
            <p14:xfrm>
              <a:off x="10249789" y="1551502"/>
              <a:ext cx="19080" cy="1245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FE1FB27B-281A-474E-EB81-F403F063A68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241149" y="1542862"/>
                <a:ext cx="367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5975D3A3-4801-54D8-92A9-D6DEBF39EDA8}"/>
                  </a:ext>
                </a:extLst>
              </p14:cNvPr>
              <p14:cNvContentPartPr/>
              <p14:nvPr/>
            </p14:nvContentPartPr>
            <p14:xfrm>
              <a:off x="10159069" y="1501102"/>
              <a:ext cx="199080" cy="10800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5975D3A3-4801-54D8-92A9-D6DEBF39EDA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150069" y="1492102"/>
                <a:ext cx="2167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3151E4DE-8F45-BBC1-7930-8573E285AF27}"/>
                  </a:ext>
                </a:extLst>
              </p14:cNvPr>
              <p14:cNvContentPartPr/>
              <p14:nvPr/>
            </p14:nvContentPartPr>
            <p14:xfrm>
              <a:off x="10553269" y="1504702"/>
              <a:ext cx="135360" cy="16812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3151E4DE-8F45-BBC1-7930-8573E285AF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544629" y="1495702"/>
                <a:ext cx="1530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702B2E99-61F4-930A-0C4C-BA790C375DB1}"/>
                  </a:ext>
                </a:extLst>
              </p14:cNvPr>
              <p14:cNvContentPartPr/>
              <p14:nvPr/>
            </p14:nvContentPartPr>
            <p14:xfrm>
              <a:off x="10649389" y="1488142"/>
              <a:ext cx="264960" cy="15120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702B2E99-61F4-930A-0C4C-BA790C375DB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640389" y="1479142"/>
                <a:ext cx="2826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2583E758-C304-CC44-D05E-5B6A768EF792}"/>
                  </a:ext>
                </a:extLst>
              </p14:cNvPr>
              <p14:cNvContentPartPr/>
              <p14:nvPr/>
            </p14:nvContentPartPr>
            <p14:xfrm>
              <a:off x="10982389" y="1489582"/>
              <a:ext cx="193320" cy="1371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2583E758-C304-CC44-D05E-5B6A768EF7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973749" y="1480942"/>
                <a:ext cx="210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9488A897-6A6C-BDBC-FA51-B18262122AA0}"/>
                  </a:ext>
                </a:extLst>
              </p14:cNvPr>
              <p14:cNvContentPartPr/>
              <p14:nvPr/>
            </p14:nvContentPartPr>
            <p14:xfrm>
              <a:off x="9767749" y="1849582"/>
              <a:ext cx="279720" cy="22104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9488A897-6A6C-BDBC-FA51-B18262122A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59109" y="1840942"/>
                <a:ext cx="2973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4CB4EB73-7DC3-E700-3077-3A90B9431F55}"/>
                  </a:ext>
                </a:extLst>
              </p14:cNvPr>
              <p14:cNvContentPartPr/>
              <p14:nvPr/>
            </p14:nvContentPartPr>
            <p14:xfrm>
              <a:off x="10112989" y="1836262"/>
              <a:ext cx="146520" cy="13500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4CB4EB73-7DC3-E700-3077-3A90B9431F5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104349" y="1827262"/>
                <a:ext cx="164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FA46C345-2FFC-A5B6-8D58-CE4C886C2C97}"/>
                  </a:ext>
                </a:extLst>
              </p14:cNvPr>
              <p14:cNvContentPartPr/>
              <p14:nvPr/>
            </p14:nvContentPartPr>
            <p14:xfrm>
              <a:off x="10365349" y="1857502"/>
              <a:ext cx="21960" cy="810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FA46C345-2FFC-A5B6-8D58-CE4C886C2C9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356709" y="1848862"/>
                <a:ext cx="396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11EADF23-E10A-D195-5F7E-D44878677979}"/>
                  </a:ext>
                </a:extLst>
              </p14:cNvPr>
              <p14:cNvContentPartPr/>
              <p14:nvPr/>
            </p14:nvContentPartPr>
            <p14:xfrm>
              <a:off x="10484149" y="1895302"/>
              <a:ext cx="109080" cy="79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11EADF23-E10A-D195-5F7E-D4487867797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475509" y="1886302"/>
                <a:ext cx="1267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6B52202E-A536-27A6-B93C-5E9A6C2162D9}"/>
                  </a:ext>
                </a:extLst>
              </p14:cNvPr>
              <p14:cNvContentPartPr/>
              <p14:nvPr/>
            </p14:nvContentPartPr>
            <p14:xfrm>
              <a:off x="10616269" y="1817542"/>
              <a:ext cx="193320" cy="10872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6B52202E-A536-27A6-B93C-5E9A6C2162D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607269" y="1808902"/>
                <a:ext cx="2109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75289262-9B0E-12CF-6384-DA459FA65125}"/>
                  </a:ext>
                </a:extLst>
              </p14:cNvPr>
              <p14:cNvContentPartPr/>
              <p14:nvPr/>
            </p14:nvContentPartPr>
            <p14:xfrm>
              <a:off x="10834789" y="1741582"/>
              <a:ext cx="307440" cy="16164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75289262-9B0E-12CF-6384-DA459FA6512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826149" y="1732582"/>
                <a:ext cx="3250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2A82FCD7-B14D-836B-7E4C-A0B61AC9FE88}"/>
                  </a:ext>
                </a:extLst>
              </p14:cNvPr>
              <p14:cNvContentPartPr/>
              <p14:nvPr/>
            </p14:nvContentPartPr>
            <p14:xfrm>
              <a:off x="11155189" y="1804222"/>
              <a:ext cx="167760" cy="910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2A82FCD7-B14D-836B-7E4C-A0B61AC9FE8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146549" y="1795222"/>
                <a:ext cx="185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1A43C01F-4708-AED3-250D-CF0189879301}"/>
                  </a:ext>
                </a:extLst>
              </p14:cNvPr>
              <p14:cNvContentPartPr/>
              <p14:nvPr/>
            </p14:nvContentPartPr>
            <p14:xfrm>
              <a:off x="9821749" y="2946142"/>
              <a:ext cx="1716120" cy="14364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1A43C01F-4708-AED3-250D-CF018987930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812749" y="2937502"/>
                <a:ext cx="173376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46300D9C-4B3C-889C-659E-ED3D17F5FCA8}"/>
              </a:ext>
            </a:extLst>
          </p:cNvPr>
          <p:cNvGrpSpPr/>
          <p:nvPr/>
        </p:nvGrpSpPr>
        <p:grpSpPr>
          <a:xfrm>
            <a:off x="7725829" y="2141902"/>
            <a:ext cx="1659600" cy="1315800"/>
            <a:chOff x="7725829" y="2141902"/>
            <a:chExt cx="1659600" cy="13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526EEE8-3B22-4326-5119-23514BDF833C}"/>
                    </a:ext>
                  </a:extLst>
                </p14:cNvPr>
                <p14:cNvContentPartPr/>
                <p14:nvPr/>
              </p14:nvContentPartPr>
              <p14:xfrm>
                <a:off x="8032909" y="2370502"/>
                <a:ext cx="23400" cy="8434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526EEE8-3B22-4326-5119-23514BDF83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23909" y="2361502"/>
                  <a:ext cx="4104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1152E27-BEEC-0EB8-1A59-4D0117C36125}"/>
                    </a:ext>
                  </a:extLst>
                </p14:cNvPr>
                <p14:cNvContentPartPr/>
                <p14:nvPr/>
              </p14:nvContentPartPr>
              <p14:xfrm>
                <a:off x="7897549" y="3042622"/>
                <a:ext cx="1325880" cy="1364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1152E27-BEEC-0EB8-1A59-4D0117C361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88549" y="3033982"/>
                  <a:ext cx="1343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725FD00-1F87-4BA1-F518-15DAD04D0310}"/>
                    </a:ext>
                  </a:extLst>
                </p14:cNvPr>
                <p14:cNvContentPartPr/>
                <p14:nvPr/>
              </p14:nvContentPartPr>
              <p14:xfrm>
                <a:off x="9190669" y="2944342"/>
                <a:ext cx="154800" cy="1267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725FD00-1F87-4BA1-F518-15DAD04D03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82029" y="2935342"/>
                  <a:ext cx="172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A17BF4B-AC56-0E88-B51F-E9E55D213DCF}"/>
                    </a:ext>
                  </a:extLst>
                </p14:cNvPr>
                <p14:cNvContentPartPr/>
                <p14:nvPr/>
              </p14:nvContentPartPr>
              <p14:xfrm>
                <a:off x="7844269" y="2141902"/>
                <a:ext cx="333360" cy="2570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A17BF4B-AC56-0E88-B51F-E9E55D213D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35269" y="2133262"/>
                  <a:ext cx="351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09AEFD3-C4C8-AA37-8AE7-53ABBB953B9F}"/>
                    </a:ext>
                  </a:extLst>
                </p14:cNvPr>
                <p14:cNvContentPartPr/>
                <p14:nvPr/>
              </p14:nvContentPartPr>
              <p14:xfrm>
                <a:off x="8082229" y="2405782"/>
                <a:ext cx="1227960" cy="460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09AEFD3-C4C8-AA37-8AE7-53ABBB953B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73589" y="2397142"/>
                  <a:ext cx="12456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AE8162D-0031-696F-A495-6EE552487D1B}"/>
                    </a:ext>
                  </a:extLst>
                </p14:cNvPr>
                <p14:cNvContentPartPr/>
                <p14:nvPr/>
              </p14:nvContentPartPr>
              <p14:xfrm>
                <a:off x="7725829" y="2141902"/>
                <a:ext cx="124200" cy="2952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AE8162D-0031-696F-A495-6EE552487D1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16829" y="2133262"/>
                  <a:ext cx="141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AF538EF-2504-23C4-2ADF-B89CED94B633}"/>
                    </a:ext>
                  </a:extLst>
                </p14:cNvPr>
                <p14:cNvContentPartPr/>
                <p14:nvPr/>
              </p14:nvContentPartPr>
              <p14:xfrm>
                <a:off x="9241789" y="3210022"/>
                <a:ext cx="94320" cy="2476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AF538EF-2504-23C4-2ADF-B89CED94B6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33149" y="3201022"/>
                  <a:ext cx="111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4829A59-A388-8AF7-F1C6-847F9890A1AD}"/>
                    </a:ext>
                  </a:extLst>
                </p14:cNvPr>
                <p14:cNvContentPartPr/>
                <p14:nvPr/>
              </p14:nvContentPartPr>
              <p14:xfrm>
                <a:off x="9224509" y="3274822"/>
                <a:ext cx="160920" cy="313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4829A59-A388-8AF7-F1C6-847F9890A1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15869" y="3266182"/>
                  <a:ext cx="178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B2E7205-7339-9EE8-BCD0-2CA97C0E6DB3}"/>
                    </a:ext>
                  </a:extLst>
                </p14:cNvPr>
                <p14:cNvContentPartPr/>
                <p14:nvPr/>
              </p14:nvContentPartPr>
              <p14:xfrm>
                <a:off x="8023909" y="2392102"/>
                <a:ext cx="672840" cy="385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B2E7205-7339-9EE8-BCD0-2CA97C0E6D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15269" y="2383462"/>
                  <a:ext cx="6904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E7002BF-2170-7720-FB35-BBBEA82EDBFB}"/>
                    </a:ext>
                  </a:extLst>
                </p14:cNvPr>
                <p14:cNvContentPartPr/>
                <p14:nvPr/>
              </p14:nvContentPartPr>
              <p14:xfrm>
                <a:off x="8177269" y="2547982"/>
                <a:ext cx="613080" cy="3672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E7002BF-2170-7720-FB35-BBBEA82EDB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68629" y="2539342"/>
                  <a:ext cx="6307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4EC3F83-DE0D-92D0-D825-23D53FACCA5D}"/>
                    </a:ext>
                  </a:extLst>
                </p14:cNvPr>
                <p14:cNvContentPartPr/>
                <p14:nvPr/>
              </p14:nvContentPartPr>
              <p14:xfrm>
                <a:off x="8651029" y="2321542"/>
                <a:ext cx="466920" cy="439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4EC3F83-DE0D-92D0-D825-23D53FACCA5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42029" y="2312542"/>
                  <a:ext cx="484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1862198-699F-FF05-6076-244D7B5AFED1}"/>
                    </a:ext>
                  </a:extLst>
                </p14:cNvPr>
                <p14:cNvContentPartPr/>
                <p14:nvPr/>
              </p14:nvContentPartPr>
              <p14:xfrm>
                <a:off x="8909869" y="2567062"/>
                <a:ext cx="380160" cy="1792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1862198-699F-FF05-6076-244D7B5AFE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01229" y="2558062"/>
                  <a:ext cx="3978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7888FBBA-FE44-BB60-0397-F98BF8A5E9FA}"/>
              </a:ext>
            </a:extLst>
          </p:cNvPr>
          <p:cNvGrpSpPr/>
          <p:nvPr/>
        </p:nvGrpSpPr>
        <p:grpSpPr>
          <a:xfrm>
            <a:off x="9718069" y="2097982"/>
            <a:ext cx="2036160" cy="1150920"/>
            <a:chOff x="9718069" y="2097982"/>
            <a:chExt cx="2036160" cy="11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89FC807-34D9-593D-AF84-4AD9AE0D641D}"/>
                    </a:ext>
                  </a:extLst>
                </p14:cNvPr>
                <p14:cNvContentPartPr/>
                <p14:nvPr/>
              </p14:nvContentPartPr>
              <p14:xfrm>
                <a:off x="9839749" y="2163142"/>
                <a:ext cx="14400" cy="1540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89FC807-34D9-593D-AF84-4AD9AE0D641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30749" y="2154142"/>
                  <a:ext cx="32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31AA03-FE56-536D-9218-D49F525D2CDC}"/>
                    </a:ext>
                  </a:extLst>
                </p14:cNvPr>
                <p14:cNvContentPartPr/>
                <p14:nvPr/>
              </p14:nvContentPartPr>
              <p14:xfrm>
                <a:off x="9764149" y="2148022"/>
                <a:ext cx="234720" cy="1753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31AA03-FE56-536D-9218-D49F525D2C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55509" y="2139382"/>
                  <a:ext cx="252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D5DDE95-62B6-D92B-0654-A4AC0437E3F0}"/>
                    </a:ext>
                  </a:extLst>
                </p14:cNvPr>
                <p14:cNvContentPartPr/>
                <p14:nvPr/>
              </p14:nvContentPartPr>
              <p14:xfrm>
                <a:off x="10088509" y="2107342"/>
                <a:ext cx="149400" cy="187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D5DDE95-62B6-D92B-0654-A4AC0437E3F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79509" y="2098342"/>
                  <a:ext cx="167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6F61630-8A42-7FBE-6B15-BA6FBDAC48E2}"/>
                    </a:ext>
                  </a:extLst>
                </p14:cNvPr>
                <p14:cNvContentPartPr/>
                <p14:nvPr/>
              </p14:nvContentPartPr>
              <p14:xfrm>
                <a:off x="10159069" y="2105182"/>
                <a:ext cx="153000" cy="1900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6F61630-8A42-7FBE-6B15-BA6FBDAC48E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50429" y="2096182"/>
                  <a:ext cx="170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88FF3C9-D0F4-46A1-554B-E7D7C3816409}"/>
                    </a:ext>
                  </a:extLst>
                </p14:cNvPr>
                <p14:cNvContentPartPr/>
                <p14:nvPr/>
              </p14:nvContentPartPr>
              <p14:xfrm>
                <a:off x="10339069" y="2097982"/>
                <a:ext cx="121680" cy="173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88FF3C9-D0F4-46A1-554B-E7D7C38164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30429" y="2088982"/>
                  <a:ext cx="139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13D0F818-6881-0770-4929-903EA34F2255}"/>
                    </a:ext>
                  </a:extLst>
                </p14:cNvPr>
                <p14:cNvContentPartPr/>
                <p14:nvPr/>
              </p14:nvContentPartPr>
              <p14:xfrm>
                <a:off x="9824269" y="2506942"/>
                <a:ext cx="32760" cy="1609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13D0F818-6881-0770-4929-903EA34F22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15269" y="2498302"/>
                  <a:ext cx="50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74570F0-702C-249D-1DCE-CA42CD509F13}"/>
                    </a:ext>
                  </a:extLst>
                </p14:cNvPr>
                <p14:cNvContentPartPr/>
                <p14:nvPr/>
              </p14:nvContentPartPr>
              <p14:xfrm>
                <a:off x="9861349" y="2470942"/>
                <a:ext cx="139320" cy="1684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74570F0-702C-249D-1DCE-CA42CD509F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52709" y="2462302"/>
                  <a:ext cx="15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F5B27BA-DA4A-983B-D006-3DE844FD7AE3}"/>
                    </a:ext>
                  </a:extLst>
                </p14:cNvPr>
                <p14:cNvContentPartPr/>
                <p14:nvPr/>
              </p14:nvContentPartPr>
              <p14:xfrm>
                <a:off x="10064029" y="2406502"/>
                <a:ext cx="48240" cy="2127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F5B27BA-DA4A-983B-D006-3DE844FD7AE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55389" y="2397502"/>
                  <a:ext cx="65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25A9248-819F-67DD-6D6B-8E319A822AD1}"/>
                    </a:ext>
                  </a:extLst>
                </p14:cNvPr>
                <p14:cNvContentPartPr/>
                <p14:nvPr/>
              </p14:nvContentPartPr>
              <p14:xfrm>
                <a:off x="10181389" y="2419462"/>
                <a:ext cx="138960" cy="1962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25A9248-819F-67DD-6D6B-8E319A822A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172749" y="2410462"/>
                  <a:ext cx="156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331FA20-BA86-61AE-7EFA-72A70B9050FF}"/>
                    </a:ext>
                  </a:extLst>
                </p14:cNvPr>
                <p14:cNvContentPartPr/>
                <p14:nvPr/>
              </p14:nvContentPartPr>
              <p14:xfrm>
                <a:off x="10343389" y="2400742"/>
                <a:ext cx="144360" cy="1994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331FA20-BA86-61AE-7EFA-72A70B9050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34389" y="2392102"/>
                  <a:ext cx="162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684EADC-01B5-14C4-63C7-0D5930F2EA34}"/>
                    </a:ext>
                  </a:extLst>
                </p14:cNvPr>
                <p14:cNvContentPartPr/>
                <p14:nvPr/>
              </p14:nvContentPartPr>
              <p14:xfrm>
                <a:off x="10515469" y="2473102"/>
                <a:ext cx="225720" cy="1216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684EADC-01B5-14C4-63C7-0D5930F2EA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506829" y="2464102"/>
                  <a:ext cx="243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2FE857A-9A0B-3B9C-2E90-402B903C92FC}"/>
                    </a:ext>
                  </a:extLst>
                </p14:cNvPr>
                <p14:cNvContentPartPr/>
                <p14:nvPr/>
              </p14:nvContentPartPr>
              <p14:xfrm>
                <a:off x="10693669" y="2360422"/>
                <a:ext cx="2520" cy="54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2FE857A-9A0B-3B9C-2E90-402B903C92F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685029" y="2351782"/>
                  <a:ext cx="20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1CC65D5-22AF-E899-D091-C345E127FE6C}"/>
                    </a:ext>
                  </a:extLst>
                </p14:cNvPr>
                <p14:cNvContentPartPr/>
                <p14:nvPr/>
              </p14:nvContentPartPr>
              <p14:xfrm>
                <a:off x="9949189" y="2831662"/>
                <a:ext cx="11160" cy="1537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1CC65D5-22AF-E899-D091-C345E127FE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40189" y="2822662"/>
                  <a:ext cx="28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D26EF6A-8364-AAD4-10CE-295F7669C98F}"/>
                    </a:ext>
                  </a:extLst>
                </p14:cNvPr>
                <p14:cNvContentPartPr/>
                <p14:nvPr/>
              </p14:nvContentPartPr>
              <p14:xfrm>
                <a:off x="9806269" y="2783062"/>
                <a:ext cx="219240" cy="215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D26EF6A-8364-AAD4-10CE-295F7669C98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97269" y="2774062"/>
                  <a:ext cx="236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9BF7BF0-BBFF-7861-D9A9-3BB1238FFB19}"/>
                    </a:ext>
                  </a:extLst>
                </p14:cNvPr>
                <p14:cNvContentPartPr/>
                <p14:nvPr/>
              </p14:nvContentPartPr>
              <p14:xfrm>
                <a:off x="10078789" y="2830222"/>
                <a:ext cx="388080" cy="1382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9BF7BF0-BBFF-7861-D9A9-3BB1238FFB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69789" y="2821222"/>
                  <a:ext cx="405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E74BC51-5C1F-4EE3-1926-740B66E25B38}"/>
                    </a:ext>
                  </a:extLst>
                </p14:cNvPr>
                <p14:cNvContentPartPr/>
                <p14:nvPr/>
              </p14:nvContentPartPr>
              <p14:xfrm>
                <a:off x="10601149" y="2683342"/>
                <a:ext cx="133200" cy="358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E74BC51-5C1F-4EE3-1926-740B66E25B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92509" y="2674342"/>
                  <a:ext cx="1508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8AAE2A3-EF6F-3BFD-6E2C-4DBCB9748E08}"/>
                    </a:ext>
                  </a:extLst>
                </p14:cNvPr>
                <p14:cNvContentPartPr/>
                <p14:nvPr/>
              </p14:nvContentPartPr>
              <p14:xfrm>
                <a:off x="10758109" y="2790262"/>
                <a:ext cx="145080" cy="1292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8AAE2A3-EF6F-3BFD-6E2C-4DBCB9748E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49109" y="2781622"/>
                  <a:ext cx="162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75783EC-F2CD-E492-EEEC-EE252954B574}"/>
                    </a:ext>
                  </a:extLst>
                </p14:cNvPr>
                <p14:cNvContentPartPr/>
                <p14:nvPr/>
              </p14:nvContentPartPr>
              <p14:xfrm>
                <a:off x="10971949" y="2797102"/>
                <a:ext cx="301680" cy="648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75783EC-F2CD-E492-EEEC-EE252954B5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62949" y="2788102"/>
                  <a:ext cx="319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2D48371-2186-B79E-3B6D-21FC816926E1}"/>
                    </a:ext>
                  </a:extLst>
                </p14:cNvPr>
                <p14:cNvContentPartPr/>
                <p14:nvPr/>
              </p14:nvContentPartPr>
              <p14:xfrm>
                <a:off x="10445989" y="3101662"/>
                <a:ext cx="97200" cy="1472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2D48371-2186-B79E-3B6D-21FC816926E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37349" y="3092662"/>
                  <a:ext cx="114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B910BDE-2EAD-4F37-62FC-2EDD1446E9A6}"/>
                    </a:ext>
                  </a:extLst>
                </p14:cNvPr>
                <p14:cNvContentPartPr/>
                <p14:nvPr/>
              </p14:nvContentPartPr>
              <p14:xfrm>
                <a:off x="11262829" y="2743822"/>
                <a:ext cx="138240" cy="100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B910BDE-2EAD-4F37-62FC-2EDD1446E9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53829" y="2734822"/>
                  <a:ext cx="155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77FC68E-241C-4C66-7A06-1A890D9CC54E}"/>
                    </a:ext>
                  </a:extLst>
                </p14:cNvPr>
                <p14:cNvContentPartPr/>
                <p14:nvPr/>
              </p14:nvContentPartPr>
              <p14:xfrm>
                <a:off x="11398909" y="2705302"/>
                <a:ext cx="137880" cy="1465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77FC68E-241C-4C66-7A06-1A890D9CC5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90269" y="2696302"/>
                  <a:ext cx="155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27ED07B-A677-FA0F-F80F-7D8878EB936A}"/>
                    </a:ext>
                  </a:extLst>
                </p14:cNvPr>
                <p14:cNvContentPartPr/>
                <p14:nvPr/>
              </p14:nvContentPartPr>
              <p14:xfrm>
                <a:off x="9718069" y="2823022"/>
                <a:ext cx="57600" cy="2394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27ED07B-A677-FA0F-F80F-7D8878EB93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09069" y="2814022"/>
                  <a:ext cx="75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783BF81-3339-848E-F736-33773535773B}"/>
                    </a:ext>
                  </a:extLst>
                </p14:cNvPr>
                <p14:cNvContentPartPr/>
                <p14:nvPr/>
              </p14:nvContentPartPr>
              <p14:xfrm>
                <a:off x="9761629" y="2584702"/>
                <a:ext cx="1898280" cy="3783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783BF81-3339-848E-F736-3377353577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52629" y="2576062"/>
                  <a:ext cx="19159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F3794AC-8943-B3C9-F2F6-C720206B8CE9}"/>
                    </a:ext>
                  </a:extLst>
                </p14:cNvPr>
                <p14:cNvContentPartPr/>
                <p14:nvPr/>
              </p14:nvContentPartPr>
              <p14:xfrm>
                <a:off x="10500349" y="2604502"/>
                <a:ext cx="666000" cy="345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F3794AC-8943-B3C9-F2F6-C720206B8C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91349" y="2595862"/>
                  <a:ext cx="683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D2F4469-583A-FAF9-F9EB-D993D51F9ECA}"/>
                    </a:ext>
                  </a:extLst>
                </p14:cNvPr>
                <p14:cNvContentPartPr/>
                <p14:nvPr/>
              </p14:nvContentPartPr>
              <p14:xfrm>
                <a:off x="9803029" y="2602702"/>
                <a:ext cx="1951200" cy="5623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D2F4469-583A-FAF9-F9EB-D993D51F9E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94029" y="2593702"/>
                  <a:ext cx="1968840" cy="57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86C921EB-1E29-EC88-28CE-3D501059C2CE}"/>
              </a:ext>
            </a:extLst>
          </p:cNvPr>
          <p:cNvGrpSpPr/>
          <p:nvPr/>
        </p:nvGrpSpPr>
        <p:grpSpPr>
          <a:xfrm>
            <a:off x="8327389" y="525862"/>
            <a:ext cx="1222920" cy="894240"/>
            <a:chOff x="8327389" y="525862"/>
            <a:chExt cx="1222920" cy="89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BF43F2B4-9149-0192-E9DB-4859BA623C11}"/>
                    </a:ext>
                  </a:extLst>
                </p14:cNvPr>
                <p14:cNvContentPartPr/>
                <p14:nvPr/>
              </p14:nvContentPartPr>
              <p14:xfrm>
                <a:off x="8523949" y="912862"/>
                <a:ext cx="284760" cy="404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BF43F2B4-9149-0192-E9DB-4859BA623C1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14949" y="904222"/>
                  <a:ext cx="302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C9473C5-71FF-36D6-9527-C13D1D7F48AD}"/>
                    </a:ext>
                  </a:extLst>
                </p14:cNvPr>
                <p14:cNvContentPartPr/>
                <p14:nvPr/>
              </p14:nvContentPartPr>
              <p14:xfrm>
                <a:off x="8832829" y="1039582"/>
                <a:ext cx="164520" cy="185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C9473C5-71FF-36D6-9527-C13D1D7F48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24189" y="1030942"/>
                  <a:ext cx="182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616A6B0-013D-4427-1190-C09380E7A14F}"/>
                    </a:ext>
                  </a:extLst>
                </p14:cNvPr>
                <p14:cNvContentPartPr/>
                <p14:nvPr/>
              </p14:nvContentPartPr>
              <p14:xfrm>
                <a:off x="9139189" y="967942"/>
                <a:ext cx="219600" cy="16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616A6B0-013D-4427-1190-C09380E7A1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30189" y="959302"/>
                  <a:ext cx="237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AFB15E5-E5D1-1504-B0FD-EF706995C847}"/>
                    </a:ext>
                  </a:extLst>
                </p14:cNvPr>
                <p14:cNvContentPartPr/>
                <p14:nvPr/>
              </p14:nvContentPartPr>
              <p14:xfrm>
                <a:off x="9151429" y="1014022"/>
                <a:ext cx="195480" cy="61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AFB15E5-E5D1-1504-B0FD-EF706995C8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42429" y="1005022"/>
                  <a:ext cx="213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4FAC2D7-6127-0A7E-0B55-FCE03BBBDA76}"/>
                    </a:ext>
                  </a:extLst>
                </p14:cNvPr>
                <p14:cNvContentPartPr/>
                <p14:nvPr/>
              </p14:nvContentPartPr>
              <p14:xfrm>
                <a:off x="9121909" y="736822"/>
                <a:ext cx="227520" cy="199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4FAC2D7-6127-0A7E-0B55-FCE03BBBDA7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13269" y="727822"/>
                  <a:ext cx="245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3806D16-1834-E998-C59B-D96A6579588E}"/>
                    </a:ext>
                  </a:extLst>
                </p14:cNvPr>
                <p14:cNvContentPartPr/>
                <p14:nvPr/>
              </p14:nvContentPartPr>
              <p14:xfrm>
                <a:off x="8327389" y="525862"/>
                <a:ext cx="1222920" cy="8942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3806D16-1834-E998-C59B-D96A657958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18389" y="517222"/>
                  <a:ext cx="1240560" cy="91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AD27A1F1-FCE1-5AC4-97BE-46E86F5EF63E}"/>
                  </a:ext>
                </a:extLst>
              </p14:cNvPr>
              <p14:cNvContentPartPr/>
              <p14:nvPr/>
            </p14:nvContentPartPr>
            <p14:xfrm>
              <a:off x="1177789" y="5683942"/>
              <a:ext cx="2432880" cy="928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D27A1F1-FCE1-5AC4-97BE-46E86F5EF63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69149" y="5674942"/>
                <a:ext cx="245052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E1286CF1-A118-76B7-E231-1DCAC7D3181C}"/>
              </a:ext>
            </a:extLst>
          </p:cNvPr>
          <p:cNvGrpSpPr/>
          <p:nvPr/>
        </p:nvGrpSpPr>
        <p:grpSpPr>
          <a:xfrm>
            <a:off x="129829" y="5363182"/>
            <a:ext cx="820440" cy="1000800"/>
            <a:chOff x="129829" y="5363182"/>
            <a:chExt cx="820440" cy="100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0E84355-9C07-21FD-0C7F-5AB52E5B80EB}"/>
                    </a:ext>
                  </a:extLst>
                </p14:cNvPr>
                <p14:cNvContentPartPr/>
                <p14:nvPr/>
              </p14:nvContentPartPr>
              <p14:xfrm>
                <a:off x="129829" y="5519062"/>
                <a:ext cx="286920" cy="259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0E84355-9C07-21FD-0C7F-5AB52E5B80E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1189" y="5510422"/>
                  <a:ext cx="304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7142CEB-17F7-EE79-C3D8-BCA7B8DB77D9}"/>
                    </a:ext>
                  </a:extLst>
                </p14:cNvPr>
                <p14:cNvContentPartPr/>
                <p14:nvPr/>
              </p14:nvContentPartPr>
              <p14:xfrm>
                <a:off x="431869" y="5587822"/>
                <a:ext cx="91800" cy="143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7142CEB-17F7-EE79-C3D8-BCA7B8DB77D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3229" y="5578822"/>
                  <a:ext cx="109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6999160-B13C-03EE-AE33-C642BD34A0F0}"/>
                    </a:ext>
                  </a:extLst>
                </p14:cNvPr>
                <p14:cNvContentPartPr/>
                <p14:nvPr/>
              </p14:nvContentPartPr>
              <p14:xfrm>
                <a:off x="521149" y="5470822"/>
                <a:ext cx="7200" cy="35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6999160-B13C-03EE-AE33-C642BD34A0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2149" y="5461822"/>
                  <a:ext cx="24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40434CB-91E0-F092-765B-6FDA2C5942B0}"/>
                    </a:ext>
                  </a:extLst>
                </p14:cNvPr>
                <p14:cNvContentPartPr/>
                <p14:nvPr/>
              </p14:nvContentPartPr>
              <p14:xfrm>
                <a:off x="755869" y="5556502"/>
                <a:ext cx="194400" cy="11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40434CB-91E0-F092-765B-6FDA2C5942B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6869" y="5547502"/>
                  <a:ext cx="212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ECFF630-E6C3-19C0-8206-B70EA038CB83}"/>
                    </a:ext>
                  </a:extLst>
                </p14:cNvPr>
                <p14:cNvContentPartPr/>
                <p14:nvPr/>
              </p14:nvContentPartPr>
              <p14:xfrm>
                <a:off x="776029" y="5610142"/>
                <a:ext cx="157680" cy="38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ECFF630-E6C3-19C0-8206-B70EA038CB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7029" y="5601142"/>
                  <a:ext cx="175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6D1DA4F-4F7A-2FFA-1160-D966D32DAD2B}"/>
                    </a:ext>
                  </a:extLst>
                </p14:cNvPr>
                <p14:cNvContentPartPr/>
                <p14:nvPr/>
              </p14:nvContentPartPr>
              <p14:xfrm>
                <a:off x="788989" y="5363182"/>
                <a:ext cx="142200" cy="95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6D1DA4F-4F7A-2FFA-1160-D966D32DAD2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9989" y="5354182"/>
                  <a:ext cx="159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3D4F458-98A9-998B-27D5-4D58B2459770}"/>
                    </a:ext>
                  </a:extLst>
                </p14:cNvPr>
                <p14:cNvContentPartPr/>
                <p14:nvPr/>
              </p14:nvContentPartPr>
              <p14:xfrm>
                <a:off x="279949" y="5986702"/>
                <a:ext cx="10080" cy="172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3D4F458-98A9-998B-27D5-4D58B245977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1309" y="5978062"/>
                  <a:ext cx="27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08E624D-363D-A90D-63AD-78FC520C7759}"/>
                    </a:ext>
                  </a:extLst>
                </p14:cNvPr>
                <p14:cNvContentPartPr/>
                <p14:nvPr/>
              </p14:nvContentPartPr>
              <p14:xfrm>
                <a:off x="242509" y="5939902"/>
                <a:ext cx="193680" cy="241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08E624D-363D-A90D-63AD-78FC520C775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3509" y="5931262"/>
                  <a:ext cx="211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00EAB2A-9248-4784-F800-67E4F2466500}"/>
                    </a:ext>
                  </a:extLst>
                </p14:cNvPr>
                <p14:cNvContentPartPr/>
                <p14:nvPr/>
              </p14:nvContentPartPr>
              <p14:xfrm>
                <a:off x="485149" y="6120262"/>
                <a:ext cx="84960" cy="116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00EAB2A-9248-4784-F800-67E4F246650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6509" y="6111262"/>
                  <a:ext cx="10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D317743-78F6-63B3-469B-5F69B39F57D2}"/>
                    </a:ext>
                  </a:extLst>
                </p14:cNvPr>
                <p14:cNvContentPartPr/>
                <p14:nvPr/>
              </p14:nvContentPartPr>
              <p14:xfrm>
                <a:off x="754429" y="6031702"/>
                <a:ext cx="191160" cy="12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D317743-78F6-63B3-469B-5F69B39F57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5429" y="6022702"/>
                  <a:ext cx="20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56B419D-5546-03F4-D4B5-AD80C95F884E}"/>
                    </a:ext>
                  </a:extLst>
                </p14:cNvPr>
                <p14:cNvContentPartPr/>
                <p14:nvPr/>
              </p14:nvContentPartPr>
              <p14:xfrm>
                <a:off x="783229" y="6104422"/>
                <a:ext cx="163800" cy="46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56B419D-5546-03F4-D4B5-AD80C95F884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4229" y="6095422"/>
                  <a:ext cx="181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6FC1E4E-6976-F95A-2CD7-73FDE127CC28}"/>
                    </a:ext>
                  </a:extLst>
                </p14:cNvPr>
                <p14:cNvContentPartPr/>
                <p14:nvPr/>
              </p14:nvContentPartPr>
              <p14:xfrm>
                <a:off x="782149" y="5808142"/>
                <a:ext cx="167040" cy="132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6FC1E4E-6976-F95A-2CD7-73FDE127CC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3149" y="5799142"/>
                  <a:ext cx="184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A1846E9-3EB4-75A7-63FD-FA6FD3006D76}"/>
                    </a:ext>
                  </a:extLst>
                </p14:cNvPr>
                <p14:cNvContentPartPr/>
                <p14:nvPr/>
              </p14:nvContentPartPr>
              <p14:xfrm>
                <a:off x="164749" y="5793742"/>
                <a:ext cx="465480" cy="570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A1846E9-3EB4-75A7-63FD-FA6FD3006D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6109" y="5784742"/>
                  <a:ext cx="483120" cy="58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CB742DF3-A910-AE2D-9627-1921791E5585}"/>
                  </a:ext>
                </a:extLst>
              </p14:cNvPr>
              <p14:cNvContentPartPr/>
              <p14:nvPr/>
            </p14:nvContentPartPr>
            <p14:xfrm>
              <a:off x="3040069" y="6241222"/>
              <a:ext cx="903600" cy="42444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CB742DF3-A910-AE2D-9627-1921791E558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031429" y="6232222"/>
                <a:ext cx="92124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712763D8-124B-AB05-EBF6-7C9D736F6C98}"/>
              </a:ext>
            </a:extLst>
          </p:cNvPr>
          <p:cNvGrpSpPr/>
          <p:nvPr/>
        </p:nvGrpSpPr>
        <p:grpSpPr>
          <a:xfrm>
            <a:off x="1193269" y="4632382"/>
            <a:ext cx="6958800" cy="2118914"/>
            <a:chOff x="1193269" y="4632382"/>
            <a:chExt cx="6958800" cy="211891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B45B6C9-3429-C8B5-A419-80D8C37B2210}"/>
                    </a:ext>
                  </a:extLst>
                </p14:cNvPr>
                <p14:cNvContentPartPr/>
                <p14:nvPr/>
              </p14:nvContentPartPr>
              <p14:xfrm>
                <a:off x="6476269" y="4723462"/>
                <a:ext cx="195480" cy="113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B45B6C9-3429-C8B5-A419-80D8C37B221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67269" y="4714462"/>
                  <a:ext cx="21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5416856-DB41-B862-41F3-5413E2922747}"/>
                    </a:ext>
                  </a:extLst>
                </p14:cNvPr>
                <p14:cNvContentPartPr/>
                <p14:nvPr/>
              </p14:nvContentPartPr>
              <p14:xfrm>
                <a:off x="6748069" y="4687102"/>
                <a:ext cx="244080" cy="117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5416856-DB41-B862-41F3-5413E29227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39429" y="4678462"/>
                  <a:ext cx="261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C053240-52A7-8E63-E123-03409F991FE8}"/>
                    </a:ext>
                  </a:extLst>
                </p14:cNvPr>
                <p14:cNvContentPartPr/>
                <p14:nvPr/>
              </p14:nvContentPartPr>
              <p14:xfrm>
                <a:off x="7261069" y="4654342"/>
                <a:ext cx="100080" cy="183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C053240-52A7-8E63-E123-03409F991F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52429" y="4645342"/>
                  <a:ext cx="117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D1B10C0-48EF-0AAB-81BF-605594751FA5}"/>
                    </a:ext>
                  </a:extLst>
                </p14:cNvPr>
                <p14:cNvContentPartPr/>
                <p14:nvPr/>
              </p14:nvContentPartPr>
              <p14:xfrm>
                <a:off x="7397509" y="4756222"/>
                <a:ext cx="102600" cy="89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D1B10C0-48EF-0AAB-81BF-605594751F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88869" y="4747222"/>
                  <a:ext cx="120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526833D-C20D-CF90-35B9-634912BA4EE4}"/>
                    </a:ext>
                  </a:extLst>
                </p14:cNvPr>
                <p14:cNvContentPartPr/>
                <p14:nvPr/>
              </p14:nvContentPartPr>
              <p14:xfrm>
                <a:off x="6005749" y="4738222"/>
                <a:ext cx="260280" cy="110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526833D-C20D-CF90-35B9-634912BA4E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97109" y="4729222"/>
                  <a:ext cx="277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82840FE-A744-52BD-97BF-6D76685A2DDE}"/>
                    </a:ext>
                  </a:extLst>
                </p14:cNvPr>
                <p14:cNvContentPartPr/>
                <p14:nvPr/>
              </p14:nvContentPartPr>
              <p14:xfrm>
                <a:off x="6232909" y="4648222"/>
                <a:ext cx="11880" cy="21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82840FE-A744-52BD-97BF-6D76685A2DD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24269" y="4639582"/>
                  <a:ext cx="2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E9E0F4E-E84B-F976-4195-1472F7052C63}"/>
                    </a:ext>
                  </a:extLst>
                </p14:cNvPr>
                <p14:cNvContentPartPr/>
                <p14:nvPr/>
              </p14:nvContentPartPr>
              <p14:xfrm>
                <a:off x="4572949" y="4726702"/>
                <a:ext cx="339840" cy="113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E9E0F4E-E84B-F976-4195-1472F7052C6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64309" y="4718062"/>
                  <a:ext cx="357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AFB97EA-083E-746C-A60F-1D0A359EDCC0}"/>
                    </a:ext>
                  </a:extLst>
                </p14:cNvPr>
                <p14:cNvContentPartPr/>
                <p14:nvPr/>
              </p14:nvContentPartPr>
              <p14:xfrm>
                <a:off x="5126989" y="4648222"/>
                <a:ext cx="88560" cy="190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AFB97EA-083E-746C-A60F-1D0A359EDCC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17989" y="4639582"/>
                  <a:ext cx="106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3B07059-7870-3071-2FE7-20846ECF4F62}"/>
                    </a:ext>
                  </a:extLst>
                </p14:cNvPr>
                <p14:cNvContentPartPr/>
                <p14:nvPr/>
              </p14:nvContentPartPr>
              <p14:xfrm>
                <a:off x="5262709" y="4632382"/>
                <a:ext cx="268920" cy="193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3B07059-7870-3071-2FE7-20846ECF4F6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54069" y="4623382"/>
                  <a:ext cx="286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ABB1961-0AD2-8A7A-CC1F-BBFD8E84EAE4}"/>
                    </a:ext>
                  </a:extLst>
                </p14:cNvPr>
                <p14:cNvContentPartPr/>
                <p14:nvPr/>
              </p14:nvContentPartPr>
              <p14:xfrm>
                <a:off x="5472949" y="4769182"/>
                <a:ext cx="33480" cy="58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ABB1961-0AD2-8A7A-CC1F-BBFD8E84EAE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63949" y="4760182"/>
                  <a:ext cx="51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5F1D818-B324-E037-4C92-2E9AE25B6E12}"/>
                    </a:ext>
                  </a:extLst>
                </p14:cNvPr>
                <p14:cNvContentPartPr/>
                <p14:nvPr/>
              </p14:nvContentPartPr>
              <p14:xfrm>
                <a:off x="5600029" y="4718062"/>
                <a:ext cx="105120" cy="126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5F1D818-B324-E037-4C92-2E9AE25B6E1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91389" y="4709422"/>
                  <a:ext cx="122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7BBEA6-F6FF-71CB-AC84-022A8239B27F}"/>
                    </a:ext>
                  </a:extLst>
                </p14:cNvPr>
                <p14:cNvContentPartPr/>
                <p14:nvPr/>
              </p14:nvContentPartPr>
              <p14:xfrm>
                <a:off x="3429229" y="4769902"/>
                <a:ext cx="119880" cy="120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7BBEA6-F6FF-71CB-AC84-022A8239B27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20229" y="4760902"/>
                  <a:ext cx="137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3B65431-6B57-871F-1A74-3332CAA82F87}"/>
                    </a:ext>
                  </a:extLst>
                </p14:cNvPr>
                <p14:cNvContentPartPr/>
                <p14:nvPr/>
              </p14:nvContentPartPr>
              <p14:xfrm>
                <a:off x="3595549" y="4727062"/>
                <a:ext cx="97920" cy="142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3B65431-6B57-871F-1A74-3332CAA82F8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86909" y="4718062"/>
                  <a:ext cx="115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4A32ABC-0FE6-F08F-9DE3-C4CC7B6A2BB5}"/>
                    </a:ext>
                  </a:extLst>
                </p14:cNvPr>
                <p14:cNvContentPartPr/>
                <p14:nvPr/>
              </p14:nvContentPartPr>
              <p14:xfrm>
                <a:off x="3748909" y="4660822"/>
                <a:ext cx="346680" cy="201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4A32ABC-0FE6-F08F-9DE3-C4CC7B6A2BB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39909" y="4651822"/>
                  <a:ext cx="364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1B57438-B690-3FAD-89BF-7D4DA85C5787}"/>
                    </a:ext>
                  </a:extLst>
                </p14:cNvPr>
                <p14:cNvContentPartPr/>
                <p14:nvPr/>
              </p14:nvContentPartPr>
              <p14:xfrm>
                <a:off x="4183069" y="4679902"/>
                <a:ext cx="152280" cy="164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1B57438-B690-3FAD-89BF-7D4DA85C578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74069" y="4671262"/>
                  <a:ext cx="169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EAE9494-2215-847E-4FD9-3A9C5AD24857}"/>
                    </a:ext>
                  </a:extLst>
                </p14:cNvPr>
                <p14:cNvContentPartPr/>
                <p14:nvPr/>
              </p14:nvContentPartPr>
              <p14:xfrm>
                <a:off x="1579189" y="4755862"/>
                <a:ext cx="231840" cy="169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EAE9494-2215-847E-4FD9-3A9C5AD2485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70189" y="4747222"/>
                  <a:ext cx="249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1BBA417-A16E-51D0-A6E0-F1DB211C5EC4}"/>
                    </a:ext>
                  </a:extLst>
                </p14:cNvPr>
                <p14:cNvContentPartPr/>
                <p14:nvPr/>
              </p14:nvContentPartPr>
              <p14:xfrm>
                <a:off x="1875829" y="4715902"/>
                <a:ext cx="134280" cy="160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1BBA417-A16E-51D0-A6E0-F1DB211C5E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66829" y="4707262"/>
                  <a:ext cx="151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5EC197A-50E1-5FF3-AD22-196E687F43EA}"/>
                    </a:ext>
                  </a:extLst>
                </p14:cNvPr>
                <p14:cNvContentPartPr/>
                <p14:nvPr/>
              </p14:nvContentPartPr>
              <p14:xfrm>
                <a:off x="2052949" y="4698262"/>
                <a:ext cx="206640" cy="168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5EC197A-50E1-5FF3-AD22-196E687F43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43949" y="4689622"/>
                  <a:ext cx="224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BCB0D79-CF94-A08C-0A34-1D69CB848225}"/>
                    </a:ext>
                  </a:extLst>
                </p14:cNvPr>
                <p14:cNvContentPartPr/>
                <p14:nvPr/>
              </p14:nvContentPartPr>
              <p14:xfrm>
                <a:off x="2531389" y="4700422"/>
                <a:ext cx="199800" cy="153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BCB0D79-CF94-A08C-0A34-1D69CB8482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22749" y="4691422"/>
                  <a:ext cx="217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6A16F35-9499-286B-AA89-58E2A6B17E73}"/>
                    </a:ext>
                  </a:extLst>
                </p14:cNvPr>
                <p14:cNvContentPartPr/>
                <p14:nvPr/>
              </p14:nvContentPartPr>
              <p14:xfrm>
                <a:off x="2720389" y="4774942"/>
                <a:ext cx="98280" cy="83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6A16F35-9499-286B-AA89-58E2A6B17E7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11389" y="4765942"/>
                  <a:ext cx="115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25A227E-C4E1-DDBA-EB94-B9076F6E1BDE}"/>
                    </a:ext>
                  </a:extLst>
                </p14:cNvPr>
                <p14:cNvContentPartPr/>
                <p14:nvPr/>
              </p14:nvContentPartPr>
              <p14:xfrm>
                <a:off x="2928469" y="4658302"/>
                <a:ext cx="68400" cy="228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25A227E-C4E1-DDBA-EB94-B9076F6E1BD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19469" y="4649302"/>
                  <a:ext cx="86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BF4C398-8F94-9317-3A16-14D0E4B04F11}"/>
                    </a:ext>
                  </a:extLst>
                </p14:cNvPr>
                <p14:cNvContentPartPr/>
                <p14:nvPr/>
              </p14:nvContentPartPr>
              <p14:xfrm>
                <a:off x="3052669" y="4793302"/>
                <a:ext cx="148680" cy="62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BF4C398-8F94-9317-3A16-14D0E4B04F1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43669" y="4784302"/>
                  <a:ext cx="166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B110840-093C-64E1-82F7-0B618F699B75}"/>
                    </a:ext>
                  </a:extLst>
                </p14:cNvPr>
                <p14:cNvContentPartPr/>
                <p14:nvPr/>
              </p14:nvContentPartPr>
              <p14:xfrm>
                <a:off x="1566949" y="5051782"/>
                <a:ext cx="136440" cy="141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B110840-093C-64E1-82F7-0B618F699B7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57949" y="5043142"/>
                  <a:ext cx="154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3C57343-B901-3F88-73A4-F8DA96C7DB66}"/>
                    </a:ext>
                  </a:extLst>
                </p14:cNvPr>
                <p14:cNvContentPartPr/>
                <p14:nvPr/>
              </p14:nvContentPartPr>
              <p14:xfrm>
                <a:off x="1715629" y="5038822"/>
                <a:ext cx="153000" cy="1713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3C57343-B901-3F88-73A4-F8DA96C7DB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06989" y="5030182"/>
                  <a:ext cx="170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C6EA111-7E23-9330-C799-78B2DFC4894F}"/>
                    </a:ext>
                  </a:extLst>
                </p14:cNvPr>
                <p14:cNvContentPartPr/>
                <p14:nvPr/>
              </p14:nvContentPartPr>
              <p14:xfrm>
                <a:off x="1855309" y="4966822"/>
                <a:ext cx="463680" cy="219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C6EA111-7E23-9330-C799-78B2DFC4894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46669" y="4957822"/>
                  <a:ext cx="481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866492-96F6-EED5-DB80-B8F0CA4497EF}"/>
                    </a:ext>
                  </a:extLst>
                </p14:cNvPr>
                <p14:cNvContentPartPr/>
                <p14:nvPr/>
              </p14:nvContentPartPr>
              <p14:xfrm>
                <a:off x="2231149" y="4944142"/>
                <a:ext cx="16200" cy="13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866492-96F6-EED5-DB80-B8F0CA4497E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22149" y="4935142"/>
                  <a:ext cx="33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4D5EBA7-B6D8-BE9A-391A-C86CADD0E096}"/>
                    </a:ext>
                  </a:extLst>
                </p14:cNvPr>
                <p14:cNvContentPartPr/>
                <p14:nvPr/>
              </p14:nvContentPartPr>
              <p14:xfrm>
                <a:off x="2442829" y="4950262"/>
                <a:ext cx="306360" cy="182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4D5EBA7-B6D8-BE9A-391A-C86CADD0E0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33829" y="4941262"/>
                  <a:ext cx="324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C98E96D-3D15-9D35-73B4-E2F161E0E31B}"/>
                    </a:ext>
                  </a:extLst>
                </p14:cNvPr>
                <p14:cNvContentPartPr/>
                <p14:nvPr/>
              </p14:nvContentPartPr>
              <p14:xfrm>
                <a:off x="3146269" y="5008582"/>
                <a:ext cx="235080" cy="128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C98E96D-3D15-9D35-73B4-E2F161E0E31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37629" y="4999582"/>
                  <a:ext cx="252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56BBAA8-97A9-D258-BA6C-5EBA3BB10E85}"/>
                    </a:ext>
                  </a:extLst>
                </p14:cNvPr>
                <p14:cNvContentPartPr/>
                <p14:nvPr/>
              </p14:nvContentPartPr>
              <p14:xfrm>
                <a:off x="3659989" y="4920022"/>
                <a:ext cx="265680" cy="483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56BBAA8-97A9-D258-BA6C-5EBA3BB10E8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50989" y="4911382"/>
                  <a:ext cx="2833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1AC0283-1B82-DFD6-ABD0-4FF8FB59415A}"/>
                    </a:ext>
                  </a:extLst>
                </p14:cNvPr>
                <p14:cNvContentPartPr/>
                <p14:nvPr/>
              </p14:nvContentPartPr>
              <p14:xfrm>
                <a:off x="4037629" y="5073382"/>
                <a:ext cx="83880" cy="10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1AC0283-1B82-DFD6-ABD0-4FF8FB5941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28629" y="5064742"/>
                  <a:ext cx="101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4EE0350-7DA8-4EA2-B6DE-B7C81F08DD41}"/>
                    </a:ext>
                  </a:extLst>
                </p14:cNvPr>
                <p14:cNvContentPartPr/>
                <p14:nvPr/>
              </p14:nvContentPartPr>
              <p14:xfrm>
                <a:off x="4313029" y="4939822"/>
                <a:ext cx="79200" cy="302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4EE0350-7DA8-4EA2-B6DE-B7C81F08DD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04389" y="4930822"/>
                  <a:ext cx="96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483CEB0-B971-5A96-4932-78BE7E21715B}"/>
                    </a:ext>
                  </a:extLst>
                </p14:cNvPr>
                <p14:cNvContentPartPr/>
                <p14:nvPr/>
              </p14:nvContentPartPr>
              <p14:xfrm>
                <a:off x="4463509" y="5061502"/>
                <a:ext cx="102960" cy="37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483CEB0-B971-5A96-4932-78BE7E21715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54869" y="5052862"/>
                  <a:ext cx="120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B463E2A-865B-6D99-3420-F154EC0E8A3D}"/>
                    </a:ext>
                  </a:extLst>
                </p14:cNvPr>
                <p14:cNvContentPartPr/>
                <p14:nvPr/>
              </p14:nvContentPartPr>
              <p14:xfrm>
                <a:off x="4625509" y="4914622"/>
                <a:ext cx="220320" cy="211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B463E2A-865B-6D99-3420-F154EC0E8A3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16869" y="4905982"/>
                  <a:ext cx="237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305A777-991D-F5C1-4AD4-0EE86BB42F9B}"/>
                    </a:ext>
                  </a:extLst>
                </p14:cNvPr>
                <p14:cNvContentPartPr/>
                <p14:nvPr/>
              </p14:nvContentPartPr>
              <p14:xfrm>
                <a:off x="4890109" y="5022262"/>
                <a:ext cx="143280" cy="67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305A777-991D-F5C1-4AD4-0EE86BB42F9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81109" y="5013622"/>
                  <a:ext cx="160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99171ED-A0E4-DAEB-4D62-2F4C7D7A958A}"/>
                    </a:ext>
                  </a:extLst>
                </p14:cNvPr>
                <p14:cNvContentPartPr/>
                <p14:nvPr/>
              </p14:nvContentPartPr>
              <p14:xfrm>
                <a:off x="5098189" y="5003182"/>
                <a:ext cx="101520" cy="105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99171ED-A0E4-DAEB-4D62-2F4C7D7A958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89189" y="4994182"/>
                  <a:ext cx="119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8960DFC-5786-ECA7-FD03-A49A4B4018A1}"/>
                    </a:ext>
                  </a:extLst>
                </p14:cNvPr>
                <p14:cNvContentPartPr/>
                <p14:nvPr/>
              </p14:nvContentPartPr>
              <p14:xfrm>
                <a:off x="5318149" y="4876462"/>
                <a:ext cx="123840" cy="177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8960DFC-5786-ECA7-FD03-A49A4B4018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09509" y="4867462"/>
                  <a:ext cx="141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2CBD2A3-6F60-FD46-0973-FF707E079EE7}"/>
                    </a:ext>
                  </a:extLst>
                </p14:cNvPr>
                <p14:cNvContentPartPr/>
                <p14:nvPr/>
              </p14:nvContentPartPr>
              <p14:xfrm>
                <a:off x="5395189" y="5119462"/>
                <a:ext cx="25200" cy="27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2CBD2A3-6F60-FD46-0973-FF707E079EE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86189" y="5110462"/>
                  <a:ext cx="42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144F54A-1C94-1CCA-9190-BD03E067B1A1}"/>
                    </a:ext>
                  </a:extLst>
                </p14:cNvPr>
                <p14:cNvContentPartPr/>
                <p14:nvPr/>
              </p14:nvContentPartPr>
              <p14:xfrm>
                <a:off x="3518149" y="5417542"/>
                <a:ext cx="249120" cy="266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144F54A-1C94-1CCA-9190-BD03E067B1A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09149" y="5408902"/>
                  <a:ext cx="266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79E3091-94DA-8370-BD16-0C49210F76A0}"/>
                    </a:ext>
                  </a:extLst>
                </p14:cNvPr>
                <p14:cNvContentPartPr/>
                <p14:nvPr/>
              </p14:nvContentPartPr>
              <p14:xfrm>
                <a:off x="4021069" y="5440222"/>
                <a:ext cx="64080" cy="117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79E3091-94DA-8370-BD16-0C49210F76A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12429" y="5431582"/>
                  <a:ext cx="81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E61C918-F91B-EC8B-C505-DBAF6B1AE1E1}"/>
                    </a:ext>
                  </a:extLst>
                </p14:cNvPr>
                <p14:cNvContentPartPr/>
                <p14:nvPr/>
              </p14:nvContentPartPr>
              <p14:xfrm>
                <a:off x="4139509" y="5465062"/>
                <a:ext cx="178920" cy="730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E61C918-F91B-EC8B-C505-DBAF6B1AE1E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130869" y="5456422"/>
                  <a:ext cx="196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CA21AAC-EA52-D0B6-2BC4-A826941B62C7}"/>
                    </a:ext>
                  </a:extLst>
                </p14:cNvPr>
                <p14:cNvContentPartPr/>
                <p14:nvPr/>
              </p14:nvContentPartPr>
              <p14:xfrm>
                <a:off x="4287829" y="5418622"/>
                <a:ext cx="28800" cy="7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CA21AAC-EA52-D0B6-2BC4-A826941B62C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78829" y="5409982"/>
                  <a:ext cx="46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ABBE8EC-4A7D-7FF0-4AA3-5EB6FCB20AF4}"/>
                    </a:ext>
                  </a:extLst>
                </p14:cNvPr>
                <p14:cNvContentPartPr/>
                <p14:nvPr/>
              </p14:nvContentPartPr>
              <p14:xfrm>
                <a:off x="4348669" y="5382622"/>
                <a:ext cx="207000" cy="299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ABBE8EC-4A7D-7FF0-4AA3-5EB6FCB20AF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39669" y="5373982"/>
                  <a:ext cx="224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02E431F-60D2-2D2B-7F80-FCD4A29566DD}"/>
                    </a:ext>
                  </a:extLst>
                </p14:cNvPr>
                <p14:cNvContentPartPr/>
                <p14:nvPr/>
              </p14:nvContentPartPr>
              <p14:xfrm>
                <a:off x="4906669" y="5404222"/>
                <a:ext cx="106920" cy="1238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02E431F-60D2-2D2B-7F80-FCD4A29566D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97669" y="5395222"/>
                  <a:ext cx="12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276DD03-0FD7-539B-EA4E-070F241CEECC}"/>
                    </a:ext>
                  </a:extLst>
                </p14:cNvPr>
                <p14:cNvContentPartPr/>
                <p14:nvPr/>
              </p14:nvContentPartPr>
              <p14:xfrm>
                <a:off x="5056789" y="5408542"/>
                <a:ext cx="84240" cy="87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276DD03-0FD7-539B-EA4E-070F241CEEC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48149" y="5399542"/>
                  <a:ext cx="101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13BBAF2-90A1-7346-A049-C711F1FB278F}"/>
                    </a:ext>
                  </a:extLst>
                </p14:cNvPr>
                <p14:cNvContentPartPr/>
                <p14:nvPr/>
              </p14:nvContentPartPr>
              <p14:xfrm>
                <a:off x="5248309" y="5388022"/>
                <a:ext cx="360360" cy="108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13BBAF2-90A1-7346-A049-C711F1FB278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39309" y="5379382"/>
                  <a:ext cx="378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DA64E37-0F1F-89E6-CD24-1851CB138852}"/>
                    </a:ext>
                  </a:extLst>
                </p14:cNvPr>
                <p14:cNvContentPartPr/>
                <p14:nvPr/>
              </p14:nvContentPartPr>
              <p14:xfrm>
                <a:off x="5611909" y="5268502"/>
                <a:ext cx="9720" cy="27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DA64E37-0F1F-89E6-CD24-1851CB13885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02909" y="5259862"/>
                  <a:ext cx="27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0C0FED2-4893-1733-D8BB-EC0A96CCBF8C}"/>
                    </a:ext>
                  </a:extLst>
                </p14:cNvPr>
                <p14:cNvContentPartPr/>
                <p14:nvPr/>
              </p14:nvContentPartPr>
              <p14:xfrm>
                <a:off x="5700469" y="5246902"/>
                <a:ext cx="219240" cy="2206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0C0FED2-4893-1733-D8BB-EC0A96CCBF8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91469" y="5237902"/>
                  <a:ext cx="236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E118E6A-C65C-AE5B-7BD5-BEC3B526042E}"/>
                    </a:ext>
                  </a:extLst>
                </p14:cNvPr>
                <p14:cNvContentPartPr/>
                <p14:nvPr/>
              </p14:nvContentPartPr>
              <p14:xfrm>
                <a:off x="5897029" y="5250502"/>
                <a:ext cx="46800" cy="38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E118E6A-C65C-AE5B-7BD5-BEC3B526042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88389" y="5241502"/>
                  <a:ext cx="64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3579EB8-495A-1D7A-CCDA-C87B8506B565}"/>
                    </a:ext>
                  </a:extLst>
                </p14:cNvPr>
                <p14:cNvContentPartPr/>
                <p14:nvPr/>
              </p14:nvContentPartPr>
              <p14:xfrm>
                <a:off x="5959669" y="5307742"/>
                <a:ext cx="90720" cy="135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3579EB8-495A-1D7A-CCDA-C87B8506B5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50669" y="5299102"/>
                  <a:ext cx="10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7078F17-7717-A345-81A0-3A649B534D0E}"/>
                    </a:ext>
                  </a:extLst>
                </p14:cNvPr>
                <p14:cNvContentPartPr/>
                <p14:nvPr/>
              </p14:nvContentPartPr>
              <p14:xfrm>
                <a:off x="1193269" y="5425102"/>
                <a:ext cx="223560" cy="229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7078F17-7717-A345-81A0-3A649B534D0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84269" y="5416462"/>
                  <a:ext cx="241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C5F2823-E3F4-F6CF-BAB3-33EB25A51D0A}"/>
                    </a:ext>
                  </a:extLst>
                </p14:cNvPr>
                <p14:cNvContentPartPr/>
                <p14:nvPr/>
              </p14:nvContentPartPr>
              <p14:xfrm>
                <a:off x="1467229" y="5510062"/>
                <a:ext cx="131400" cy="148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C5F2823-E3F4-F6CF-BAB3-33EB25A51D0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458229" y="5501422"/>
                  <a:ext cx="149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3D7D632-58C1-4891-66F5-29ED15837058}"/>
                    </a:ext>
                  </a:extLst>
                </p14:cNvPr>
                <p14:cNvContentPartPr/>
                <p14:nvPr/>
              </p14:nvContentPartPr>
              <p14:xfrm>
                <a:off x="1610869" y="5421862"/>
                <a:ext cx="82440" cy="213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3D7D632-58C1-4891-66F5-29ED1583705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01869" y="5412862"/>
                  <a:ext cx="100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1F0B1E8-1315-C908-F842-B11BF1E6A241}"/>
                    </a:ext>
                  </a:extLst>
                </p14:cNvPr>
                <p14:cNvContentPartPr/>
                <p14:nvPr/>
              </p14:nvContentPartPr>
              <p14:xfrm>
                <a:off x="1415389" y="5337262"/>
                <a:ext cx="12600" cy="75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1F0B1E8-1315-C908-F842-B11BF1E6A24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406389" y="5328262"/>
                  <a:ext cx="30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32E590C-7DF4-2099-D043-F0B1FA45B043}"/>
                    </a:ext>
                  </a:extLst>
                </p14:cNvPr>
                <p14:cNvContentPartPr/>
                <p14:nvPr/>
              </p14:nvContentPartPr>
              <p14:xfrm>
                <a:off x="1744069" y="5515822"/>
                <a:ext cx="271800" cy="936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32E590C-7DF4-2099-D043-F0B1FA45B04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735069" y="5506822"/>
                  <a:ext cx="289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721D8D5-FF76-B06D-84CB-A375C27A9F09}"/>
                    </a:ext>
                  </a:extLst>
                </p14:cNvPr>
                <p14:cNvContentPartPr/>
                <p14:nvPr/>
              </p14:nvContentPartPr>
              <p14:xfrm>
                <a:off x="2013709" y="5422942"/>
                <a:ext cx="122040" cy="163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721D8D5-FF76-B06D-84CB-A375C27A9F0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05069" y="5413942"/>
                  <a:ext cx="139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8FA00C2-39FA-F83B-32A3-29CED42162B8}"/>
                    </a:ext>
                  </a:extLst>
                </p14:cNvPr>
                <p14:cNvContentPartPr/>
                <p14:nvPr/>
              </p14:nvContentPartPr>
              <p14:xfrm>
                <a:off x="2145829" y="5507542"/>
                <a:ext cx="78480" cy="80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8FA00C2-39FA-F83B-32A3-29CED42162B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36829" y="5498542"/>
                  <a:ext cx="96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9D901F3-9994-68E8-96CB-19D6DC55E106}"/>
                    </a:ext>
                  </a:extLst>
                </p14:cNvPr>
                <p14:cNvContentPartPr/>
                <p14:nvPr/>
              </p14:nvContentPartPr>
              <p14:xfrm>
                <a:off x="2250949" y="5373262"/>
                <a:ext cx="72000" cy="222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9D901F3-9994-68E8-96CB-19D6DC55E10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41949" y="5364262"/>
                  <a:ext cx="89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75CE409-4929-2D8A-5835-C8CB81D1C088}"/>
                    </a:ext>
                  </a:extLst>
                </p14:cNvPr>
                <p14:cNvContentPartPr/>
                <p14:nvPr/>
              </p14:nvContentPartPr>
              <p14:xfrm>
                <a:off x="2560909" y="5490262"/>
                <a:ext cx="131400" cy="257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75CE409-4929-2D8A-5835-C8CB81D1C08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51909" y="5481622"/>
                  <a:ext cx="149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F8D7AEB-976D-D1A7-71C0-FCC71F9CEDC3}"/>
                    </a:ext>
                  </a:extLst>
                </p14:cNvPr>
                <p14:cNvContentPartPr/>
                <p14:nvPr/>
              </p14:nvContentPartPr>
              <p14:xfrm>
                <a:off x="2721109" y="5521222"/>
                <a:ext cx="20880" cy="81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F8D7AEB-976D-D1A7-71C0-FCC71F9CEDC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12469" y="5512582"/>
                  <a:ext cx="38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F8BC972-5AB5-B926-C928-DF7C1228A1BB}"/>
                    </a:ext>
                  </a:extLst>
                </p14:cNvPr>
                <p14:cNvContentPartPr/>
                <p14:nvPr/>
              </p14:nvContentPartPr>
              <p14:xfrm>
                <a:off x="2783749" y="5360302"/>
                <a:ext cx="86040" cy="228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F8BC972-5AB5-B926-C928-DF7C1228A1B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74749" y="5351662"/>
                  <a:ext cx="103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2E224FA-89A2-CFD9-BC93-54FB57F0DABC}"/>
                    </a:ext>
                  </a:extLst>
                </p14:cNvPr>
                <p14:cNvContentPartPr/>
                <p14:nvPr/>
              </p14:nvContentPartPr>
              <p14:xfrm>
                <a:off x="2948629" y="5373622"/>
                <a:ext cx="28080" cy="200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2E224FA-89A2-CFD9-BC93-54FB57F0DA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39989" y="5364982"/>
                  <a:ext cx="45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8C2AF22-8C76-4AD6-42DF-993B4654DBE9}"/>
                    </a:ext>
                  </a:extLst>
                </p14:cNvPr>
                <p14:cNvContentPartPr/>
                <p14:nvPr/>
              </p14:nvContentPartPr>
              <p14:xfrm>
                <a:off x="3018829" y="5412502"/>
                <a:ext cx="136080" cy="1447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8C2AF22-8C76-4AD6-42DF-993B4654DBE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010189" y="5403502"/>
                  <a:ext cx="153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32B4513-4184-BB1A-3DC8-4EF0358B75C9}"/>
                    </a:ext>
                  </a:extLst>
                </p14:cNvPr>
                <p14:cNvContentPartPr/>
                <p14:nvPr/>
              </p14:nvContentPartPr>
              <p14:xfrm>
                <a:off x="3186589" y="5427622"/>
                <a:ext cx="78480" cy="127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32B4513-4184-BB1A-3DC8-4EF0358B75C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177589" y="5418622"/>
                  <a:ext cx="96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D2EF88-8293-DE5A-5AD7-A84B4EFF6246}"/>
                    </a:ext>
                  </a:extLst>
                </p14:cNvPr>
                <p14:cNvContentPartPr/>
                <p14:nvPr/>
              </p14:nvContentPartPr>
              <p14:xfrm>
                <a:off x="1213429" y="5920822"/>
                <a:ext cx="21240" cy="199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D2EF88-8293-DE5A-5AD7-A84B4EFF624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204789" y="5911822"/>
                  <a:ext cx="38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F26BC21-725E-E359-B53A-193911F429F7}"/>
                    </a:ext>
                  </a:extLst>
                </p14:cNvPr>
                <p14:cNvContentPartPr/>
                <p14:nvPr/>
              </p14:nvContentPartPr>
              <p14:xfrm>
                <a:off x="1241869" y="5994262"/>
                <a:ext cx="182880" cy="98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F26BC21-725E-E359-B53A-193911F429F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233229" y="5985622"/>
                  <a:ext cx="200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AEEB2B5-A1B8-5853-0AA0-0F16E090333A}"/>
                    </a:ext>
                  </a:extLst>
                </p14:cNvPr>
                <p14:cNvContentPartPr/>
                <p14:nvPr/>
              </p14:nvContentPartPr>
              <p14:xfrm>
                <a:off x="1444549" y="5872942"/>
                <a:ext cx="382320" cy="236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AEEB2B5-A1B8-5853-0AA0-0F16E090333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35549" y="5863942"/>
                  <a:ext cx="399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40E467B-1A7C-B329-B8C1-5F6599777729}"/>
                    </a:ext>
                  </a:extLst>
                </p14:cNvPr>
                <p14:cNvContentPartPr/>
                <p14:nvPr/>
              </p14:nvContentPartPr>
              <p14:xfrm>
                <a:off x="1849549" y="5815342"/>
                <a:ext cx="103320" cy="208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40E467B-1A7C-B329-B8C1-5F659977772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840549" y="5806702"/>
                  <a:ext cx="120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02738ED-D10E-0EF3-81D5-660E53652CCF}"/>
                    </a:ext>
                  </a:extLst>
                </p14:cNvPr>
                <p14:cNvContentPartPr/>
                <p14:nvPr/>
              </p14:nvContentPartPr>
              <p14:xfrm>
                <a:off x="2050789" y="5807782"/>
                <a:ext cx="367200" cy="201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02738ED-D10E-0EF3-81D5-660E53652CC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42149" y="5798782"/>
                  <a:ext cx="384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C7E31E1-81AF-6A39-31E9-D4AE2B3C633C}"/>
                    </a:ext>
                  </a:extLst>
                </p14:cNvPr>
                <p14:cNvContentPartPr/>
                <p14:nvPr/>
              </p14:nvContentPartPr>
              <p14:xfrm>
                <a:off x="2186149" y="5717422"/>
                <a:ext cx="361800" cy="278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C7E31E1-81AF-6A39-31E9-D4AE2B3C633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77149" y="5708782"/>
                  <a:ext cx="379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D913E4E-EAA4-84E5-5D72-578B8A5BAE36}"/>
                    </a:ext>
                  </a:extLst>
                </p14:cNvPr>
                <p14:cNvContentPartPr/>
                <p14:nvPr/>
              </p14:nvContentPartPr>
              <p14:xfrm>
                <a:off x="2738029" y="5818942"/>
                <a:ext cx="198360" cy="279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D913E4E-EAA4-84E5-5D72-578B8A5BAE3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29029" y="5810302"/>
                  <a:ext cx="216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B248D2B-1586-CA17-FB74-CC60DC3C2EE7}"/>
                    </a:ext>
                  </a:extLst>
                </p14:cNvPr>
                <p14:cNvContentPartPr/>
                <p14:nvPr/>
              </p14:nvContentPartPr>
              <p14:xfrm>
                <a:off x="3150589" y="5819302"/>
                <a:ext cx="100440" cy="2696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B248D2B-1586-CA17-FB74-CC60DC3C2EE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141589" y="5810302"/>
                  <a:ext cx="118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F03F90E-1BA4-2515-0A7D-B0481D69CABB}"/>
                    </a:ext>
                  </a:extLst>
                </p14:cNvPr>
                <p14:cNvContentPartPr/>
                <p14:nvPr/>
              </p14:nvContentPartPr>
              <p14:xfrm>
                <a:off x="3279829" y="5860342"/>
                <a:ext cx="414360" cy="84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F03F90E-1BA4-2515-0A7D-B0481D69CAB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271189" y="5851702"/>
                  <a:ext cx="432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8B0C258-8750-4BFB-3910-3DBA92941CA1}"/>
                    </a:ext>
                  </a:extLst>
                </p14:cNvPr>
                <p14:cNvContentPartPr/>
                <p14:nvPr/>
              </p14:nvContentPartPr>
              <p14:xfrm>
                <a:off x="3810469" y="5854942"/>
                <a:ext cx="294840" cy="93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8B0C258-8750-4BFB-3910-3DBA92941CA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01469" y="5845942"/>
                  <a:ext cx="312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881159D-7FFA-92A6-519F-4A9963FFB626}"/>
                    </a:ext>
                  </a:extLst>
                </p14:cNvPr>
                <p14:cNvContentPartPr/>
                <p14:nvPr/>
              </p14:nvContentPartPr>
              <p14:xfrm>
                <a:off x="4189189" y="5844862"/>
                <a:ext cx="8640" cy="4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881159D-7FFA-92A6-519F-4A9963FFB62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80189" y="5836222"/>
                  <a:ext cx="26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4EF341C-823E-F359-8DD9-924A1D70F4B7}"/>
                    </a:ext>
                  </a:extLst>
                </p14:cNvPr>
                <p14:cNvContentPartPr/>
                <p14:nvPr/>
              </p14:nvContentPartPr>
              <p14:xfrm>
                <a:off x="4160389" y="5835502"/>
                <a:ext cx="106560" cy="65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4EF341C-823E-F359-8DD9-924A1D70F4B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51749" y="5826502"/>
                  <a:ext cx="124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5835129-725B-F182-7F76-3A7777F1875F}"/>
                    </a:ext>
                  </a:extLst>
                </p14:cNvPr>
                <p14:cNvContentPartPr/>
                <p14:nvPr/>
              </p14:nvContentPartPr>
              <p14:xfrm>
                <a:off x="4292509" y="5759182"/>
                <a:ext cx="59400" cy="1360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5835129-725B-F182-7F76-3A7777F1875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83869" y="5750182"/>
                  <a:ext cx="77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9757490-77DF-F2E8-0B6E-32CE1A6C9233}"/>
                    </a:ext>
                  </a:extLst>
                </p14:cNvPr>
                <p14:cNvContentPartPr/>
                <p14:nvPr/>
              </p14:nvContentPartPr>
              <p14:xfrm>
                <a:off x="4434349" y="5838022"/>
                <a:ext cx="97920" cy="1130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9757490-77DF-F2E8-0B6E-32CE1A6C923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25349" y="5829382"/>
                  <a:ext cx="115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879B91A-0B62-3F16-41B7-BDDE16CF329E}"/>
                    </a:ext>
                  </a:extLst>
                </p14:cNvPr>
                <p14:cNvContentPartPr/>
                <p14:nvPr/>
              </p14:nvContentPartPr>
              <p14:xfrm>
                <a:off x="4707949" y="5749822"/>
                <a:ext cx="105120" cy="194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879B91A-0B62-3F16-41B7-BDDE16CF32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98949" y="5741182"/>
                  <a:ext cx="122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27A02E6-8045-7C88-6473-C85DBD5B0AFD}"/>
                    </a:ext>
                  </a:extLst>
                </p14:cNvPr>
                <p14:cNvContentPartPr/>
                <p14:nvPr/>
              </p14:nvContentPartPr>
              <p14:xfrm>
                <a:off x="4850509" y="5845222"/>
                <a:ext cx="182160" cy="90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27A02E6-8045-7C88-6473-C85DBD5B0AF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41869" y="5836582"/>
                  <a:ext cx="199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A4F90EB-B526-86C3-D94D-D22C0B49DBFA}"/>
                    </a:ext>
                  </a:extLst>
                </p14:cNvPr>
                <p14:cNvContentPartPr/>
                <p14:nvPr/>
              </p14:nvContentPartPr>
              <p14:xfrm>
                <a:off x="5066869" y="5738662"/>
                <a:ext cx="177840" cy="166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A4F90EB-B526-86C3-D94D-D22C0B49DBF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57869" y="5730022"/>
                  <a:ext cx="195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89083D5-4D5E-C47C-7ED1-CD5F5E226147}"/>
                    </a:ext>
                  </a:extLst>
                </p14:cNvPr>
                <p14:cNvContentPartPr/>
                <p14:nvPr/>
              </p14:nvContentPartPr>
              <p14:xfrm>
                <a:off x="5237509" y="5784382"/>
                <a:ext cx="107280" cy="131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89083D5-4D5E-C47C-7ED1-CD5F5E22614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28869" y="5775742"/>
                  <a:ext cx="124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08A3DE6-3E7D-53BD-E84B-CFCF8FC5EB35}"/>
                    </a:ext>
                  </a:extLst>
                </p14:cNvPr>
                <p14:cNvContentPartPr/>
                <p14:nvPr/>
              </p14:nvContentPartPr>
              <p14:xfrm>
                <a:off x="5618389" y="5801302"/>
                <a:ext cx="189360" cy="109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08A3DE6-3E7D-53BD-E84B-CFCF8FC5EB3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09389" y="5792302"/>
                  <a:ext cx="207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C7B5515-EA1C-F2F6-F834-36EB834E61E5}"/>
                    </a:ext>
                  </a:extLst>
                </p14:cNvPr>
                <p14:cNvContentPartPr/>
                <p14:nvPr/>
              </p14:nvContentPartPr>
              <p14:xfrm>
                <a:off x="6034909" y="5760982"/>
                <a:ext cx="259920" cy="124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C7B5515-EA1C-F2F6-F834-36EB834E61E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25909" y="5752342"/>
                  <a:ext cx="277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C072CAD-3D3B-C87D-6F13-3BDD6C9DC379}"/>
                    </a:ext>
                  </a:extLst>
                </p14:cNvPr>
                <p14:cNvContentPartPr/>
                <p14:nvPr/>
              </p14:nvContentPartPr>
              <p14:xfrm>
                <a:off x="6442789" y="5715262"/>
                <a:ext cx="120600" cy="117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C072CAD-3D3B-C87D-6F13-3BDD6C9DC37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33789" y="5706622"/>
                  <a:ext cx="138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6CD7BB1-F8B6-8B69-4A25-A8899A6CB181}"/>
                    </a:ext>
                  </a:extLst>
                </p14:cNvPr>
                <p14:cNvContentPartPr/>
                <p14:nvPr/>
              </p14:nvContentPartPr>
              <p14:xfrm>
                <a:off x="6575989" y="5766382"/>
                <a:ext cx="221040" cy="71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6CD7BB1-F8B6-8B69-4A25-A8899A6CB18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67349" y="5757742"/>
                  <a:ext cx="238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F802C42-7D62-C66F-DEDB-284AF01F3D15}"/>
                    </a:ext>
                  </a:extLst>
                </p14:cNvPr>
                <p14:cNvContentPartPr/>
                <p14:nvPr/>
              </p14:nvContentPartPr>
              <p14:xfrm>
                <a:off x="7058389" y="5536702"/>
                <a:ext cx="334080" cy="230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F802C42-7D62-C66F-DEDB-284AF01F3D1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49389" y="5527702"/>
                  <a:ext cx="351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721EB6F-62F9-A341-CC3B-95DF9DAF309B}"/>
                    </a:ext>
                  </a:extLst>
                </p14:cNvPr>
                <p14:cNvContentPartPr/>
                <p14:nvPr/>
              </p14:nvContentPartPr>
              <p14:xfrm>
                <a:off x="7353589" y="5629582"/>
                <a:ext cx="157680" cy="107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721EB6F-62F9-A341-CC3B-95DF9DAF309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44949" y="5620942"/>
                  <a:ext cx="175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47462D7-0667-D86F-EFC2-46FBEA310061}"/>
                    </a:ext>
                  </a:extLst>
                </p14:cNvPr>
                <p14:cNvContentPartPr/>
                <p14:nvPr/>
              </p14:nvContentPartPr>
              <p14:xfrm>
                <a:off x="1327909" y="6195142"/>
                <a:ext cx="277560" cy="182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47462D7-0667-D86F-EFC2-46FBEA31006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318909" y="6186502"/>
                  <a:ext cx="295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E0927D3-AAAA-37E2-B6A4-2CE6ECD32189}"/>
                    </a:ext>
                  </a:extLst>
                </p14:cNvPr>
                <p14:cNvContentPartPr/>
                <p14:nvPr/>
              </p14:nvContentPartPr>
              <p14:xfrm>
                <a:off x="1810309" y="6170662"/>
                <a:ext cx="187200" cy="153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E0927D3-AAAA-37E2-B6A4-2CE6ECD3218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01669" y="6162022"/>
                  <a:ext cx="204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F3E2D93-0611-619E-574C-184AD82A5EDB}"/>
                    </a:ext>
                  </a:extLst>
                </p14:cNvPr>
                <p14:cNvContentPartPr/>
                <p14:nvPr/>
              </p14:nvContentPartPr>
              <p14:xfrm>
                <a:off x="2081029" y="6106222"/>
                <a:ext cx="269640" cy="231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F3E2D93-0611-619E-574C-184AD82A5ED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072029" y="6097582"/>
                  <a:ext cx="287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B881A31-8AD2-6217-0605-999A66C9423E}"/>
                    </a:ext>
                  </a:extLst>
                </p14:cNvPr>
                <p14:cNvContentPartPr/>
                <p14:nvPr/>
              </p14:nvContentPartPr>
              <p14:xfrm>
                <a:off x="2463709" y="6153022"/>
                <a:ext cx="88560" cy="97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B881A31-8AD2-6217-0605-999A66C9423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455069" y="6144382"/>
                  <a:ext cx="106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E8F7542-A7FB-95B6-DE27-7631FA5D876A}"/>
                    </a:ext>
                  </a:extLst>
                </p14:cNvPr>
                <p14:cNvContentPartPr/>
                <p14:nvPr/>
              </p14:nvContentPartPr>
              <p14:xfrm>
                <a:off x="2592589" y="6162742"/>
                <a:ext cx="82080" cy="95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E8F7542-A7FB-95B6-DE27-7631FA5D876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83949" y="6154102"/>
                  <a:ext cx="9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2A0FCE6-C60A-0EE5-7427-4A689AB0C54F}"/>
                    </a:ext>
                  </a:extLst>
                </p14:cNvPr>
                <p14:cNvContentPartPr/>
                <p14:nvPr/>
              </p14:nvContentPartPr>
              <p14:xfrm>
                <a:off x="2942149" y="6192262"/>
                <a:ext cx="228600" cy="77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2A0FCE6-C60A-0EE5-7427-4A689AB0C54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33509" y="6183622"/>
                  <a:ext cx="246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E324220-33EB-1727-8246-A96786C6C844}"/>
                    </a:ext>
                  </a:extLst>
                </p14:cNvPr>
                <p14:cNvContentPartPr/>
                <p14:nvPr/>
              </p14:nvContentPartPr>
              <p14:xfrm>
                <a:off x="3117829" y="6111262"/>
                <a:ext cx="28080" cy="47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E324220-33EB-1727-8246-A96786C6C84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109189" y="6102262"/>
                  <a:ext cx="45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BBF9C5D-02D2-8C1A-B41C-69616344CAF6}"/>
                    </a:ext>
                  </a:extLst>
                </p14:cNvPr>
                <p14:cNvContentPartPr/>
                <p14:nvPr/>
              </p14:nvContentPartPr>
              <p14:xfrm>
                <a:off x="3227989" y="6065902"/>
                <a:ext cx="348480" cy="2023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BBF9C5D-02D2-8C1A-B41C-69616344CAF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218989" y="6057262"/>
                  <a:ext cx="366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0904400-2495-9D52-4802-A51998BA94AC}"/>
                    </a:ext>
                  </a:extLst>
                </p14:cNvPr>
                <p14:cNvContentPartPr/>
                <p14:nvPr/>
              </p14:nvContentPartPr>
              <p14:xfrm>
                <a:off x="3589789" y="6102262"/>
                <a:ext cx="94320" cy="128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0904400-2495-9D52-4802-A51998BA94A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581149" y="6093622"/>
                  <a:ext cx="111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BC9970A-92DB-23B4-A708-762BB45A9378}"/>
                    </a:ext>
                  </a:extLst>
                </p14:cNvPr>
                <p14:cNvContentPartPr/>
                <p14:nvPr/>
              </p14:nvContentPartPr>
              <p14:xfrm>
                <a:off x="3736669" y="6010822"/>
                <a:ext cx="107280" cy="224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BC9970A-92DB-23B4-A708-762BB45A937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27669" y="6002182"/>
                  <a:ext cx="124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5EB15C6-2CB6-2051-6FCB-5005DE73EDB8}"/>
                    </a:ext>
                  </a:extLst>
                </p14:cNvPr>
                <p14:cNvContentPartPr/>
                <p14:nvPr/>
              </p14:nvContentPartPr>
              <p14:xfrm>
                <a:off x="4080829" y="6015502"/>
                <a:ext cx="436320" cy="2214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5EB15C6-2CB6-2051-6FCB-5005DE73EDB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072189" y="6006502"/>
                  <a:ext cx="453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54CE00E-0064-1A5D-B5E4-06ED7AC7E8CB}"/>
                    </a:ext>
                  </a:extLst>
                </p14:cNvPr>
                <p14:cNvContentPartPr/>
                <p14:nvPr/>
              </p14:nvContentPartPr>
              <p14:xfrm>
                <a:off x="4560709" y="6084262"/>
                <a:ext cx="82080" cy="97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54CE00E-0064-1A5D-B5E4-06ED7AC7E8C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51709" y="6075622"/>
                  <a:ext cx="99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B2B1FEF-5FF0-EBAF-84B2-DB52F9D00947}"/>
                    </a:ext>
                  </a:extLst>
                </p14:cNvPr>
                <p14:cNvContentPartPr/>
                <p14:nvPr/>
              </p14:nvContentPartPr>
              <p14:xfrm>
                <a:off x="4904149" y="6012262"/>
                <a:ext cx="179280" cy="227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B2B1FEF-5FF0-EBAF-84B2-DB52F9D0094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95509" y="6003262"/>
                  <a:ext cx="196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62845F6-A26B-EFF8-39D8-9377DAFCF0F4}"/>
                    </a:ext>
                  </a:extLst>
                </p14:cNvPr>
                <p14:cNvContentPartPr/>
                <p14:nvPr/>
              </p14:nvContentPartPr>
              <p14:xfrm>
                <a:off x="5310589" y="6018742"/>
                <a:ext cx="204480" cy="127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62845F6-A26B-EFF8-39D8-9377DAFCF0F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301589" y="6010102"/>
                  <a:ext cx="22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75DDADC-7289-0C89-15FF-24096176CFDC}"/>
                    </a:ext>
                  </a:extLst>
                </p14:cNvPr>
                <p14:cNvContentPartPr/>
                <p14:nvPr/>
              </p14:nvContentPartPr>
              <p14:xfrm>
                <a:off x="5836549" y="6013702"/>
                <a:ext cx="307080" cy="225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75DDADC-7289-0C89-15FF-24096176CFD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827909" y="6005062"/>
                  <a:ext cx="324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F0AD7E3-11AC-0535-8FC6-35A9FD76047C}"/>
                    </a:ext>
                  </a:extLst>
                </p14:cNvPr>
                <p14:cNvContentPartPr/>
                <p14:nvPr/>
              </p14:nvContentPartPr>
              <p14:xfrm>
                <a:off x="6138229" y="6030622"/>
                <a:ext cx="13680" cy="374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F0AD7E3-11AC-0535-8FC6-35A9FD76047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129229" y="6021622"/>
                  <a:ext cx="31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839A091-46F7-4880-696A-1F2C63C0C4AE}"/>
                    </a:ext>
                  </a:extLst>
                </p14:cNvPr>
                <p14:cNvContentPartPr/>
                <p14:nvPr/>
              </p14:nvContentPartPr>
              <p14:xfrm>
                <a:off x="6183229" y="6108022"/>
                <a:ext cx="263160" cy="78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839A091-46F7-4880-696A-1F2C63C0C4A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174589" y="6099022"/>
                  <a:ext cx="280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D42F651-0708-FAA4-8397-C2B31FA0EBFE}"/>
                    </a:ext>
                  </a:extLst>
                </p14:cNvPr>
                <p14:cNvContentPartPr/>
                <p14:nvPr/>
              </p14:nvContentPartPr>
              <p14:xfrm>
                <a:off x="6513349" y="6070222"/>
                <a:ext cx="123480" cy="90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D42F651-0708-FAA4-8397-C2B31FA0EBF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04709" y="6061222"/>
                  <a:ext cx="141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6341E7B-C194-DB90-750D-45B570A48E8F}"/>
                    </a:ext>
                  </a:extLst>
                </p14:cNvPr>
                <p14:cNvContentPartPr/>
                <p14:nvPr/>
              </p14:nvContentPartPr>
              <p14:xfrm>
                <a:off x="6706669" y="5991382"/>
                <a:ext cx="33840" cy="167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6341E7B-C194-DB90-750D-45B570A48E8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697669" y="5982742"/>
                  <a:ext cx="51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6FA6DA8-7B8F-77F7-05B0-FAA94F56DC9E}"/>
                    </a:ext>
                  </a:extLst>
                </p14:cNvPr>
                <p14:cNvContentPartPr/>
                <p14:nvPr/>
              </p14:nvContentPartPr>
              <p14:xfrm>
                <a:off x="6810349" y="5952142"/>
                <a:ext cx="209520" cy="180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6FA6DA8-7B8F-77F7-05B0-FAA94F56DC9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01709" y="5943502"/>
                  <a:ext cx="227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D5ADFA4-2121-BAD6-20B4-176BAFB25163}"/>
                    </a:ext>
                  </a:extLst>
                </p14:cNvPr>
                <p14:cNvContentPartPr/>
                <p14:nvPr/>
              </p14:nvContentPartPr>
              <p14:xfrm>
                <a:off x="7261429" y="5999662"/>
                <a:ext cx="215280" cy="1022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D5ADFA4-2121-BAD6-20B4-176BAFB2516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252789" y="5990662"/>
                  <a:ext cx="232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4EC3057-43F9-8D52-96C6-BA3A91FFD203}"/>
                    </a:ext>
                  </a:extLst>
                </p14:cNvPr>
                <p14:cNvContentPartPr/>
                <p14:nvPr/>
              </p14:nvContentPartPr>
              <p14:xfrm>
                <a:off x="7510189" y="5953582"/>
                <a:ext cx="145080" cy="92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4EC3057-43F9-8D52-96C6-BA3A91FFD20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501549" y="5944942"/>
                  <a:ext cx="162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6F23185-FBB7-3333-AAA8-E701831529AB}"/>
                    </a:ext>
                  </a:extLst>
                </p14:cNvPr>
                <p14:cNvContentPartPr/>
                <p14:nvPr/>
              </p14:nvContentPartPr>
              <p14:xfrm>
                <a:off x="7695229" y="5818942"/>
                <a:ext cx="115560" cy="196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6F23185-FBB7-3333-AAA8-E701831529A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686229" y="5810302"/>
                  <a:ext cx="1332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E9FCC18-618E-B654-5544-F223B3E7AEB9}"/>
                    </a:ext>
                  </a:extLst>
                </p14:cNvPr>
                <p14:cNvContentPartPr/>
                <p14:nvPr/>
              </p14:nvContentPartPr>
              <p14:xfrm>
                <a:off x="7763989" y="6033862"/>
                <a:ext cx="28080" cy="39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E9FCC18-618E-B654-5544-F223B3E7AEB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754989" y="6024862"/>
                  <a:ext cx="45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C3BD0E8-AFE5-E04D-9235-F7A7FF9AD448}"/>
                    </a:ext>
                  </a:extLst>
                </p14:cNvPr>
                <p14:cNvContentPartPr/>
                <p14:nvPr/>
              </p14:nvContentPartPr>
              <p14:xfrm>
                <a:off x="7825909" y="5795182"/>
                <a:ext cx="194760" cy="239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C3BD0E8-AFE5-E04D-9235-F7A7FF9AD44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816909" y="5786542"/>
                  <a:ext cx="212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A9FCF6B-7522-22C8-00F5-A2DA6B5EA964}"/>
                    </a:ext>
                  </a:extLst>
                </p14:cNvPr>
                <p14:cNvContentPartPr/>
                <p14:nvPr/>
              </p14:nvContentPartPr>
              <p14:xfrm>
                <a:off x="8048749" y="5871142"/>
                <a:ext cx="103320" cy="1465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A9FCF6B-7522-22C8-00F5-A2DA6B5EA96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039749" y="5862502"/>
                  <a:ext cx="120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056DA7C-785D-CBF9-EC14-5CACF490EFF8}"/>
                    </a:ext>
                  </a:extLst>
                </p14:cNvPr>
                <p14:cNvContentPartPr/>
                <p14:nvPr/>
              </p14:nvContentPartPr>
              <p14:xfrm>
                <a:off x="1402429" y="6448582"/>
                <a:ext cx="198720" cy="187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056DA7C-785D-CBF9-EC14-5CACF490EFF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93789" y="6439582"/>
                  <a:ext cx="216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052C4B3-1D2E-4574-7733-EA79F6D5983E}"/>
                    </a:ext>
                  </a:extLst>
                </p14:cNvPr>
                <p14:cNvContentPartPr/>
                <p14:nvPr/>
              </p14:nvContentPartPr>
              <p14:xfrm>
                <a:off x="1554709" y="6455782"/>
                <a:ext cx="9720" cy="7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052C4B3-1D2E-4574-7733-EA79F6D5983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545709" y="6446782"/>
                  <a:ext cx="2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8D1AC41-09A7-6AB0-507A-EA924EFA4D25}"/>
                    </a:ext>
                  </a:extLst>
                </p14:cNvPr>
                <p14:cNvContentPartPr/>
                <p14:nvPr/>
              </p14:nvContentPartPr>
              <p14:xfrm>
                <a:off x="1636069" y="6378022"/>
                <a:ext cx="133920" cy="245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8D1AC41-09A7-6AB0-507A-EA924EFA4D2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627429" y="6369022"/>
                  <a:ext cx="151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B07666A-800E-7B01-3044-A59B5F112B17}"/>
                    </a:ext>
                  </a:extLst>
                </p14:cNvPr>
                <p14:cNvContentPartPr/>
                <p14:nvPr/>
              </p14:nvContentPartPr>
              <p14:xfrm>
                <a:off x="1814989" y="6503302"/>
                <a:ext cx="173160" cy="88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B07666A-800E-7B01-3044-A59B5F112B1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06349" y="6494302"/>
                  <a:ext cx="190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8548F3F-621C-E2A2-1DD9-3D5702B4E7F3}"/>
                    </a:ext>
                  </a:extLst>
                </p14:cNvPr>
                <p14:cNvContentPartPr/>
                <p14:nvPr/>
              </p14:nvContentPartPr>
              <p14:xfrm>
                <a:off x="2318989" y="6469822"/>
                <a:ext cx="123120" cy="101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8548F3F-621C-E2A2-1DD9-3D5702B4E7F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09989" y="6460822"/>
                  <a:ext cx="140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B1AE375-ACA9-6B2C-B343-546D66439ADE}"/>
                    </a:ext>
                  </a:extLst>
                </p14:cNvPr>
                <p14:cNvContentPartPr/>
                <p14:nvPr/>
              </p14:nvContentPartPr>
              <p14:xfrm>
                <a:off x="2553349" y="6381262"/>
                <a:ext cx="372240" cy="1620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B1AE375-ACA9-6B2C-B343-546D66439AD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44349" y="6372262"/>
                  <a:ext cx="389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CD4D994-0581-9E79-84CC-4DCDC1B44864}"/>
                    </a:ext>
                  </a:extLst>
                </p14:cNvPr>
                <p14:cNvContentPartPr/>
                <p14:nvPr/>
              </p14:nvContentPartPr>
              <p14:xfrm>
                <a:off x="3135469" y="6389902"/>
                <a:ext cx="21600" cy="1422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CD4D994-0581-9E79-84CC-4DCDC1B4486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126829" y="6380902"/>
                  <a:ext cx="39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2C102DD-ACEF-6B25-C198-45705140383E}"/>
                    </a:ext>
                  </a:extLst>
                </p14:cNvPr>
                <p14:cNvContentPartPr/>
                <p14:nvPr/>
              </p14:nvContentPartPr>
              <p14:xfrm>
                <a:off x="3094789" y="6360382"/>
                <a:ext cx="147960" cy="87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2C102DD-ACEF-6B25-C198-45705140383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085789" y="6351382"/>
                  <a:ext cx="165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B93BC52-2044-E9C1-742F-4946137F2CC6}"/>
                    </a:ext>
                  </a:extLst>
                </p14:cNvPr>
                <p14:cNvContentPartPr/>
                <p14:nvPr/>
              </p14:nvContentPartPr>
              <p14:xfrm>
                <a:off x="3176869" y="6501862"/>
                <a:ext cx="76680" cy="50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B93BC52-2044-E9C1-742F-4946137F2CC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167869" y="6492862"/>
                  <a:ext cx="94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EBF0960-14B1-E22A-2B98-253C2A7A92F3}"/>
                    </a:ext>
                  </a:extLst>
                </p14:cNvPr>
                <p14:cNvContentPartPr/>
                <p14:nvPr/>
              </p14:nvContentPartPr>
              <p14:xfrm>
                <a:off x="3295669" y="6421942"/>
                <a:ext cx="308880" cy="979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EBF0960-14B1-E22A-2B98-253C2A7A92F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286669" y="6413302"/>
                  <a:ext cx="326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AAB853D-9B8C-BB0B-E9AA-F90E274863FD}"/>
                    </a:ext>
                  </a:extLst>
                </p14:cNvPr>
                <p14:cNvContentPartPr/>
                <p14:nvPr/>
              </p14:nvContentPartPr>
              <p14:xfrm>
                <a:off x="3578629" y="6321142"/>
                <a:ext cx="11880" cy="14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AAB853D-9B8C-BB0B-E9AA-F90E274863F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569989" y="6312142"/>
                  <a:ext cx="29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C8648CE-9D1E-42BA-927B-A2136BCD4E28}"/>
                    </a:ext>
                  </a:extLst>
                </p14:cNvPr>
                <p14:cNvContentPartPr/>
                <p14:nvPr/>
              </p14:nvContentPartPr>
              <p14:xfrm>
                <a:off x="3644149" y="6292342"/>
                <a:ext cx="79560" cy="191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C8648CE-9D1E-42BA-927B-A2136BCD4E2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635509" y="6283342"/>
                  <a:ext cx="97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3C493AA-FBE6-6B47-6599-68A85261E337}"/>
                    </a:ext>
                  </a:extLst>
                </p14:cNvPr>
                <p14:cNvContentPartPr/>
                <p14:nvPr/>
              </p14:nvContentPartPr>
              <p14:xfrm>
                <a:off x="3769069" y="6376222"/>
                <a:ext cx="144000" cy="94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3C493AA-FBE6-6B47-6599-68A85261E3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760069" y="6367582"/>
                  <a:ext cx="161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2491C85-BC78-B7F3-3E92-EDDE8246575B}"/>
                    </a:ext>
                  </a:extLst>
                </p14:cNvPr>
                <p14:cNvContentPartPr/>
                <p14:nvPr/>
              </p14:nvContentPartPr>
              <p14:xfrm>
                <a:off x="4121509" y="6438862"/>
                <a:ext cx="234720" cy="446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2491C85-BC78-B7F3-3E92-EDDE824657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12869" y="6429862"/>
                  <a:ext cx="252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E5B3CA7-7EB0-2D83-8647-B0A6757A770F}"/>
                    </a:ext>
                  </a:extLst>
                </p14:cNvPr>
                <p14:cNvContentPartPr/>
                <p14:nvPr/>
              </p14:nvContentPartPr>
              <p14:xfrm>
                <a:off x="4063909" y="6360382"/>
                <a:ext cx="158760" cy="174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E5B3CA7-7EB0-2D83-8647-B0A6757A770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054909" y="6351742"/>
                  <a:ext cx="176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5DBFEBB-262D-FD84-019E-F925BB39DA40}"/>
                    </a:ext>
                  </a:extLst>
                </p14:cNvPr>
                <p14:cNvContentPartPr/>
                <p14:nvPr/>
              </p14:nvContentPartPr>
              <p14:xfrm>
                <a:off x="4571509" y="6379462"/>
                <a:ext cx="136800" cy="2466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5DBFEBB-262D-FD84-019E-F925BB39DA4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562869" y="6370822"/>
                  <a:ext cx="154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AB7F82C-B946-E384-C0BF-A1B49B7C9FA5}"/>
                    </a:ext>
                  </a:extLst>
                </p14:cNvPr>
                <p14:cNvContentPartPr/>
                <p14:nvPr/>
              </p14:nvContentPartPr>
              <p14:xfrm>
                <a:off x="4796149" y="6473422"/>
                <a:ext cx="69120" cy="162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AB7F82C-B946-E384-C0BF-A1B49B7C9FA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787149" y="6464422"/>
                  <a:ext cx="86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2A71B0C-B628-8AB5-60A5-FB173FAA85C4}"/>
                    </a:ext>
                  </a:extLst>
                </p14:cNvPr>
                <p14:cNvContentPartPr/>
                <p14:nvPr/>
              </p14:nvContentPartPr>
              <p14:xfrm>
                <a:off x="5014309" y="6438142"/>
                <a:ext cx="172440" cy="651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2A71B0C-B628-8AB5-60A5-FB173FAA85C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005309" y="6429502"/>
                  <a:ext cx="190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4512509-DAF3-2C44-A289-89B7A1CB40B4}"/>
                    </a:ext>
                  </a:extLst>
                </p14:cNvPr>
                <p14:cNvContentPartPr/>
                <p14:nvPr/>
              </p14:nvContentPartPr>
              <p14:xfrm>
                <a:off x="5266669" y="6440302"/>
                <a:ext cx="209520" cy="720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4512509-DAF3-2C44-A289-89B7A1CB40B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58029" y="6431662"/>
                  <a:ext cx="227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994D0EB-B330-1ADC-E3F3-3E08F5E64362}"/>
                    </a:ext>
                  </a:extLst>
                </p14:cNvPr>
                <p14:cNvContentPartPr/>
                <p14:nvPr/>
              </p14:nvContentPartPr>
              <p14:xfrm>
                <a:off x="5484109" y="6327982"/>
                <a:ext cx="165960" cy="1674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994D0EB-B330-1ADC-E3F3-3E08F5E6436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475469" y="6318982"/>
                  <a:ext cx="183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20F6020-5965-D789-DA03-6580986C9666}"/>
                    </a:ext>
                  </a:extLst>
                </p14:cNvPr>
                <p14:cNvContentPartPr/>
                <p14:nvPr/>
              </p14:nvContentPartPr>
              <p14:xfrm>
                <a:off x="4377240" y="6200496"/>
                <a:ext cx="1726920" cy="550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20F6020-5965-D789-DA03-6580986C966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368600" y="6191496"/>
                  <a:ext cx="17445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2DCBBD8-E296-7140-EF98-6E1E671049F7}"/>
                    </a:ext>
                  </a:extLst>
                </p14:cNvPr>
                <p14:cNvContentPartPr/>
                <p14:nvPr/>
              </p14:nvContentPartPr>
              <p14:xfrm>
                <a:off x="4835880" y="6221016"/>
                <a:ext cx="922680" cy="169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2DCBBD8-E296-7140-EF98-6E1E671049F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827240" y="6212376"/>
                  <a:ext cx="9403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8490085E-1CFF-331F-E269-C922108AB412}"/>
                  </a:ext>
                </a:extLst>
              </p14:cNvPr>
              <p14:cNvContentPartPr/>
              <p14:nvPr/>
            </p14:nvContentPartPr>
            <p14:xfrm>
              <a:off x="1060429" y="5297662"/>
              <a:ext cx="2072520" cy="5137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8490085E-1CFF-331F-E269-C922108AB412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51429" y="5288662"/>
                <a:ext cx="209016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B9134010-E8FF-89D2-E05F-3F0D91E75D5E}"/>
                  </a:ext>
                </a:extLst>
              </p14:cNvPr>
              <p14:cNvContentPartPr/>
              <p14:nvPr/>
            </p14:nvContentPartPr>
            <p14:xfrm>
              <a:off x="2885989" y="6186142"/>
              <a:ext cx="3299760" cy="5810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B9134010-E8FF-89D2-E05F-3F0D91E75D5E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2877349" y="6177142"/>
                <a:ext cx="331740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7714D853-00C4-5830-028F-FC06B204689F}"/>
                  </a:ext>
                </a:extLst>
              </p14:cNvPr>
              <p14:cNvContentPartPr/>
              <p14:nvPr/>
            </p14:nvContentPartPr>
            <p14:xfrm>
              <a:off x="9608269" y="1975582"/>
              <a:ext cx="975240" cy="43668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7714D853-00C4-5830-028F-FC06B204689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599629" y="1966582"/>
                <a:ext cx="9928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A4F729D-CA7B-E692-8C74-F37967E4720D}"/>
                  </a:ext>
                </a:extLst>
              </p14:cNvPr>
              <p14:cNvContentPartPr/>
              <p14:nvPr/>
            </p14:nvContentPartPr>
            <p14:xfrm>
              <a:off x="4116469" y="5478382"/>
              <a:ext cx="2057400" cy="17820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A4F729D-CA7B-E692-8C74-F37967E4720D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107829" y="5469382"/>
                <a:ext cx="207504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80190AC7-2748-23F6-42FF-A3610B446E3D}"/>
              </a:ext>
            </a:extLst>
          </p:cNvPr>
          <p:cNvGrpSpPr/>
          <p:nvPr/>
        </p:nvGrpSpPr>
        <p:grpSpPr>
          <a:xfrm>
            <a:off x="6122029" y="4869982"/>
            <a:ext cx="2147400" cy="576720"/>
            <a:chOff x="6122029" y="4869982"/>
            <a:chExt cx="2147400" cy="57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66E46B6A-E2DC-9F57-EEE9-B8CA920EC147}"/>
                    </a:ext>
                  </a:extLst>
                </p14:cNvPr>
                <p14:cNvContentPartPr/>
                <p14:nvPr/>
              </p14:nvContentPartPr>
              <p14:xfrm>
                <a:off x="6191869" y="5228182"/>
                <a:ext cx="192960" cy="478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66E46B6A-E2DC-9F57-EEE9-B8CA920EC14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182869" y="5219542"/>
                  <a:ext cx="210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6D7C8FF-B036-A816-3096-6ADC08C5243D}"/>
                    </a:ext>
                  </a:extLst>
                </p14:cNvPr>
                <p14:cNvContentPartPr/>
                <p14:nvPr/>
              </p14:nvContentPartPr>
              <p14:xfrm>
                <a:off x="6122029" y="5152582"/>
                <a:ext cx="140400" cy="2084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6D7C8FF-B036-A816-3096-6ADC08C5243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113029" y="5143942"/>
                  <a:ext cx="158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0D06B83-8DB5-9F43-4499-9273C5EA8E74}"/>
                    </a:ext>
                  </a:extLst>
                </p14:cNvPr>
                <p14:cNvContentPartPr/>
                <p14:nvPr/>
              </p14:nvContentPartPr>
              <p14:xfrm>
                <a:off x="6487789" y="5089942"/>
                <a:ext cx="185400" cy="630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0D06B83-8DB5-9F43-4499-9273C5EA8E7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479149" y="5081302"/>
                  <a:ext cx="203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1E91D1C-B796-0A4C-5C2C-D1BCA56426D0}"/>
                    </a:ext>
                  </a:extLst>
                </p14:cNvPr>
                <p14:cNvContentPartPr/>
                <p14:nvPr/>
              </p14:nvContentPartPr>
              <p14:xfrm>
                <a:off x="6592189" y="4995622"/>
                <a:ext cx="25560" cy="309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1E91D1C-B796-0A4C-5C2C-D1BCA56426D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83189" y="4986622"/>
                  <a:ext cx="43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27A299C-DA78-B466-2191-3EE1F9CEEB93}"/>
                    </a:ext>
                  </a:extLst>
                </p14:cNvPr>
                <p14:cNvContentPartPr/>
                <p14:nvPr/>
              </p14:nvContentPartPr>
              <p14:xfrm>
                <a:off x="6739429" y="4977622"/>
                <a:ext cx="177120" cy="1436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27A299C-DA78-B466-2191-3EE1F9CEEB9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730429" y="4968622"/>
                  <a:ext cx="194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7896C1A-3A3A-BDF8-4D05-438AA54B2A40}"/>
                    </a:ext>
                  </a:extLst>
                </p14:cNvPr>
                <p14:cNvContentPartPr/>
                <p14:nvPr/>
              </p14:nvContentPartPr>
              <p14:xfrm>
                <a:off x="6887389" y="4983382"/>
                <a:ext cx="253440" cy="84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7896C1A-3A3A-BDF8-4D05-438AA54B2A4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78749" y="4974382"/>
                  <a:ext cx="271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CA0DEB9-6685-A078-5C5F-465DD0B097EC}"/>
                    </a:ext>
                  </a:extLst>
                </p14:cNvPr>
                <p14:cNvContentPartPr/>
                <p14:nvPr/>
              </p14:nvContentPartPr>
              <p14:xfrm>
                <a:off x="7149829" y="4913182"/>
                <a:ext cx="18360" cy="428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CA0DEB9-6685-A078-5C5F-465DD0B097E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141189" y="4904182"/>
                  <a:ext cx="36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DD0ACB6-E20B-D4CB-5B82-66AB1B19FA69}"/>
                    </a:ext>
                  </a:extLst>
                </p14:cNvPr>
                <p14:cNvContentPartPr/>
                <p14:nvPr/>
              </p14:nvContentPartPr>
              <p14:xfrm>
                <a:off x="7214629" y="4940902"/>
                <a:ext cx="242640" cy="1080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DD0ACB6-E20B-D4CB-5B82-66AB1B19FA6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05989" y="4932262"/>
                  <a:ext cx="260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17483A9-8A7F-B30C-ED1B-E30008557073}"/>
                    </a:ext>
                  </a:extLst>
                </p14:cNvPr>
                <p14:cNvContentPartPr/>
                <p14:nvPr/>
              </p14:nvContentPartPr>
              <p14:xfrm>
                <a:off x="7475629" y="4869982"/>
                <a:ext cx="212400" cy="1821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17483A9-8A7F-B30C-ED1B-E3000855707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466989" y="4860982"/>
                  <a:ext cx="230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583FAB6-1F9B-DCA7-7E8D-4C8971527332}"/>
                    </a:ext>
                  </a:extLst>
                </p14:cNvPr>
                <p14:cNvContentPartPr/>
                <p14:nvPr/>
              </p14:nvContentPartPr>
              <p14:xfrm>
                <a:off x="6725389" y="5280022"/>
                <a:ext cx="43200" cy="1036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583FAB6-1F9B-DCA7-7E8D-4C897152733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716389" y="5271022"/>
                  <a:ext cx="60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683F91B-E8E7-7436-66B3-4284CE87D69E}"/>
                    </a:ext>
                  </a:extLst>
                </p14:cNvPr>
                <p14:cNvContentPartPr/>
                <p14:nvPr/>
              </p14:nvContentPartPr>
              <p14:xfrm>
                <a:off x="6565189" y="5250142"/>
                <a:ext cx="249840" cy="1965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683F91B-E8E7-7436-66B3-4284CE87D69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556549" y="5241142"/>
                  <a:ext cx="267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E3AC5EC-0C66-1E08-8B6E-044973E4277E}"/>
                    </a:ext>
                  </a:extLst>
                </p14:cNvPr>
                <p14:cNvContentPartPr/>
                <p14:nvPr/>
              </p14:nvContentPartPr>
              <p14:xfrm>
                <a:off x="6887029" y="5209462"/>
                <a:ext cx="117360" cy="1638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E3AC5EC-0C66-1E08-8B6E-044973E4277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878389" y="5200462"/>
                  <a:ext cx="135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B993B9F-9CC2-E341-C9BA-95DB9CD1451A}"/>
                    </a:ext>
                  </a:extLst>
                </p14:cNvPr>
                <p14:cNvContentPartPr/>
                <p14:nvPr/>
              </p14:nvContentPartPr>
              <p14:xfrm>
                <a:off x="6896029" y="5188582"/>
                <a:ext cx="209160" cy="1591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B993B9F-9CC2-E341-C9BA-95DB9CD1451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887389" y="5179582"/>
                  <a:ext cx="226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8D2AB84-A185-AAAC-6DE6-D56F0EFC727E}"/>
                    </a:ext>
                  </a:extLst>
                </p14:cNvPr>
                <p14:cNvContentPartPr/>
                <p14:nvPr/>
              </p14:nvContentPartPr>
              <p14:xfrm>
                <a:off x="7026709" y="5238982"/>
                <a:ext cx="119520" cy="565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8D2AB84-A185-AAAC-6DE6-D56F0EFC727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017709" y="5230342"/>
                  <a:ext cx="137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A4148AB-96D5-689D-3277-78626B4CB984}"/>
                    </a:ext>
                  </a:extLst>
                </p14:cNvPr>
                <p14:cNvContentPartPr/>
                <p14:nvPr/>
              </p14:nvContentPartPr>
              <p14:xfrm>
                <a:off x="7277629" y="5158342"/>
                <a:ext cx="123480" cy="1555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A4148AB-96D5-689D-3277-78626B4CB98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268989" y="5149702"/>
                  <a:ext cx="141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4B68018-E8F8-E9C1-0C9F-D3578D25F479}"/>
                    </a:ext>
                  </a:extLst>
                </p14:cNvPr>
                <p14:cNvContentPartPr/>
                <p14:nvPr/>
              </p14:nvContentPartPr>
              <p14:xfrm>
                <a:off x="7460149" y="5162302"/>
                <a:ext cx="61920" cy="1062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4B68018-E8F8-E9C1-0C9F-D3578D25F47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451509" y="5153662"/>
                  <a:ext cx="79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84178F6-F58A-2BB5-9C23-C5D330FDF1A3}"/>
                    </a:ext>
                  </a:extLst>
                </p14:cNvPr>
                <p14:cNvContentPartPr/>
                <p14:nvPr/>
              </p14:nvContentPartPr>
              <p14:xfrm>
                <a:off x="7565989" y="5136022"/>
                <a:ext cx="90720" cy="1288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84178F6-F58A-2BB5-9C23-C5D330FDF1A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57349" y="5127022"/>
                  <a:ext cx="108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00A10F1-5AE6-92D9-4DA3-13DBE4416585}"/>
                    </a:ext>
                  </a:extLst>
                </p14:cNvPr>
                <p14:cNvContentPartPr/>
                <p14:nvPr/>
              </p14:nvContentPartPr>
              <p14:xfrm>
                <a:off x="7702069" y="5118742"/>
                <a:ext cx="240840" cy="964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00A10F1-5AE6-92D9-4DA3-13DBE441658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693069" y="5110102"/>
                  <a:ext cx="258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E6BACE2-ABBA-3CA9-D535-B1B18A18612E}"/>
                    </a:ext>
                  </a:extLst>
                </p14:cNvPr>
                <p14:cNvContentPartPr/>
                <p14:nvPr/>
              </p14:nvContentPartPr>
              <p14:xfrm>
                <a:off x="7943629" y="5014702"/>
                <a:ext cx="186840" cy="1533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E6BACE2-ABBA-3CA9-D535-B1B18A18612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934629" y="5005702"/>
                  <a:ext cx="204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FD0F486-3D5E-6D73-9BF4-C1AEB6190DB8}"/>
                    </a:ext>
                  </a:extLst>
                </p14:cNvPr>
                <p14:cNvContentPartPr/>
                <p14:nvPr/>
              </p14:nvContentPartPr>
              <p14:xfrm>
                <a:off x="8024989" y="5003902"/>
                <a:ext cx="74160" cy="241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FD0F486-3D5E-6D73-9BF4-C1AEB6190DB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016349" y="4994902"/>
                  <a:ext cx="91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E4F5CFE-76A8-41E2-941F-FA97E32A18C6}"/>
                    </a:ext>
                  </a:extLst>
                </p14:cNvPr>
                <p14:cNvContentPartPr/>
                <p14:nvPr/>
              </p14:nvContentPartPr>
              <p14:xfrm>
                <a:off x="8114269" y="5018662"/>
                <a:ext cx="129240" cy="1087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E4F5CFE-76A8-41E2-941F-FA97E32A18C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05629" y="5010022"/>
                  <a:ext cx="146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88B5A79-DA97-2218-1132-F1658EBA8BAC}"/>
                    </a:ext>
                  </a:extLst>
                </p14:cNvPr>
                <p14:cNvContentPartPr/>
                <p14:nvPr/>
              </p14:nvContentPartPr>
              <p14:xfrm>
                <a:off x="7402909" y="5151862"/>
                <a:ext cx="866520" cy="2476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88B5A79-DA97-2218-1132-F1658EBA8BA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393909" y="5143222"/>
                  <a:ext cx="884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6581D9B-20B3-EA2A-11D3-7143B1191B65}"/>
                    </a:ext>
                  </a:extLst>
                </p14:cNvPr>
                <p14:cNvContentPartPr/>
                <p14:nvPr/>
              </p14:nvContentPartPr>
              <p14:xfrm>
                <a:off x="7563829" y="5179942"/>
                <a:ext cx="576720" cy="1620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6581D9B-20B3-EA2A-11D3-7143B1191B6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554829" y="5170942"/>
                  <a:ext cx="594360" cy="17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8444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6D02B0F4-DA93-3AA8-E330-8ABD23936BE0}"/>
                  </a:ext>
                </a:extLst>
              </p14:cNvPr>
              <p14:cNvContentPartPr/>
              <p14:nvPr/>
            </p14:nvContentPartPr>
            <p14:xfrm>
              <a:off x="5373229" y="483742"/>
              <a:ext cx="1431720" cy="8568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6D02B0F4-DA93-3AA8-E330-8ABD23936B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4589" y="475102"/>
                <a:ext cx="1449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B66BC87D-4B0E-F687-F053-7200F4F205C1}"/>
                  </a:ext>
                </a:extLst>
              </p14:cNvPr>
              <p14:cNvContentPartPr/>
              <p14:nvPr/>
            </p14:nvContentPartPr>
            <p14:xfrm>
              <a:off x="367789" y="3019942"/>
              <a:ext cx="3769200" cy="13680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B66BC87D-4B0E-F687-F053-7200F4F205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149" y="3010942"/>
                <a:ext cx="37868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4163375C-F944-DE38-28BC-E658D70AB14A}"/>
              </a:ext>
            </a:extLst>
          </p:cNvPr>
          <p:cNvGrpSpPr/>
          <p:nvPr/>
        </p:nvGrpSpPr>
        <p:grpSpPr>
          <a:xfrm>
            <a:off x="436549" y="76222"/>
            <a:ext cx="10584720" cy="2197800"/>
            <a:chOff x="436549" y="76222"/>
            <a:chExt cx="10584720" cy="21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7802B08-3C0E-E54F-8D67-EE28298AC159}"/>
                    </a:ext>
                  </a:extLst>
                </p14:cNvPr>
                <p14:cNvContentPartPr/>
                <p14:nvPr/>
              </p14:nvContentPartPr>
              <p14:xfrm>
                <a:off x="9565069" y="138502"/>
                <a:ext cx="137880" cy="257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7802B08-3C0E-E54F-8D67-EE28298AC15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56429" y="129502"/>
                  <a:ext cx="155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27E436F-C3EE-A8CD-1B86-7C6C13C6CB21}"/>
                    </a:ext>
                  </a:extLst>
                </p14:cNvPr>
                <p14:cNvContentPartPr/>
                <p14:nvPr/>
              </p14:nvContentPartPr>
              <p14:xfrm>
                <a:off x="9696469" y="254782"/>
                <a:ext cx="220680" cy="91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27E436F-C3EE-A8CD-1B86-7C6C13C6CB2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87469" y="246142"/>
                  <a:ext cx="238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7BC10EF-90C6-3B49-8592-1F92FC87BEAE}"/>
                    </a:ext>
                  </a:extLst>
                </p14:cNvPr>
                <p14:cNvContentPartPr/>
                <p14:nvPr/>
              </p14:nvContentPartPr>
              <p14:xfrm>
                <a:off x="9975109" y="102142"/>
                <a:ext cx="177840" cy="263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7BC10EF-90C6-3B49-8592-1F92FC87BE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66469" y="93502"/>
                  <a:ext cx="1954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D0D617F-5D7B-2F7D-F0F5-1381183E569C}"/>
                    </a:ext>
                  </a:extLst>
                </p14:cNvPr>
                <p14:cNvContentPartPr/>
                <p14:nvPr/>
              </p14:nvContentPartPr>
              <p14:xfrm>
                <a:off x="10195789" y="240022"/>
                <a:ext cx="186480" cy="133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D0D617F-5D7B-2F7D-F0F5-1381183E56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87149" y="231382"/>
                  <a:ext cx="204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AA30C3C-CFED-3BE3-CBE3-E03D7F3787BA}"/>
                    </a:ext>
                  </a:extLst>
                </p14:cNvPr>
                <p14:cNvContentPartPr/>
                <p14:nvPr/>
              </p14:nvContentPartPr>
              <p14:xfrm>
                <a:off x="8823109" y="199342"/>
                <a:ext cx="509400" cy="143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AA30C3C-CFED-3BE3-CBE3-E03D7F3787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14469" y="190342"/>
                  <a:ext cx="527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D5AA158-09DC-F24C-6F84-A41DAF8B68F2}"/>
                    </a:ext>
                  </a:extLst>
                </p14:cNvPr>
                <p14:cNvContentPartPr/>
                <p14:nvPr/>
              </p14:nvContentPartPr>
              <p14:xfrm>
                <a:off x="1184629" y="1571302"/>
                <a:ext cx="2520" cy="126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D5AA158-09DC-F24C-6F84-A41DAF8B68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75629" y="1562302"/>
                  <a:ext cx="2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A51D4F0-813E-7CDE-6DAD-5D2ACC72F722}"/>
                    </a:ext>
                  </a:extLst>
                </p14:cNvPr>
                <p14:cNvContentPartPr/>
                <p14:nvPr/>
              </p14:nvContentPartPr>
              <p14:xfrm>
                <a:off x="479389" y="301222"/>
                <a:ext cx="399240" cy="229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A51D4F0-813E-7CDE-6DAD-5D2ACC72F7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0389" y="292222"/>
                  <a:ext cx="416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2B78DBC-871F-13F7-0AC0-D44A0497F0C1}"/>
                    </a:ext>
                  </a:extLst>
                </p14:cNvPr>
                <p14:cNvContentPartPr/>
                <p14:nvPr/>
              </p14:nvContentPartPr>
              <p14:xfrm>
                <a:off x="944149" y="310582"/>
                <a:ext cx="72360" cy="1443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2B78DBC-871F-13F7-0AC0-D44A0497F0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5509" y="301942"/>
                  <a:ext cx="90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E90237F-3F63-A324-0794-5AA3304787ED}"/>
                    </a:ext>
                  </a:extLst>
                </p14:cNvPr>
                <p14:cNvContentPartPr/>
                <p14:nvPr/>
              </p14:nvContentPartPr>
              <p14:xfrm>
                <a:off x="859909" y="190702"/>
                <a:ext cx="271440" cy="289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E90237F-3F63-A324-0794-5AA3304787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0909" y="182062"/>
                  <a:ext cx="289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132EFC7-718B-E796-648A-87E0D0D58052}"/>
                    </a:ext>
                  </a:extLst>
                </p14:cNvPr>
                <p14:cNvContentPartPr/>
                <p14:nvPr/>
              </p14:nvContentPartPr>
              <p14:xfrm>
                <a:off x="1098589" y="242182"/>
                <a:ext cx="30960" cy="12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132EFC7-718B-E796-648A-87E0D0D5805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9589" y="233182"/>
                  <a:ext cx="48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69C9827-8367-8B7D-03A4-AB882E95AC4D}"/>
                    </a:ext>
                  </a:extLst>
                </p14:cNvPr>
                <p14:cNvContentPartPr/>
                <p14:nvPr/>
              </p14:nvContentPartPr>
              <p14:xfrm>
                <a:off x="1190389" y="215902"/>
                <a:ext cx="250920" cy="230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69C9827-8367-8B7D-03A4-AB882E95AC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81389" y="207262"/>
                  <a:ext cx="268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00C1967-DF1B-16AA-59DD-0D5501939E07}"/>
                    </a:ext>
                  </a:extLst>
                </p14:cNvPr>
                <p14:cNvContentPartPr/>
                <p14:nvPr/>
              </p14:nvContentPartPr>
              <p14:xfrm>
                <a:off x="1701949" y="171622"/>
                <a:ext cx="203400" cy="257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00C1967-DF1B-16AA-59DD-0D5501939E0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93309" y="162622"/>
                  <a:ext cx="221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EBDDA60-612B-9BC6-B265-54D22E073F1A}"/>
                    </a:ext>
                  </a:extLst>
                </p14:cNvPr>
                <p14:cNvContentPartPr/>
                <p14:nvPr/>
              </p14:nvContentPartPr>
              <p14:xfrm>
                <a:off x="1962589" y="340102"/>
                <a:ext cx="26280" cy="88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EBDDA60-612B-9BC6-B265-54D22E073F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53949" y="331102"/>
                  <a:ext cx="43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B8B06C7-B9D1-0E6B-A70C-F5C4E5C58831}"/>
                    </a:ext>
                  </a:extLst>
                </p14:cNvPr>
                <p14:cNvContentPartPr/>
                <p14:nvPr/>
              </p14:nvContentPartPr>
              <p14:xfrm>
                <a:off x="1966909" y="260902"/>
                <a:ext cx="116280" cy="142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B8B06C7-B9D1-0E6B-A70C-F5C4E5C588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57909" y="252262"/>
                  <a:ext cx="13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5C55452-0968-B9D7-A9C5-1F8C56A689A8}"/>
                    </a:ext>
                  </a:extLst>
                </p14:cNvPr>
                <p14:cNvContentPartPr/>
                <p14:nvPr/>
              </p14:nvContentPartPr>
              <p14:xfrm>
                <a:off x="2131429" y="281782"/>
                <a:ext cx="33120" cy="171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5C55452-0968-B9D7-A9C5-1F8C56A689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22789" y="273142"/>
                  <a:ext cx="50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91E6FB2-FBD7-F805-FA99-BF2BC6F2C895}"/>
                    </a:ext>
                  </a:extLst>
                </p14:cNvPr>
                <p14:cNvContentPartPr/>
                <p14:nvPr/>
              </p14:nvContentPartPr>
              <p14:xfrm>
                <a:off x="2258869" y="289342"/>
                <a:ext cx="32760" cy="117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91E6FB2-FBD7-F805-FA99-BF2BC6F2C8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50229" y="280702"/>
                  <a:ext cx="50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8466627-F88E-B16B-A235-3233BFCC1DC0}"/>
                    </a:ext>
                  </a:extLst>
                </p14:cNvPr>
                <p14:cNvContentPartPr/>
                <p14:nvPr/>
              </p14:nvContentPartPr>
              <p14:xfrm>
                <a:off x="2279029" y="215182"/>
                <a:ext cx="33840" cy="41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8466627-F88E-B16B-A235-3233BFCC1DC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70029" y="206542"/>
                  <a:ext cx="51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B82EC6B-6EF9-9C09-759D-460F98D5D9AC}"/>
                    </a:ext>
                  </a:extLst>
                </p14:cNvPr>
                <p14:cNvContentPartPr/>
                <p14:nvPr/>
              </p14:nvContentPartPr>
              <p14:xfrm>
                <a:off x="2351749" y="191782"/>
                <a:ext cx="369360" cy="182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B82EC6B-6EF9-9C09-759D-460F98D5D9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43109" y="182782"/>
                  <a:ext cx="387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F9580A3-DA10-F325-52CD-F7349094EB0A}"/>
                    </a:ext>
                  </a:extLst>
                </p14:cNvPr>
                <p14:cNvContentPartPr/>
                <p14:nvPr/>
              </p14:nvContentPartPr>
              <p14:xfrm>
                <a:off x="3155629" y="246862"/>
                <a:ext cx="326880" cy="81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F9580A3-DA10-F325-52CD-F7349094EB0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46989" y="237862"/>
                  <a:ext cx="344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7F168FD-45EA-B538-4589-9DD1868FE471}"/>
                    </a:ext>
                  </a:extLst>
                </p14:cNvPr>
                <p14:cNvContentPartPr/>
                <p14:nvPr/>
              </p14:nvContentPartPr>
              <p14:xfrm>
                <a:off x="3578269" y="230662"/>
                <a:ext cx="163440" cy="99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7F168FD-45EA-B538-4589-9DD1868FE47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69269" y="221662"/>
                  <a:ext cx="181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2A61894-BFCA-381D-A67F-28F57A148FDA}"/>
                    </a:ext>
                  </a:extLst>
                </p14:cNvPr>
                <p14:cNvContentPartPr/>
                <p14:nvPr/>
              </p14:nvContentPartPr>
              <p14:xfrm>
                <a:off x="4142389" y="252622"/>
                <a:ext cx="247680" cy="96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2A61894-BFCA-381D-A67F-28F57A148FD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33389" y="243982"/>
                  <a:ext cx="265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9E737C2-D59F-8B88-F502-C884D9F665C5}"/>
                    </a:ext>
                  </a:extLst>
                </p14:cNvPr>
                <p14:cNvContentPartPr/>
                <p14:nvPr/>
              </p14:nvContentPartPr>
              <p14:xfrm>
                <a:off x="4426789" y="121942"/>
                <a:ext cx="227160" cy="206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9E737C2-D59F-8B88-F502-C884D9F665C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17789" y="112942"/>
                  <a:ext cx="244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8C60F31-DD7F-5012-6AAC-E41E2E534F22}"/>
                    </a:ext>
                  </a:extLst>
                </p14:cNvPr>
                <p14:cNvContentPartPr/>
                <p14:nvPr/>
              </p14:nvContentPartPr>
              <p14:xfrm>
                <a:off x="4619029" y="160462"/>
                <a:ext cx="28080" cy="43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8C60F31-DD7F-5012-6AAC-E41E2E534F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10029" y="151822"/>
                  <a:ext cx="45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5EC1EBF-0D8C-EE62-CB66-096EAA007CFF}"/>
                    </a:ext>
                  </a:extLst>
                </p14:cNvPr>
                <p14:cNvContentPartPr/>
                <p14:nvPr/>
              </p14:nvContentPartPr>
              <p14:xfrm>
                <a:off x="4722349" y="111862"/>
                <a:ext cx="258120" cy="205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5EC1EBF-0D8C-EE62-CB66-096EAA007CF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13349" y="103222"/>
                  <a:ext cx="275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17C8D2C-5556-5B50-6DFA-973A8713E4F1}"/>
                    </a:ext>
                  </a:extLst>
                </p14:cNvPr>
                <p14:cNvContentPartPr/>
                <p14:nvPr/>
              </p14:nvContentPartPr>
              <p14:xfrm>
                <a:off x="7400749" y="203302"/>
                <a:ext cx="150840" cy="169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17C8D2C-5556-5B50-6DFA-973A8713E4F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91749" y="194302"/>
                  <a:ext cx="168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A580C63-24DD-7A52-7BC5-3EC451D2A5E2}"/>
                    </a:ext>
                  </a:extLst>
                </p14:cNvPr>
                <p14:cNvContentPartPr/>
                <p14:nvPr/>
              </p14:nvContentPartPr>
              <p14:xfrm>
                <a:off x="7580029" y="115102"/>
                <a:ext cx="160560" cy="212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A580C63-24DD-7A52-7BC5-3EC451D2A5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71389" y="106462"/>
                  <a:ext cx="178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2A39AF6-EB04-7A08-0D9B-497FD1B6A9F5}"/>
                    </a:ext>
                  </a:extLst>
                </p14:cNvPr>
                <p14:cNvContentPartPr/>
                <p14:nvPr/>
              </p14:nvContentPartPr>
              <p14:xfrm>
                <a:off x="7776949" y="140662"/>
                <a:ext cx="513360" cy="233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2A39AF6-EB04-7A08-0D9B-497FD1B6A9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68309" y="132022"/>
                  <a:ext cx="531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D721B59-85C0-2229-8957-BA7153BD71EF}"/>
                    </a:ext>
                  </a:extLst>
                </p14:cNvPr>
                <p14:cNvContentPartPr/>
                <p14:nvPr/>
              </p14:nvContentPartPr>
              <p14:xfrm>
                <a:off x="8334589" y="206542"/>
                <a:ext cx="174600" cy="110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D721B59-85C0-2229-8957-BA7153BD71E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25589" y="197542"/>
                  <a:ext cx="192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C589BCE-D143-E47C-16D7-8F517A5DA224}"/>
                    </a:ext>
                  </a:extLst>
                </p14:cNvPr>
                <p14:cNvContentPartPr/>
                <p14:nvPr/>
              </p14:nvContentPartPr>
              <p14:xfrm>
                <a:off x="436549" y="891982"/>
                <a:ext cx="300960" cy="268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C589BCE-D143-E47C-16D7-8F517A5DA2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7909" y="882982"/>
                  <a:ext cx="318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002D29D-DC30-605A-CD53-83A0F7F0B975}"/>
                    </a:ext>
                  </a:extLst>
                </p14:cNvPr>
                <p14:cNvContentPartPr/>
                <p14:nvPr/>
              </p14:nvContentPartPr>
              <p14:xfrm>
                <a:off x="811309" y="792982"/>
                <a:ext cx="192600" cy="257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002D29D-DC30-605A-CD53-83A0F7F0B97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2669" y="784342"/>
                  <a:ext cx="210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AA054AF-F8A9-4759-C973-EF4997C4B2B9}"/>
                    </a:ext>
                  </a:extLst>
                </p14:cNvPr>
                <p14:cNvContentPartPr/>
                <p14:nvPr/>
              </p14:nvContentPartPr>
              <p14:xfrm>
                <a:off x="1046749" y="941302"/>
                <a:ext cx="125640" cy="369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AA054AF-F8A9-4759-C973-EF4997C4B2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7749" y="932302"/>
                  <a:ext cx="1432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78551D6-552B-ECD8-84F4-BF7198C4FB36}"/>
                    </a:ext>
                  </a:extLst>
                </p14:cNvPr>
                <p14:cNvContentPartPr/>
                <p14:nvPr/>
              </p14:nvContentPartPr>
              <p14:xfrm>
                <a:off x="1510069" y="896662"/>
                <a:ext cx="189360" cy="128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78551D6-552B-ECD8-84F4-BF7198C4FB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01429" y="888022"/>
                  <a:ext cx="207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41B4F8E-6C39-5824-6DC4-34AA65BD107F}"/>
                    </a:ext>
                  </a:extLst>
                </p14:cNvPr>
                <p14:cNvContentPartPr/>
                <p14:nvPr/>
              </p14:nvContentPartPr>
              <p14:xfrm>
                <a:off x="1757749" y="789742"/>
                <a:ext cx="338400" cy="246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41B4F8E-6C39-5824-6DC4-34AA65BD107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48749" y="781102"/>
                  <a:ext cx="356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9A92A95-3251-AF03-D496-643EF8EEA832}"/>
                    </a:ext>
                  </a:extLst>
                </p14:cNvPr>
                <p14:cNvContentPartPr/>
                <p14:nvPr/>
              </p14:nvContentPartPr>
              <p14:xfrm>
                <a:off x="2577829" y="793342"/>
                <a:ext cx="205920" cy="164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9A92A95-3251-AF03-D496-643EF8EEA83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68829" y="784342"/>
                  <a:ext cx="223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D058F81-3442-4B9C-CD31-3E3AB7E1E6D0}"/>
                    </a:ext>
                  </a:extLst>
                </p14:cNvPr>
                <p14:cNvContentPartPr/>
                <p14:nvPr/>
              </p14:nvContentPartPr>
              <p14:xfrm>
                <a:off x="2873389" y="858142"/>
                <a:ext cx="188640" cy="99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D058F81-3442-4B9C-CD31-3E3AB7E1E6D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64749" y="849142"/>
                  <a:ext cx="206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E3FDEF1-60EF-A8DC-8012-FC70DF29B703}"/>
                    </a:ext>
                  </a:extLst>
                </p14:cNvPr>
                <p14:cNvContentPartPr/>
                <p14:nvPr/>
              </p14:nvContentPartPr>
              <p14:xfrm>
                <a:off x="3108829" y="725662"/>
                <a:ext cx="6480" cy="5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E3FDEF1-60EF-A8DC-8012-FC70DF29B70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099829" y="716662"/>
                  <a:ext cx="24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BCE1277-3361-0EE5-08F4-DD8261A1951E}"/>
                    </a:ext>
                  </a:extLst>
                </p14:cNvPr>
                <p14:cNvContentPartPr/>
                <p14:nvPr/>
              </p14:nvContentPartPr>
              <p14:xfrm>
                <a:off x="3105589" y="823942"/>
                <a:ext cx="9000" cy="134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BCE1277-3361-0EE5-08F4-DD8261A1951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96949" y="815302"/>
                  <a:ext cx="26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05F06CB-71F2-E1C9-C481-B9B322731E36}"/>
                    </a:ext>
                  </a:extLst>
                </p14:cNvPr>
                <p14:cNvContentPartPr/>
                <p14:nvPr/>
              </p14:nvContentPartPr>
              <p14:xfrm>
                <a:off x="3203509" y="725662"/>
                <a:ext cx="241560" cy="419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05F06CB-71F2-E1C9-C481-B9B322731E3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94509" y="717022"/>
                  <a:ext cx="2592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E0ED39E-65F7-9DD8-5C91-F125825B18ED}"/>
                    </a:ext>
                  </a:extLst>
                </p14:cNvPr>
                <p14:cNvContentPartPr/>
                <p14:nvPr/>
              </p14:nvContentPartPr>
              <p14:xfrm>
                <a:off x="3115309" y="569782"/>
                <a:ext cx="22680" cy="5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E0ED39E-65F7-9DD8-5C91-F125825B18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06669" y="560782"/>
                  <a:ext cx="40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0237EA-958E-52F1-9EF5-F0E86D2E9DFA}"/>
                    </a:ext>
                  </a:extLst>
                </p14:cNvPr>
                <p14:cNvContentPartPr/>
                <p14:nvPr/>
              </p14:nvContentPartPr>
              <p14:xfrm>
                <a:off x="3740269" y="784342"/>
                <a:ext cx="13680" cy="155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0237EA-958E-52F1-9EF5-F0E86D2E9D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31629" y="775342"/>
                  <a:ext cx="31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B33F747-17B5-9CBA-CBB8-5156F7BDD32D}"/>
                    </a:ext>
                  </a:extLst>
                </p14:cNvPr>
                <p14:cNvContentPartPr/>
                <p14:nvPr/>
              </p14:nvContentPartPr>
              <p14:xfrm>
                <a:off x="3730909" y="686782"/>
                <a:ext cx="12240" cy="13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B33F747-17B5-9CBA-CBB8-5156F7BDD3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22269" y="678142"/>
                  <a:ext cx="29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8D62666-3BD9-5035-BD8F-BBA67ADB9CE7}"/>
                    </a:ext>
                  </a:extLst>
                </p14:cNvPr>
                <p14:cNvContentPartPr/>
                <p14:nvPr/>
              </p14:nvContentPartPr>
              <p14:xfrm>
                <a:off x="3741709" y="773182"/>
                <a:ext cx="272880" cy="168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8D62666-3BD9-5035-BD8F-BBA67ADB9CE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32709" y="764542"/>
                  <a:ext cx="290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B29CC0A-1AE9-8181-539B-8E6B7229A941}"/>
                    </a:ext>
                  </a:extLst>
                </p14:cNvPr>
                <p14:cNvContentPartPr/>
                <p14:nvPr/>
              </p14:nvContentPartPr>
              <p14:xfrm>
                <a:off x="4048429" y="661942"/>
                <a:ext cx="140040" cy="196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B29CC0A-1AE9-8181-539B-8E6B7229A94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39429" y="653302"/>
                  <a:ext cx="157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E8A7948-C669-D2EF-5783-BD5037820177}"/>
                    </a:ext>
                  </a:extLst>
                </p14:cNvPr>
                <p14:cNvContentPartPr/>
                <p14:nvPr/>
              </p14:nvContentPartPr>
              <p14:xfrm>
                <a:off x="4240309" y="763822"/>
                <a:ext cx="36360" cy="138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E8A7948-C669-D2EF-5783-BD50378201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31309" y="754822"/>
                  <a:ext cx="54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DCD6DF2-6C7F-79C3-E357-8C2BD552F9EC}"/>
                    </a:ext>
                  </a:extLst>
                </p14:cNvPr>
                <p14:cNvContentPartPr/>
                <p14:nvPr/>
              </p14:nvContentPartPr>
              <p14:xfrm>
                <a:off x="4277389" y="652222"/>
                <a:ext cx="281520" cy="241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DCD6DF2-6C7F-79C3-E357-8C2BD552F9E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68749" y="643582"/>
                  <a:ext cx="299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7DF7C25-C0E1-D8CF-7DFC-C4090882C75D}"/>
                    </a:ext>
                  </a:extLst>
                </p14:cNvPr>
                <p14:cNvContentPartPr/>
                <p14:nvPr/>
              </p14:nvContentPartPr>
              <p14:xfrm>
                <a:off x="4927189" y="754462"/>
                <a:ext cx="38160" cy="156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7DF7C25-C0E1-D8CF-7DFC-C4090882C75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18189" y="745462"/>
                  <a:ext cx="55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9E347BC-F27F-5415-3ABC-52C8AAB02F83}"/>
                    </a:ext>
                  </a:extLst>
                </p14:cNvPr>
                <p14:cNvContentPartPr/>
                <p14:nvPr/>
              </p14:nvContentPartPr>
              <p14:xfrm>
                <a:off x="4930789" y="716302"/>
                <a:ext cx="230400" cy="196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9E347BC-F27F-5415-3ABC-52C8AAB02F8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21789" y="707302"/>
                  <a:ext cx="248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EAACB3B-4CC2-1736-3D43-6DD8A104817C}"/>
                    </a:ext>
                  </a:extLst>
                </p14:cNvPr>
                <p14:cNvContentPartPr/>
                <p14:nvPr/>
              </p14:nvContentPartPr>
              <p14:xfrm>
                <a:off x="5396629" y="76222"/>
                <a:ext cx="298440" cy="407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EAACB3B-4CC2-1736-3D43-6DD8A104817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87629" y="67222"/>
                  <a:ext cx="3160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0DF28FD-2878-F87B-B073-1D884FE38350}"/>
                    </a:ext>
                  </a:extLst>
                </p14:cNvPr>
                <p14:cNvContentPartPr/>
                <p14:nvPr/>
              </p14:nvContentPartPr>
              <p14:xfrm>
                <a:off x="5820709" y="238222"/>
                <a:ext cx="118080" cy="297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0DF28FD-2878-F87B-B073-1D884FE3835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11709" y="229582"/>
                  <a:ext cx="135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A6AE8BE-DCE9-99F2-8BBE-F2E25CE78C07}"/>
                    </a:ext>
                  </a:extLst>
                </p14:cNvPr>
                <p14:cNvContentPartPr/>
                <p14:nvPr/>
              </p14:nvContentPartPr>
              <p14:xfrm>
                <a:off x="5994229" y="220222"/>
                <a:ext cx="472320" cy="123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A6AE8BE-DCE9-99F2-8BBE-F2E25CE78C0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85589" y="211222"/>
                  <a:ext cx="489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7F4D60F-F343-371B-25F1-EA75B5402F2B}"/>
                    </a:ext>
                  </a:extLst>
                </p14:cNvPr>
                <p14:cNvContentPartPr/>
                <p14:nvPr/>
              </p14:nvContentPartPr>
              <p14:xfrm>
                <a:off x="6581029" y="228862"/>
                <a:ext cx="142560" cy="80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7F4D60F-F343-371B-25F1-EA75B5402F2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72389" y="219862"/>
                  <a:ext cx="160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CEDBF2-2157-2606-8830-D6AFD7E1D6DF}"/>
                    </a:ext>
                  </a:extLst>
                </p14:cNvPr>
                <p14:cNvContentPartPr/>
                <p14:nvPr/>
              </p14:nvContentPartPr>
              <p14:xfrm>
                <a:off x="6792709" y="237502"/>
                <a:ext cx="133560" cy="286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CEDBF2-2157-2606-8830-D6AFD7E1D6D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84069" y="228502"/>
                  <a:ext cx="151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E85F6AB-6C73-2710-1F94-C2D2F96502ED}"/>
                    </a:ext>
                  </a:extLst>
                </p14:cNvPr>
                <p14:cNvContentPartPr/>
                <p14:nvPr/>
              </p14:nvContentPartPr>
              <p14:xfrm>
                <a:off x="5468629" y="790102"/>
                <a:ext cx="140400" cy="134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E85F6AB-6C73-2710-1F94-C2D2F96502E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59629" y="781462"/>
                  <a:ext cx="158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4CC566C-2F3F-F0CE-ADE7-C76F683BCABD}"/>
                    </a:ext>
                  </a:extLst>
                </p14:cNvPr>
                <p14:cNvContentPartPr/>
                <p14:nvPr/>
              </p14:nvContentPartPr>
              <p14:xfrm>
                <a:off x="5636029" y="783982"/>
                <a:ext cx="154800" cy="151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4CC566C-2F3F-F0CE-ADE7-C76F683BCAB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27029" y="775342"/>
                  <a:ext cx="172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0078CAD-DCB3-71C7-41F8-3086441F8B50}"/>
                    </a:ext>
                  </a:extLst>
                </p14:cNvPr>
                <p14:cNvContentPartPr/>
                <p14:nvPr/>
              </p14:nvContentPartPr>
              <p14:xfrm>
                <a:off x="5780749" y="771382"/>
                <a:ext cx="298080" cy="172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0078CAD-DCB3-71C7-41F8-3086441F8B5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72109" y="762742"/>
                  <a:ext cx="315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C825673-B388-5038-A153-6E27C1ED4096}"/>
                    </a:ext>
                  </a:extLst>
                </p14:cNvPr>
                <p14:cNvContentPartPr/>
                <p14:nvPr/>
              </p14:nvContentPartPr>
              <p14:xfrm>
                <a:off x="6068749" y="716302"/>
                <a:ext cx="189720" cy="239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C825673-B388-5038-A153-6E27C1ED409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60109" y="707302"/>
                  <a:ext cx="207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0B8B5FF-FC4F-2793-A5E6-D8960D0EE836}"/>
                    </a:ext>
                  </a:extLst>
                </p14:cNvPr>
                <p14:cNvContentPartPr/>
                <p14:nvPr/>
              </p14:nvContentPartPr>
              <p14:xfrm>
                <a:off x="6295909" y="769222"/>
                <a:ext cx="97560" cy="172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0B8B5FF-FC4F-2793-A5E6-D8960D0EE83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86909" y="760582"/>
                  <a:ext cx="115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1D7BE97-47D4-7A2F-1014-C51CF499BA6B}"/>
                    </a:ext>
                  </a:extLst>
                </p14:cNvPr>
                <p14:cNvContentPartPr/>
                <p14:nvPr/>
              </p14:nvContentPartPr>
              <p14:xfrm>
                <a:off x="6452149" y="780742"/>
                <a:ext cx="24480" cy="131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1D7BE97-47D4-7A2F-1014-C51CF499BA6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43509" y="771742"/>
                  <a:ext cx="42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9E17ABB-1B0F-03EC-869E-BB724AB5DE38}"/>
                    </a:ext>
                  </a:extLst>
                </p14:cNvPr>
                <p14:cNvContentPartPr/>
                <p14:nvPr/>
              </p14:nvContentPartPr>
              <p14:xfrm>
                <a:off x="6512989" y="660862"/>
                <a:ext cx="121320" cy="228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9E17ABB-1B0F-03EC-869E-BB724AB5DE3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504349" y="652222"/>
                  <a:ext cx="138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BC880CA-1BB2-D3C2-CC1F-0B0483563C85}"/>
                    </a:ext>
                  </a:extLst>
                </p14:cNvPr>
                <p14:cNvContentPartPr/>
                <p14:nvPr/>
              </p14:nvContentPartPr>
              <p14:xfrm>
                <a:off x="6673549" y="669142"/>
                <a:ext cx="67320" cy="157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BC880CA-1BB2-D3C2-CC1F-0B0483563C8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64909" y="660502"/>
                  <a:ext cx="84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61097A5-A85B-F62B-216F-CA89B9A25BA8}"/>
                    </a:ext>
                  </a:extLst>
                </p14:cNvPr>
                <p14:cNvContentPartPr/>
                <p14:nvPr/>
              </p14:nvContentPartPr>
              <p14:xfrm>
                <a:off x="6563749" y="536302"/>
                <a:ext cx="339840" cy="3704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61097A5-A85B-F62B-216F-CA89B9A25BA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54749" y="527302"/>
                  <a:ext cx="3574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5D58105-79C1-06E4-8F19-B88A054BFA01}"/>
                    </a:ext>
                  </a:extLst>
                </p14:cNvPr>
                <p14:cNvContentPartPr/>
                <p14:nvPr/>
              </p14:nvContentPartPr>
              <p14:xfrm>
                <a:off x="7121389" y="568702"/>
                <a:ext cx="140760" cy="237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5D58105-79C1-06E4-8F19-B88A054BFA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12389" y="560062"/>
                  <a:ext cx="158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8041962-919D-CB2A-AC25-129E3FB0E6D3}"/>
                    </a:ext>
                  </a:extLst>
                </p14:cNvPr>
                <p14:cNvContentPartPr/>
                <p14:nvPr/>
              </p14:nvContentPartPr>
              <p14:xfrm>
                <a:off x="7166389" y="935902"/>
                <a:ext cx="32400" cy="23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8041962-919D-CB2A-AC25-129E3FB0E6D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57749" y="927262"/>
                  <a:ext cx="50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3D754BE-174A-8D7C-9D12-9EFEFEC5A7D5}"/>
                    </a:ext>
                  </a:extLst>
                </p14:cNvPr>
                <p14:cNvContentPartPr/>
                <p14:nvPr/>
              </p14:nvContentPartPr>
              <p14:xfrm>
                <a:off x="1014349" y="1417942"/>
                <a:ext cx="251640" cy="21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3D754BE-174A-8D7C-9D12-9EFEFEC5A7D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5349" y="1408942"/>
                  <a:ext cx="269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402CADB-CA3F-6DD2-D281-921B0F9786B5}"/>
                    </a:ext>
                  </a:extLst>
                </p14:cNvPr>
                <p14:cNvContentPartPr/>
                <p14:nvPr/>
              </p14:nvContentPartPr>
              <p14:xfrm>
                <a:off x="1267069" y="1312102"/>
                <a:ext cx="146880" cy="187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402CADB-CA3F-6DD2-D281-921B0F9786B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58069" y="1303462"/>
                  <a:ext cx="164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E719B00-F426-2AB5-75E3-210BE30A3E0E}"/>
                    </a:ext>
                  </a:extLst>
                </p14:cNvPr>
                <p14:cNvContentPartPr/>
                <p14:nvPr/>
              </p14:nvContentPartPr>
              <p14:xfrm>
                <a:off x="1562989" y="1236142"/>
                <a:ext cx="138960" cy="191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E719B00-F426-2AB5-75E3-210BE30A3E0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554349" y="1227502"/>
                  <a:ext cx="156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529073D-0594-333A-52E3-364BC383A083}"/>
                    </a:ext>
                  </a:extLst>
                </p14:cNvPr>
                <p14:cNvContentPartPr/>
                <p14:nvPr/>
              </p14:nvContentPartPr>
              <p14:xfrm>
                <a:off x="1776469" y="1238302"/>
                <a:ext cx="349200" cy="1933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529073D-0594-333A-52E3-364BC383A08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67469" y="1229302"/>
                  <a:ext cx="366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FDB5B8D-7828-FA4A-D75A-F6E078A6CC70}"/>
                    </a:ext>
                  </a:extLst>
                </p14:cNvPr>
                <p14:cNvContentPartPr/>
                <p14:nvPr/>
              </p14:nvContentPartPr>
              <p14:xfrm>
                <a:off x="2427709" y="1246222"/>
                <a:ext cx="19440" cy="135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FDB5B8D-7828-FA4A-D75A-F6E078A6CC7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418709" y="1237222"/>
                  <a:ext cx="37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8AFBB9A-07C0-48A6-5C8F-BA822B80EDB5}"/>
                    </a:ext>
                  </a:extLst>
                </p14:cNvPr>
                <p14:cNvContentPartPr/>
                <p14:nvPr/>
              </p14:nvContentPartPr>
              <p14:xfrm>
                <a:off x="2330869" y="1184662"/>
                <a:ext cx="204120" cy="192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8AFBB9A-07C0-48A6-5C8F-BA822B80EDB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21869" y="1176022"/>
                  <a:ext cx="221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0101C1D-3EAA-0F4A-5339-C9EF8E72D846}"/>
                    </a:ext>
                  </a:extLst>
                </p14:cNvPr>
                <p14:cNvContentPartPr/>
                <p14:nvPr/>
              </p14:nvContentPartPr>
              <p14:xfrm>
                <a:off x="2593309" y="1250902"/>
                <a:ext cx="145800" cy="116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0101C1D-3EAA-0F4A-5339-C9EF8E72D84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84309" y="1242262"/>
                  <a:ext cx="163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092B3F7-0594-A952-1685-E865133626BE}"/>
                    </a:ext>
                  </a:extLst>
                </p14:cNvPr>
                <p14:cNvContentPartPr/>
                <p14:nvPr/>
              </p14:nvContentPartPr>
              <p14:xfrm>
                <a:off x="2716069" y="1148662"/>
                <a:ext cx="9000" cy="43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092B3F7-0594-A952-1685-E865133626B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07069" y="1139662"/>
                  <a:ext cx="2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7B78756-B5EF-31FF-DCA8-5D97B8E6D3DE}"/>
                    </a:ext>
                  </a:extLst>
                </p14:cNvPr>
                <p14:cNvContentPartPr/>
                <p14:nvPr/>
              </p14:nvContentPartPr>
              <p14:xfrm>
                <a:off x="2819749" y="1249102"/>
                <a:ext cx="25560" cy="109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7B78756-B5EF-31FF-DCA8-5D97B8E6D3D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11109" y="1240462"/>
                  <a:ext cx="43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D55143B-9FA5-5275-78D5-B24AACDB77B4}"/>
                    </a:ext>
                  </a:extLst>
                </p14:cNvPr>
                <p14:cNvContentPartPr/>
                <p14:nvPr/>
              </p14:nvContentPartPr>
              <p14:xfrm>
                <a:off x="2837389" y="1068022"/>
                <a:ext cx="304560" cy="443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D55143B-9FA5-5275-78D5-B24AACDB77B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28389" y="1059382"/>
                  <a:ext cx="3222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4CA6207-3F4B-19E3-C6BD-56D25121BC49}"/>
                    </a:ext>
                  </a:extLst>
                </p14:cNvPr>
                <p14:cNvContentPartPr/>
                <p14:nvPr/>
              </p14:nvContentPartPr>
              <p14:xfrm>
                <a:off x="3380989" y="1190062"/>
                <a:ext cx="123480" cy="103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4CA6207-3F4B-19E3-C6BD-56D25121BC4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371989" y="1181062"/>
                  <a:ext cx="141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4B4A41B-E297-618A-1847-BEC76CF52DF7}"/>
                    </a:ext>
                  </a:extLst>
                </p14:cNvPr>
                <p14:cNvContentPartPr/>
                <p14:nvPr/>
              </p14:nvContentPartPr>
              <p14:xfrm>
                <a:off x="3514549" y="1199422"/>
                <a:ext cx="296280" cy="80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4B4A41B-E297-618A-1847-BEC76CF52DF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05549" y="1190422"/>
                  <a:ext cx="313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CDDBBB3-6DC5-D672-4105-4ED0ED160A78}"/>
                    </a:ext>
                  </a:extLst>
                </p14:cNvPr>
                <p14:cNvContentPartPr/>
                <p14:nvPr/>
              </p14:nvContentPartPr>
              <p14:xfrm>
                <a:off x="4013509" y="1151182"/>
                <a:ext cx="91080" cy="161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CDDBBB3-6DC5-D672-4105-4ED0ED160A7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04509" y="1142182"/>
                  <a:ext cx="108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57A92AF-9132-7707-E686-93F3734E1C48}"/>
                    </a:ext>
                  </a:extLst>
                </p14:cNvPr>
                <p14:cNvContentPartPr/>
                <p14:nvPr/>
              </p14:nvContentPartPr>
              <p14:xfrm>
                <a:off x="4151029" y="1173502"/>
                <a:ext cx="122040" cy="147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57A92AF-9132-7707-E686-93F3734E1C4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42029" y="1164502"/>
                  <a:ext cx="139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5B3852B-831C-EE08-8B36-40906B71B013}"/>
                    </a:ext>
                  </a:extLst>
                </p14:cNvPr>
                <p14:cNvContentPartPr/>
                <p14:nvPr/>
              </p14:nvContentPartPr>
              <p14:xfrm>
                <a:off x="4507429" y="1182142"/>
                <a:ext cx="298800" cy="108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5B3852B-831C-EE08-8B36-40906B71B01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98789" y="1173142"/>
                  <a:ext cx="316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D2A4DE-0B74-8FEE-AE30-7B981B826080}"/>
                    </a:ext>
                  </a:extLst>
                </p14:cNvPr>
                <p14:cNvContentPartPr/>
                <p14:nvPr/>
              </p14:nvContentPartPr>
              <p14:xfrm>
                <a:off x="4696429" y="1094302"/>
                <a:ext cx="15840" cy="12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D2A4DE-0B74-8FEE-AE30-7B981B82608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87429" y="1085662"/>
                  <a:ext cx="33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3143F34-32C8-8E58-ACA5-F833CC59CD41}"/>
                    </a:ext>
                  </a:extLst>
                </p14:cNvPr>
                <p14:cNvContentPartPr/>
                <p14:nvPr/>
              </p14:nvContentPartPr>
              <p14:xfrm>
                <a:off x="5093149" y="1175662"/>
                <a:ext cx="620640" cy="244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3143F34-32C8-8E58-ACA5-F833CC59CD4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84149" y="1167022"/>
                  <a:ext cx="638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669B4E6-CCE8-1576-1147-E70F8FC60DEC}"/>
                    </a:ext>
                  </a:extLst>
                </p14:cNvPr>
                <p14:cNvContentPartPr/>
                <p14:nvPr/>
              </p14:nvContentPartPr>
              <p14:xfrm>
                <a:off x="5742949" y="1175302"/>
                <a:ext cx="126360" cy="81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669B4E6-CCE8-1576-1147-E70F8FC60DE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33949" y="1166662"/>
                  <a:ext cx="144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6E7D86D-0854-D1E5-99BD-432375D40E8D}"/>
                    </a:ext>
                  </a:extLst>
                </p14:cNvPr>
                <p14:cNvContentPartPr/>
                <p14:nvPr/>
              </p14:nvContentPartPr>
              <p14:xfrm>
                <a:off x="5916109" y="1042462"/>
                <a:ext cx="37080" cy="185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6E7D86D-0854-D1E5-99BD-432375D40E8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07469" y="1033462"/>
                  <a:ext cx="54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33F9529-FAC1-4519-D09F-3E3A90E152EC}"/>
                    </a:ext>
                  </a:extLst>
                </p14:cNvPr>
                <p14:cNvContentPartPr/>
                <p14:nvPr/>
              </p14:nvContentPartPr>
              <p14:xfrm>
                <a:off x="6177829" y="1052542"/>
                <a:ext cx="216360" cy="1756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33F9529-FAC1-4519-D09F-3E3A90E152E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69189" y="1043902"/>
                  <a:ext cx="234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4E95CBC-4D32-4D72-2B8E-19D4F657CAC1}"/>
                    </a:ext>
                  </a:extLst>
                </p14:cNvPr>
                <p14:cNvContentPartPr/>
                <p14:nvPr/>
              </p14:nvContentPartPr>
              <p14:xfrm>
                <a:off x="6381589" y="1087822"/>
                <a:ext cx="104040" cy="327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4E95CBC-4D32-4D72-2B8E-19D4F657CAC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72949" y="1078822"/>
                  <a:ext cx="1216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48B60C2-B0FE-C688-8D16-EF38A41F5ACC}"/>
                    </a:ext>
                  </a:extLst>
                </p14:cNvPr>
                <p14:cNvContentPartPr/>
                <p14:nvPr/>
              </p14:nvContentPartPr>
              <p14:xfrm>
                <a:off x="6523069" y="1063342"/>
                <a:ext cx="157320" cy="152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48B60C2-B0FE-C688-8D16-EF38A41F5AC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14429" y="1054702"/>
                  <a:ext cx="174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1474F90-C927-BEE5-3FE2-6856A711DD5F}"/>
                    </a:ext>
                  </a:extLst>
                </p14:cNvPr>
                <p14:cNvContentPartPr/>
                <p14:nvPr/>
              </p14:nvContentPartPr>
              <p14:xfrm>
                <a:off x="6726469" y="1044622"/>
                <a:ext cx="162720" cy="339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1474F90-C927-BEE5-3FE2-6856A711DD5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17469" y="1035622"/>
                  <a:ext cx="1803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C6172CB-1FCC-9F9D-7777-B022669A6315}"/>
                    </a:ext>
                  </a:extLst>
                </p14:cNvPr>
                <p14:cNvContentPartPr/>
                <p14:nvPr/>
              </p14:nvContentPartPr>
              <p14:xfrm>
                <a:off x="7092229" y="1122742"/>
                <a:ext cx="138960" cy="89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C6172CB-1FCC-9F9D-7777-B022669A631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83229" y="1114102"/>
                  <a:ext cx="156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38FE34B-1320-7E9F-93BA-C2DA5E610DFA}"/>
                    </a:ext>
                  </a:extLst>
                </p14:cNvPr>
                <p14:cNvContentPartPr/>
                <p14:nvPr/>
              </p14:nvContentPartPr>
              <p14:xfrm>
                <a:off x="7241989" y="1087822"/>
                <a:ext cx="459360" cy="117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38FE34B-1320-7E9F-93BA-C2DA5E610DF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33349" y="1078822"/>
                  <a:ext cx="477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293CDB6-E10A-EDC6-E707-BF76D9A3E962}"/>
                    </a:ext>
                  </a:extLst>
                </p14:cNvPr>
                <p14:cNvContentPartPr/>
                <p14:nvPr/>
              </p14:nvContentPartPr>
              <p14:xfrm>
                <a:off x="7721509" y="956062"/>
                <a:ext cx="51120" cy="230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293CDB6-E10A-EDC6-E707-BF76D9A3E96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12869" y="947422"/>
                  <a:ext cx="68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E87C805-0AEB-8DE6-764B-EC88F591DEBF}"/>
                    </a:ext>
                  </a:extLst>
                </p14:cNvPr>
                <p14:cNvContentPartPr/>
                <p14:nvPr/>
              </p14:nvContentPartPr>
              <p14:xfrm>
                <a:off x="7816549" y="922942"/>
                <a:ext cx="390240" cy="242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E87C805-0AEB-8DE6-764B-EC88F591DEB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07549" y="913942"/>
                  <a:ext cx="407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05F7BB5-1A90-C84C-D233-371E5636370C}"/>
                    </a:ext>
                  </a:extLst>
                </p14:cNvPr>
                <p14:cNvContentPartPr/>
                <p14:nvPr/>
              </p14:nvContentPartPr>
              <p14:xfrm>
                <a:off x="8273389" y="941662"/>
                <a:ext cx="172440" cy="1602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05F7BB5-1A90-C84C-D233-371E5636370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264389" y="932662"/>
                  <a:ext cx="190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379C1E5-9385-C372-531E-671B0C73407A}"/>
                    </a:ext>
                  </a:extLst>
                </p14:cNvPr>
                <p14:cNvContentPartPr/>
                <p14:nvPr/>
              </p14:nvContentPartPr>
              <p14:xfrm>
                <a:off x="1887349" y="1682182"/>
                <a:ext cx="270360" cy="46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379C1E5-9385-C372-531E-671B0C73407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878709" y="1673182"/>
                  <a:ext cx="288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A2A121A-C935-B3A4-250D-541961BF2283}"/>
                    </a:ext>
                  </a:extLst>
                </p14:cNvPr>
                <p14:cNvContentPartPr/>
                <p14:nvPr/>
              </p14:nvContentPartPr>
              <p14:xfrm>
                <a:off x="2158789" y="1593262"/>
                <a:ext cx="169200" cy="248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A2A121A-C935-B3A4-250D-541961BF228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149789" y="1584622"/>
                  <a:ext cx="186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19592AF-ED23-04C8-E5F4-BB04DB939436}"/>
                    </a:ext>
                  </a:extLst>
                </p14:cNvPr>
                <p14:cNvContentPartPr/>
                <p14:nvPr/>
              </p14:nvContentPartPr>
              <p14:xfrm>
                <a:off x="2681149" y="1508302"/>
                <a:ext cx="213480" cy="267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19592AF-ED23-04C8-E5F4-BB04DB93943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72509" y="1499662"/>
                  <a:ext cx="231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59C93A6-3784-3F98-A3E3-E8010F604117}"/>
                    </a:ext>
                  </a:extLst>
                </p14:cNvPr>
                <p14:cNvContentPartPr/>
                <p14:nvPr/>
              </p14:nvContentPartPr>
              <p14:xfrm>
                <a:off x="2964469" y="1605862"/>
                <a:ext cx="88920" cy="113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59C93A6-3784-3F98-A3E3-E8010F60411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55829" y="1597222"/>
                  <a:ext cx="106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9DF93C5-843C-175F-010C-183EE7C48C6B}"/>
                    </a:ext>
                  </a:extLst>
                </p14:cNvPr>
                <p14:cNvContentPartPr/>
                <p14:nvPr/>
              </p14:nvContentPartPr>
              <p14:xfrm>
                <a:off x="3307189" y="1588942"/>
                <a:ext cx="416880" cy="300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9DF93C5-843C-175F-010C-183EE7C48C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98549" y="1579942"/>
                  <a:ext cx="434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1E32F18-0D0A-BD16-8024-79B3182A3D58}"/>
                    </a:ext>
                  </a:extLst>
                </p14:cNvPr>
                <p14:cNvContentPartPr/>
                <p14:nvPr/>
              </p14:nvContentPartPr>
              <p14:xfrm>
                <a:off x="3803989" y="1591822"/>
                <a:ext cx="186120" cy="66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1E32F18-0D0A-BD16-8024-79B3182A3D5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95349" y="1583182"/>
                  <a:ext cx="203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1D2677C-1B1A-593E-9956-C15BF6BC7801}"/>
                    </a:ext>
                  </a:extLst>
                </p14:cNvPr>
                <p14:cNvContentPartPr/>
                <p14:nvPr/>
              </p14:nvContentPartPr>
              <p14:xfrm>
                <a:off x="4063909" y="1485262"/>
                <a:ext cx="270720" cy="180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1D2677C-1B1A-593E-9956-C15BF6BC780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54909" y="1476622"/>
                  <a:ext cx="288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D1DD7DF-F909-9EBD-DE6A-A3C3A844AD7B}"/>
                    </a:ext>
                  </a:extLst>
                </p14:cNvPr>
                <p14:cNvContentPartPr/>
                <p14:nvPr/>
              </p14:nvContentPartPr>
              <p14:xfrm>
                <a:off x="4623709" y="1533502"/>
                <a:ext cx="125640" cy="126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D1DD7DF-F909-9EBD-DE6A-A3C3A844AD7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614709" y="1524502"/>
                  <a:ext cx="143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16BDCBE-5242-9F98-AF8B-D50C34D1E11F}"/>
                    </a:ext>
                  </a:extLst>
                </p14:cNvPr>
                <p14:cNvContentPartPr/>
                <p14:nvPr/>
              </p14:nvContentPartPr>
              <p14:xfrm>
                <a:off x="4810909" y="1558342"/>
                <a:ext cx="122760" cy="885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16BDCBE-5242-9F98-AF8B-D50C34D1E11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801909" y="1549342"/>
                  <a:ext cx="140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F6D91B6-5D66-C7CF-04D5-C56E02FACEEB}"/>
                    </a:ext>
                  </a:extLst>
                </p14:cNvPr>
                <p14:cNvContentPartPr/>
                <p14:nvPr/>
              </p14:nvContentPartPr>
              <p14:xfrm>
                <a:off x="4991989" y="1451422"/>
                <a:ext cx="68040" cy="180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F6D91B6-5D66-C7CF-04D5-C56E02FACEE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983349" y="1442782"/>
                  <a:ext cx="85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33AEF70-CCBF-A205-1301-924F770AAC88}"/>
                    </a:ext>
                  </a:extLst>
                </p14:cNvPr>
                <p14:cNvContentPartPr/>
                <p14:nvPr/>
              </p14:nvContentPartPr>
              <p14:xfrm>
                <a:off x="5091709" y="1526302"/>
                <a:ext cx="86400" cy="108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33AEF70-CCBF-A205-1301-924F770AAC8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082709" y="1517302"/>
                  <a:ext cx="104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CB75C7C-1421-B195-7720-73FD3D0BB34B}"/>
                    </a:ext>
                  </a:extLst>
                </p14:cNvPr>
                <p14:cNvContentPartPr/>
                <p14:nvPr/>
              </p14:nvContentPartPr>
              <p14:xfrm>
                <a:off x="5194669" y="1537102"/>
                <a:ext cx="237960" cy="99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CB75C7C-1421-B195-7720-73FD3D0BB34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85669" y="1528102"/>
                  <a:ext cx="255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0DA8971-1F3A-8800-2EE4-88E7A1451114}"/>
                    </a:ext>
                  </a:extLst>
                </p14:cNvPr>
                <p14:cNvContentPartPr/>
                <p14:nvPr/>
              </p14:nvContentPartPr>
              <p14:xfrm>
                <a:off x="5438029" y="1446382"/>
                <a:ext cx="69120" cy="198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0DA8971-1F3A-8800-2EE4-88E7A14511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429389" y="1437382"/>
                  <a:ext cx="86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C5EB6CC-2EC8-B056-8903-83BDBFE9EB1F}"/>
                    </a:ext>
                  </a:extLst>
                </p14:cNvPr>
                <p14:cNvContentPartPr/>
                <p14:nvPr/>
              </p14:nvContentPartPr>
              <p14:xfrm>
                <a:off x="5509309" y="1537462"/>
                <a:ext cx="134280" cy="921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C5EB6CC-2EC8-B056-8903-83BDBFE9EB1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500309" y="1528462"/>
                  <a:ext cx="151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EE1767F-FC93-1F37-65A5-4BDBC1FF1BB1}"/>
                    </a:ext>
                  </a:extLst>
                </p14:cNvPr>
                <p14:cNvContentPartPr/>
                <p14:nvPr/>
              </p14:nvContentPartPr>
              <p14:xfrm>
                <a:off x="5680669" y="1410742"/>
                <a:ext cx="234360" cy="224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EE1767F-FC93-1F37-65A5-4BDBC1FF1BB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72029" y="1401742"/>
                  <a:ext cx="252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02A9FEF-2F64-F258-C927-5BFF1E3A9EB3}"/>
                    </a:ext>
                  </a:extLst>
                </p14:cNvPr>
                <p14:cNvContentPartPr/>
                <p14:nvPr/>
              </p14:nvContentPartPr>
              <p14:xfrm>
                <a:off x="5948869" y="1419742"/>
                <a:ext cx="131400" cy="2012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02A9FEF-2F64-F258-C927-5BFF1E3A9E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939869" y="1411102"/>
                  <a:ext cx="149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4E5D8EC-F10F-8588-22D5-A3309C75C4F3}"/>
                    </a:ext>
                  </a:extLst>
                </p14:cNvPr>
                <p14:cNvContentPartPr/>
                <p14:nvPr/>
              </p14:nvContentPartPr>
              <p14:xfrm>
                <a:off x="6370789" y="1441702"/>
                <a:ext cx="169920" cy="187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4E5D8EC-F10F-8588-22D5-A3309C75C4F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62149" y="1432702"/>
                  <a:ext cx="187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8ADAC8F-6F12-7F19-FE73-1A5D7E92FB11}"/>
                    </a:ext>
                  </a:extLst>
                </p14:cNvPr>
                <p14:cNvContentPartPr/>
                <p14:nvPr/>
              </p14:nvContentPartPr>
              <p14:xfrm>
                <a:off x="6546109" y="1418302"/>
                <a:ext cx="30960" cy="108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8ADAC8F-6F12-7F19-FE73-1A5D7E92FB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37469" y="1409662"/>
                  <a:ext cx="48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CAD194E-D048-E260-8828-46CE7B0EA49F}"/>
                    </a:ext>
                  </a:extLst>
                </p14:cNvPr>
                <p14:cNvContentPartPr/>
                <p14:nvPr/>
              </p14:nvContentPartPr>
              <p14:xfrm>
                <a:off x="6545749" y="1475182"/>
                <a:ext cx="138960" cy="166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CAD194E-D048-E260-8828-46CE7B0EA49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37109" y="1466542"/>
                  <a:ext cx="156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5A8A234-B944-B206-4246-714FEDB0264E}"/>
                    </a:ext>
                  </a:extLst>
                </p14:cNvPr>
                <p14:cNvContentPartPr/>
                <p14:nvPr/>
              </p14:nvContentPartPr>
              <p14:xfrm>
                <a:off x="6730789" y="1364662"/>
                <a:ext cx="129240" cy="275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5A8A234-B944-B206-4246-714FEDB0264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22149" y="1356022"/>
                  <a:ext cx="146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CC263D7-437A-B4BF-8158-9434011599B0}"/>
                    </a:ext>
                  </a:extLst>
                </p14:cNvPr>
                <p14:cNvContentPartPr/>
                <p14:nvPr/>
              </p14:nvContentPartPr>
              <p14:xfrm>
                <a:off x="6819709" y="1353142"/>
                <a:ext cx="156240" cy="284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CC263D7-437A-B4BF-8158-9434011599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11069" y="1344502"/>
                  <a:ext cx="1738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1018F08-3F9F-0733-3C60-69ACC94BD0ED}"/>
                    </a:ext>
                  </a:extLst>
                </p14:cNvPr>
                <p14:cNvContentPartPr/>
                <p14:nvPr/>
              </p14:nvContentPartPr>
              <p14:xfrm>
                <a:off x="6878029" y="1484902"/>
                <a:ext cx="106560" cy="144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1018F08-3F9F-0733-3C60-69ACC94BD0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69029" y="1476262"/>
                  <a:ext cx="124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C4176FF-12C9-CA11-B39A-7F2717C17491}"/>
                    </a:ext>
                  </a:extLst>
                </p14:cNvPr>
                <p14:cNvContentPartPr/>
                <p14:nvPr/>
              </p14:nvContentPartPr>
              <p14:xfrm>
                <a:off x="7164589" y="1413622"/>
                <a:ext cx="300960" cy="3819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C4176FF-12C9-CA11-B39A-7F2717C1749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55949" y="1404982"/>
                  <a:ext cx="3186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0B38E1C-2B80-473F-D692-77C942AC9C5C}"/>
                    </a:ext>
                  </a:extLst>
                </p14:cNvPr>
                <p14:cNvContentPartPr/>
                <p14:nvPr/>
              </p14:nvContentPartPr>
              <p14:xfrm>
                <a:off x="7706749" y="1463662"/>
                <a:ext cx="210240" cy="153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0B38E1C-2B80-473F-D692-77C942AC9C5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698109" y="1455022"/>
                  <a:ext cx="22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92C79EA-92EE-E441-D702-C7A4FE958931}"/>
                    </a:ext>
                  </a:extLst>
                </p14:cNvPr>
                <p14:cNvContentPartPr/>
                <p14:nvPr/>
              </p14:nvContentPartPr>
              <p14:xfrm>
                <a:off x="8059909" y="1440262"/>
                <a:ext cx="536400" cy="187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92C79EA-92EE-E441-D702-C7A4FE95893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50909" y="1431262"/>
                  <a:ext cx="554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8E7F519-A422-C870-2C0D-0CA9350A1B3A}"/>
                    </a:ext>
                  </a:extLst>
                </p14:cNvPr>
                <p14:cNvContentPartPr/>
                <p14:nvPr/>
              </p14:nvContentPartPr>
              <p14:xfrm>
                <a:off x="8578309" y="1395622"/>
                <a:ext cx="418680" cy="386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8E7F519-A422-C870-2C0D-0CA9350A1B3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69309" y="1386622"/>
                  <a:ext cx="4363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D4A4CC3-04A8-9B23-D682-2EBA11E90418}"/>
                    </a:ext>
                  </a:extLst>
                </p14:cNvPr>
                <p14:cNvContentPartPr/>
                <p14:nvPr/>
              </p14:nvContentPartPr>
              <p14:xfrm>
                <a:off x="9270229" y="1398862"/>
                <a:ext cx="112320" cy="160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D4A4CC3-04A8-9B23-D682-2EBA11E9041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261229" y="1389862"/>
                  <a:ext cx="129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B015E69-4726-C94B-000B-28E77A171443}"/>
                    </a:ext>
                  </a:extLst>
                </p14:cNvPr>
                <p14:cNvContentPartPr/>
                <p14:nvPr/>
              </p14:nvContentPartPr>
              <p14:xfrm>
                <a:off x="9463909" y="1408942"/>
                <a:ext cx="100080" cy="124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B015E69-4726-C94B-000B-28E77A17144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55269" y="1400302"/>
                  <a:ext cx="117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6AB33BF-89BA-872D-15E7-A6A2FD579E09}"/>
                    </a:ext>
                  </a:extLst>
                </p14:cNvPr>
                <p14:cNvContentPartPr/>
                <p14:nvPr/>
              </p14:nvContentPartPr>
              <p14:xfrm>
                <a:off x="9647149" y="1410022"/>
                <a:ext cx="88560" cy="92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6AB33BF-89BA-872D-15E7-A6A2FD579E0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638509" y="1401382"/>
                  <a:ext cx="106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06D23F3-7001-5074-45C3-3DFB5357F1F4}"/>
                    </a:ext>
                  </a:extLst>
                </p14:cNvPr>
                <p14:cNvContentPartPr/>
                <p14:nvPr/>
              </p14:nvContentPartPr>
              <p14:xfrm>
                <a:off x="9788269" y="1393822"/>
                <a:ext cx="266400" cy="1188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06D23F3-7001-5074-45C3-3DFB5357F1F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79269" y="1384822"/>
                  <a:ext cx="284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1365561-A3DA-8ABA-5E16-44C6678198C4}"/>
                    </a:ext>
                  </a:extLst>
                </p14:cNvPr>
                <p14:cNvContentPartPr/>
                <p14:nvPr/>
              </p14:nvContentPartPr>
              <p14:xfrm>
                <a:off x="10129549" y="1402822"/>
                <a:ext cx="89640" cy="781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1365561-A3DA-8ABA-5E16-44C6678198C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20909" y="1394182"/>
                  <a:ext cx="107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6143767-53D4-E316-A131-4128130F93C5}"/>
                    </a:ext>
                  </a:extLst>
                </p14:cNvPr>
                <p14:cNvContentPartPr/>
                <p14:nvPr/>
              </p14:nvContentPartPr>
              <p14:xfrm>
                <a:off x="10278229" y="1240462"/>
                <a:ext cx="226800" cy="4474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6143767-53D4-E316-A131-4128130F93C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69589" y="1231822"/>
                  <a:ext cx="2444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2195227-5226-59AC-A37A-9286DBBD6F35}"/>
                    </a:ext>
                  </a:extLst>
                </p14:cNvPr>
                <p14:cNvContentPartPr/>
                <p14:nvPr/>
              </p14:nvContentPartPr>
              <p14:xfrm>
                <a:off x="10285429" y="1143982"/>
                <a:ext cx="499320" cy="302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2195227-5226-59AC-A37A-9286DBBD6F3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76789" y="1134982"/>
                  <a:ext cx="516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1EB2A15-0E08-FAAF-E7C7-A0E6BF32D782}"/>
                    </a:ext>
                  </a:extLst>
                </p14:cNvPr>
                <p14:cNvContentPartPr/>
                <p14:nvPr/>
              </p14:nvContentPartPr>
              <p14:xfrm>
                <a:off x="10797349" y="1201582"/>
                <a:ext cx="223920" cy="2426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1EB2A15-0E08-FAAF-E7C7-A0E6BF32D78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788709" y="1192942"/>
                  <a:ext cx="241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DBF6A9A-7D22-E87A-2F05-A531457F4F0E}"/>
                    </a:ext>
                  </a:extLst>
                </p14:cNvPr>
                <p14:cNvContentPartPr/>
                <p14:nvPr/>
              </p14:nvContentPartPr>
              <p14:xfrm>
                <a:off x="2739829" y="1945342"/>
                <a:ext cx="248040" cy="162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DBF6A9A-7D22-E87A-2F05-A531457F4F0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30829" y="1936342"/>
                  <a:ext cx="265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CC2C46F-9471-7A46-2C4A-E815991BAC36}"/>
                    </a:ext>
                  </a:extLst>
                </p14:cNvPr>
                <p14:cNvContentPartPr/>
                <p14:nvPr/>
              </p14:nvContentPartPr>
              <p14:xfrm>
                <a:off x="3032869" y="2019142"/>
                <a:ext cx="416520" cy="98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CC2C46F-9471-7A46-2C4A-E815991BAC3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023869" y="2010142"/>
                  <a:ext cx="434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D1F10AC-05B1-B403-B5AD-BB3368C7F02D}"/>
                    </a:ext>
                  </a:extLst>
                </p14:cNvPr>
                <p14:cNvContentPartPr/>
                <p14:nvPr/>
              </p14:nvContentPartPr>
              <p14:xfrm>
                <a:off x="3423469" y="1939582"/>
                <a:ext cx="23040" cy="23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D1F10AC-05B1-B403-B5AD-BB3368C7F02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14469" y="1930582"/>
                  <a:ext cx="40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2707AC8-3C63-2A57-BE52-C858D5A7C0F1}"/>
                    </a:ext>
                  </a:extLst>
                </p14:cNvPr>
                <p14:cNvContentPartPr/>
                <p14:nvPr/>
              </p14:nvContentPartPr>
              <p14:xfrm>
                <a:off x="3553789" y="1926262"/>
                <a:ext cx="234360" cy="347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2707AC8-3C63-2A57-BE52-C858D5A7C0F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544789" y="1917262"/>
                  <a:ext cx="2520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574651A-4084-1133-86D4-63CC9655DA46}"/>
                    </a:ext>
                  </a:extLst>
                </p14:cNvPr>
                <p14:cNvContentPartPr/>
                <p14:nvPr/>
              </p14:nvContentPartPr>
              <p14:xfrm>
                <a:off x="4143109" y="1916542"/>
                <a:ext cx="436320" cy="182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574651A-4084-1133-86D4-63CC9655DA4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134469" y="1907902"/>
                  <a:ext cx="453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690A91A-D157-B2B4-9D94-FD6377B6FE6E}"/>
                    </a:ext>
                  </a:extLst>
                </p14:cNvPr>
                <p14:cNvContentPartPr/>
                <p14:nvPr/>
              </p14:nvContentPartPr>
              <p14:xfrm>
                <a:off x="4563229" y="1866142"/>
                <a:ext cx="8280" cy="20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690A91A-D157-B2B4-9D94-FD6377B6FE6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54589" y="1857502"/>
                  <a:ext cx="25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E981831-45CD-4952-48CA-1FB678ADD9F3}"/>
                    </a:ext>
                  </a:extLst>
                </p14:cNvPr>
                <p14:cNvContentPartPr/>
                <p14:nvPr/>
              </p14:nvContentPartPr>
              <p14:xfrm>
                <a:off x="4686709" y="1928782"/>
                <a:ext cx="356400" cy="180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E981831-45CD-4952-48CA-1FB678ADD9F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677709" y="1919782"/>
                  <a:ext cx="374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7885E95-C96C-5834-82B8-209C5B6AC349}"/>
                    </a:ext>
                  </a:extLst>
                </p14:cNvPr>
                <p14:cNvContentPartPr/>
                <p14:nvPr/>
              </p14:nvContentPartPr>
              <p14:xfrm>
                <a:off x="5046709" y="2024542"/>
                <a:ext cx="120960" cy="81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7885E95-C96C-5834-82B8-209C5B6AC34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038069" y="2015542"/>
                  <a:ext cx="138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9FA60D-8BEA-E68E-B5FC-ECC384ECEB8F}"/>
                    </a:ext>
                  </a:extLst>
                </p14:cNvPr>
                <p14:cNvContentPartPr/>
                <p14:nvPr/>
              </p14:nvContentPartPr>
              <p14:xfrm>
                <a:off x="5521549" y="1846702"/>
                <a:ext cx="93960" cy="242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9FA60D-8BEA-E68E-B5FC-ECC384ECEB8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512909" y="1838062"/>
                  <a:ext cx="111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C39A00F-892F-6F59-4FFC-5E4EBF549F1D}"/>
                    </a:ext>
                  </a:extLst>
                </p14:cNvPr>
                <p14:cNvContentPartPr/>
                <p14:nvPr/>
              </p14:nvContentPartPr>
              <p14:xfrm>
                <a:off x="5744749" y="1966942"/>
                <a:ext cx="109080" cy="2473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C39A00F-892F-6F59-4FFC-5E4EBF549F1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35749" y="1957942"/>
                  <a:ext cx="1267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4DECC5D-F359-2CBB-17F1-05BFF2198124}"/>
                    </a:ext>
                  </a:extLst>
                </p14:cNvPr>
                <p14:cNvContentPartPr/>
                <p14:nvPr/>
              </p14:nvContentPartPr>
              <p14:xfrm>
                <a:off x="6086749" y="1958662"/>
                <a:ext cx="165240" cy="128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4DECC5D-F359-2CBB-17F1-05BFF219812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077749" y="1949662"/>
                  <a:ext cx="182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BC3EA59-231B-113A-4C53-A07ED24DC64D}"/>
                    </a:ext>
                  </a:extLst>
                </p14:cNvPr>
                <p14:cNvContentPartPr/>
                <p14:nvPr/>
              </p14:nvContentPartPr>
              <p14:xfrm>
                <a:off x="6569509" y="1910782"/>
                <a:ext cx="196920" cy="182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BC3EA59-231B-113A-4C53-A07ED24DC64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60869" y="1902142"/>
                  <a:ext cx="21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E4EFC42-639F-557C-B69F-AB42AF9C52F2}"/>
                    </a:ext>
                  </a:extLst>
                </p14:cNvPr>
                <p14:cNvContentPartPr/>
                <p14:nvPr/>
              </p14:nvContentPartPr>
              <p14:xfrm>
                <a:off x="6798829" y="1838062"/>
                <a:ext cx="121680" cy="2109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E4EFC42-639F-557C-B69F-AB42AF9C52F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790189" y="1829062"/>
                  <a:ext cx="139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41F2D09-6E48-11F2-64A3-D5105B4C9815}"/>
                    </a:ext>
                  </a:extLst>
                </p14:cNvPr>
                <p14:cNvContentPartPr/>
                <p14:nvPr/>
              </p14:nvContentPartPr>
              <p14:xfrm>
                <a:off x="6926629" y="1834462"/>
                <a:ext cx="362880" cy="2016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41F2D09-6E48-11F2-64A3-D5105B4C981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917989" y="1825462"/>
                  <a:ext cx="380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04B155C-2B0E-AC5E-0C26-C891E0919ED2}"/>
                    </a:ext>
                  </a:extLst>
                </p14:cNvPr>
                <p14:cNvContentPartPr/>
                <p14:nvPr/>
              </p14:nvContentPartPr>
              <p14:xfrm>
                <a:off x="7566349" y="1888102"/>
                <a:ext cx="120960" cy="159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04B155C-2B0E-AC5E-0C26-C891E0919ED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57349" y="1879462"/>
                  <a:ext cx="138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1976DB5-FF46-0A81-BD5C-E727D6C72C35}"/>
                    </a:ext>
                  </a:extLst>
                </p14:cNvPr>
                <p14:cNvContentPartPr/>
                <p14:nvPr/>
              </p14:nvContentPartPr>
              <p14:xfrm>
                <a:off x="7733389" y="1929862"/>
                <a:ext cx="156600" cy="1054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1976DB5-FF46-0A81-BD5C-E727D6C72C3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24749" y="1920862"/>
                  <a:ext cx="174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674A237-20AF-9A0B-BB33-0748543D19F9}"/>
                    </a:ext>
                  </a:extLst>
                </p14:cNvPr>
                <p14:cNvContentPartPr/>
                <p14:nvPr/>
              </p14:nvContentPartPr>
              <p14:xfrm>
                <a:off x="7956229" y="1845622"/>
                <a:ext cx="122400" cy="181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674A237-20AF-9A0B-BB33-0748543D19F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947229" y="1836982"/>
                  <a:ext cx="140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DC2C7B0-85A5-1626-7573-D200D5EE9026}"/>
                    </a:ext>
                  </a:extLst>
                </p14:cNvPr>
                <p14:cNvContentPartPr/>
                <p14:nvPr/>
              </p14:nvContentPartPr>
              <p14:xfrm>
                <a:off x="8165749" y="1876222"/>
                <a:ext cx="138240" cy="2325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DC2C7B0-85A5-1626-7573-D200D5EE902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157109" y="1867582"/>
                  <a:ext cx="15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3DE7731-92F7-5EC7-8734-BB7D1428E69C}"/>
                    </a:ext>
                  </a:extLst>
                </p14:cNvPr>
                <p14:cNvContentPartPr/>
                <p14:nvPr/>
              </p14:nvContentPartPr>
              <p14:xfrm>
                <a:off x="8334229" y="1872622"/>
                <a:ext cx="361800" cy="1332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3DE7731-92F7-5EC7-8734-BB7D1428E69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325229" y="1863622"/>
                  <a:ext cx="379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439A0F8-99E4-04E9-503A-CF6ABCD214F3}"/>
                    </a:ext>
                  </a:extLst>
                </p14:cNvPr>
                <p14:cNvContentPartPr/>
                <p14:nvPr/>
              </p14:nvContentPartPr>
              <p14:xfrm>
                <a:off x="8665789" y="1791622"/>
                <a:ext cx="203400" cy="192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439A0F8-99E4-04E9-503A-CF6ABCD214F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657149" y="1782622"/>
                  <a:ext cx="221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E7CEACE-4DE0-E415-D039-3C1CC8DCBAF6}"/>
                    </a:ext>
                  </a:extLst>
                </p14:cNvPr>
                <p14:cNvContentPartPr/>
                <p14:nvPr/>
              </p14:nvContentPartPr>
              <p14:xfrm>
                <a:off x="8933629" y="1795222"/>
                <a:ext cx="205920" cy="1825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E7CEACE-4DE0-E415-D039-3C1CC8DCBAF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924629" y="1786222"/>
                  <a:ext cx="223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4118531-9D5D-69FA-AAED-7A2C82E724FA}"/>
                    </a:ext>
                  </a:extLst>
                </p14:cNvPr>
                <p14:cNvContentPartPr/>
                <p14:nvPr/>
              </p14:nvContentPartPr>
              <p14:xfrm>
                <a:off x="2140789" y="557902"/>
                <a:ext cx="627120" cy="2836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4118531-9D5D-69FA-AAED-7A2C82E724F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132149" y="549262"/>
                  <a:ext cx="644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645E744-59FA-2039-C86E-03CC87289EC5}"/>
                    </a:ext>
                  </a:extLst>
                </p14:cNvPr>
                <p14:cNvContentPartPr/>
                <p14:nvPr/>
              </p14:nvContentPartPr>
              <p14:xfrm>
                <a:off x="3382429" y="506422"/>
                <a:ext cx="197280" cy="147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645E744-59FA-2039-C86E-03CC87289EC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73789" y="497782"/>
                  <a:ext cx="214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A65AF95-5695-71A0-EDAD-064B56EC2EB3}"/>
                    </a:ext>
                  </a:extLst>
                </p14:cNvPr>
                <p14:cNvContentPartPr/>
                <p14:nvPr/>
              </p14:nvContentPartPr>
              <p14:xfrm>
                <a:off x="3590149" y="524422"/>
                <a:ext cx="117000" cy="83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A65AF95-5695-71A0-EDAD-064B56EC2EB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581149" y="515782"/>
                  <a:ext cx="134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0A564E4-99A5-F6CE-8BFA-208E48B8D650}"/>
                    </a:ext>
                  </a:extLst>
                </p14:cNvPr>
                <p14:cNvContentPartPr/>
                <p14:nvPr/>
              </p14:nvContentPartPr>
              <p14:xfrm>
                <a:off x="3720109" y="435142"/>
                <a:ext cx="234720" cy="1450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0A564E4-99A5-F6CE-8BFA-208E48B8D65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711109" y="426142"/>
                  <a:ext cx="252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11DD49B-50F4-50E2-DC10-030A6585CED1}"/>
                    </a:ext>
                  </a:extLst>
                </p14:cNvPr>
                <p14:cNvContentPartPr/>
                <p14:nvPr/>
              </p14:nvContentPartPr>
              <p14:xfrm>
                <a:off x="515749" y="968302"/>
                <a:ext cx="4116960" cy="1954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11DD49B-50F4-50E2-DC10-030A6585CED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7109" y="959302"/>
                  <a:ext cx="413460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9BA1E9F6-573F-A37A-CE85-A2AB88DDC747}"/>
              </a:ext>
            </a:extLst>
          </p:cNvPr>
          <p:cNvGrpSpPr/>
          <p:nvPr/>
        </p:nvGrpSpPr>
        <p:grpSpPr>
          <a:xfrm>
            <a:off x="137029" y="2420902"/>
            <a:ext cx="11158920" cy="4304520"/>
            <a:chOff x="137029" y="2420902"/>
            <a:chExt cx="11158920" cy="430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4D15D09-D04E-BF1B-BAD4-E868415F2D85}"/>
                    </a:ext>
                  </a:extLst>
                </p14:cNvPr>
                <p14:cNvContentPartPr/>
                <p14:nvPr/>
              </p14:nvContentPartPr>
              <p14:xfrm>
                <a:off x="8836069" y="3447262"/>
                <a:ext cx="279000" cy="705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4D15D09-D04E-BF1B-BAD4-E868415F2D8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827429" y="3438262"/>
                  <a:ext cx="296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A4A1BF8-789C-5930-4F42-C61B0945BB79}"/>
                    </a:ext>
                  </a:extLst>
                </p14:cNvPr>
                <p14:cNvContentPartPr/>
                <p14:nvPr/>
              </p14:nvContentPartPr>
              <p14:xfrm>
                <a:off x="9099949" y="3432142"/>
                <a:ext cx="199440" cy="1087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A4A1BF8-789C-5930-4F42-C61B0945BB7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090949" y="3423142"/>
                  <a:ext cx="217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2A32D8F-9A48-AC67-D24C-FE4EB9276E9E}"/>
                    </a:ext>
                  </a:extLst>
                </p14:cNvPr>
                <p14:cNvContentPartPr/>
                <p14:nvPr/>
              </p14:nvContentPartPr>
              <p14:xfrm>
                <a:off x="9539509" y="3306502"/>
                <a:ext cx="110520" cy="2163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2A32D8F-9A48-AC67-D24C-FE4EB9276E9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30869" y="3297862"/>
                  <a:ext cx="128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424B089-CD86-D79A-00C7-848937428549}"/>
                    </a:ext>
                  </a:extLst>
                </p14:cNvPr>
                <p14:cNvContentPartPr/>
                <p14:nvPr/>
              </p14:nvContentPartPr>
              <p14:xfrm>
                <a:off x="9634549" y="3444742"/>
                <a:ext cx="127080" cy="565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424B089-CD86-D79A-00C7-84893742854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625549" y="3436102"/>
                  <a:ext cx="144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1F13E86A-F3C8-A249-B83E-C5FCB3FBF1AA}"/>
                    </a:ext>
                  </a:extLst>
                </p14:cNvPr>
                <p14:cNvContentPartPr/>
                <p14:nvPr/>
              </p14:nvContentPartPr>
              <p14:xfrm>
                <a:off x="9819229" y="3457342"/>
                <a:ext cx="134280" cy="532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1F13E86A-F3C8-A249-B83E-C5FCB3FBF1A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10589" y="3448342"/>
                  <a:ext cx="151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1EAA04F-2C58-6676-D3D6-104A7E1E0135}"/>
                    </a:ext>
                  </a:extLst>
                </p14:cNvPr>
                <p14:cNvContentPartPr/>
                <p14:nvPr/>
              </p14:nvContentPartPr>
              <p14:xfrm>
                <a:off x="9990949" y="3301822"/>
                <a:ext cx="118080" cy="181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1EAA04F-2C58-6676-D3D6-104A7E1E013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982309" y="3292822"/>
                  <a:ext cx="135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5B49F2B-7340-613C-1F97-4EA7123C8A65}"/>
                    </a:ext>
                  </a:extLst>
                </p14:cNvPr>
                <p14:cNvContentPartPr/>
                <p14:nvPr/>
              </p14:nvContentPartPr>
              <p14:xfrm>
                <a:off x="10051429" y="3429262"/>
                <a:ext cx="403200" cy="860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5B49F2B-7340-613C-1F97-4EA7123C8A6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042429" y="3420262"/>
                  <a:ext cx="420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BB14E088-BAEF-0516-3678-550FBF2AB044}"/>
                    </a:ext>
                  </a:extLst>
                </p14:cNvPr>
                <p14:cNvContentPartPr/>
                <p14:nvPr/>
              </p14:nvContentPartPr>
              <p14:xfrm>
                <a:off x="10440229" y="3270142"/>
                <a:ext cx="15840" cy="298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BB14E088-BAEF-0516-3678-550FBF2AB04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431589" y="3261502"/>
                  <a:ext cx="33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6E6A5CD-9AF7-896A-D712-830B7F4673EE}"/>
                    </a:ext>
                  </a:extLst>
                </p14:cNvPr>
                <p14:cNvContentPartPr/>
                <p14:nvPr/>
              </p14:nvContentPartPr>
              <p14:xfrm>
                <a:off x="10520509" y="3413062"/>
                <a:ext cx="174960" cy="3106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6E6A5CD-9AF7-896A-D712-830B7F4673E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511509" y="3404062"/>
                  <a:ext cx="192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B29A12D-118B-455B-5A06-C721B42391EE}"/>
                    </a:ext>
                  </a:extLst>
                </p14:cNvPr>
                <p14:cNvContentPartPr/>
                <p14:nvPr/>
              </p14:nvContentPartPr>
              <p14:xfrm>
                <a:off x="10905349" y="3253222"/>
                <a:ext cx="390600" cy="2498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B29A12D-118B-455B-5A06-C721B42391E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896349" y="3244582"/>
                  <a:ext cx="408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54EC7C3-1610-B536-9D99-80DAD0B965B3}"/>
                    </a:ext>
                  </a:extLst>
                </p14:cNvPr>
                <p14:cNvContentPartPr/>
                <p14:nvPr/>
              </p14:nvContentPartPr>
              <p14:xfrm>
                <a:off x="448789" y="2814742"/>
                <a:ext cx="317880" cy="2278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54EC7C3-1610-B536-9D99-80DAD0B965B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39789" y="2805742"/>
                  <a:ext cx="335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A3F6361-8FC3-F442-383B-DEFE0AE37A96}"/>
                    </a:ext>
                  </a:extLst>
                </p14:cNvPr>
                <p14:cNvContentPartPr/>
                <p14:nvPr/>
              </p14:nvContentPartPr>
              <p14:xfrm>
                <a:off x="793309" y="2765782"/>
                <a:ext cx="359280" cy="408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A3F6361-8FC3-F442-383B-DEFE0AE37A9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4309" y="2756782"/>
                  <a:ext cx="376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B9AFBF3-44ED-CE80-E73B-D34C5F07EBD4}"/>
                    </a:ext>
                  </a:extLst>
                </p14:cNvPr>
                <p14:cNvContentPartPr/>
                <p14:nvPr/>
              </p14:nvContentPartPr>
              <p14:xfrm>
                <a:off x="882229" y="3464182"/>
                <a:ext cx="240120" cy="216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B9AFBF3-44ED-CE80-E73B-D34C5F07EBD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73589" y="3455542"/>
                  <a:ext cx="25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D7BC78A-9181-5214-B22D-17DE6BF5652E}"/>
                    </a:ext>
                  </a:extLst>
                </p14:cNvPr>
                <p14:cNvContentPartPr/>
                <p14:nvPr/>
              </p14:nvContentPartPr>
              <p14:xfrm>
                <a:off x="1089229" y="3385342"/>
                <a:ext cx="139320" cy="2030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D7BC78A-9181-5214-B22D-17DE6BF5652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80229" y="3376702"/>
                  <a:ext cx="156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EFB249A-47FB-60E3-73E6-E9BA034D2AAA}"/>
                    </a:ext>
                  </a:extLst>
                </p14:cNvPr>
                <p14:cNvContentPartPr/>
                <p14:nvPr/>
              </p14:nvContentPartPr>
              <p14:xfrm>
                <a:off x="8220469" y="3430342"/>
                <a:ext cx="394560" cy="1407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EFB249A-47FB-60E3-73E6-E9BA034D2AA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211829" y="3421342"/>
                  <a:ext cx="412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2A1F188-0530-5E2B-0FAD-4873B440A00D}"/>
                    </a:ext>
                  </a:extLst>
                </p14:cNvPr>
                <p14:cNvContentPartPr/>
                <p14:nvPr/>
              </p14:nvContentPartPr>
              <p14:xfrm>
                <a:off x="1440589" y="2919862"/>
                <a:ext cx="226800" cy="131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2A1F188-0530-5E2B-0FAD-4873B440A00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431589" y="2911222"/>
                  <a:ext cx="24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051497E-70CC-3694-A614-4862349E3B5A}"/>
                    </a:ext>
                  </a:extLst>
                </p14:cNvPr>
                <p14:cNvContentPartPr/>
                <p14:nvPr/>
              </p14:nvContentPartPr>
              <p14:xfrm>
                <a:off x="1702669" y="2794222"/>
                <a:ext cx="302760" cy="236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051497E-70CC-3694-A614-4862349E3B5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694029" y="2785222"/>
                  <a:ext cx="320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4DCF498-EDD2-86C2-6AE7-D6D40A0407E5}"/>
                    </a:ext>
                  </a:extLst>
                </p14:cNvPr>
                <p14:cNvContentPartPr/>
                <p14:nvPr/>
              </p14:nvContentPartPr>
              <p14:xfrm>
                <a:off x="1489189" y="3271222"/>
                <a:ext cx="109440" cy="2343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4DCF498-EDD2-86C2-6AE7-D6D40A0407E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80189" y="3262582"/>
                  <a:ext cx="127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9BD1C5F-1610-1F9F-95D8-F64F8A45B98F}"/>
                    </a:ext>
                  </a:extLst>
                </p14:cNvPr>
                <p14:cNvContentPartPr/>
                <p14:nvPr/>
              </p14:nvContentPartPr>
              <p14:xfrm>
                <a:off x="1641109" y="3247462"/>
                <a:ext cx="287280" cy="194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9BD1C5F-1610-1F9F-95D8-F64F8A45B9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632469" y="3238462"/>
                  <a:ext cx="304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1EE68F1-FA56-F2A2-FBB1-584B02161DEB}"/>
                    </a:ext>
                  </a:extLst>
                </p14:cNvPr>
                <p14:cNvContentPartPr/>
                <p14:nvPr/>
              </p14:nvContentPartPr>
              <p14:xfrm>
                <a:off x="4711909" y="2745262"/>
                <a:ext cx="217440" cy="155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1EE68F1-FA56-F2A2-FBB1-584B02161DE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703269" y="2736622"/>
                  <a:ext cx="235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4A08BA0-305D-22B7-B8ED-096BB2FED88E}"/>
                    </a:ext>
                  </a:extLst>
                </p14:cNvPr>
                <p14:cNvContentPartPr/>
                <p14:nvPr/>
              </p14:nvContentPartPr>
              <p14:xfrm>
                <a:off x="4973989" y="2790622"/>
                <a:ext cx="153360" cy="867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4A08BA0-305D-22B7-B8ED-096BB2FED88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964989" y="2781982"/>
                  <a:ext cx="171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E4D3E9A-9F67-E85F-B98E-7D54976CF74B}"/>
                    </a:ext>
                  </a:extLst>
                </p14:cNvPr>
                <p14:cNvContentPartPr/>
                <p14:nvPr/>
              </p14:nvContentPartPr>
              <p14:xfrm>
                <a:off x="5206549" y="2608822"/>
                <a:ext cx="324360" cy="2523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E4D3E9A-9F67-E85F-B98E-7D54976CF74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197909" y="2599822"/>
                  <a:ext cx="342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55CA432-69E3-6E86-DD9D-5BA6E639D0DE}"/>
                    </a:ext>
                  </a:extLst>
                </p14:cNvPr>
                <p14:cNvContentPartPr/>
                <p14:nvPr/>
              </p14:nvContentPartPr>
              <p14:xfrm>
                <a:off x="5765989" y="2420902"/>
                <a:ext cx="232560" cy="235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55CA432-69E3-6E86-DD9D-5BA6E639D0D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757349" y="2412262"/>
                  <a:ext cx="250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D6FB9B2-A7FF-0290-4585-035761C01380}"/>
                    </a:ext>
                  </a:extLst>
                </p14:cNvPr>
                <p14:cNvContentPartPr/>
                <p14:nvPr/>
              </p14:nvContentPartPr>
              <p14:xfrm>
                <a:off x="5930149" y="2801062"/>
                <a:ext cx="38880" cy="216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D6FB9B2-A7FF-0290-4585-035761C0138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921149" y="2792422"/>
                  <a:ext cx="56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0816CCA-4A95-1D1C-3805-88321DA37537}"/>
                    </a:ext>
                  </a:extLst>
                </p14:cNvPr>
                <p14:cNvContentPartPr/>
                <p14:nvPr/>
              </p14:nvContentPartPr>
              <p14:xfrm>
                <a:off x="2284789" y="2806102"/>
                <a:ext cx="141840" cy="2289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0816CCA-4A95-1D1C-3805-88321DA3753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276149" y="2797102"/>
                  <a:ext cx="159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4F4CD34-E8DB-B19F-F5AE-C3BEFB5DD6AD}"/>
                    </a:ext>
                  </a:extLst>
                </p14:cNvPr>
                <p14:cNvContentPartPr/>
                <p14:nvPr/>
              </p14:nvContentPartPr>
              <p14:xfrm>
                <a:off x="2424829" y="2894662"/>
                <a:ext cx="161640" cy="1065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4F4CD34-E8DB-B19F-F5AE-C3BEFB5DD6A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415829" y="2885662"/>
                  <a:ext cx="179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F91D282-130F-B6E6-1CF2-A0230101FE7F}"/>
                    </a:ext>
                  </a:extLst>
                </p14:cNvPr>
                <p14:cNvContentPartPr/>
                <p14:nvPr/>
              </p14:nvContentPartPr>
              <p14:xfrm>
                <a:off x="2708149" y="2766142"/>
                <a:ext cx="130320" cy="1980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F91D282-130F-B6E6-1CF2-A0230101FE7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699509" y="2757502"/>
                  <a:ext cx="147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413C7FB-4117-5A00-8765-7C39EE0568E1}"/>
                    </a:ext>
                  </a:extLst>
                </p14:cNvPr>
                <p14:cNvContentPartPr/>
                <p14:nvPr/>
              </p14:nvContentPartPr>
              <p14:xfrm>
                <a:off x="2808229" y="2883142"/>
                <a:ext cx="468360" cy="2383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413C7FB-4117-5A00-8765-7C39EE0568E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799589" y="2874142"/>
                  <a:ext cx="486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E3D8CB4-75A3-F815-6085-B419992B4478}"/>
                    </a:ext>
                  </a:extLst>
                </p14:cNvPr>
                <p14:cNvContentPartPr/>
                <p14:nvPr/>
              </p14:nvContentPartPr>
              <p14:xfrm>
                <a:off x="3211789" y="2740942"/>
                <a:ext cx="8640" cy="108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E3D8CB4-75A3-F815-6085-B419992B447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203149" y="2731942"/>
                  <a:ext cx="2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1DC2B31-0659-18AA-9EED-BB56EE8410DA}"/>
                    </a:ext>
                  </a:extLst>
                </p14:cNvPr>
                <p14:cNvContentPartPr/>
                <p14:nvPr/>
              </p14:nvContentPartPr>
              <p14:xfrm>
                <a:off x="3587629" y="2830222"/>
                <a:ext cx="149040" cy="3672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1DC2B31-0659-18AA-9EED-BB56EE8410D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578629" y="2821222"/>
                  <a:ext cx="1666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27A6A48-1E19-8BF4-2D28-85E1D4C0FA82}"/>
                    </a:ext>
                  </a:extLst>
                </p14:cNvPr>
                <p14:cNvContentPartPr/>
                <p14:nvPr/>
              </p14:nvContentPartPr>
              <p14:xfrm>
                <a:off x="3837109" y="2747782"/>
                <a:ext cx="671040" cy="396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27A6A48-1E19-8BF4-2D28-85E1D4C0FA8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828109" y="2739142"/>
                  <a:ext cx="6886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4294DFE-7B8F-1659-C562-05327B843D70}"/>
                    </a:ext>
                  </a:extLst>
                </p14:cNvPr>
                <p14:cNvContentPartPr/>
                <p14:nvPr/>
              </p14:nvContentPartPr>
              <p14:xfrm>
                <a:off x="2250589" y="3168262"/>
                <a:ext cx="284040" cy="228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4294DFE-7B8F-1659-C562-05327B843D7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241949" y="3159622"/>
                  <a:ext cx="301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2CC69B7-1B8C-900E-F4B4-34926E788F43}"/>
                    </a:ext>
                  </a:extLst>
                </p14:cNvPr>
                <p14:cNvContentPartPr/>
                <p14:nvPr/>
              </p14:nvContentPartPr>
              <p14:xfrm>
                <a:off x="2566669" y="3244222"/>
                <a:ext cx="140760" cy="113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2CC69B7-1B8C-900E-F4B4-34926E788F4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558029" y="3235222"/>
                  <a:ext cx="158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D53973E-3F03-9B2E-753F-66ED134A3A26}"/>
                    </a:ext>
                  </a:extLst>
                </p14:cNvPr>
                <p14:cNvContentPartPr/>
                <p14:nvPr/>
              </p14:nvContentPartPr>
              <p14:xfrm>
                <a:off x="3027469" y="3210382"/>
                <a:ext cx="412200" cy="174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D53973E-3F03-9B2E-753F-66ED134A3A2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018829" y="3201742"/>
                  <a:ext cx="429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1975591-7ABA-701C-0FCB-0FEBAA9B32D1}"/>
                    </a:ext>
                  </a:extLst>
                </p14:cNvPr>
                <p14:cNvContentPartPr/>
                <p14:nvPr/>
              </p14:nvContentPartPr>
              <p14:xfrm>
                <a:off x="3342109" y="3160702"/>
                <a:ext cx="19080" cy="61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1975591-7ABA-701C-0FCB-0FEBAA9B32D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333109" y="3152062"/>
                  <a:ext cx="36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06DB5BA-A7BD-CF73-521C-C607338CC94F}"/>
                    </a:ext>
                  </a:extLst>
                </p14:cNvPr>
                <p14:cNvContentPartPr/>
                <p14:nvPr/>
              </p14:nvContentPartPr>
              <p14:xfrm>
                <a:off x="3825229" y="3217582"/>
                <a:ext cx="144720" cy="1771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06DB5BA-A7BD-CF73-521C-C607338CC94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816589" y="3208582"/>
                  <a:ext cx="162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720C73D-C1DF-1B6A-01E5-4B402B8C03DA}"/>
                    </a:ext>
                  </a:extLst>
                </p14:cNvPr>
                <p14:cNvContentPartPr/>
                <p14:nvPr/>
              </p14:nvContentPartPr>
              <p14:xfrm>
                <a:off x="4041589" y="3268342"/>
                <a:ext cx="371160" cy="939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720C73D-C1DF-1B6A-01E5-4B402B8C03D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032589" y="3259342"/>
                  <a:ext cx="388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CDBA5C4-CDFF-9800-C73C-8CACB34731BE}"/>
                    </a:ext>
                  </a:extLst>
                </p14:cNvPr>
                <p14:cNvContentPartPr/>
                <p14:nvPr/>
              </p14:nvContentPartPr>
              <p14:xfrm>
                <a:off x="4490149" y="3257182"/>
                <a:ext cx="146160" cy="2487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CDBA5C4-CDFF-9800-C73C-8CACB34731B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81509" y="3248182"/>
                  <a:ext cx="163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6743BE2-D090-1E61-65EC-94CC38169D23}"/>
                    </a:ext>
                  </a:extLst>
                </p14:cNvPr>
                <p14:cNvContentPartPr/>
                <p14:nvPr/>
              </p14:nvContentPartPr>
              <p14:xfrm>
                <a:off x="4661869" y="3161422"/>
                <a:ext cx="204840" cy="1810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6743BE2-D090-1E61-65EC-94CC38169D2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52869" y="3152422"/>
                  <a:ext cx="222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3FF1267-0002-5AEB-A78C-568C03B184E4}"/>
                    </a:ext>
                  </a:extLst>
                </p14:cNvPr>
                <p14:cNvContentPartPr/>
                <p14:nvPr/>
              </p14:nvContentPartPr>
              <p14:xfrm>
                <a:off x="5119069" y="3208942"/>
                <a:ext cx="125280" cy="123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3FF1267-0002-5AEB-A78C-568C03B184E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110069" y="3199942"/>
                  <a:ext cx="142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6FFEC19-6257-F929-CD78-AE6D4B764AB9}"/>
                    </a:ext>
                  </a:extLst>
                </p14:cNvPr>
                <p14:cNvContentPartPr/>
                <p14:nvPr/>
              </p14:nvContentPartPr>
              <p14:xfrm>
                <a:off x="5302669" y="3095902"/>
                <a:ext cx="40680" cy="2052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6FFEC19-6257-F929-CD78-AE6D4B764AB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294029" y="3086902"/>
                  <a:ext cx="58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294F450-111E-18F7-E8BB-5DF123F10A94}"/>
                    </a:ext>
                  </a:extLst>
                </p14:cNvPr>
                <p14:cNvContentPartPr/>
                <p14:nvPr/>
              </p14:nvContentPartPr>
              <p14:xfrm>
                <a:off x="5428669" y="3201742"/>
                <a:ext cx="157680" cy="986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294F450-111E-18F7-E8BB-5DF123F10A9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419669" y="3193102"/>
                  <a:ext cx="175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9D1ABC1-2F95-AC34-B5CF-586138FBE7EA}"/>
                    </a:ext>
                  </a:extLst>
                </p14:cNvPr>
                <p14:cNvContentPartPr/>
                <p14:nvPr/>
              </p14:nvContentPartPr>
              <p14:xfrm>
                <a:off x="5469709" y="3161422"/>
                <a:ext cx="282960" cy="1141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9D1ABC1-2F95-AC34-B5CF-586138FBE7E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461069" y="3152782"/>
                  <a:ext cx="300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6D37D7F-E53A-A4CF-8BD1-DC71AF546238}"/>
                    </a:ext>
                  </a:extLst>
                </p14:cNvPr>
                <p14:cNvContentPartPr/>
                <p14:nvPr/>
              </p14:nvContentPartPr>
              <p14:xfrm>
                <a:off x="5996389" y="3151342"/>
                <a:ext cx="124560" cy="312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6D37D7F-E53A-A4CF-8BD1-DC71AF54623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987749" y="3142702"/>
                  <a:ext cx="142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537D6A4-165D-F2CD-A2B3-DCA26044563E}"/>
                    </a:ext>
                  </a:extLst>
                </p14:cNvPr>
                <p14:cNvContentPartPr/>
                <p14:nvPr/>
              </p14:nvContentPartPr>
              <p14:xfrm>
                <a:off x="6172069" y="3160342"/>
                <a:ext cx="145440" cy="97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537D6A4-165D-F2CD-A2B3-DCA26044563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163069" y="3151342"/>
                  <a:ext cx="163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677EF2D-9D1F-C20A-F68B-03BAD7217C02}"/>
                    </a:ext>
                  </a:extLst>
                </p14:cNvPr>
                <p14:cNvContentPartPr/>
                <p14:nvPr/>
              </p14:nvContentPartPr>
              <p14:xfrm>
                <a:off x="6365389" y="3130822"/>
                <a:ext cx="99720" cy="119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677EF2D-9D1F-C20A-F68B-03BAD7217C0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356749" y="3122182"/>
                  <a:ext cx="117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5616730-B852-F7CA-893B-188A2B820BB1}"/>
                    </a:ext>
                  </a:extLst>
                </p14:cNvPr>
                <p14:cNvContentPartPr/>
                <p14:nvPr/>
              </p14:nvContentPartPr>
              <p14:xfrm>
                <a:off x="6511189" y="3093742"/>
                <a:ext cx="128520" cy="1555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5616730-B852-F7CA-893B-188A2B820BB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502189" y="3084742"/>
                  <a:ext cx="146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3014194-59BB-371E-9D66-8B0DCE8B9C2A}"/>
                    </a:ext>
                  </a:extLst>
                </p14:cNvPr>
                <p14:cNvContentPartPr/>
                <p14:nvPr/>
              </p14:nvContentPartPr>
              <p14:xfrm>
                <a:off x="6816829" y="3026782"/>
                <a:ext cx="230400" cy="2188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3014194-59BB-371E-9D66-8B0DCE8B9C2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807829" y="3018142"/>
                  <a:ext cx="248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1CCBA11-FEC3-6905-5826-EDBB7894B3C0}"/>
                    </a:ext>
                  </a:extLst>
                </p14:cNvPr>
                <p14:cNvContentPartPr/>
                <p14:nvPr/>
              </p14:nvContentPartPr>
              <p14:xfrm>
                <a:off x="7082509" y="3122182"/>
                <a:ext cx="471600" cy="114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1CCBA11-FEC3-6905-5826-EDBB7894B3C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073869" y="3113182"/>
                  <a:ext cx="489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0D8C663-B714-18D2-D224-0B7E3A58B50E}"/>
                    </a:ext>
                  </a:extLst>
                </p14:cNvPr>
                <p14:cNvContentPartPr/>
                <p14:nvPr/>
              </p14:nvContentPartPr>
              <p14:xfrm>
                <a:off x="7583989" y="3093742"/>
                <a:ext cx="149040" cy="1216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0D8C663-B714-18D2-D224-0B7E3A58B50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574989" y="3085102"/>
                  <a:ext cx="166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1DE147F-4F39-00CC-82A7-C29F3FC3963C}"/>
                    </a:ext>
                  </a:extLst>
                </p14:cNvPr>
                <p14:cNvContentPartPr/>
                <p14:nvPr/>
              </p14:nvContentPartPr>
              <p14:xfrm>
                <a:off x="1424029" y="3846502"/>
                <a:ext cx="241920" cy="2088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1DE147F-4F39-00CC-82A7-C29F3FC3963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415029" y="3837862"/>
                  <a:ext cx="259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5E5F693-2DB4-5D9C-A0FC-8FAE8AB820C4}"/>
                    </a:ext>
                  </a:extLst>
                </p14:cNvPr>
                <p14:cNvContentPartPr/>
                <p14:nvPr/>
              </p14:nvContentPartPr>
              <p14:xfrm>
                <a:off x="1642189" y="3727702"/>
                <a:ext cx="149040" cy="1962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5E5F693-2DB4-5D9C-A0FC-8FAE8AB820C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633549" y="3718702"/>
                  <a:ext cx="166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5E6762C-510A-BAE7-030A-2B6CB6B9481F}"/>
                    </a:ext>
                  </a:extLst>
                </p14:cNvPr>
                <p14:cNvContentPartPr/>
                <p14:nvPr/>
              </p14:nvContentPartPr>
              <p14:xfrm>
                <a:off x="2066269" y="3718702"/>
                <a:ext cx="341280" cy="143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5E6762C-510A-BAE7-030A-2B6CB6B9481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057629" y="3709702"/>
                  <a:ext cx="358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924A4D8-C0F8-E016-D3DE-37F510130416}"/>
                    </a:ext>
                  </a:extLst>
                </p14:cNvPr>
                <p14:cNvContentPartPr/>
                <p14:nvPr/>
              </p14:nvContentPartPr>
              <p14:xfrm>
                <a:off x="2637229" y="3689902"/>
                <a:ext cx="110160" cy="1926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924A4D8-C0F8-E016-D3DE-37F51013041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628229" y="3680902"/>
                  <a:ext cx="1278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1F14654-5465-6E44-C656-101C5E0DC184}"/>
                    </a:ext>
                  </a:extLst>
                </p14:cNvPr>
                <p14:cNvContentPartPr/>
                <p14:nvPr/>
              </p14:nvContentPartPr>
              <p14:xfrm>
                <a:off x="2796349" y="3565702"/>
                <a:ext cx="156240" cy="2440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1F14654-5465-6E44-C656-101C5E0DC18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787709" y="3557062"/>
                  <a:ext cx="173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2E0C753-BA63-65D9-86FA-45B69A9E1DE0}"/>
                    </a:ext>
                  </a:extLst>
                </p14:cNvPr>
                <p14:cNvContentPartPr/>
                <p14:nvPr/>
              </p14:nvContentPartPr>
              <p14:xfrm>
                <a:off x="3006949" y="3594502"/>
                <a:ext cx="425520" cy="2084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2E0C753-BA63-65D9-86FA-45B69A9E1DE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97949" y="3585502"/>
                  <a:ext cx="443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D1F8059-D974-9312-D5BE-7496C7192554}"/>
                    </a:ext>
                  </a:extLst>
                </p14:cNvPr>
                <p14:cNvContentPartPr/>
                <p14:nvPr/>
              </p14:nvContentPartPr>
              <p14:xfrm>
                <a:off x="3476029" y="3621862"/>
                <a:ext cx="173880" cy="149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D1F8059-D974-9312-D5BE-7496C719255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467389" y="3612862"/>
                  <a:ext cx="191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FE2987B-2C5C-8185-ED09-56D326C3A248}"/>
                    </a:ext>
                  </a:extLst>
                </p14:cNvPr>
                <p14:cNvContentPartPr/>
                <p14:nvPr/>
              </p14:nvContentPartPr>
              <p14:xfrm>
                <a:off x="3891829" y="3706822"/>
                <a:ext cx="236160" cy="921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FE2987B-2C5C-8185-ED09-56D326C3A24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883189" y="3697822"/>
                  <a:ext cx="253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3F51400-3FB8-9663-AA6F-BF53E5904114}"/>
                    </a:ext>
                  </a:extLst>
                </p14:cNvPr>
                <p14:cNvContentPartPr/>
                <p14:nvPr/>
              </p14:nvContentPartPr>
              <p14:xfrm>
                <a:off x="4108189" y="3581902"/>
                <a:ext cx="10080" cy="421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3F51400-3FB8-9663-AA6F-BF53E590411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099189" y="3572902"/>
                  <a:ext cx="27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A5A2CBA-7C59-305E-E412-2666C4133353}"/>
                    </a:ext>
                  </a:extLst>
                </p14:cNvPr>
                <p14:cNvContentPartPr/>
                <p14:nvPr/>
              </p14:nvContentPartPr>
              <p14:xfrm>
                <a:off x="4224109" y="3642022"/>
                <a:ext cx="371520" cy="1465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A5A2CBA-7C59-305E-E412-2666C413335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215469" y="3633382"/>
                  <a:ext cx="389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AA76F48-8089-CA56-BF55-45215D572224}"/>
                    </a:ext>
                  </a:extLst>
                </p14:cNvPr>
                <p14:cNvContentPartPr/>
                <p14:nvPr/>
              </p14:nvContentPartPr>
              <p14:xfrm>
                <a:off x="4679869" y="3663982"/>
                <a:ext cx="143280" cy="597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AA76F48-8089-CA56-BF55-45215D57222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670869" y="3654982"/>
                  <a:ext cx="160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286633E-AA64-5263-7F94-57FE97456BA8}"/>
                    </a:ext>
                  </a:extLst>
                </p14:cNvPr>
                <p14:cNvContentPartPr/>
                <p14:nvPr/>
              </p14:nvContentPartPr>
              <p14:xfrm>
                <a:off x="4842949" y="3639142"/>
                <a:ext cx="260280" cy="108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286633E-AA64-5263-7F94-57FE97456BA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834309" y="3630142"/>
                  <a:ext cx="277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50E5122-E2B9-54D1-B64E-81572BF028FB}"/>
                    </a:ext>
                  </a:extLst>
                </p14:cNvPr>
                <p14:cNvContentPartPr/>
                <p14:nvPr/>
              </p14:nvContentPartPr>
              <p14:xfrm>
                <a:off x="5456029" y="3508102"/>
                <a:ext cx="291960" cy="1843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50E5122-E2B9-54D1-B64E-81572BF028F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447389" y="3499462"/>
                  <a:ext cx="309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EA2A84E-7D7C-33D7-D2BE-261AA4679C4D}"/>
                    </a:ext>
                  </a:extLst>
                </p14:cNvPr>
                <p14:cNvContentPartPr/>
                <p14:nvPr/>
              </p14:nvContentPartPr>
              <p14:xfrm>
                <a:off x="6064789" y="3531142"/>
                <a:ext cx="213120" cy="1508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EA2A84E-7D7C-33D7-D2BE-261AA4679C4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056149" y="3522502"/>
                  <a:ext cx="230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75800A1-5BF1-3107-7F03-89AFC2EC8FCB}"/>
                    </a:ext>
                  </a:extLst>
                </p14:cNvPr>
                <p14:cNvContentPartPr/>
                <p14:nvPr/>
              </p14:nvContentPartPr>
              <p14:xfrm>
                <a:off x="6277549" y="3490102"/>
                <a:ext cx="125280" cy="1803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75800A1-5BF1-3107-7F03-89AFC2EC8FC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268549" y="3481462"/>
                  <a:ext cx="142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6EB30F3-4F5F-EC77-1D1C-904548106653}"/>
                    </a:ext>
                  </a:extLst>
                </p14:cNvPr>
                <p14:cNvContentPartPr/>
                <p14:nvPr/>
              </p14:nvContentPartPr>
              <p14:xfrm>
                <a:off x="6443149" y="3415222"/>
                <a:ext cx="203760" cy="2232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6EB30F3-4F5F-EC77-1D1C-90454810665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434509" y="3406222"/>
                  <a:ext cx="221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138B06A-433F-C268-54BE-F09013FBFE78}"/>
                    </a:ext>
                  </a:extLst>
                </p14:cNvPr>
                <p14:cNvContentPartPr/>
                <p14:nvPr/>
              </p14:nvContentPartPr>
              <p14:xfrm>
                <a:off x="6679669" y="3508462"/>
                <a:ext cx="133200" cy="1134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138B06A-433F-C268-54BE-F09013FBFE7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671029" y="3499462"/>
                  <a:ext cx="150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D99F26C-EE8B-9799-15D7-0BEE08EFA3F0}"/>
                    </a:ext>
                  </a:extLst>
                </p14:cNvPr>
                <p14:cNvContentPartPr/>
                <p14:nvPr/>
              </p14:nvContentPartPr>
              <p14:xfrm>
                <a:off x="6995749" y="3504502"/>
                <a:ext cx="147600" cy="2113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D99F26C-EE8B-9799-15D7-0BEE08EFA3F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986749" y="3495502"/>
                  <a:ext cx="165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59E45F8-2BD8-61D5-F67E-35FF4B5B221A}"/>
                    </a:ext>
                  </a:extLst>
                </p14:cNvPr>
                <p14:cNvContentPartPr/>
                <p14:nvPr/>
              </p14:nvContentPartPr>
              <p14:xfrm>
                <a:off x="7236589" y="3512422"/>
                <a:ext cx="223920" cy="640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59E45F8-2BD8-61D5-F67E-35FF4B5B221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27589" y="3503782"/>
                  <a:ext cx="241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20C7D41-C621-560B-99F7-E23A4290A651}"/>
                    </a:ext>
                  </a:extLst>
                </p14:cNvPr>
                <p14:cNvContentPartPr/>
                <p14:nvPr/>
              </p14:nvContentPartPr>
              <p14:xfrm>
                <a:off x="7460149" y="3437542"/>
                <a:ext cx="19440" cy="313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20C7D41-C621-560B-99F7-E23A4290A65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451149" y="3428542"/>
                  <a:ext cx="37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30F64E9-BAB2-E48E-0F4B-47E2AE6ED04E}"/>
                    </a:ext>
                  </a:extLst>
                </p14:cNvPr>
                <p14:cNvContentPartPr/>
                <p14:nvPr/>
              </p14:nvContentPartPr>
              <p14:xfrm>
                <a:off x="7554469" y="3413782"/>
                <a:ext cx="355320" cy="1386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30F64E9-BAB2-E48E-0F4B-47E2AE6ED04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545469" y="3404782"/>
                  <a:ext cx="372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A0F9C40-C988-8282-62DC-6985DC8CBF17}"/>
                    </a:ext>
                  </a:extLst>
                </p14:cNvPr>
                <p14:cNvContentPartPr/>
                <p14:nvPr/>
              </p14:nvContentPartPr>
              <p14:xfrm>
                <a:off x="8002309" y="3524662"/>
                <a:ext cx="12240" cy="1479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A0F9C40-C988-8282-62DC-6985DC8CBF1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993309" y="3515662"/>
                  <a:ext cx="29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B237AAC-B6FC-9AF6-28FF-8519B37A8E52}"/>
                    </a:ext>
                  </a:extLst>
                </p14:cNvPr>
                <p14:cNvContentPartPr/>
                <p14:nvPr/>
              </p14:nvContentPartPr>
              <p14:xfrm>
                <a:off x="2142949" y="4243942"/>
                <a:ext cx="215640" cy="136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B237AAC-B6FC-9AF6-28FF-8519B37A8E5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133949" y="4234942"/>
                  <a:ext cx="233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D2E9D38-EB1B-C924-2768-F0C1946BDC3B}"/>
                    </a:ext>
                  </a:extLst>
                </p14:cNvPr>
                <p14:cNvContentPartPr/>
                <p14:nvPr/>
              </p14:nvContentPartPr>
              <p14:xfrm>
                <a:off x="2369749" y="4136302"/>
                <a:ext cx="154800" cy="2170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D2E9D38-EB1B-C924-2768-F0C1946BDC3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361109" y="4127662"/>
                  <a:ext cx="172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9CE90E2-9BC0-5815-5646-C2D6168E9AD8}"/>
                    </a:ext>
                  </a:extLst>
                </p14:cNvPr>
                <p14:cNvContentPartPr/>
                <p14:nvPr/>
              </p14:nvContentPartPr>
              <p14:xfrm>
                <a:off x="2785189" y="4178422"/>
                <a:ext cx="23400" cy="1375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9CE90E2-9BC0-5815-5646-C2D6168E9AD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776189" y="4169422"/>
                  <a:ext cx="41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47AD76A-5871-2A06-C61D-FCC634E5E2F8}"/>
                    </a:ext>
                  </a:extLst>
                </p14:cNvPr>
                <p14:cNvContentPartPr/>
                <p14:nvPr/>
              </p14:nvContentPartPr>
              <p14:xfrm>
                <a:off x="2780149" y="4066822"/>
                <a:ext cx="207360" cy="2588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47AD76A-5871-2A06-C61D-FCC634E5E2F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771149" y="4058182"/>
                  <a:ext cx="225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7109118-DF92-245D-E088-3E4CCAFBF038}"/>
                    </a:ext>
                  </a:extLst>
                </p14:cNvPr>
                <p14:cNvContentPartPr/>
                <p14:nvPr/>
              </p14:nvContentPartPr>
              <p14:xfrm>
                <a:off x="3085069" y="4120102"/>
                <a:ext cx="125640" cy="1562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7109118-DF92-245D-E088-3E4CCAFBF03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076069" y="4111462"/>
                  <a:ext cx="143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6FBEA7A-8E0F-D2AC-FDA1-A11FFD1EDD17}"/>
                    </a:ext>
                  </a:extLst>
                </p14:cNvPr>
                <p14:cNvContentPartPr/>
                <p14:nvPr/>
              </p14:nvContentPartPr>
              <p14:xfrm>
                <a:off x="3516349" y="4116502"/>
                <a:ext cx="357480" cy="1371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6FBEA7A-8E0F-D2AC-FDA1-A11FFD1EDD1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507709" y="4107502"/>
                  <a:ext cx="375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7A040C3-265B-0C48-C883-2FF9FD514038}"/>
                    </a:ext>
                  </a:extLst>
                </p14:cNvPr>
                <p14:cNvContentPartPr/>
                <p14:nvPr/>
              </p14:nvContentPartPr>
              <p14:xfrm>
                <a:off x="4052029" y="4121182"/>
                <a:ext cx="100800" cy="2458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7A040C3-265B-0C48-C883-2FF9FD51403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043389" y="4112542"/>
                  <a:ext cx="1184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2952842E-F15B-3220-9403-1A987813EAC8}"/>
                    </a:ext>
                  </a:extLst>
                </p14:cNvPr>
                <p14:cNvContentPartPr/>
                <p14:nvPr/>
              </p14:nvContentPartPr>
              <p14:xfrm>
                <a:off x="4198909" y="4039462"/>
                <a:ext cx="258480" cy="176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2952842E-F15B-3220-9403-1A987813EAC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189909" y="4030462"/>
                  <a:ext cx="276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2FAF180-B15D-C778-F0E3-C6CD366E73EA}"/>
                    </a:ext>
                  </a:extLst>
                </p14:cNvPr>
                <p14:cNvContentPartPr/>
                <p14:nvPr/>
              </p14:nvContentPartPr>
              <p14:xfrm>
                <a:off x="4673029" y="3996982"/>
                <a:ext cx="122400" cy="2228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2FAF180-B15D-C778-F0E3-C6CD366E73E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64389" y="3988342"/>
                  <a:ext cx="140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2C0274C-7F20-9F98-1CA6-08FEA0FD3F22}"/>
                    </a:ext>
                  </a:extLst>
                </p14:cNvPr>
                <p14:cNvContentPartPr/>
                <p14:nvPr/>
              </p14:nvContentPartPr>
              <p14:xfrm>
                <a:off x="4839709" y="3987262"/>
                <a:ext cx="353160" cy="217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2C0274C-7F20-9F98-1CA6-08FEA0FD3F2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830709" y="3978262"/>
                  <a:ext cx="370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48A684F-96D5-9B78-9B2B-9F710986EA8A}"/>
                    </a:ext>
                  </a:extLst>
                </p14:cNvPr>
                <p14:cNvContentPartPr/>
                <p14:nvPr/>
              </p14:nvContentPartPr>
              <p14:xfrm>
                <a:off x="5454949" y="3990502"/>
                <a:ext cx="252360" cy="1515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48A684F-96D5-9B78-9B2B-9F710986EA8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445949" y="3981862"/>
                  <a:ext cx="270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B3962D3-9B6A-2CFB-D2C2-4BEEF0A83410}"/>
                    </a:ext>
                  </a:extLst>
                </p14:cNvPr>
                <p14:cNvContentPartPr/>
                <p14:nvPr/>
              </p14:nvContentPartPr>
              <p14:xfrm>
                <a:off x="5912509" y="3908062"/>
                <a:ext cx="62640" cy="213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B3962D3-9B6A-2CFB-D2C2-4BEEF0A8341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903869" y="3899062"/>
                  <a:ext cx="80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5906258-671A-7B2D-9D65-BCCC01E0D374}"/>
                    </a:ext>
                  </a:extLst>
                </p14:cNvPr>
                <p14:cNvContentPartPr/>
                <p14:nvPr/>
              </p14:nvContentPartPr>
              <p14:xfrm>
                <a:off x="6015829" y="4011022"/>
                <a:ext cx="123840" cy="104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5906258-671A-7B2D-9D65-BCCC01E0D37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006829" y="4002382"/>
                  <a:ext cx="141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40B9708-BB1C-210A-071C-1EFAA0C6038E}"/>
                    </a:ext>
                  </a:extLst>
                </p14:cNvPr>
                <p14:cNvContentPartPr/>
                <p14:nvPr/>
              </p14:nvContentPartPr>
              <p14:xfrm>
                <a:off x="6195829" y="3887182"/>
                <a:ext cx="205200" cy="2322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40B9708-BB1C-210A-071C-1EFAA0C6038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187189" y="3878542"/>
                  <a:ext cx="222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9D12411-41D7-7F3A-848F-94B441E5EDB1}"/>
                    </a:ext>
                  </a:extLst>
                </p14:cNvPr>
                <p14:cNvContentPartPr/>
                <p14:nvPr/>
              </p14:nvContentPartPr>
              <p14:xfrm>
                <a:off x="6639709" y="3942622"/>
                <a:ext cx="107280" cy="2016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9D12411-41D7-7F3A-848F-94B441E5EDB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631069" y="3933622"/>
                  <a:ext cx="124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58C2888-6359-3461-265C-9A6258B0D422}"/>
                    </a:ext>
                  </a:extLst>
                </p14:cNvPr>
                <p14:cNvContentPartPr/>
                <p14:nvPr/>
              </p14:nvContentPartPr>
              <p14:xfrm>
                <a:off x="6835549" y="3950542"/>
                <a:ext cx="106200" cy="1393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58C2888-6359-3461-265C-9A6258B0D42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826549" y="3941542"/>
                  <a:ext cx="123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8C2BB34-8788-18F7-9EA0-2E7691C7D5E9}"/>
                    </a:ext>
                  </a:extLst>
                </p14:cNvPr>
                <p14:cNvContentPartPr/>
                <p14:nvPr/>
              </p14:nvContentPartPr>
              <p14:xfrm>
                <a:off x="7047949" y="3998782"/>
                <a:ext cx="132840" cy="3250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8C2BB34-8788-18F7-9EA0-2E7691C7D5E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039309" y="3989782"/>
                  <a:ext cx="1504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3BDA18D-F059-7A82-075A-9EF4769E1352}"/>
                    </a:ext>
                  </a:extLst>
                </p14:cNvPr>
                <p14:cNvContentPartPr/>
                <p14:nvPr/>
              </p14:nvContentPartPr>
              <p14:xfrm>
                <a:off x="7266109" y="3972142"/>
                <a:ext cx="273960" cy="1260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3BDA18D-F059-7A82-075A-9EF4769E135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257469" y="3963142"/>
                  <a:ext cx="291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C512CA8-431E-2239-3686-2D667FF65164}"/>
                    </a:ext>
                  </a:extLst>
                </p14:cNvPr>
                <p14:cNvContentPartPr/>
                <p14:nvPr/>
              </p14:nvContentPartPr>
              <p14:xfrm>
                <a:off x="7583269" y="3941182"/>
                <a:ext cx="140400" cy="1533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C512CA8-431E-2239-3686-2D667FF6516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574629" y="3932542"/>
                  <a:ext cx="158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6D47F53-E472-833B-C8CE-154E89004817}"/>
                    </a:ext>
                  </a:extLst>
                </p14:cNvPr>
                <p14:cNvContentPartPr/>
                <p14:nvPr/>
              </p14:nvContentPartPr>
              <p14:xfrm>
                <a:off x="2801029" y="4606822"/>
                <a:ext cx="298800" cy="694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6D47F53-E472-833B-C8CE-154E8900481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792029" y="4598182"/>
                  <a:ext cx="316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5088A17-2A21-989A-A50C-9DD6B8B85443}"/>
                    </a:ext>
                  </a:extLst>
                </p14:cNvPr>
                <p14:cNvContentPartPr/>
                <p14:nvPr/>
              </p14:nvContentPartPr>
              <p14:xfrm>
                <a:off x="3092629" y="4545622"/>
                <a:ext cx="76320" cy="176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5088A17-2A21-989A-A50C-9DD6B8B8544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083989" y="4536982"/>
                  <a:ext cx="93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65B068B-9438-E6AE-6A57-7D069A726234}"/>
                    </a:ext>
                  </a:extLst>
                </p14:cNvPr>
                <p14:cNvContentPartPr/>
                <p14:nvPr/>
              </p14:nvContentPartPr>
              <p14:xfrm>
                <a:off x="3361549" y="4463182"/>
                <a:ext cx="204120" cy="1807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65B068B-9438-E6AE-6A57-7D069A72623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352909" y="4454542"/>
                  <a:ext cx="221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A173809-7665-5664-D41B-D00C44970338}"/>
                    </a:ext>
                  </a:extLst>
                </p14:cNvPr>
                <p14:cNvContentPartPr/>
                <p14:nvPr/>
              </p14:nvContentPartPr>
              <p14:xfrm>
                <a:off x="3607069" y="4394782"/>
                <a:ext cx="245160" cy="2304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A173809-7665-5664-D41B-D00C4497033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598069" y="4385782"/>
                  <a:ext cx="262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6198536-8610-3F15-BD71-2789C6ECF4A3}"/>
                    </a:ext>
                  </a:extLst>
                </p14:cNvPr>
                <p14:cNvContentPartPr/>
                <p14:nvPr/>
              </p14:nvContentPartPr>
              <p14:xfrm>
                <a:off x="3996589" y="4542022"/>
                <a:ext cx="656280" cy="1126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6198536-8610-3F15-BD71-2789C6ECF4A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987949" y="4533382"/>
                  <a:ext cx="673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951F5574-5ADD-6C7E-9F5F-7B6B9AEE31A9}"/>
                    </a:ext>
                  </a:extLst>
                </p14:cNvPr>
                <p14:cNvContentPartPr/>
                <p14:nvPr/>
              </p14:nvContentPartPr>
              <p14:xfrm>
                <a:off x="4862029" y="4531582"/>
                <a:ext cx="199440" cy="1144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951F5574-5ADD-6C7E-9F5F-7B6B9AEE31A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853389" y="4522942"/>
                  <a:ext cx="217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38E1E98-5727-5FF0-EAFC-65FED7533DF4}"/>
                    </a:ext>
                  </a:extLst>
                </p14:cNvPr>
                <p14:cNvContentPartPr/>
                <p14:nvPr/>
              </p14:nvContentPartPr>
              <p14:xfrm>
                <a:off x="5146429" y="4423942"/>
                <a:ext cx="106200" cy="1994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38E1E98-5727-5FF0-EAFC-65FED7533DF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137429" y="4415302"/>
                  <a:ext cx="123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DCDA1CA-2F5B-7BFA-9B08-8B727F552C98}"/>
                    </a:ext>
                  </a:extLst>
                </p14:cNvPr>
                <p14:cNvContentPartPr/>
                <p14:nvPr/>
              </p14:nvContentPartPr>
              <p14:xfrm>
                <a:off x="5372149" y="4427902"/>
                <a:ext cx="114120" cy="1764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DCDA1CA-2F5B-7BFA-9B08-8B727F552C9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363509" y="4419262"/>
                  <a:ext cx="131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1FF5E65-FF4F-ED54-A4C3-E42F949A9821}"/>
                    </a:ext>
                  </a:extLst>
                </p14:cNvPr>
                <p14:cNvContentPartPr/>
                <p14:nvPr/>
              </p14:nvContentPartPr>
              <p14:xfrm>
                <a:off x="5531629" y="4412782"/>
                <a:ext cx="365400" cy="1771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1FF5E65-FF4F-ED54-A4C3-E42F949A982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522989" y="4404142"/>
                  <a:ext cx="383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8B58267-31AA-EE04-186F-DC672B4A60EC}"/>
                    </a:ext>
                  </a:extLst>
                </p14:cNvPr>
                <p14:cNvContentPartPr/>
                <p14:nvPr/>
              </p14:nvContentPartPr>
              <p14:xfrm>
                <a:off x="3274429" y="4576942"/>
                <a:ext cx="14760" cy="306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8B58267-31AA-EE04-186F-DC672B4A60E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265789" y="4567942"/>
                  <a:ext cx="32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D172214-42FC-9E31-55B2-9E97C33624F8}"/>
                    </a:ext>
                  </a:extLst>
                </p14:cNvPr>
                <p14:cNvContentPartPr/>
                <p14:nvPr/>
              </p14:nvContentPartPr>
              <p14:xfrm>
                <a:off x="3276229" y="4938382"/>
                <a:ext cx="23040" cy="630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D172214-42FC-9E31-55B2-9E97C33624F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267589" y="4929382"/>
                  <a:ext cx="40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2DE90E0-257C-3437-5B8B-963240C6BAF5}"/>
                    </a:ext>
                  </a:extLst>
                </p14:cNvPr>
                <p14:cNvContentPartPr/>
                <p14:nvPr/>
              </p14:nvContentPartPr>
              <p14:xfrm>
                <a:off x="3469909" y="4781062"/>
                <a:ext cx="320040" cy="2696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2DE90E0-257C-3437-5B8B-963240C6BAF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461269" y="4772062"/>
                  <a:ext cx="337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83BBB25-D11B-737E-CD81-8CF83F4494AA}"/>
                    </a:ext>
                  </a:extLst>
                </p14:cNvPr>
                <p14:cNvContentPartPr/>
                <p14:nvPr/>
              </p14:nvContentPartPr>
              <p14:xfrm>
                <a:off x="3801829" y="4844782"/>
                <a:ext cx="483840" cy="1731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83BBB25-D11B-737E-CD81-8CF83F4494A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792829" y="4836142"/>
                  <a:ext cx="501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63C5D90-B5CF-4D77-0B4E-970254267876}"/>
                    </a:ext>
                  </a:extLst>
                </p14:cNvPr>
                <p14:cNvContentPartPr/>
                <p14:nvPr/>
              </p14:nvContentPartPr>
              <p14:xfrm>
                <a:off x="4335709" y="4842622"/>
                <a:ext cx="193680" cy="1839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63C5D90-B5CF-4D77-0B4E-97025426787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326709" y="4833982"/>
                  <a:ext cx="211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1A27F998-91E3-FF75-162E-4799544AF923}"/>
                    </a:ext>
                  </a:extLst>
                </p14:cNvPr>
                <p14:cNvContentPartPr/>
                <p14:nvPr/>
              </p14:nvContentPartPr>
              <p14:xfrm>
                <a:off x="4636309" y="4880062"/>
                <a:ext cx="91080" cy="1360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1A27F998-91E3-FF75-162E-4799544AF92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627669" y="4871422"/>
                  <a:ext cx="108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3DAE989-1418-7392-5533-F3691BBDDBBC}"/>
                    </a:ext>
                  </a:extLst>
                </p14:cNvPr>
                <p14:cNvContentPartPr/>
                <p14:nvPr/>
              </p14:nvContentPartPr>
              <p14:xfrm>
                <a:off x="4743589" y="4851262"/>
                <a:ext cx="284400" cy="1566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3DAE989-1418-7392-5533-F3691BBDDBB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734589" y="4842622"/>
                  <a:ext cx="302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2E4DDB4-CB90-9CE7-80A9-EE13F4037025}"/>
                    </a:ext>
                  </a:extLst>
                </p14:cNvPr>
                <p14:cNvContentPartPr/>
                <p14:nvPr/>
              </p14:nvContentPartPr>
              <p14:xfrm>
                <a:off x="5060029" y="4874302"/>
                <a:ext cx="12240" cy="1148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2E4DDB4-CB90-9CE7-80A9-EE13F403702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051389" y="4865662"/>
                  <a:ext cx="29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03B32EC-2B97-DAE5-DFEA-D6B442189CF9}"/>
                    </a:ext>
                  </a:extLst>
                </p14:cNvPr>
                <p14:cNvContentPartPr/>
                <p14:nvPr/>
              </p14:nvContentPartPr>
              <p14:xfrm>
                <a:off x="5058229" y="4844062"/>
                <a:ext cx="177120" cy="1461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03B32EC-2B97-DAE5-DFEA-D6B442189CF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049229" y="4835062"/>
                  <a:ext cx="194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3AB62BB-51B2-9F3F-3253-1F82F4E64810}"/>
                    </a:ext>
                  </a:extLst>
                </p14:cNvPr>
                <p14:cNvContentPartPr/>
                <p14:nvPr/>
              </p14:nvContentPartPr>
              <p14:xfrm>
                <a:off x="5483749" y="4834702"/>
                <a:ext cx="248400" cy="1627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3AB62BB-51B2-9F3F-3253-1F82F4E6481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475109" y="4825702"/>
                  <a:ext cx="266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EEE90DD-05B3-B8F6-4AD2-F34505692126}"/>
                    </a:ext>
                  </a:extLst>
                </p14:cNvPr>
                <p14:cNvContentPartPr/>
                <p14:nvPr/>
              </p14:nvContentPartPr>
              <p14:xfrm>
                <a:off x="5768509" y="4807342"/>
                <a:ext cx="134280" cy="813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EEE90DD-05B3-B8F6-4AD2-F3450569212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759869" y="4798702"/>
                  <a:ext cx="151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92F407A-1C44-9333-6A22-09B7FB1271CC}"/>
                    </a:ext>
                  </a:extLst>
                </p14:cNvPr>
                <p14:cNvContentPartPr/>
                <p14:nvPr/>
              </p14:nvContentPartPr>
              <p14:xfrm>
                <a:off x="5936629" y="4804462"/>
                <a:ext cx="115200" cy="1130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92F407A-1C44-9333-6A22-09B7FB1271C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927629" y="4795822"/>
                  <a:ext cx="132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C67887A-168F-2BD0-89CA-D02AD46BA919}"/>
                    </a:ext>
                  </a:extLst>
                </p14:cNvPr>
                <p14:cNvContentPartPr/>
                <p14:nvPr/>
              </p14:nvContentPartPr>
              <p14:xfrm>
                <a:off x="6088549" y="4696822"/>
                <a:ext cx="53640" cy="2682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C67887A-168F-2BD0-89CA-D02AD46BA91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079549" y="4688182"/>
                  <a:ext cx="71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28BAEDE-63E2-3D41-039D-D51E2891FD47}"/>
                    </a:ext>
                  </a:extLst>
                </p14:cNvPr>
                <p14:cNvContentPartPr/>
                <p14:nvPr/>
              </p14:nvContentPartPr>
              <p14:xfrm>
                <a:off x="6193309" y="4777822"/>
                <a:ext cx="112680" cy="1058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28BAEDE-63E2-3D41-039D-D51E2891FD4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184309" y="4769182"/>
                  <a:ext cx="130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F3D1D68-7BA8-4962-50DA-1BDAF8FE6E6E}"/>
                    </a:ext>
                  </a:extLst>
                </p14:cNvPr>
                <p14:cNvContentPartPr/>
                <p14:nvPr/>
              </p14:nvContentPartPr>
              <p14:xfrm>
                <a:off x="6358549" y="4758382"/>
                <a:ext cx="97200" cy="1303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F3D1D68-7BA8-4962-50DA-1BDAF8FE6E6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349909" y="4749382"/>
                  <a:ext cx="11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9BAF5FF-1C5C-2956-189E-28502EDEC0F5}"/>
                    </a:ext>
                  </a:extLst>
                </p14:cNvPr>
                <p14:cNvContentPartPr/>
                <p14:nvPr/>
              </p14:nvContentPartPr>
              <p14:xfrm>
                <a:off x="3274429" y="5335822"/>
                <a:ext cx="54720" cy="874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9BAF5FF-1C5C-2956-189E-28502EDEC0F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265789" y="5326822"/>
                  <a:ext cx="72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CCE5044-65A2-1B18-7ED4-46B146C8D84B}"/>
                    </a:ext>
                  </a:extLst>
                </p14:cNvPr>
                <p14:cNvContentPartPr/>
                <p14:nvPr/>
              </p14:nvContentPartPr>
              <p14:xfrm>
                <a:off x="3547309" y="5190742"/>
                <a:ext cx="103680" cy="1965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CCE5044-65A2-1B18-7ED4-46B146C8D84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538309" y="5182102"/>
                  <a:ext cx="121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B5108E6-2A21-39C4-F9D8-ADB37FD7AD37}"/>
                    </a:ext>
                  </a:extLst>
                </p14:cNvPr>
                <p14:cNvContentPartPr/>
                <p14:nvPr/>
              </p14:nvContentPartPr>
              <p14:xfrm>
                <a:off x="3706069" y="5306302"/>
                <a:ext cx="60480" cy="763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B5108E6-2A21-39C4-F9D8-ADB37FD7AD3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697069" y="5297302"/>
                  <a:ext cx="78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E253F8A-70E1-FDB2-89C0-CECFD8E7E6D8}"/>
                    </a:ext>
                  </a:extLst>
                </p14:cNvPr>
                <p14:cNvContentPartPr/>
                <p14:nvPr/>
              </p14:nvContentPartPr>
              <p14:xfrm>
                <a:off x="3855109" y="5280382"/>
                <a:ext cx="117000" cy="1224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E253F8A-70E1-FDB2-89C0-CECFD8E7E6D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846469" y="5271742"/>
                  <a:ext cx="134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1C86213-236B-ADEF-EEBA-B8BE9FB56179}"/>
                    </a:ext>
                  </a:extLst>
                </p14:cNvPr>
                <p14:cNvContentPartPr/>
                <p14:nvPr/>
              </p14:nvContentPartPr>
              <p14:xfrm>
                <a:off x="3988309" y="5305582"/>
                <a:ext cx="228240" cy="604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1C86213-236B-ADEF-EEBA-B8BE9FB5617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979309" y="5296942"/>
                  <a:ext cx="245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229317E7-8E0D-C181-6F9E-FC8F6297E9C4}"/>
                    </a:ext>
                  </a:extLst>
                </p14:cNvPr>
                <p14:cNvContentPartPr/>
                <p14:nvPr/>
              </p14:nvContentPartPr>
              <p14:xfrm>
                <a:off x="4391149" y="5262382"/>
                <a:ext cx="105120" cy="802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229317E7-8E0D-C181-6F9E-FC8F6297E9C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382149" y="5253382"/>
                  <a:ext cx="122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DD63F169-1C9D-98E4-0276-A8860AE27E26}"/>
                    </a:ext>
                  </a:extLst>
                </p14:cNvPr>
                <p14:cNvContentPartPr/>
                <p14:nvPr/>
              </p14:nvContentPartPr>
              <p14:xfrm>
                <a:off x="4539469" y="5215942"/>
                <a:ext cx="160560" cy="1501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DD63F169-1C9D-98E4-0276-A8860AE27E2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530829" y="5207302"/>
                  <a:ext cx="178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96B7D19-8905-5EDD-DE22-59BC68284F03}"/>
                    </a:ext>
                  </a:extLst>
                </p14:cNvPr>
                <p14:cNvContentPartPr/>
                <p14:nvPr/>
              </p14:nvContentPartPr>
              <p14:xfrm>
                <a:off x="4763029" y="5219542"/>
                <a:ext cx="93600" cy="1076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96B7D19-8905-5EDD-DE22-59BC68284F0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754389" y="5210542"/>
                  <a:ext cx="111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FFEE911-751C-5550-C1DA-E95194F44370}"/>
                    </a:ext>
                  </a:extLst>
                </p14:cNvPr>
                <p14:cNvContentPartPr/>
                <p14:nvPr/>
              </p14:nvContentPartPr>
              <p14:xfrm>
                <a:off x="4917109" y="5170942"/>
                <a:ext cx="42840" cy="1540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FFEE911-751C-5550-C1DA-E95194F4437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908469" y="5162302"/>
                  <a:ext cx="60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C1CE225-5108-E75B-1F56-D60F75992FBB}"/>
                    </a:ext>
                  </a:extLst>
                </p14:cNvPr>
                <p14:cNvContentPartPr/>
                <p14:nvPr/>
              </p14:nvContentPartPr>
              <p14:xfrm>
                <a:off x="5012149" y="5200822"/>
                <a:ext cx="77400" cy="1317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C1CE225-5108-E75B-1F56-D60F75992FB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003149" y="5192182"/>
                  <a:ext cx="95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B5D2810-D1DB-57DD-302C-805C28A791AA}"/>
                    </a:ext>
                  </a:extLst>
                </p14:cNvPr>
                <p14:cNvContentPartPr/>
                <p14:nvPr/>
              </p14:nvContentPartPr>
              <p14:xfrm>
                <a:off x="5498149" y="5144302"/>
                <a:ext cx="137520" cy="1623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B5D2810-D1DB-57DD-302C-805C28A791A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489509" y="5135662"/>
                  <a:ext cx="155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D632004-E938-EB73-2ACD-DB3ED25DB1BE}"/>
                    </a:ext>
                  </a:extLst>
                </p14:cNvPr>
                <p14:cNvContentPartPr/>
                <p14:nvPr/>
              </p14:nvContentPartPr>
              <p14:xfrm>
                <a:off x="5651509" y="5124142"/>
                <a:ext cx="133560" cy="1713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D632004-E938-EB73-2ACD-DB3ED25DB1BE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5642869" y="5115502"/>
                  <a:ext cx="151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EA31EF1-5672-F925-A0FD-F92194047D2A}"/>
                    </a:ext>
                  </a:extLst>
                </p14:cNvPr>
                <p14:cNvContentPartPr/>
                <p14:nvPr/>
              </p14:nvContentPartPr>
              <p14:xfrm>
                <a:off x="5821069" y="5105782"/>
                <a:ext cx="89640" cy="1792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EA31EF1-5672-F925-A0FD-F92194047D2A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812429" y="5096782"/>
                  <a:ext cx="107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FE245DC-C5D2-DE95-4DCE-F95EA20BDBF9}"/>
                    </a:ext>
                  </a:extLst>
                </p14:cNvPr>
                <p14:cNvContentPartPr/>
                <p14:nvPr/>
              </p14:nvContentPartPr>
              <p14:xfrm>
                <a:off x="5963629" y="5135662"/>
                <a:ext cx="95760" cy="1112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FE245DC-C5D2-DE95-4DCE-F95EA20BDBF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954989" y="5127022"/>
                  <a:ext cx="113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0A4052A-8AFD-C175-E9D3-78859A720447}"/>
                    </a:ext>
                  </a:extLst>
                </p14:cNvPr>
                <p14:cNvContentPartPr/>
                <p14:nvPr/>
              </p14:nvContentPartPr>
              <p14:xfrm>
                <a:off x="6181069" y="4231702"/>
                <a:ext cx="665640" cy="11725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0A4052A-8AFD-C175-E9D3-78859A72044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172429" y="4222702"/>
                  <a:ext cx="683280" cy="11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9EC8F17-5589-A9D6-8E98-0B149782DF98}"/>
                    </a:ext>
                  </a:extLst>
                </p14:cNvPr>
                <p14:cNvContentPartPr/>
                <p14:nvPr/>
              </p14:nvContentPartPr>
              <p14:xfrm>
                <a:off x="6874789" y="4731022"/>
                <a:ext cx="138600" cy="370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9EC8F17-5589-A9D6-8E98-0B149782DF9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866149" y="4722022"/>
                  <a:ext cx="156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4DA79C1-01D5-9CD7-0FF7-3CF00DC96D8B}"/>
                    </a:ext>
                  </a:extLst>
                </p14:cNvPr>
                <p14:cNvContentPartPr/>
                <p14:nvPr/>
              </p14:nvContentPartPr>
              <p14:xfrm>
                <a:off x="7038589" y="4593142"/>
                <a:ext cx="73080" cy="2019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4DA79C1-01D5-9CD7-0FF7-3CF00DC96D8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029589" y="4584502"/>
                  <a:ext cx="90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9B329B3-2363-BD92-5474-6C905512AA56}"/>
                    </a:ext>
                  </a:extLst>
                </p14:cNvPr>
                <p14:cNvContentPartPr/>
                <p14:nvPr/>
              </p14:nvContentPartPr>
              <p14:xfrm>
                <a:off x="7267909" y="4458502"/>
                <a:ext cx="70920" cy="1893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9B329B3-2363-BD92-5474-6C905512AA5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258909" y="4449502"/>
                  <a:ext cx="88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8C53964B-894C-AF59-858C-7512B4612B89}"/>
                    </a:ext>
                  </a:extLst>
                </p14:cNvPr>
                <p14:cNvContentPartPr/>
                <p14:nvPr/>
              </p14:nvContentPartPr>
              <p14:xfrm>
                <a:off x="7384189" y="4386502"/>
                <a:ext cx="261000" cy="2116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8C53964B-894C-AF59-858C-7512B4612B8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375189" y="4377502"/>
                  <a:ext cx="278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5B99F35-5D92-C753-59F7-F189D8D30DF1}"/>
                    </a:ext>
                  </a:extLst>
                </p14:cNvPr>
                <p14:cNvContentPartPr/>
                <p14:nvPr/>
              </p14:nvContentPartPr>
              <p14:xfrm>
                <a:off x="7743829" y="4295782"/>
                <a:ext cx="218160" cy="2343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5B99F35-5D92-C753-59F7-F189D8D30DF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734829" y="4287142"/>
                  <a:ext cx="235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D1F4A52-B629-8450-0604-DF07E205A688}"/>
                    </a:ext>
                  </a:extLst>
                </p14:cNvPr>
                <p14:cNvContentPartPr/>
                <p14:nvPr/>
              </p14:nvContentPartPr>
              <p14:xfrm>
                <a:off x="7934269" y="4331062"/>
                <a:ext cx="196560" cy="1638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D1F4A52-B629-8450-0604-DF07E205A68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925269" y="4322062"/>
                  <a:ext cx="214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15FE73F-3497-DEC4-4661-ECEA9A65D3A7}"/>
                    </a:ext>
                  </a:extLst>
                </p14:cNvPr>
                <p14:cNvContentPartPr/>
                <p14:nvPr/>
              </p14:nvContentPartPr>
              <p14:xfrm>
                <a:off x="7026709" y="4930462"/>
                <a:ext cx="225000" cy="954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15FE73F-3497-DEC4-4661-ECEA9A65D3A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017709" y="4921822"/>
                  <a:ext cx="242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383B141-53E7-3D2A-7BA5-235102B90BC7}"/>
                    </a:ext>
                  </a:extLst>
                </p14:cNvPr>
                <p14:cNvContentPartPr/>
                <p14:nvPr/>
              </p14:nvContentPartPr>
              <p14:xfrm>
                <a:off x="7280509" y="4883302"/>
                <a:ext cx="58320" cy="856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383B141-53E7-3D2A-7BA5-235102B90BC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271509" y="4874662"/>
                  <a:ext cx="75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0AD309A-F290-FFFC-39DE-849306655165}"/>
                    </a:ext>
                  </a:extLst>
                </p14:cNvPr>
                <p14:cNvContentPartPr/>
                <p14:nvPr/>
              </p14:nvContentPartPr>
              <p14:xfrm>
                <a:off x="7379149" y="4857742"/>
                <a:ext cx="273240" cy="702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0AD309A-F290-FFFC-39DE-84930665516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370509" y="4849102"/>
                  <a:ext cx="290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955104B-86B9-2A7C-19E3-CEC3E6A524E1}"/>
                    </a:ext>
                  </a:extLst>
                </p14:cNvPr>
                <p14:cNvContentPartPr/>
                <p14:nvPr/>
              </p14:nvContentPartPr>
              <p14:xfrm>
                <a:off x="7691269" y="4823542"/>
                <a:ext cx="100440" cy="604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955104B-86B9-2A7C-19E3-CEC3E6A524E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682629" y="4814902"/>
                  <a:ext cx="118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4905769E-9455-29AA-1F45-E3F2A8A69F76}"/>
                    </a:ext>
                  </a:extLst>
                </p14:cNvPr>
                <p14:cNvContentPartPr/>
                <p14:nvPr/>
              </p14:nvContentPartPr>
              <p14:xfrm>
                <a:off x="7043269" y="5121982"/>
                <a:ext cx="242280" cy="1814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4905769E-9455-29AA-1F45-E3F2A8A69F7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034269" y="5113342"/>
                  <a:ext cx="259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46C7DFA-07EA-9AFA-53D4-3141525B269B}"/>
                    </a:ext>
                  </a:extLst>
                </p14:cNvPr>
                <p14:cNvContentPartPr/>
                <p14:nvPr/>
              </p14:nvContentPartPr>
              <p14:xfrm>
                <a:off x="7301749" y="5080582"/>
                <a:ext cx="229680" cy="1688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46C7DFA-07EA-9AFA-53D4-3141525B269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293109" y="5071942"/>
                  <a:ext cx="247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F4ED6E4-E9EB-5747-865D-D4921311F51A}"/>
                    </a:ext>
                  </a:extLst>
                </p14:cNvPr>
                <p14:cNvContentPartPr/>
                <p14:nvPr/>
              </p14:nvContentPartPr>
              <p14:xfrm>
                <a:off x="7747069" y="5027302"/>
                <a:ext cx="251640" cy="1638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F4ED6E4-E9EB-5747-865D-D4921311F51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738069" y="5018302"/>
                  <a:ext cx="269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478B24D-C5C3-058D-83A7-C94F94A2E4CA}"/>
                    </a:ext>
                  </a:extLst>
                </p14:cNvPr>
                <p14:cNvContentPartPr/>
                <p14:nvPr/>
              </p14:nvContentPartPr>
              <p14:xfrm>
                <a:off x="7174669" y="5401702"/>
                <a:ext cx="117000" cy="2455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478B24D-C5C3-058D-83A7-C94F94A2E4C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165669" y="5392702"/>
                  <a:ext cx="134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2173B77-949B-14C7-1F20-DA0BA7899922}"/>
                    </a:ext>
                  </a:extLst>
                </p14:cNvPr>
                <p14:cNvContentPartPr/>
                <p14:nvPr/>
              </p14:nvContentPartPr>
              <p14:xfrm>
                <a:off x="7300669" y="5485222"/>
                <a:ext cx="139680" cy="961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2173B77-949B-14C7-1F20-DA0BA7899922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291669" y="5476582"/>
                  <a:ext cx="157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F48A78D-DB74-91E2-0E2B-4793886F534F}"/>
                    </a:ext>
                  </a:extLst>
                </p14:cNvPr>
                <p14:cNvContentPartPr/>
                <p14:nvPr/>
              </p14:nvContentPartPr>
              <p14:xfrm>
                <a:off x="7444669" y="5462542"/>
                <a:ext cx="348480" cy="676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F48A78D-DB74-91E2-0E2B-4793886F534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436029" y="5453902"/>
                  <a:ext cx="366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298B5D8-4742-403D-2A98-973EF58FD768}"/>
                    </a:ext>
                  </a:extLst>
                </p14:cNvPr>
                <p14:cNvContentPartPr/>
                <p14:nvPr/>
              </p14:nvContentPartPr>
              <p14:xfrm>
                <a:off x="7842829" y="5392342"/>
                <a:ext cx="84960" cy="853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298B5D8-4742-403D-2A98-973EF58FD76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834189" y="5383342"/>
                  <a:ext cx="102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F1278DAD-E915-D6AF-DB6C-C93458AC2821}"/>
                    </a:ext>
                  </a:extLst>
                </p14:cNvPr>
                <p14:cNvContentPartPr/>
                <p14:nvPr/>
              </p14:nvContentPartPr>
              <p14:xfrm>
                <a:off x="8017429" y="5346622"/>
                <a:ext cx="169200" cy="1188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F1278DAD-E915-D6AF-DB6C-C93458AC282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008429" y="5337622"/>
                  <a:ext cx="186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F287092-AD16-9B78-A5E8-BD4B2A3AC29D}"/>
                    </a:ext>
                  </a:extLst>
                </p14:cNvPr>
                <p14:cNvContentPartPr/>
                <p14:nvPr/>
              </p14:nvContentPartPr>
              <p14:xfrm>
                <a:off x="8224789" y="5211262"/>
                <a:ext cx="223560" cy="1904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F287092-AD16-9B78-A5E8-BD4B2A3AC29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215789" y="5202262"/>
                  <a:ext cx="241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F8B0096-5D86-A735-2546-A75D3338E1BA}"/>
                    </a:ext>
                  </a:extLst>
                </p14:cNvPr>
                <p14:cNvContentPartPr/>
                <p14:nvPr/>
              </p14:nvContentPartPr>
              <p14:xfrm>
                <a:off x="8417029" y="5307382"/>
                <a:ext cx="40680" cy="529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F8B0096-5D86-A735-2546-A75D3338E1B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408389" y="5298382"/>
                  <a:ext cx="58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FCEB708-D881-7923-CFEA-52D6EB803B1F}"/>
                    </a:ext>
                  </a:extLst>
                </p14:cNvPr>
                <p14:cNvContentPartPr/>
                <p14:nvPr/>
              </p14:nvContentPartPr>
              <p14:xfrm>
                <a:off x="7106989" y="5582422"/>
                <a:ext cx="835200" cy="1490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FCEB708-D881-7923-CFEA-52D6EB803B1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098349" y="5573422"/>
                  <a:ext cx="852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5157E55-92C7-AC98-4A45-1D5D9D63FA66}"/>
                    </a:ext>
                  </a:extLst>
                </p14:cNvPr>
                <p14:cNvContentPartPr/>
                <p14:nvPr/>
              </p14:nvContentPartPr>
              <p14:xfrm>
                <a:off x="6911509" y="5919382"/>
                <a:ext cx="139680" cy="1144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5157E55-92C7-AC98-4A45-1D5D9D63FA6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902509" y="5910382"/>
                  <a:ext cx="157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6C515BC-193F-DF6C-CB56-2DE3B311C3E0}"/>
                    </a:ext>
                  </a:extLst>
                </p14:cNvPr>
                <p14:cNvContentPartPr/>
                <p14:nvPr/>
              </p14:nvContentPartPr>
              <p14:xfrm>
                <a:off x="7079989" y="5792302"/>
                <a:ext cx="107280" cy="2750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6C515BC-193F-DF6C-CB56-2DE3B311C3E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070989" y="5783302"/>
                  <a:ext cx="124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AC50902-EE90-B745-0A0C-51815ED92D1B}"/>
                    </a:ext>
                  </a:extLst>
                </p14:cNvPr>
                <p14:cNvContentPartPr/>
                <p14:nvPr/>
              </p14:nvContentPartPr>
              <p14:xfrm>
                <a:off x="7298149" y="5781862"/>
                <a:ext cx="289800" cy="1720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AC50902-EE90-B745-0A0C-51815ED92D1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289149" y="5773222"/>
                  <a:ext cx="307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E1942B5-8B7B-3D14-5D1C-54253F7E3598}"/>
                    </a:ext>
                  </a:extLst>
                </p14:cNvPr>
                <p14:cNvContentPartPr/>
                <p14:nvPr/>
              </p14:nvContentPartPr>
              <p14:xfrm>
                <a:off x="7560229" y="5794462"/>
                <a:ext cx="38160" cy="108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E1942B5-8B7B-3D14-5D1C-54253F7E359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551229" y="5785462"/>
                  <a:ext cx="55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5815ADF-6A3C-AFC5-80D3-5E6FB75F0585}"/>
                    </a:ext>
                  </a:extLst>
                </p14:cNvPr>
                <p14:cNvContentPartPr/>
                <p14:nvPr/>
              </p14:nvContentPartPr>
              <p14:xfrm>
                <a:off x="7672909" y="5798782"/>
                <a:ext cx="188640" cy="723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5815ADF-6A3C-AFC5-80D3-5E6FB75F058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663909" y="5790142"/>
                  <a:ext cx="206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6864B86-71B8-C99A-78DD-19F5B6D7CCA8}"/>
                    </a:ext>
                  </a:extLst>
                </p14:cNvPr>
                <p14:cNvContentPartPr/>
                <p14:nvPr/>
              </p14:nvContentPartPr>
              <p14:xfrm>
                <a:off x="7958029" y="5760262"/>
                <a:ext cx="113760" cy="673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6864B86-71B8-C99A-78DD-19F5B6D7CCA8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949389" y="5751262"/>
                  <a:ext cx="131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5BDCE96-5CC3-14EE-1E54-FE231EC7A746}"/>
                    </a:ext>
                  </a:extLst>
                </p14:cNvPr>
                <p14:cNvContentPartPr/>
                <p14:nvPr/>
              </p14:nvContentPartPr>
              <p14:xfrm>
                <a:off x="8105269" y="5620942"/>
                <a:ext cx="30960" cy="1782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5BDCE96-5CC3-14EE-1E54-FE231EC7A746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096629" y="5612302"/>
                  <a:ext cx="48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4567E74-12F1-63F3-CCDA-A75A5650CE2E}"/>
                    </a:ext>
                  </a:extLst>
                </p14:cNvPr>
                <p14:cNvContentPartPr/>
                <p14:nvPr/>
              </p14:nvContentPartPr>
              <p14:xfrm>
                <a:off x="8193469" y="5563342"/>
                <a:ext cx="214560" cy="1983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4567E74-12F1-63F3-CCDA-A75A5650CE2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184829" y="5554342"/>
                  <a:ext cx="232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B4F499C-D759-DBCA-1F35-4A5A61040A4B}"/>
                    </a:ext>
                  </a:extLst>
                </p14:cNvPr>
                <p14:cNvContentPartPr/>
                <p14:nvPr/>
              </p14:nvContentPartPr>
              <p14:xfrm>
                <a:off x="6642229" y="6205582"/>
                <a:ext cx="244440" cy="968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B4F499C-D759-DBCA-1F35-4A5A61040A4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633229" y="6196582"/>
                  <a:ext cx="262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67032AC-8378-2319-DDF9-33D59AB4FBCF}"/>
                    </a:ext>
                  </a:extLst>
                </p14:cNvPr>
                <p14:cNvContentPartPr/>
                <p14:nvPr/>
              </p14:nvContentPartPr>
              <p14:xfrm>
                <a:off x="6905749" y="6155542"/>
                <a:ext cx="166320" cy="1213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67032AC-8378-2319-DDF9-33D59AB4FBC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896749" y="6146542"/>
                  <a:ext cx="18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2AF1041-8CD8-C262-DC29-4AF2EFBBF5BD}"/>
                    </a:ext>
                  </a:extLst>
                </p14:cNvPr>
                <p14:cNvContentPartPr/>
                <p14:nvPr/>
              </p14:nvContentPartPr>
              <p14:xfrm>
                <a:off x="7095829" y="6068062"/>
                <a:ext cx="143640" cy="1965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2AF1041-8CD8-C262-DC29-4AF2EFBBF5B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086829" y="6059062"/>
                  <a:ext cx="161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C615AB95-98FA-F697-CC06-D97068102F95}"/>
                    </a:ext>
                  </a:extLst>
                </p14:cNvPr>
                <p14:cNvContentPartPr/>
                <p14:nvPr/>
              </p14:nvContentPartPr>
              <p14:xfrm>
                <a:off x="7275109" y="6023782"/>
                <a:ext cx="195840" cy="2034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C615AB95-98FA-F697-CC06-D97068102F95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266469" y="6014782"/>
                  <a:ext cx="213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9482D0A-0393-927E-5F5F-EE8EC7000860}"/>
                    </a:ext>
                  </a:extLst>
                </p14:cNvPr>
                <p14:cNvContentPartPr/>
                <p14:nvPr/>
              </p14:nvContentPartPr>
              <p14:xfrm>
                <a:off x="7514869" y="6041422"/>
                <a:ext cx="69120" cy="1530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9482D0A-0393-927E-5F5F-EE8EC700086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506229" y="6032782"/>
                  <a:ext cx="86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72354A3-0DF8-C0DF-6FC8-22DD23903A80}"/>
                    </a:ext>
                  </a:extLst>
                </p14:cNvPr>
                <p14:cNvContentPartPr/>
                <p14:nvPr/>
              </p14:nvContentPartPr>
              <p14:xfrm>
                <a:off x="7716469" y="5980942"/>
                <a:ext cx="133560" cy="1490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72354A3-0DF8-C0DF-6FC8-22DD23903A8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707469" y="5972302"/>
                  <a:ext cx="151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4E179DAA-31C7-3C61-BA5F-6891EA895063}"/>
                    </a:ext>
                  </a:extLst>
                </p14:cNvPr>
                <p14:cNvContentPartPr/>
                <p14:nvPr/>
              </p14:nvContentPartPr>
              <p14:xfrm>
                <a:off x="7901149" y="6033862"/>
                <a:ext cx="81360" cy="568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4E179DAA-31C7-3C61-BA5F-6891EA89506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892509" y="6024862"/>
                  <a:ext cx="99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8B394886-A768-5263-D704-F562BC04D00B}"/>
                    </a:ext>
                  </a:extLst>
                </p14:cNvPr>
                <p14:cNvContentPartPr/>
                <p14:nvPr/>
              </p14:nvContentPartPr>
              <p14:xfrm>
                <a:off x="8000869" y="5973742"/>
                <a:ext cx="112680" cy="1036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8B394886-A768-5263-D704-F562BC04D00B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991869" y="5965102"/>
                  <a:ext cx="130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78B1290-010B-9405-8745-33A7A399E4EC}"/>
                    </a:ext>
                  </a:extLst>
                </p14:cNvPr>
                <p14:cNvContentPartPr/>
                <p14:nvPr/>
              </p14:nvContentPartPr>
              <p14:xfrm>
                <a:off x="6017989" y="6355702"/>
                <a:ext cx="269280" cy="2059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78B1290-010B-9405-8745-33A7A399E4E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008989" y="6346702"/>
                  <a:ext cx="286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B5CDBD6-FB10-CB37-7422-3ED431828F4C}"/>
                    </a:ext>
                  </a:extLst>
                </p14:cNvPr>
                <p14:cNvContentPartPr/>
                <p14:nvPr/>
              </p14:nvContentPartPr>
              <p14:xfrm>
                <a:off x="6226429" y="6351382"/>
                <a:ext cx="475920" cy="3121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B5CDBD6-FB10-CB37-7422-3ED431828F4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217429" y="6342382"/>
                  <a:ext cx="4935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D794D56-E08B-D210-C85A-D96971263A01}"/>
                    </a:ext>
                  </a:extLst>
                </p14:cNvPr>
                <p14:cNvContentPartPr/>
                <p14:nvPr/>
              </p14:nvContentPartPr>
              <p14:xfrm>
                <a:off x="6867589" y="6399982"/>
                <a:ext cx="99000" cy="802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D794D56-E08B-D210-C85A-D96971263A0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858949" y="6391342"/>
                  <a:ext cx="116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7221217-1B2F-469B-1CFD-92BF29016785}"/>
                    </a:ext>
                  </a:extLst>
                </p14:cNvPr>
                <p14:cNvContentPartPr/>
                <p14:nvPr/>
              </p14:nvContentPartPr>
              <p14:xfrm>
                <a:off x="6987469" y="6407902"/>
                <a:ext cx="315000" cy="788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7221217-1B2F-469B-1CFD-92BF2901678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978469" y="6398902"/>
                  <a:ext cx="332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31142E1-1D9F-2256-9FAD-CA2798825F1D}"/>
                    </a:ext>
                  </a:extLst>
                </p14:cNvPr>
                <p14:cNvContentPartPr/>
                <p14:nvPr/>
              </p14:nvContentPartPr>
              <p14:xfrm>
                <a:off x="7019509" y="6299182"/>
                <a:ext cx="148320" cy="1962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31142E1-1D9F-2256-9FAD-CA2798825F1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010869" y="6290182"/>
                  <a:ext cx="165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64074ECC-ADFD-EEE9-030E-024CCE513D54}"/>
                    </a:ext>
                  </a:extLst>
                </p14:cNvPr>
                <p14:cNvContentPartPr/>
                <p14:nvPr/>
              </p14:nvContentPartPr>
              <p14:xfrm>
                <a:off x="7211029" y="6339142"/>
                <a:ext cx="335160" cy="2116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64074ECC-ADFD-EEE9-030E-024CCE513D54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202029" y="6330142"/>
                  <a:ext cx="352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0D64AEE-96DA-7352-4840-912AE9FBD2EF}"/>
                    </a:ext>
                  </a:extLst>
                </p14:cNvPr>
                <p14:cNvContentPartPr/>
                <p14:nvPr/>
              </p14:nvContentPartPr>
              <p14:xfrm>
                <a:off x="7634029" y="6208462"/>
                <a:ext cx="184320" cy="1846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0D64AEE-96DA-7352-4840-912AE9FBD2E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625029" y="6199462"/>
                  <a:ext cx="201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B0A92B5-D3C3-A264-CCC7-1AAC02F5BB61}"/>
                    </a:ext>
                  </a:extLst>
                </p14:cNvPr>
                <p14:cNvContentPartPr/>
                <p14:nvPr/>
              </p14:nvContentPartPr>
              <p14:xfrm>
                <a:off x="7970269" y="6216742"/>
                <a:ext cx="210960" cy="1137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B0A92B5-D3C3-A264-CCC7-1AAC02F5BB6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961269" y="6208102"/>
                  <a:ext cx="228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3BA0AEE-7576-D9EF-1165-2FD92118F64E}"/>
                    </a:ext>
                  </a:extLst>
                </p14:cNvPr>
                <p14:cNvContentPartPr/>
                <p14:nvPr/>
              </p14:nvContentPartPr>
              <p14:xfrm>
                <a:off x="8110309" y="6160582"/>
                <a:ext cx="5400" cy="198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3BA0AEE-7576-D9EF-1165-2FD92118F64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101309" y="6151942"/>
                  <a:ext cx="23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576BDCD-480E-D509-7C81-EDB91225B97A}"/>
                    </a:ext>
                  </a:extLst>
                </p14:cNvPr>
                <p14:cNvContentPartPr/>
                <p14:nvPr/>
              </p14:nvContentPartPr>
              <p14:xfrm>
                <a:off x="6858229" y="6560902"/>
                <a:ext cx="272160" cy="1440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576BDCD-480E-D509-7C81-EDB91225B97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849589" y="6552262"/>
                  <a:ext cx="289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98873A65-D2A1-553E-56BF-28CF2211A848}"/>
                    </a:ext>
                  </a:extLst>
                </p14:cNvPr>
                <p14:cNvContentPartPr/>
                <p14:nvPr/>
              </p14:nvContentPartPr>
              <p14:xfrm>
                <a:off x="7072429" y="6536782"/>
                <a:ext cx="13680" cy="172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98873A65-D2A1-553E-56BF-28CF2211A84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063789" y="6527782"/>
                  <a:ext cx="3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0BEA22BA-BE72-4D52-B650-E98432D529F9}"/>
                    </a:ext>
                  </a:extLst>
                </p14:cNvPr>
                <p14:cNvContentPartPr/>
                <p14:nvPr/>
              </p14:nvContentPartPr>
              <p14:xfrm>
                <a:off x="7165309" y="6533182"/>
                <a:ext cx="48960" cy="1454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0BEA22BA-BE72-4D52-B650-E98432D529F9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156669" y="6524182"/>
                  <a:ext cx="66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E3C8CC3-9A0A-AD5D-B89C-E399F68EB68A}"/>
                    </a:ext>
                  </a:extLst>
                </p14:cNvPr>
                <p14:cNvContentPartPr/>
                <p14:nvPr/>
              </p14:nvContentPartPr>
              <p14:xfrm>
                <a:off x="7273669" y="6567742"/>
                <a:ext cx="70560" cy="1576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E3C8CC3-9A0A-AD5D-B89C-E399F68EB68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264669" y="6558742"/>
                  <a:ext cx="88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F4DC57E-DE55-4F12-3A5B-DD50CBDC57DD}"/>
                    </a:ext>
                  </a:extLst>
                </p14:cNvPr>
                <p14:cNvContentPartPr/>
                <p14:nvPr/>
              </p14:nvContentPartPr>
              <p14:xfrm>
                <a:off x="7541869" y="6531742"/>
                <a:ext cx="142920" cy="1854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F4DC57E-DE55-4F12-3A5B-DD50CBDC57DD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533229" y="6522742"/>
                  <a:ext cx="160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5DD9514-18B7-034B-5B3B-4DF222551A43}"/>
                    </a:ext>
                  </a:extLst>
                </p14:cNvPr>
                <p14:cNvContentPartPr/>
                <p14:nvPr/>
              </p14:nvContentPartPr>
              <p14:xfrm>
                <a:off x="7731949" y="6495022"/>
                <a:ext cx="254160" cy="964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5DD9514-18B7-034B-5B3B-4DF222551A4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722949" y="6486022"/>
                  <a:ext cx="271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D58ED49-CD60-890F-F797-189BB40553C4}"/>
                    </a:ext>
                  </a:extLst>
                </p14:cNvPr>
                <p14:cNvContentPartPr/>
                <p14:nvPr/>
              </p14:nvContentPartPr>
              <p14:xfrm>
                <a:off x="7966669" y="6389902"/>
                <a:ext cx="185760" cy="1497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D58ED49-CD60-890F-F797-189BB40553C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958029" y="6380902"/>
                  <a:ext cx="203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C4920D5-BCF7-0D0F-2650-5C904A3DAC3A}"/>
                    </a:ext>
                  </a:extLst>
                </p14:cNvPr>
                <p14:cNvContentPartPr/>
                <p14:nvPr/>
              </p14:nvContentPartPr>
              <p14:xfrm>
                <a:off x="8172229" y="6377662"/>
                <a:ext cx="143640" cy="1396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C4920D5-BCF7-0D0F-2650-5C904A3DAC3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163229" y="6369022"/>
                  <a:ext cx="161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4D62B8FF-139C-15A2-FEEC-437A1279E69A}"/>
                    </a:ext>
                  </a:extLst>
                </p14:cNvPr>
                <p14:cNvContentPartPr/>
                <p14:nvPr/>
              </p14:nvContentPartPr>
              <p14:xfrm>
                <a:off x="527269" y="3580102"/>
                <a:ext cx="5145120" cy="28832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4D62B8FF-139C-15A2-FEEC-437A1279E69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18629" y="3571462"/>
                  <a:ext cx="5162760" cy="29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4059EB7-3DDC-9FD0-6099-7849908A855A}"/>
                    </a:ext>
                  </a:extLst>
                </p14:cNvPr>
                <p14:cNvContentPartPr/>
                <p14:nvPr/>
              </p14:nvContentPartPr>
              <p14:xfrm>
                <a:off x="137029" y="4395502"/>
                <a:ext cx="158400" cy="266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4059EB7-3DDC-9FD0-6099-7849908A855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28389" y="4386862"/>
                  <a:ext cx="176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1A20E94-6EC2-7F36-B689-CC10D7D42ED8}"/>
                    </a:ext>
                  </a:extLst>
                </p14:cNvPr>
                <p14:cNvContentPartPr/>
                <p14:nvPr/>
              </p14:nvContentPartPr>
              <p14:xfrm>
                <a:off x="335389" y="4300462"/>
                <a:ext cx="123840" cy="2635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1A20E94-6EC2-7F36-B689-CC10D7D42ED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26389" y="4291822"/>
                  <a:ext cx="141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A5BF34C-C3E7-6064-5854-5497E501FC83}"/>
                    </a:ext>
                  </a:extLst>
                </p14:cNvPr>
                <p14:cNvContentPartPr/>
                <p14:nvPr/>
              </p14:nvContentPartPr>
              <p14:xfrm>
                <a:off x="611509" y="4359502"/>
                <a:ext cx="157320" cy="1623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A5BF34C-C3E7-6064-5854-5497E501FC83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02509" y="4350502"/>
                  <a:ext cx="174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92B51C3-CA59-A52D-C26B-5733EAA28CDB}"/>
                    </a:ext>
                  </a:extLst>
                </p14:cNvPr>
                <p14:cNvContentPartPr/>
                <p14:nvPr/>
              </p14:nvContentPartPr>
              <p14:xfrm>
                <a:off x="775669" y="4392622"/>
                <a:ext cx="107640" cy="1047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92B51C3-CA59-A52D-C26B-5733EAA28CD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66669" y="4383982"/>
                  <a:ext cx="125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7CC347A-74F3-7E5D-7EDF-B5730C3A5FDB}"/>
                    </a:ext>
                  </a:extLst>
                </p14:cNvPr>
                <p14:cNvContentPartPr/>
                <p14:nvPr/>
              </p14:nvContentPartPr>
              <p14:xfrm>
                <a:off x="914629" y="4387222"/>
                <a:ext cx="115200" cy="1270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7CC347A-74F3-7E5D-7EDF-B5730C3A5FD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05989" y="4378582"/>
                  <a:ext cx="132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C659D38-6BD0-B310-9ACA-7BACCE71F477}"/>
                    </a:ext>
                  </a:extLst>
                </p14:cNvPr>
                <p14:cNvContentPartPr/>
                <p14:nvPr/>
              </p14:nvContentPartPr>
              <p14:xfrm>
                <a:off x="1073029" y="4341862"/>
                <a:ext cx="414000" cy="1522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C659D38-6BD0-B310-9ACA-7BACCE71F477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64029" y="4333222"/>
                  <a:ext cx="431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5846512-0808-B569-30A6-E1D5E91827F4}"/>
                    </a:ext>
                  </a:extLst>
                </p14:cNvPr>
                <p14:cNvContentPartPr/>
                <p14:nvPr/>
              </p14:nvContentPartPr>
              <p14:xfrm>
                <a:off x="1508629" y="4314502"/>
                <a:ext cx="161280" cy="1868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5846512-0808-B569-30A6-E1D5E91827F4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499989" y="4305862"/>
                  <a:ext cx="178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A2E3073-0925-3AA8-EC61-ACFAFB8F675E}"/>
                    </a:ext>
                  </a:extLst>
                </p14:cNvPr>
                <p14:cNvContentPartPr/>
                <p14:nvPr/>
              </p14:nvContentPartPr>
              <p14:xfrm>
                <a:off x="210829" y="4801222"/>
                <a:ext cx="91440" cy="1666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A2E3073-0925-3AA8-EC61-ACFAFB8F675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01829" y="4792582"/>
                  <a:ext cx="109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C751289-6693-B4F9-03AF-7062961DD6E9}"/>
                    </a:ext>
                  </a:extLst>
                </p14:cNvPr>
                <p14:cNvContentPartPr/>
                <p14:nvPr/>
              </p14:nvContentPartPr>
              <p14:xfrm>
                <a:off x="358069" y="4692142"/>
                <a:ext cx="140040" cy="2224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C751289-6693-B4F9-03AF-7062961DD6E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49069" y="4683502"/>
                  <a:ext cx="157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B4477D9-A697-A69C-0D79-5A8B4DBDCB4B}"/>
                    </a:ext>
                  </a:extLst>
                </p14:cNvPr>
                <p14:cNvContentPartPr/>
                <p14:nvPr/>
              </p14:nvContentPartPr>
              <p14:xfrm>
                <a:off x="533749" y="4840462"/>
                <a:ext cx="137160" cy="846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B4477D9-A697-A69C-0D79-5A8B4DBDCB4B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25109" y="4831462"/>
                  <a:ext cx="154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FF94715-7748-441C-0476-2E262ECC4ADC}"/>
                    </a:ext>
                  </a:extLst>
                </p14:cNvPr>
                <p14:cNvContentPartPr/>
                <p14:nvPr/>
              </p14:nvContentPartPr>
              <p14:xfrm>
                <a:off x="679549" y="4731382"/>
                <a:ext cx="62640" cy="1749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FF94715-7748-441C-0476-2E262ECC4ADC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70549" y="4722742"/>
                  <a:ext cx="80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F0707F2-E0DD-B657-4481-49390ABFC47D}"/>
                    </a:ext>
                  </a:extLst>
                </p14:cNvPr>
                <p14:cNvContentPartPr/>
                <p14:nvPr/>
              </p14:nvContentPartPr>
              <p14:xfrm>
                <a:off x="742909" y="4796902"/>
                <a:ext cx="69120" cy="709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F0707F2-E0DD-B657-4481-49390ABFC47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33909" y="4788262"/>
                  <a:ext cx="86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8B65C8D-BBCD-6882-9BBE-57442B2350EC}"/>
                    </a:ext>
                  </a:extLst>
                </p14:cNvPr>
                <p14:cNvContentPartPr/>
                <p14:nvPr/>
              </p14:nvContentPartPr>
              <p14:xfrm>
                <a:off x="746509" y="4810222"/>
                <a:ext cx="123480" cy="1044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8B65C8D-BBCD-6882-9BBE-57442B2350E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37869" y="4801582"/>
                  <a:ext cx="141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10351EFE-5ED7-44E0-237B-A9CA18F3BBFD}"/>
                    </a:ext>
                  </a:extLst>
                </p14:cNvPr>
                <p14:cNvContentPartPr/>
                <p14:nvPr/>
              </p14:nvContentPartPr>
              <p14:xfrm>
                <a:off x="921829" y="4804822"/>
                <a:ext cx="86400" cy="1130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10351EFE-5ED7-44E0-237B-A9CA18F3BBF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12829" y="4796182"/>
                  <a:ext cx="104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F42E97B-794F-CAF9-BA27-E1F2FF44FB0F}"/>
                    </a:ext>
                  </a:extLst>
                </p14:cNvPr>
                <p14:cNvContentPartPr/>
                <p14:nvPr/>
              </p14:nvContentPartPr>
              <p14:xfrm>
                <a:off x="1217749" y="4785742"/>
                <a:ext cx="266400" cy="2631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F42E97B-794F-CAF9-BA27-E1F2FF44FB0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208749" y="4776742"/>
                  <a:ext cx="284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A48D3C5-5002-DDD8-D41C-0E2F4F01EABE}"/>
                    </a:ext>
                  </a:extLst>
                </p14:cNvPr>
                <p14:cNvContentPartPr/>
                <p14:nvPr/>
              </p14:nvContentPartPr>
              <p14:xfrm>
                <a:off x="261949" y="5104702"/>
                <a:ext cx="297360" cy="3700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A48D3C5-5002-DDD8-D41C-0E2F4F01EABE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52949" y="5096062"/>
                  <a:ext cx="3150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ABC2DBF-A520-D1DF-18C8-31DA6EED0121}"/>
                    </a:ext>
                  </a:extLst>
                </p14:cNvPr>
                <p14:cNvContentPartPr/>
                <p14:nvPr/>
              </p14:nvContentPartPr>
              <p14:xfrm>
                <a:off x="587749" y="5188222"/>
                <a:ext cx="174600" cy="1407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ABC2DBF-A520-D1DF-18C8-31DA6EED0121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78749" y="5179222"/>
                  <a:ext cx="192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6D77861-D361-9DEF-AF41-222B75F34B45}"/>
                    </a:ext>
                  </a:extLst>
                </p14:cNvPr>
                <p14:cNvContentPartPr/>
                <p14:nvPr/>
              </p14:nvContentPartPr>
              <p14:xfrm>
                <a:off x="637789" y="5226022"/>
                <a:ext cx="76680" cy="2696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6D77861-D361-9DEF-AF41-222B75F34B45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28789" y="5217022"/>
                  <a:ext cx="94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B9E9CA3-813D-0ED3-C8A9-57977669B605}"/>
                    </a:ext>
                  </a:extLst>
                </p14:cNvPr>
                <p14:cNvContentPartPr/>
                <p14:nvPr/>
              </p14:nvContentPartPr>
              <p14:xfrm>
                <a:off x="733549" y="5211982"/>
                <a:ext cx="426600" cy="1123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B9E9CA3-813D-0ED3-C8A9-57977669B60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24909" y="5202982"/>
                  <a:ext cx="444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65689D7-CB05-F0B9-CBF9-9A9DB8126207}"/>
                    </a:ext>
                  </a:extLst>
                </p14:cNvPr>
                <p14:cNvContentPartPr/>
                <p14:nvPr/>
              </p14:nvContentPartPr>
              <p14:xfrm>
                <a:off x="1251949" y="5219542"/>
                <a:ext cx="245520" cy="2923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65689D7-CB05-F0B9-CBF9-9A9DB8126207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243309" y="5210902"/>
                  <a:ext cx="263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A299936-313A-614B-C108-FC479AB3F384}"/>
                    </a:ext>
                  </a:extLst>
                </p14:cNvPr>
                <p14:cNvContentPartPr/>
                <p14:nvPr/>
              </p14:nvContentPartPr>
              <p14:xfrm>
                <a:off x="1700509" y="5223502"/>
                <a:ext cx="239400" cy="734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A299936-313A-614B-C108-FC479AB3F384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691509" y="5214862"/>
                  <a:ext cx="257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EA4FD01-B42A-7C68-15CA-E5213091533B}"/>
                    </a:ext>
                  </a:extLst>
                </p14:cNvPr>
                <p14:cNvContentPartPr/>
                <p14:nvPr/>
              </p14:nvContentPartPr>
              <p14:xfrm>
                <a:off x="1990669" y="5200822"/>
                <a:ext cx="194760" cy="1630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EA4FD01-B42A-7C68-15CA-E5213091533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981669" y="5192182"/>
                  <a:ext cx="212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EB26D5E-9D29-BBCD-E79B-DADEE1C56B33}"/>
                    </a:ext>
                  </a:extLst>
                </p14:cNvPr>
                <p14:cNvContentPartPr/>
                <p14:nvPr/>
              </p14:nvContentPartPr>
              <p14:xfrm>
                <a:off x="2164909" y="5269582"/>
                <a:ext cx="191520" cy="849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EB26D5E-9D29-BBCD-E79B-DADEE1C56B33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156269" y="5260942"/>
                  <a:ext cx="209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D08C1CE-AB99-60C9-8A0F-758C9ADFED3F}"/>
                    </a:ext>
                  </a:extLst>
                </p14:cNvPr>
                <p14:cNvContentPartPr/>
                <p14:nvPr/>
              </p14:nvContentPartPr>
              <p14:xfrm>
                <a:off x="2389909" y="5129902"/>
                <a:ext cx="178200" cy="2116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D08C1CE-AB99-60C9-8A0F-758C9ADFED3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2381269" y="5120902"/>
                  <a:ext cx="195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3AB5CE8-04AC-839B-8142-A7FF172D6EEE}"/>
                    </a:ext>
                  </a:extLst>
                </p14:cNvPr>
                <p14:cNvContentPartPr/>
                <p14:nvPr/>
              </p14:nvContentPartPr>
              <p14:xfrm>
                <a:off x="2610949" y="5136382"/>
                <a:ext cx="266040" cy="4950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3AB5CE8-04AC-839B-8142-A7FF172D6EE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2601949" y="5127742"/>
                  <a:ext cx="2836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203BBFC-D8E7-F13F-CE18-DCFB7A9A3C4E}"/>
                    </a:ext>
                  </a:extLst>
                </p14:cNvPr>
                <p14:cNvContentPartPr/>
                <p14:nvPr/>
              </p14:nvContentPartPr>
              <p14:xfrm>
                <a:off x="291829" y="5426902"/>
                <a:ext cx="1499040" cy="1202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203BBFC-D8E7-F13F-CE18-DCFB7A9A3C4E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82829" y="5417902"/>
                  <a:ext cx="1516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F5BCA51-B209-34B1-3B49-6F82C9BC2437}"/>
                    </a:ext>
                  </a:extLst>
                </p14:cNvPr>
                <p14:cNvContentPartPr/>
                <p14:nvPr/>
              </p14:nvContentPartPr>
              <p14:xfrm>
                <a:off x="327469" y="5733262"/>
                <a:ext cx="10080" cy="2203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F5BCA51-B209-34B1-3B49-6F82C9BC243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18829" y="5724622"/>
                  <a:ext cx="27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79FD893A-887B-3CBC-FE20-DFCE732BC0FE}"/>
                    </a:ext>
                  </a:extLst>
                </p14:cNvPr>
                <p14:cNvContentPartPr/>
                <p14:nvPr/>
              </p14:nvContentPartPr>
              <p14:xfrm>
                <a:off x="272749" y="5683582"/>
                <a:ext cx="182520" cy="1573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79FD893A-887B-3CBC-FE20-DFCE732BC0FE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64109" y="5674942"/>
                  <a:ext cx="200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E2B2CDC-5220-D301-D510-81C57A92EE8F}"/>
                    </a:ext>
                  </a:extLst>
                </p14:cNvPr>
                <p14:cNvContentPartPr/>
                <p14:nvPr/>
              </p14:nvContentPartPr>
              <p14:xfrm>
                <a:off x="454189" y="5777182"/>
                <a:ext cx="113040" cy="1652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E2B2CDC-5220-D301-D510-81C57A92EE8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45189" y="5768182"/>
                  <a:ext cx="130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42119F7-2B24-F99C-E134-3E735B0D82CD}"/>
                    </a:ext>
                  </a:extLst>
                </p14:cNvPr>
                <p14:cNvContentPartPr/>
                <p14:nvPr/>
              </p14:nvContentPartPr>
              <p14:xfrm>
                <a:off x="638149" y="5790862"/>
                <a:ext cx="13320" cy="252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42119F7-2B24-F99C-E134-3E735B0D82C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29509" y="5781862"/>
                  <a:ext cx="30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6AE2D032-1E68-3BE7-E2C7-E19606B74B59}"/>
                    </a:ext>
                  </a:extLst>
                </p14:cNvPr>
                <p14:cNvContentPartPr/>
                <p14:nvPr/>
              </p14:nvContentPartPr>
              <p14:xfrm>
                <a:off x="623749" y="5786902"/>
                <a:ext cx="264240" cy="968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6AE2D032-1E68-3BE7-E2C7-E19606B74B59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15109" y="5777902"/>
                  <a:ext cx="281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138145B8-6242-9BEB-EF3D-E46CD96D0949}"/>
                    </a:ext>
                  </a:extLst>
                </p14:cNvPr>
                <p14:cNvContentPartPr/>
                <p14:nvPr/>
              </p14:nvContentPartPr>
              <p14:xfrm>
                <a:off x="883669" y="5679622"/>
                <a:ext cx="12240" cy="507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138145B8-6242-9BEB-EF3D-E46CD96D094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875029" y="5670982"/>
                  <a:ext cx="29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D24AC3D-DEBC-E02B-32EA-C4C0BF7AA621}"/>
                    </a:ext>
                  </a:extLst>
                </p14:cNvPr>
                <p14:cNvContentPartPr/>
                <p14:nvPr/>
              </p14:nvContentPartPr>
              <p14:xfrm>
                <a:off x="984469" y="5704822"/>
                <a:ext cx="181800" cy="1857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D24AC3D-DEBC-E02B-32EA-C4C0BF7AA62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975829" y="5695822"/>
                  <a:ext cx="199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71506FC-CF43-6887-F186-83A6955CBD15}"/>
                    </a:ext>
                  </a:extLst>
                </p14:cNvPr>
                <p14:cNvContentPartPr/>
                <p14:nvPr/>
              </p14:nvContentPartPr>
              <p14:xfrm>
                <a:off x="1357429" y="5637142"/>
                <a:ext cx="34560" cy="2538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71506FC-CF43-6887-F186-83A6955CBD15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348789" y="5628142"/>
                  <a:ext cx="52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9628C5B0-9BAC-3EAF-E37D-29677510AFEA}"/>
                    </a:ext>
                  </a:extLst>
                </p14:cNvPr>
                <p14:cNvContentPartPr/>
                <p14:nvPr/>
              </p14:nvContentPartPr>
              <p14:xfrm>
                <a:off x="1424029" y="5721022"/>
                <a:ext cx="143280" cy="1432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9628C5B0-9BAC-3EAF-E37D-29677510AFEA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415029" y="5712382"/>
                  <a:ext cx="160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ED9C503-ED10-0945-03A5-2111153BACD2}"/>
                    </a:ext>
                  </a:extLst>
                </p14:cNvPr>
                <p14:cNvContentPartPr/>
                <p14:nvPr/>
              </p14:nvContentPartPr>
              <p14:xfrm>
                <a:off x="1615549" y="5758102"/>
                <a:ext cx="164520" cy="1008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ED9C503-ED10-0945-03A5-2111153BACD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606549" y="5749462"/>
                  <a:ext cx="182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96504C9-187E-FE03-E19A-DE8479C982F4}"/>
                    </a:ext>
                  </a:extLst>
                </p14:cNvPr>
                <p14:cNvContentPartPr/>
                <p14:nvPr/>
              </p14:nvContentPartPr>
              <p14:xfrm>
                <a:off x="1773229" y="5766382"/>
                <a:ext cx="82080" cy="2376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96504C9-187E-FE03-E19A-DE8479C982F4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764589" y="5757742"/>
                  <a:ext cx="99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EDAB05A-CCA6-1DFB-0D92-699CDC4B2B61}"/>
                    </a:ext>
                  </a:extLst>
                </p14:cNvPr>
                <p14:cNvContentPartPr/>
                <p14:nvPr/>
              </p14:nvContentPartPr>
              <p14:xfrm>
                <a:off x="1886629" y="5604022"/>
                <a:ext cx="248040" cy="2001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EDAB05A-CCA6-1DFB-0D92-699CDC4B2B6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877989" y="5595022"/>
                  <a:ext cx="265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9895D5BA-60C1-8863-3857-C95EB386DBCE}"/>
                    </a:ext>
                  </a:extLst>
                </p14:cNvPr>
                <p14:cNvContentPartPr/>
                <p14:nvPr/>
              </p14:nvContentPartPr>
              <p14:xfrm>
                <a:off x="2405749" y="5656942"/>
                <a:ext cx="123120" cy="2134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9895D5BA-60C1-8863-3857-C95EB386DBC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396749" y="5648302"/>
                  <a:ext cx="140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8188CF09-FFA7-4FDC-F036-D18D791BF7D4}"/>
                    </a:ext>
                  </a:extLst>
                </p14:cNvPr>
                <p14:cNvContentPartPr/>
                <p14:nvPr/>
              </p14:nvContentPartPr>
              <p14:xfrm>
                <a:off x="2442469" y="5629222"/>
                <a:ext cx="297000" cy="1396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8188CF09-FFA7-4FDC-F036-D18D791BF7D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433829" y="5620222"/>
                  <a:ext cx="314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396D9C1-6086-6ADD-EE6F-D28D56FC895D}"/>
                    </a:ext>
                  </a:extLst>
                </p14:cNvPr>
                <p14:cNvContentPartPr/>
                <p14:nvPr/>
              </p14:nvContentPartPr>
              <p14:xfrm>
                <a:off x="2963749" y="5630662"/>
                <a:ext cx="24120" cy="1612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396D9C1-6086-6ADD-EE6F-D28D56FC895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954749" y="5622022"/>
                  <a:ext cx="41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C4290CBD-D39E-CD1D-1D4A-B74F769FF42A}"/>
                    </a:ext>
                  </a:extLst>
                </p14:cNvPr>
                <p14:cNvContentPartPr/>
                <p14:nvPr/>
              </p14:nvContentPartPr>
              <p14:xfrm>
                <a:off x="3041509" y="5684662"/>
                <a:ext cx="113040" cy="1184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C4290CBD-D39E-CD1D-1D4A-B74F769FF42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032869" y="5676022"/>
                  <a:ext cx="130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3C906BF-1DC8-3271-0DA5-D2683E7C4765}"/>
                    </a:ext>
                  </a:extLst>
                </p14:cNvPr>
                <p14:cNvContentPartPr/>
                <p14:nvPr/>
              </p14:nvContentPartPr>
              <p14:xfrm>
                <a:off x="3255709" y="5674942"/>
                <a:ext cx="134280" cy="3092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3C906BF-1DC8-3271-0DA5-D2683E7C4765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247069" y="5665942"/>
                  <a:ext cx="151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8FF9390-F6C6-B8D8-EA43-C13CF64ECC01}"/>
                    </a:ext>
                  </a:extLst>
                </p14:cNvPr>
                <p14:cNvContentPartPr/>
                <p14:nvPr/>
              </p14:nvContentPartPr>
              <p14:xfrm>
                <a:off x="3445789" y="5694742"/>
                <a:ext cx="302400" cy="1015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8FF9390-F6C6-B8D8-EA43-C13CF64ECC01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437149" y="5686102"/>
                  <a:ext cx="320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0B7F805-5689-824C-98BE-8181EFC57674}"/>
                    </a:ext>
                  </a:extLst>
                </p14:cNvPr>
                <p14:cNvContentPartPr/>
                <p14:nvPr/>
              </p14:nvContentPartPr>
              <p14:xfrm>
                <a:off x="3741709" y="5686462"/>
                <a:ext cx="120960" cy="1227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0B7F805-5689-824C-98BE-8181EFC5767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733069" y="5677822"/>
                  <a:ext cx="138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797430A7-31A8-09CC-6FD7-5F54FA502410}"/>
                    </a:ext>
                  </a:extLst>
                </p14:cNvPr>
                <p14:cNvContentPartPr/>
                <p14:nvPr/>
              </p14:nvContentPartPr>
              <p14:xfrm>
                <a:off x="2279389" y="5870062"/>
                <a:ext cx="1603080" cy="511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797430A7-31A8-09CC-6FD7-5F54FA50241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270749" y="5861422"/>
                  <a:ext cx="1620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4FDD011B-70F1-E823-85F6-E1C886B37133}"/>
                    </a:ext>
                  </a:extLst>
                </p14:cNvPr>
                <p14:cNvContentPartPr/>
                <p14:nvPr/>
              </p14:nvContentPartPr>
              <p14:xfrm>
                <a:off x="1880149" y="4895182"/>
                <a:ext cx="1280160" cy="7142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4FDD011B-70F1-E823-85F6-E1C886B37133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871149" y="4886542"/>
                  <a:ext cx="129780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9E8F052A-41BD-1A00-79A5-A4490B8102C3}"/>
                    </a:ext>
                  </a:extLst>
                </p14:cNvPr>
                <p14:cNvContentPartPr/>
                <p14:nvPr/>
              </p14:nvContentPartPr>
              <p14:xfrm>
                <a:off x="2073469" y="5361382"/>
                <a:ext cx="2443680" cy="8564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9E8F052A-41BD-1A00-79A5-A4490B8102C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064829" y="5352382"/>
                  <a:ext cx="2461320" cy="87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uppieren 490">
            <a:extLst>
              <a:ext uri="{FF2B5EF4-FFF2-40B4-BE49-F238E27FC236}">
                <a16:creationId xmlns:a16="http://schemas.microsoft.com/office/drawing/2014/main" id="{AFBDC2DD-3EC0-7B5A-496B-0C4D63FE4A73}"/>
              </a:ext>
            </a:extLst>
          </p:cNvPr>
          <p:cNvGrpSpPr/>
          <p:nvPr/>
        </p:nvGrpSpPr>
        <p:grpSpPr>
          <a:xfrm>
            <a:off x="1747669" y="4903102"/>
            <a:ext cx="3013200" cy="1348920"/>
            <a:chOff x="1747669" y="4903102"/>
            <a:chExt cx="3013200" cy="13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85959E43-DC4B-69CA-8C55-A4DC14365D24}"/>
                    </a:ext>
                  </a:extLst>
                </p14:cNvPr>
                <p14:cNvContentPartPr/>
                <p14:nvPr/>
              </p14:nvContentPartPr>
              <p14:xfrm>
                <a:off x="1747669" y="4903102"/>
                <a:ext cx="1558440" cy="5922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85959E43-DC4B-69CA-8C55-A4DC14365D24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738669" y="4894102"/>
                  <a:ext cx="157608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61E49C09-234A-A49D-50BF-202E0BAD591A}"/>
                    </a:ext>
                  </a:extLst>
                </p14:cNvPr>
                <p14:cNvContentPartPr/>
                <p14:nvPr/>
              </p14:nvContentPartPr>
              <p14:xfrm>
                <a:off x="2831989" y="5388382"/>
                <a:ext cx="200520" cy="680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61E49C09-234A-A49D-50BF-202E0BAD591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823349" y="5379382"/>
                  <a:ext cx="218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37373678-E986-EE18-C930-8851B1D0515F}"/>
                    </a:ext>
                  </a:extLst>
                </p14:cNvPr>
                <p14:cNvContentPartPr/>
                <p14:nvPr/>
              </p14:nvContentPartPr>
              <p14:xfrm>
                <a:off x="2041069" y="5431582"/>
                <a:ext cx="2719800" cy="8204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37373678-E986-EE18-C930-8851B1D0515F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032069" y="5422942"/>
                  <a:ext cx="2737440" cy="83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9548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5124ECD-0827-EFD3-8B8D-143244C5DE1D}"/>
                  </a:ext>
                </a:extLst>
              </p14:cNvPr>
              <p14:cNvContentPartPr/>
              <p14:nvPr/>
            </p14:nvContentPartPr>
            <p14:xfrm>
              <a:off x="386869" y="1402822"/>
              <a:ext cx="10080" cy="7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5124ECD-0827-EFD3-8B8D-143244C5DE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229" y="1394182"/>
                <a:ext cx="277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36371C4-FAFA-FB88-2C4D-BB9ABCC3AA90}"/>
              </a:ext>
            </a:extLst>
          </p:cNvPr>
          <p:cNvGrpSpPr/>
          <p:nvPr/>
        </p:nvGrpSpPr>
        <p:grpSpPr>
          <a:xfrm>
            <a:off x="347989" y="204742"/>
            <a:ext cx="804960" cy="254520"/>
            <a:chOff x="347989" y="204742"/>
            <a:chExt cx="80496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C9BBCF2-CE50-E237-DE29-F1C669E601D5}"/>
                    </a:ext>
                  </a:extLst>
                </p14:cNvPr>
                <p14:cNvContentPartPr/>
                <p14:nvPr/>
              </p14:nvContentPartPr>
              <p14:xfrm>
                <a:off x="347989" y="228142"/>
                <a:ext cx="304200" cy="2311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C9BBCF2-CE50-E237-DE29-F1C669E601D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8989" y="219142"/>
                  <a:ext cx="321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3C32B78-1893-E5BB-14F5-3F62A32FB342}"/>
                    </a:ext>
                  </a:extLst>
                </p14:cNvPr>
                <p14:cNvContentPartPr/>
                <p14:nvPr/>
              </p14:nvContentPartPr>
              <p14:xfrm>
                <a:off x="671989" y="204742"/>
                <a:ext cx="96840" cy="199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3C32B78-1893-E5BB-14F5-3F62A32FB3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2989" y="196102"/>
                  <a:ext cx="114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BA88E8-BBB0-7402-8878-9E1A799545B2}"/>
                    </a:ext>
                  </a:extLst>
                </p14:cNvPr>
                <p14:cNvContentPartPr/>
                <p14:nvPr/>
              </p14:nvContentPartPr>
              <p14:xfrm>
                <a:off x="835789" y="273142"/>
                <a:ext cx="317160" cy="1281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BA88E8-BBB0-7402-8878-9E1A799545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6789" y="264142"/>
                  <a:ext cx="3348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3D27853-6F02-6645-AD6C-7B1EAD7E85D4}"/>
              </a:ext>
            </a:extLst>
          </p:cNvPr>
          <p:cNvGrpSpPr/>
          <p:nvPr/>
        </p:nvGrpSpPr>
        <p:grpSpPr>
          <a:xfrm>
            <a:off x="1468309" y="187462"/>
            <a:ext cx="289800" cy="153000"/>
            <a:chOff x="1468309" y="187462"/>
            <a:chExt cx="28980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9D8F04A-91C0-DBEA-AA67-EA1F62EDF615}"/>
                    </a:ext>
                  </a:extLst>
                </p14:cNvPr>
                <p14:cNvContentPartPr/>
                <p14:nvPr/>
              </p14:nvContentPartPr>
              <p14:xfrm>
                <a:off x="1468309" y="187462"/>
                <a:ext cx="137160" cy="140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9D8F04A-91C0-DBEA-AA67-EA1F62EDF6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59309" y="178822"/>
                  <a:ext cx="154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5FA9019-7476-7CE9-0ED5-C8860DE044F7}"/>
                    </a:ext>
                  </a:extLst>
                </p14:cNvPr>
                <p14:cNvContentPartPr/>
                <p14:nvPr/>
              </p14:nvContentPartPr>
              <p14:xfrm>
                <a:off x="1665949" y="248302"/>
                <a:ext cx="92160" cy="92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5FA9019-7476-7CE9-0ED5-C8860DE044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56949" y="239302"/>
                  <a:ext cx="10980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uppieren 461">
            <a:extLst>
              <a:ext uri="{FF2B5EF4-FFF2-40B4-BE49-F238E27FC236}">
                <a16:creationId xmlns:a16="http://schemas.microsoft.com/office/drawing/2014/main" id="{ECB90418-B976-F07D-D9D1-83F8220525A9}"/>
              </a:ext>
            </a:extLst>
          </p:cNvPr>
          <p:cNvGrpSpPr/>
          <p:nvPr/>
        </p:nvGrpSpPr>
        <p:grpSpPr>
          <a:xfrm>
            <a:off x="2066989" y="138862"/>
            <a:ext cx="639720" cy="340920"/>
            <a:chOff x="2066989" y="138862"/>
            <a:chExt cx="63972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047C432-85BB-87A6-A058-46B99F6C335D}"/>
                    </a:ext>
                  </a:extLst>
                </p14:cNvPr>
                <p14:cNvContentPartPr/>
                <p14:nvPr/>
              </p14:nvContentPartPr>
              <p14:xfrm>
                <a:off x="2066989" y="138862"/>
                <a:ext cx="139320" cy="198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047C432-85BB-87A6-A058-46B99F6C33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57989" y="129862"/>
                  <a:ext cx="156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232A573-EDB1-1C61-0667-39B67D4AD0E8}"/>
                    </a:ext>
                  </a:extLst>
                </p14:cNvPr>
                <p14:cNvContentPartPr/>
                <p14:nvPr/>
              </p14:nvContentPartPr>
              <p14:xfrm>
                <a:off x="2351029" y="162262"/>
                <a:ext cx="355680" cy="317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232A573-EDB1-1C61-0667-39B67D4AD0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42389" y="153262"/>
                  <a:ext cx="37332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27830E5-2309-13A3-51EE-BA158BA44DFD}"/>
                  </a:ext>
                </a:extLst>
              </p14:cNvPr>
              <p14:cNvContentPartPr/>
              <p14:nvPr/>
            </p14:nvContentPartPr>
            <p14:xfrm>
              <a:off x="3004789" y="142462"/>
              <a:ext cx="281160" cy="1692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27830E5-2309-13A3-51EE-BA158BA44D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96149" y="133822"/>
                <a:ext cx="29880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0" name="Gruppieren 459">
            <a:extLst>
              <a:ext uri="{FF2B5EF4-FFF2-40B4-BE49-F238E27FC236}">
                <a16:creationId xmlns:a16="http://schemas.microsoft.com/office/drawing/2014/main" id="{219CA263-32AD-5A62-2D08-4278DD009414}"/>
              </a:ext>
            </a:extLst>
          </p:cNvPr>
          <p:cNvGrpSpPr/>
          <p:nvPr/>
        </p:nvGrpSpPr>
        <p:grpSpPr>
          <a:xfrm>
            <a:off x="3600589" y="111502"/>
            <a:ext cx="692640" cy="192240"/>
            <a:chOff x="3600589" y="111502"/>
            <a:chExt cx="69264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A9E6BDF-D008-C033-D7C8-3D9A11078FFC}"/>
                    </a:ext>
                  </a:extLst>
                </p14:cNvPr>
                <p14:cNvContentPartPr/>
                <p14:nvPr/>
              </p14:nvContentPartPr>
              <p14:xfrm>
                <a:off x="3600589" y="159742"/>
                <a:ext cx="137520" cy="138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A9E6BDF-D008-C033-D7C8-3D9A11078FF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91589" y="150742"/>
                  <a:ext cx="155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6CA3324-4585-226F-DDBA-583B2BBE839F}"/>
                    </a:ext>
                  </a:extLst>
                </p14:cNvPr>
                <p14:cNvContentPartPr/>
                <p14:nvPr/>
              </p14:nvContentPartPr>
              <p14:xfrm>
                <a:off x="3761149" y="218422"/>
                <a:ext cx="174600" cy="67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6CA3324-4585-226F-DDBA-583B2BBE839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52149" y="209422"/>
                  <a:ext cx="192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930E60B-18C7-6418-C5AC-7A7B4C99FAA6}"/>
                    </a:ext>
                  </a:extLst>
                </p14:cNvPr>
                <p14:cNvContentPartPr/>
                <p14:nvPr/>
              </p14:nvContentPartPr>
              <p14:xfrm>
                <a:off x="3967789" y="111502"/>
                <a:ext cx="238680" cy="1717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930E60B-18C7-6418-C5AC-7A7B4C99FAA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58789" y="102502"/>
                  <a:ext cx="256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D617D38-BD81-8355-17DE-43C7A2C8B027}"/>
                    </a:ext>
                  </a:extLst>
                </p14:cNvPr>
                <p14:cNvContentPartPr/>
                <p14:nvPr/>
              </p14:nvContentPartPr>
              <p14:xfrm>
                <a:off x="4130149" y="204382"/>
                <a:ext cx="163080" cy="993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D617D38-BD81-8355-17DE-43C7A2C8B02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21509" y="195742"/>
                  <a:ext cx="18072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E014224A-0B6F-8354-C7D1-12D0D1339B48}"/>
                  </a:ext>
                </a:extLst>
              </p14:cNvPr>
              <p14:cNvContentPartPr/>
              <p14:nvPr/>
            </p14:nvContentPartPr>
            <p14:xfrm>
              <a:off x="573709" y="796222"/>
              <a:ext cx="174240" cy="1080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E014224A-0B6F-8354-C7D1-12D0D1339B4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4709" y="787222"/>
                <a:ext cx="1918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51D9C3F-D5B4-15CB-5F5B-8BA747512684}"/>
                  </a:ext>
                </a:extLst>
              </p14:cNvPr>
              <p14:cNvContentPartPr/>
              <p14:nvPr/>
            </p14:nvContentPartPr>
            <p14:xfrm>
              <a:off x="376789" y="1878022"/>
              <a:ext cx="1804320" cy="5263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51D9C3F-D5B4-15CB-5F5B-8BA74751268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7789" y="1869382"/>
                <a:ext cx="1821960" cy="543960"/>
              </a:xfrm>
              <a:prstGeom prst="rect">
                <a:avLst/>
              </a:prstGeom>
            </p:spPr>
          </p:pic>
        </mc:Fallback>
      </mc:AlternateContent>
      <p:sp>
        <p:nvSpPr>
          <p:cNvPr id="512" name="Textfeld 511">
            <a:extLst>
              <a:ext uri="{FF2B5EF4-FFF2-40B4-BE49-F238E27FC236}">
                <a16:creationId xmlns:a16="http://schemas.microsoft.com/office/drawing/2014/main" id="{592DF5A2-A195-73CE-6062-BAB5C138ADD1}"/>
              </a:ext>
            </a:extLst>
          </p:cNvPr>
          <p:cNvSpPr txBox="1"/>
          <p:nvPr/>
        </p:nvSpPr>
        <p:spPr>
          <a:xfrm>
            <a:off x="2453727" y="1855370"/>
            <a:ext cx="610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https://sdw.ecb.europa.eu/</a:t>
            </a:r>
          </a:p>
        </p:txBody>
      </p:sp>
      <p:sp>
        <p:nvSpPr>
          <p:cNvPr id="513" name="Textfeld 512">
            <a:extLst>
              <a:ext uri="{FF2B5EF4-FFF2-40B4-BE49-F238E27FC236}">
                <a16:creationId xmlns:a16="http://schemas.microsoft.com/office/drawing/2014/main" id="{B2DE6159-7DB4-3D3B-9E5F-3F633E2EF5B5}"/>
              </a:ext>
            </a:extLst>
          </p:cNvPr>
          <p:cNvSpPr txBox="1"/>
          <p:nvPr/>
        </p:nvSpPr>
        <p:spPr>
          <a:xfrm>
            <a:off x="2453727" y="2252828"/>
            <a:ext cx="2793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3"/>
              </a:rPr>
              <a:t>https://fred.stlouisfed.org/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also a </a:t>
            </a:r>
            <a:r>
              <a:rPr lang="de-DE" dirty="0" err="1"/>
              <a:t>excel</a:t>
            </a:r>
            <a:r>
              <a:rPr lang="de-DE" dirty="0"/>
              <a:t> </a:t>
            </a:r>
            <a:r>
              <a:rPr lang="de-DE" dirty="0" err="1"/>
              <a:t>add-in</a:t>
            </a:r>
            <a:endParaRPr lang="de-DE" dirty="0"/>
          </a:p>
        </p:txBody>
      </p:sp>
      <p:sp>
        <p:nvSpPr>
          <p:cNvPr id="514" name="Textfeld 513">
            <a:extLst>
              <a:ext uri="{FF2B5EF4-FFF2-40B4-BE49-F238E27FC236}">
                <a16:creationId xmlns:a16="http://schemas.microsoft.com/office/drawing/2014/main" id="{A42A828B-50EA-A131-115A-24FF2EAAD5D3}"/>
              </a:ext>
            </a:extLst>
          </p:cNvPr>
          <p:cNvSpPr txBox="1"/>
          <p:nvPr/>
        </p:nvSpPr>
        <p:spPr>
          <a:xfrm>
            <a:off x="259969" y="2913339"/>
            <a:ext cx="6101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https://www.bundesbank.de/dynamic/action/de/statistiken/zeitreihen-datenbanken/zeitreihen-datenbank/759778/759778?listId=www_sgeldmkt_mb03_neu</a:t>
            </a:r>
          </a:p>
        </p:txBody>
      </p:sp>
      <p:grpSp>
        <p:nvGrpSpPr>
          <p:cNvPr id="519" name="Gruppieren 518">
            <a:extLst>
              <a:ext uri="{FF2B5EF4-FFF2-40B4-BE49-F238E27FC236}">
                <a16:creationId xmlns:a16="http://schemas.microsoft.com/office/drawing/2014/main" id="{DC5DC8E1-C886-D2E4-AFED-3002360E8BBB}"/>
              </a:ext>
            </a:extLst>
          </p:cNvPr>
          <p:cNvGrpSpPr/>
          <p:nvPr/>
        </p:nvGrpSpPr>
        <p:grpSpPr>
          <a:xfrm>
            <a:off x="105709" y="498142"/>
            <a:ext cx="1723320" cy="612720"/>
            <a:chOff x="105709" y="498142"/>
            <a:chExt cx="1723320" cy="61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93278C47-4E7B-5611-8E69-2D5F576034AF}"/>
                    </a:ext>
                  </a:extLst>
                </p14:cNvPr>
                <p14:cNvContentPartPr/>
                <p14:nvPr/>
              </p14:nvContentPartPr>
              <p14:xfrm>
                <a:off x="183469" y="769942"/>
                <a:ext cx="153000" cy="381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93278C47-4E7B-5611-8E69-2D5F576034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4829" y="760942"/>
                  <a:ext cx="170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4C26399-CC13-11F2-01FF-12228C3BCA50}"/>
                    </a:ext>
                  </a:extLst>
                </p14:cNvPr>
                <p14:cNvContentPartPr/>
                <p14:nvPr/>
              </p14:nvContentPartPr>
              <p14:xfrm>
                <a:off x="360589" y="723142"/>
                <a:ext cx="103320" cy="1368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4C26399-CC13-11F2-01FF-12228C3BCA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1589" y="714142"/>
                  <a:ext cx="120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730B05A6-A294-6B8B-3D40-5E076E61C054}"/>
                    </a:ext>
                  </a:extLst>
                </p14:cNvPr>
                <p14:cNvContentPartPr/>
                <p14:nvPr/>
              </p14:nvContentPartPr>
              <p14:xfrm>
                <a:off x="886189" y="660502"/>
                <a:ext cx="21600" cy="1983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730B05A6-A294-6B8B-3D40-5E076E61C0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7549" y="651502"/>
                  <a:ext cx="39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77E1CB8A-119C-292B-8C74-5616B2AEA86E}"/>
                    </a:ext>
                  </a:extLst>
                </p14:cNvPr>
                <p14:cNvContentPartPr/>
                <p14:nvPr/>
              </p14:nvContentPartPr>
              <p14:xfrm>
                <a:off x="782509" y="681742"/>
                <a:ext cx="242280" cy="1753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77E1CB8A-119C-292B-8C74-5616B2AEA86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3869" y="672742"/>
                  <a:ext cx="259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618726FD-1017-8FB8-040D-57FEA476A5F8}"/>
                    </a:ext>
                  </a:extLst>
                </p14:cNvPr>
                <p14:cNvContentPartPr/>
                <p14:nvPr/>
              </p14:nvContentPartPr>
              <p14:xfrm>
                <a:off x="1168429" y="679942"/>
                <a:ext cx="137160" cy="2001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618726FD-1017-8FB8-040D-57FEA476A5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9789" y="671302"/>
                  <a:ext cx="154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9F6BEE3-A5BB-ADF2-FB32-7E912B540E35}"/>
                    </a:ext>
                  </a:extLst>
                </p14:cNvPr>
                <p14:cNvContentPartPr/>
                <p14:nvPr/>
              </p14:nvContentPartPr>
              <p14:xfrm>
                <a:off x="1206949" y="771382"/>
                <a:ext cx="151560" cy="86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9F6BEE3-A5BB-ADF2-FB32-7E912B540E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97949" y="762742"/>
                  <a:ext cx="169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E4F1F555-4F18-F35F-D935-E0B38501843B}"/>
                    </a:ext>
                  </a:extLst>
                </p14:cNvPr>
                <p14:cNvContentPartPr/>
                <p14:nvPr/>
              </p14:nvContentPartPr>
              <p14:xfrm>
                <a:off x="1452469" y="698302"/>
                <a:ext cx="167400" cy="1479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E4F1F555-4F18-F35F-D935-E0B3850184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43469" y="689302"/>
                  <a:ext cx="185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83C2783-88AE-2A9C-B6BE-CAEECB767040}"/>
                    </a:ext>
                  </a:extLst>
                </p14:cNvPr>
                <p14:cNvContentPartPr/>
                <p14:nvPr/>
              </p14:nvContentPartPr>
              <p14:xfrm>
                <a:off x="105709" y="498142"/>
                <a:ext cx="1723320" cy="6127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83C2783-88AE-2A9C-B6BE-CAEECB7670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709" y="489142"/>
                  <a:ext cx="174096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64E955A4-7E6B-375F-9F9B-268286E38CE0}"/>
                    </a:ext>
                  </a:extLst>
                </p14:cNvPr>
                <p14:cNvContentPartPr/>
                <p14:nvPr/>
              </p14:nvContentPartPr>
              <p14:xfrm>
                <a:off x="1332229" y="556822"/>
                <a:ext cx="380160" cy="12816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64E955A4-7E6B-375F-9F9B-268286E38CE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23229" y="547822"/>
                  <a:ext cx="397800" cy="145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1" name="Textfeld 520">
            <a:extLst>
              <a:ext uri="{FF2B5EF4-FFF2-40B4-BE49-F238E27FC236}">
                <a16:creationId xmlns:a16="http://schemas.microsoft.com/office/drawing/2014/main" id="{8666BEF8-E316-5AD2-DF1F-77C74F1DD6F2}"/>
              </a:ext>
            </a:extLst>
          </p:cNvPr>
          <p:cNvSpPr txBox="1"/>
          <p:nvPr/>
        </p:nvSpPr>
        <p:spPr>
          <a:xfrm>
            <a:off x="259969" y="3855820"/>
            <a:ext cx="9548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https</a:t>
            </a:r>
            <a:r>
              <a:rPr lang="de-DE" b="0" i="0" dirty="0">
                <a:solidFill>
                  <a:srgbClr val="5E6687"/>
                </a:solidFill>
                <a:effectLst/>
                <a:latin typeface="Inconsolata" panose="020B0604020202020204" pitchFamily="2" charset="0"/>
              </a:rPr>
              <a:t>: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//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query1</a:t>
            </a:r>
            <a:r>
              <a:rPr lang="de-DE" b="0" i="0" dirty="0">
                <a:solidFill>
                  <a:srgbClr val="5E6687"/>
                </a:solidFill>
                <a:effectLst/>
                <a:latin typeface="Inconsolata" panose="020B0604020202020204" pitchFamily="2" charset="0"/>
              </a:rPr>
              <a:t>.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finance</a:t>
            </a:r>
            <a:r>
              <a:rPr lang="de-DE" b="0" i="0" dirty="0">
                <a:solidFill>
                  <a:srgbClr val="5E6687"/>
                </a:solidFill>
                <a:effectLst/>
                <a:latin typeface="Inconsolata" panose="020B0604020202020204" pitchFamily="2" charset="0"/>
              </a:rPr>
              <a:t>.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yahoo</a:t>
            </a:r>
            <a:r>
              <a:rPr lang="de-DE" b="0" i="0" dirty="0">
                <a:solidFill>
                  <a:srgbClr val="5E6687"/>
                </a:solidFill>
                <a:effectLst/>
                <a:latin typeface="Inconsolata" panose="020B0604020202020204" pitchFamily="2" charset="0"/>
              </a:rPr>
              <a:t>.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com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/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v7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/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finance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/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download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/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NFLX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?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period1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=1022112000&amp;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period2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=1589241600&amp;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interval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=1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d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&amp;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events</a:t>
            </a:r>
            <a:r>
              <a:rPr lang="de-DE" b="0" i="0" dirty="0">
                <a:solidFill>
                  <a:srgbClr val="C76B29"/>
                </a:solidFill>
                <a:effectLst/>
                <a:latin typeface="Inconsolata" panose="020B0604020202020204" pitchFamily="2" charset="0"/>
              </a:rPr>
              <a:t>=</a:t>
            </a:r>
            <a:r>
              <a:rPr lang="de-DE" b="0" i="0" dirty="0">
                <a:solidFill>
                  <a:srgbClr val="414141"/>
                </a:solidFill>
                <a:effectLst/>
                <a:latin typeface="Inconsolata" panose="020B0604020202020204" pitchFamily="2" charset="0"/>
              </a:rPr>
              <a:t>history</a:t>
            </a:r>
            <a:endParaRPr lang="de-DE" dirty="0"/>
          </a:p>
        </p:txBody>
      </p:sp>
      <p:sp>
        <p:nvSpPr>
          <p:cNvPr id="525" name="Textfeld 524">
            <a:extLst>
              <a:ext uri="{FF2B5EF4-FFF2-40B4-BE49-F238E27FC236}">
                <a16:creationId xmlns:a16="http://schemas.microsoft.com/office/drawing/2014/main" id="{4636155F-1944-BC1D-FE0F-9EAF56C0A8EF}"/>
              </a:ext>
            </a:extLst>
          </p:cNvPr>
          <p:cNvSpPr txBox="1"/>
          <p:nvPr/>
        </p:nvSpPr>
        <p:spPr>
          <a:xfrm>
            <a:off x="2446789" y="428260"/>
            <a:ext cx="6101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https://de.finance.yahoo.com/quote/ADS.DE/history?period1=1262304000&amp;period2=1653264000&amp;interval=1mo&amp;filter=history&amp;frequency=1mo&amp;includeAdjustedClose=true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78B7EA73-7384-EBC3-9F9B-6A421164955B}"/>
                  </a:ext>
                </a:extLst>
              </p14:cNvPr>
              <p14:cNvContentPartPr/>
              <p14:nvPr/>
            </p14:nvContentPartPr>
            <p14:xfrm>
              <a:off x="2375149" y="4385062"/>
              <a:ext cx="1821600" cy="98316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78B7EA73-7384-EBC3-9F9B-6A421164955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66149" y="4376422"/>
                <a:ext cx="1839240" cy="10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7" name="Gruppieren 696">
            <a:extLst>
              <a:ext uri="{FF2B5EF4-FFF2-40B4-BE49-F238E27FC236}">
                <a16:creationId xmlns:a16="http://schemas.microsoft.com/office/drawing/2014/main" id="{6088CAC3-9E2B-F3BB-17E1-5699FF103424}"/>
              </a:ext>
            </a:extLst>
          </p:cNvPr>
          <p:cNvGrpSpPr/>
          <p:nvPr/>
        </p:nvGrpSpPr>
        <p:grpSpPr>
          <a:xfrm>
            <a:off x="287869" y="1268182"/>
            <a:ext cx="10983960" cy="5505840"/>
            <a:chOff x="287869" y="1268182"/>
            <a:chExt cx="10983960" cy="55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8EFDF0B2-1CA6-48A9-D968-1180E858F297}"/>
                    </a:ext>
                  </a:extLst>
                </p14:cNvPr>
                <p14:cNvContentPartPr/>
                <p14:nvPr/>
              </p14:nvContentPartPr>
              <p14:xfrm>
                <a:off x="808429" y="1407142"/>
                <a:ext cx="7920" cy="2066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8EFDF0B2-1CA6-48A9-D968-1180E858F2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9789" y="1398142"/>
                  <a:ext cx="25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F70F5443-15C3-B131-06E9-905941B5156E}"/>
                    </a:ext>
                  </a:extLst>
                </p14:cNvPr>
                <p14:cNvContentPartPr/>
                <p14:nvPr/>
              </p14:nvContentPartPr>
              <p14:xfrm>
                <a:off x="702949" y="1363582"/>
                <a:ext cx="255960" cy="2610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F70F5443-15C3-B131-06E9-905941B515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3949" y="1354582"/>
                  <a:ext cx="273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1BF7DEE7-13F2-B4CC-24CD-2003C9420C89}"/>
                    </a:ext>
                  </a:extLst>
                </p14:cNvPr>
                <p14:cNvContentPartPr/>
                <p14:nvPr/>
              </p14:nvContentPartPr>
              <p14:xfrm>
                <a:off x="990949" y="1361062"/>
                <a:ext cx="173520" cy="2149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1BF7DEE7-13F2-B4CC-24CD-2003C9420C8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2309" y="1352422"/>
                  <a:ext cx="191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DEA5CB4B-1D83-EE07-CEF4-BFBB8E5E14EC}"/>
                    </a:ext>
                  </a:extLst>
                </p14:cNvPr>
                <p14:cNvContentPartPr/>
                <p14:nvPr/>
              </p14:nvContentPartPr>
              <p14:xfrm>
                <a:off x="1191829" y="1390222"/>
                <a:ext cx="160920" cy="1900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DEA5CB4B-1D83-EE07-CEF4-BFBB8E5E14E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82829" y="1381222"/>
                  <a:ext cx="178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CFEA52E-D3C1-2A52-EDAF-2E75E122F877}"/>
                    </a:ext>
                  </a:extLst>
                </p14:cNvPr>
                <p14:cNvContentPartPr/>
                <p14:nvPr/>
              </p14:nvContentPartPr>
              <p14:xfrm>
                <a:off x="1414669" y="1451062"/>
                <a:ext cx="149400" cy="126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CFEA52E-D3C1-2A52-EDAF-2E75E122F8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06029" y="1442062"/>
                  <a:ext cx="167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6A67266-6CF6-E6FB-A0E8-CDDFA66B458A}"/>
                    </a:ext>
                  </a:extLst>
                </p14:cNvPr>
                <p14:cNvContentPartPr/>
                <p14:nvPr/>
              </p14:nvContentPartPr>
              <p14:xfrm>
                <a:off x="1596829" y="1346302"/>
                <a:ext cx="151920" cy="1900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6A67266-6CF6-E6FB-A0E8-CDDFA66B45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88189" y="1337302"/>
                  <a:ext cx="169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5D2480D0-9A77-F28B-2912-EC2434F57DC3}"/>
                    </a:ext>
                  </a:extLst>
                </p14:cNvPr>
                <p14:cNvContentPartPr/>
                <p14:nvPr/>
              </p14:nvContentPartPr>
              <p14:xfrm>
                <a:off x="1794109" y="1270342"/>
                <a:ext cx="275760" cy="2232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5D2480D0-9A77-F28B-2912-EC2434F57DC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85109" y="1261702"/>
                  <a:ext cx="293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A36DB3D-C893-AE13-EB9F-2BEC759ACDF5}"/>
                    </a:ext>
                  </a:extLst>
                </p14:cNvPr>
                <p14:cNvContentPartPr/>
                <p14:nvPr/>
              </p14:nvContentPartPr>
              <p14:xfrm>
                <a:off x="1751269" y="1268182"/>
                <a:ext cx="38160" cy="126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A36DB3D-C893-AE13-EB9F-2BEC759ACD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42269" y="1259542"/>
                  <a:ext cx="55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ABBD0933-9DED-F575-E30A-A31D816D9D21}"/>
                    </a:ext>
                  </a:extLst>
                </p14:cNvPr>
                <p14:cNvContentPartPr/>
                <p14:nvPr/>
              </p14:nvContentPartPr>
              <p14:xfrm>
                <a:off x="2089669" y="1372942"/>
                <a:ext cx="151920" cy="1389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ABBD0933-9DED-F575-E30A-A31D816D9D2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81029" y="1364302"/>
                  <a:ext cx="169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75E1911-BC9F-43B0-0F4C-9396257C2F5C}"/>
                    </a:ext>
                  </a:extLst>
                </p14:cNvPr>
                <p14:cNvContentPartPr/>
                <p14:nvPr/>
              </p14:nvContentPartPr>
              <p14:xfrm>
                <a:off x="484789" y="1520542"/>
                <a:ext cx="167400" cy="241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75E1911-BC9F-43B0-0F4C-9396257C2F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6149" y="1511902"/>
                  <a:ext cx="185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E9AACC4-E206-C12C-42DD-D9676C201A34}"/>
                    </a:ext>
                  </a:extLst>
                </p14:cNvPr>
                <p14:cNvContentPartPr/>
                <p14:nvPr/>
              </p14:nvContentPartPr>
              <p14:xfrm>
                <a:off x="485869" y="2159902"/>
                <a:ext cx="171720" cy="19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E9AACC4-E206-C12C-42DD-D9676C201A3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7229" y="2150902"/>
                  <a:ext cx="189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49DDCC9-CFFC-E458-64B1-557849511B83}"/>
                    </a:ext>
                  </a:extLst>
                </p14:cNvPr>
                <p14:cNvContentPartPr/>
                <p14:nvPr/>
              </p14:nvContentPartPr>
              <p14:xfrm>
                <a:off x="795109" y="2079982"/>
                <a:ext cx="11160" cy="166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49DDCC9-CFFC-E458-64B1-557849511B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6109" y="2070982"/>
                  <a:ext cx="28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CB38BBE-F093-CA7C-6DF5-5A5C2E0108B5}"/>
                    </a:ext>
                  </a:extLst>
                </p14:cNvPr>
                <p14:cNvContentPartPr/>
                <p14:nvPr/>
              </p14:nvContentPartPr>
              <p14:xfrm>
                <a:off x="810589" y="2070622"/>
                <a:ext cx="145800" cy="71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CB38BBE-F093-CA7C-6DF5-5A5C2E0108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1589" y="2061622"/>
                  <a:ext cx="163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422F8CF-DBAF-3F93-A44F-41F2849C5092}"/>
                    </a:ext>
                  </a:extLst>
                </p14:cNvPr>
                <p14:cNvContentPartPr/>
                <p14:nvPr/>
              </p14:nvContentPartPr>
              <p14:xfrm>
                <a:off x="814549" y="2224702"/>
                <a:ext cx="132840" cy="48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422F8CF-DBAF-3F93-A44F-41F2849C50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5909" y="2216062"/>
                  <a:ext cx="150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0B4CDFE-6572-C0F8-975F-6FFE370F815E}"/>
                    </a:ext>
                  </a:extLst>
                </p14:cNvPr>
                <p14:cNvContentPartPr/>
                <p14:nvPr/>
              </p14:nvContentPartPr>
              <p14:xfrm>
                <a:off x="1037029" y="2125342"/>
                <a:ext cx="354600" cy="124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0B4CDFE-6572-C0F8-975F-6FFE370F81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8029" y="2116342"/>
                  <a:ext cx="37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ACE22A6-FC52-224C-2301-472BACDC5868}"/>
                    </a:ext>
                  </a:extLst>
                </p14:cNvPr>
                <p14:cNvContentPartPr/>
                <p14:nvPr/>
              </p14:nvContentPartPr>
              <p14:xfrm>
                <a:off x="1391629" y="1947142"/>
                <a:ext cx="205920" cy="249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ACE22A6-FC52-224C-2301-472BACDC58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82629" y="1938502"/>
                  <a:ext cx="223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02D257F-E31D-EC57-F149-3ABD6F4309EF}"/>
                    </a:ext>
                  </a:extLst>
                </p14:cNvPr>
                <p14:cNvContentPartPr/>
                <p14:nvPr/>
              </p14:nvContentPartPr>
              <p14:xfrm>
                <a:off x="1623109" y="2091142"/>
                <a:ext cx="281880" cy="1094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02D257F-E31D-EC57-F149-3ABD6F4309E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14109" y="2082502"/>
                  <a:ext cx="299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3925729-772E-369B-ADC2-05395EAF9CCA}"/>
                    </a:ext>
                  </a:extLst>
                </p14:cNvPr>
                <p14:cNvContentPartPr/>
                <p14:nvPr/>
              </p14:nvContentPartPr>
              <p14:xfrm>
                <a:off x="1497829" y="2385622"/>
                <a:ext cx="116280" cy="477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3925729-772E-369B-ADC2-05395EAF9C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88829" y="2376982"/>
                  <a:ext cx="1339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00E906B-8C2F-172B-C3A5-EFDE535B9936}"/>
                    </a:ext>
                  </a:extLst>
                </p14:cNvPr>
                <p14:cNvContentPartPr/>
                <p14:nvPr/>
              </p14:nvContentPartPr>
              <p14:xfrm>
                <a:off x="1541029" y="2672902"/>
                <a:ext cx="153360" cy="262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00E906B-8C2F-172B-C3A5-EFDE535B993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32029" y="2663902"/>
                  <a:ext cx="171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5A1DF5AD-1866-B463-14A0-6E6CB0599221}"/>
                    </a:ext>
                  </a:extLst>
                </p14:cNvPr>
                <p14:cNvContentPartPr/>
                <p14:nvPr/>
              </p14:nvContentPartPr>
              <p14:xfrm>
                <a:off x="1799509" y="2176462"/>
                <a:ext cx="229320" cy="3945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5A1DF5AD-1866-B463-14A0-6E6CB05992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90869" y="2167462"/>
                  <a:ext cx="2469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F1AA0D3-4D68-D2CF-16DC-7DF56879BE93}"/>
                    </a:ext>
                  </a:extLst>
                </p14:cNvPr>
                <p14:cNvContentPartPr/>
                <p14:nvPr/>
              </p14:nvContentPartPr>
              <p14:xfrm>
                <a:off x="287869" y="5092102"/>
                <a:ext cx="284400" cy="176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F1AA0D3-4D68-D2CF-16DC-7DF56879BE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9229" y="5083102"/>
                  <a:ext cx="30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96976FC-7623-1200-184A-33C62706894E}"/>
                    </a:ext>
                  </a:extLst>
                </p14:cNvPr>
                <p14:cNvContentPartPr/>
                <p14:nvPr/>
              </p14:nvContentPartPr>
              <p14:xfrm>
                <a:off x="532309" y="4970422"/>
                <a:ext cx="188640" cy="2448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96976FC-7623-1200-184A-33C6270689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3669" y="4961422"/>
                  <a:ext cx="206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4BC583A8-E286-97D2-7F77-C15C1D40BA93}"/>
                    </a:ext>
                  </a:extLst>
                </p14:cNvPr>
                <p14:cNvContentPartPr/>
                <p14:nvPr/>
              </p14:nvContentPartPr>
              <p14:xfrm>
                <a:off x="1071229" y="4895542"/>
                <a:ext cx="153360" cy="2275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4BC583A8-E286-97D2-7F77-C15C1D40BA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2229" y="4886542"/>
                  <a:ext cx="171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7D6C9BC3-0BF6-C9AC-50BA-8C7518548C0D}"/>
                    </a:ext>
                  </a:extLst>
                </p14:cNvPr>
                <p14:cNvContentPartPr/>
                <p14:nvPr/>
              </p14:nvContentPartPr>
              <p14:xfrm>
                <a:off x="1232149" y="4902742"/>
                <a:ext cx="94320" cy="2160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7D6C9BC3-0BF6-C9AC-50BA-8C7518548C0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23149" y="4893742"/>
                  <a:ext cx="111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ABFAFD2-FEF8-607A-F6F7-F268FA77DEA3}"/>
                    </a:ext>
                  </a:extLst>
                </p14:cNvPr>
                <p14:cNvContentPartPr/>
                <p14:nvPr/>
              </p14:nvContentPartPr>
              <p14:xfrm>
                <a:off x="1114069" y="5118742"/>
                <a:ext cx="170280" cy="2808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ABFAFD2-FEF8-607A-F6F7-F268FA77DE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5069" y="5110102"/>
                  <a:ext cx="187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A27EE1FC-3733-EA24-B7C7-A060060C60B5}"/>
                    </a:ext>
                  </a:extLst>
                </p14:cNvPr>
                <p14:cNvContentPartPr/>
                <p14:nvPr/>
              </p14:nvContentPartPr>
              <p14:xfrm>
                <a:off x="1430869" y="4883662"/>
                <a:ext cx="19080" cy="1983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A27EE1FC-3733-EA24-B7C7-A060060C60B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1869" y="4874662"/>
                  <a:ext cx="36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101F10C4-EE86-209C-93DC-F65E63169666}"/>
                    </a:ext>
                  </a:extLst>
                </p14:cNvPr>
                <p14:cNvContentPartPr/>
                <p14:nvPr/>
              </p14:nvContentPartPr>
              <p14:xfrm>
                <a:off x="1399909" y="4853062"/>
                <a:ext cx="190080" cy="2268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101F10C4-EE86-209C-93DC-F65E6316966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90909" y="4844062"/>
                  <a:ext cx="207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8BE86F79-CFA0-5ED5-2354-6CC039774FAD}"/>
                    </a:ext>
                  </a:extLst>
                </p14:cNvPr>
                <p14:cNvContentPartPr/>
                <p14:nvPr/>
              </p14:nvContentPartPr>
              <p14:xfrm>
                <a:off x="1666669" y="5039542"/>
                <a:ext cx="121320" cy="1342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8BE86F79-CFA0-5ED5-2354-6CC039774F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58029" y="5030542"/>
                  <a:ext cx="138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B40505EA-04A0-56A7-8DEB-F6CFEE473220}"/>
                    </a:ext>
                  </a:extLst>
                </p14:cNvPr>
                <p14:cNvContentPartPr/>
                <p14:nvPr/>
              </p14:nvContentPartPr>
              <p14:xfrm>
                <a:off x="1704109" y="4891222"/>
                <a:ext cx="11160" cy="172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B40505EA-04A0-56A7-8DEB-F6CFEE4732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95469" y="4882582"/>
                  <a:ext cx="2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F1312782-6670-48E1-E62C-C90DAF5B0E63}"/>
                    </a:ext>
                  </a:extLst>
                </p14:cNvPr>
                <p14:cNvContentPartPr/>
                <p14:nvPr/>
              </p14:nvContentPartPr>
              <p14:xfrm>
                <a:off x="7640509" y="1398142"/>
                <a:ext cx="138600" cy="2332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F1312782-6670-48E1-E62C-C90DAF5B0E6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31869" y="1389502"/>
                  <a:ext cx="156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FF428880-0CEB-EFAD-54C1-40B1E8B4A19F}"/>
                    </a:ext>
                  </a:extLst>
                </p14:cNvPr>
                <p14:cNvContentPartPr/>
                <p14:nvPr/>
              </p14:nvContentPartPr>
              <p14:xfrm>
                <a:off x="7704949" y="1398142"/>
                <a:ext cx="92880" cy="2361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FF428880-0CEB-EFAD-54C1-40B1E8B4A1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96309" y="1389502"/>
                  <a:ext cx="110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04638A0A-A1F8-728C-6F82-290AD650E38E}"/>
                    </a:ext>
                  </a:extLst>
                </p14:cNvPr>
                <p14:cNvContentPartPr/>
                <p14:nvPr/>
              </p14:nvContentPartPr>
              <p14:xfrm>
                <a:off x="7930309" y="1412542"/>
                <a:ext cx="167040" cy="1684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04638A0A-A1F8-728C-6F82-290AD650E3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21309" y="1403902"/>
                  <a:ext cx="184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35AE12F2-DD25-22BE-5C1E-8E05AD5685BF}"/>
                    </a:ext>
                  </a:extLst>
                </p14:cNvPr>
                <p14:cNvContentPartPr/>
                <p14:nvPr/>
              </p14:nvContentPartPr>
              <p14:xfrm>
                <a:off x="8135509" y="1376902"/>
                <a:ext cx="262440" cy="2084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35AE12F2-DD25-22BE-5C1E-8E05AD5685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26509" y="1368262"/>
                  <a:ext cx="280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E9BC1DFD-BF29-4269-1826-DD14D7B61496}"/>
                    </a:ext>
                  </a:extLst>
                </p14:cNvPr>
                <p14:cNvContentPartPr/>
                <p14:nvPr/>
              </p14:nvContentPartPr>
              <p14:xfrm>
                <a:off x="8396149" y="1362862"/>
                <a:ext cx="215640" cy="1969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E9BC1DFD-BF29-4269-1826-DD14D7B614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87149" y="1353862"/>
                  <a:ext cx="233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C2759385-B45F-6B44-47D1-3EC6D7DDD801}"/>
                    </a:ext>
                  </a:extLst>
                </p14:cNvPr>
                <p14:cNvContentPartPr/>
                <p14:nvPr/>
              </p14:nvContentPartPr>
              <p14:xfrm>
                <a:off x="8957389" y="1341262"/>
                <a:ext cx="185040" cy="1677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C2759385-B45F-6B44-47D1-3EC6D7DDD80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48749" y="1332622"/>
                  <a:ext cx="202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1D0422B4-F1C7-9D3D-59A2-B57105E9CCB9}"/>
                    </a:ext>
                  </a:extLst>
                </p14:cNvPr>
                <p14:cNvContentPartPr/>
                <p14:nvPr/>
              </p14:nvContentPartPr>
              <p14:xfrm>
                <a:off x="9175549" y="1521982"/>
                <a:ext cx="21600" cy="5904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1D0422B4-F1C7-9D3D-59A2-B57105E9CC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66909" y="1513342"/>
                  <a:ext cx="39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D470BA7-3289-76FD-BF27-ECC27138D2BC}"/>
                    </a:ext>
                  </a:extLst>
                </p14:cNvPr>
                <p14:cNvContentPartPr/>
                <p14:nvPr/>
              </p14:nvContentPartPr>
              <p14:xfrm>
                <a:off x="9426469" y="1343782"/>
                <a:ext cx="163440" cy="14220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D470BA7-3289-76FD-BF27-ECC27138D2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17469" y="1334782"/>
                  <a:ext cx="181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3C7E6639-2A44-F0D2-5AAC-5B4E1F97F10C}"/>
                    </a:ext>
                  </a:extLst>
                </p14:cNvPr>
                <p14:cNvContentPartPr/>
                <p14:nvPr/>
              </p14:nvContentPartPr>
              <p14:xfrm>
                <a:off x="9607909" y="1437382"/>
                <a:ext cx="181800" cy="500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3C7E6639-2A44-F0D2-5AAC-5B4E1F97F1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99269" y="1428742"/>
                  <a:ext cx="199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94F7B978-D8FB-14DB-314E-ACDDA80F34C7}"/>
                    </a:ext>
                  </a:extLst>
                </p14:cNvPr>
                <p14:cNvContentPartPr/>
                <p14:nvPr/>
              </p14:nvContentPartPr>
              <p14:xfrm>
                <a:off x="9812389" y="1329742"/>
                <a:ext cx="7200" cy="1224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94F7B978-D8FB-14DB-314E-ACDDA80F34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03389" y="1320742"/>
                  <a:ext cx="2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25E2516-3EDC-B209-20FA-CCBEF04DE41C}"/>
                    </a:ext>
                  </a:extLst>
                </p14:cNvPr>
                <p14:cNvContentPartPr/>
                <p14:nvPr/>
              </p14:nvContentPartPr>
              <p14:xfrm>
                <a:off x="10096069" y="1347382"/>
                <a:ext cx="213840" cy="15228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25E2516-3EDC-B209-20FA-CCBEF04DE4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87069" y="1338382"/>
                  <a:ext cx="231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BB064106-7244-64DC-037A-351F9FC214A6}"/>
                    </a:ext>
                  </a:extLst>
                </p14:cNvPr>
                <p14:cNvContentPartPr/>
                <p14:nvPr/>
              </p14:nvContentPartPr>
              <p14:xfrm>
                <a:off x="10398109" y="1347742"/>
                <a:ext cx="389160" cy="1443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BB064106-7244-64DC-037A-351F9FC214A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89469" y="1339102"/>
                  <a:ext cx="406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CA59300C-E1CC-CC26-1D05-19DA34DFB1F5}"/>
                    </a:ext>
                  </a:extLst>
                </p14:cNvPr>
                <p14:cNvContentPartPr/>
                <p14:nvPr/>
              </p14:nvContentPartPr>
              <p14:xfrm>
                <a:off x="8930389" y="1823662"/>
                <a:ext cx="209880" cy="19152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CA59300C-E1CC-CC26-1D05-19DA34DFB1F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21749" y="1814662"/>
                  <a:ext cx="227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149520F0-999E-7CA2-BDFD-6B863FB26164}"/>
                    </a:ext>
                  </a:extLst>
                </p14:cNvPr>
                <p14:cNvContentPartPr/>
                <p14:nvPr/>
              </p14:nvContentPartPr>
              <p14:xfrm>
                <a:off x="9191749" y="1959022"/>
                <a:ext cx="52920" cy="4068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149520F0-999E-7CA2-BDFD-6B863FB261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82749" y="1950382"/>
                  <a:ext cx="70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7BF8587F-C0DA-35F4-6240-8B53C70500B7}"/>
                    </a:ext>
                  </a:extLst>
                </p14:cNvPr>
                <p14:cNvContentPartPr/>
                <p14:nvPr/>
              </p14:nvContentPartPr>
              <p14:xfrm>
                <a:off x="9388669" y="1718902"/>
                <a:ext cx="171360" cy="22356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7BF8587F-C0DA-35F4-6240-8B53C70500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80029" y="1710262"/>
                  <a:ext cx="189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BB7031D-1610-78FD-2788-072DCFD99BDB}"/>
                    </a:ext>
                  </a:extLst>
                </p14:cNvPr>
                <p14:cNvContentPartPr/>
                <p14:nvPr/>
              </p14:nvContentPartPr>
              <p14:xfrm>
                <a:off x="9518629" y="1848502"/>
                <a:ext cx="188640" cy="2066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BB7031D-1610-78FD-2788-072DCFD99BD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09989" y="1839862"/>
                  <a:ext cx="206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40236B12-E0A4-0A9F-5DFA-C6CBEC1F4C05}"/>
                    </a:ext>
                  </a:extLst>
                </p14:cNvPr>
                <p14:cNvContentPartPr/>
                <p14:nvPr/>
              </p14:nvContentPartPr>
              <p14:xfrm>
                <a:off x="9748669" y="1808182"/>
                <a:ext cx="208440" cy="968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40236B12-E0A4-0A9F-5DFA-C6CBEC1F4C0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40029" y="1799542"/>
                  <a:ext cx="226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3A8D790-F526-1F91-6A6F-1CE13CB7A667}"/>
                    </a:ext>
                  </a:extLst>
                </p14:cNvPr>
                <p14:cNvContentPartPr/>
                <p14:nvPr/>
              </p14:nvContentPartPr>
              <p14:xfrm>
                <a:off x="10178149" y="1795942"/>
                <a:ext cx="164880" cy="13572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3A8D790-F526-1F91-6A6F-1CE13CB7A66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169509" y="1787302"/>
                  <a:ext cx="182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9917E175-69EB-56BF-9D75-1C1EC3AE5DA3}"/>
                    </a:ext>
                  </a:extLst>
                </p14:cNvPr>
                <p14:cNvContentPartPr/>
                <p14:nvPr/>
              </p14:nvContentPartPr>
              <p14:xfrm>
                <a:off x="10399549" y="1751302"/>
                <a:ext cx="224280" cy="1753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9917E175-69EB-56BF-9D75-1C1EC3AE5DA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90909" y="1742302"/>
                  <a:ext cx="241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BE69CCF7-B754-0765-2C32-0EA5FF75DD25}"/>
                    </a:ext>
                  </a:extLst>
                </p14:cNvPr>
                <p14:cNvContentPartPr/>
                <p14:nvPr/>
              </p14:nvContentPartPr>
              <p14:xfrm>
                <a:off x="10664149" y="1788742"/>
                <a:ext cx="160560" cy="12564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BE69CCF7-B754-0765-2C32-0EA5FF75DD2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55509" y="1780102"/>
                  <a:ext cx="178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24DFAD9-A020-2CB7-79A6-6C924050283C}"/>
                    </a:ext>
                  </a:extLst>
                </p14:cNvPr>
                <p14:cNvContentPartPr/>
                <p14:nvPr/>
              </p14:nvContentPartPr>
              <p14:xfrm>
                <a:off x="8843269" y="2458702"/>
                <a:ext cx="54000" cy="2203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24DFAD9-A020-2CB7-79A6-6C92405028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34629" y="2449702"/>
                  <a:ext cx="71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A8ACC03-EBED-AD8A-6108-B3C76CD70591}"/>
                    </a:ext>
                  </a:extLst>
                </p14:cNvPr>
                <p14:cNvContentPartPr/>
                <p14:nvPr/>
              </p14:nvContentPartPr>
              <p14:xfrm>
                <a:off x="8844349" y="2345662"/>
                <a:ext cx="194400" cy="294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A8ACC03-EBED-AD8A-6108-B3C76CD705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35709" y="2336662"/>
                  <a:ext cx="212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2B09F6C-7AF4-56FF-842E-6D5C982E1E77}"/>
                    </a:ext>
                  </a:extLst>
                </p14:cNvPr>
                <p14:cNvContentPartPr/>
                <p14:nvPr/>
              </p14:nvContentPartPr>
              <p14:xfrm>
                <a:off x="9136669" y="2588302"/>
                <a:ext cx="72360" cy="1756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2B09F6C-7AF4-56FF-842E-6D5C982E1E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27669" y="2579662"/>
                  <a:ext cx="90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098189D-2610-875F-2CB1-310D491FB53B}"/>
                    </a:ext>
                  </a:extLst>
                </p14:cNvPr>
                <p14:cNvContentPartPr/>
                <p14:nvPr/>
              </p14:nvContentPartPr>
              <p14:xfrm>
                <a:off x="9219469" y="2517022"/>
                <a:ext cx="19080" cy="14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098189D-2610-875F-2CB1-310D491FB53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10829" y="2508022"/>
                  <a:ext cx="36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6A213BF-02FA-5ABA-12AA-A73610FD0152}"/>
                    </a:ext>
                  </a:extLst>
                </p14:cNvPr>
                <p14:cNvContentPartPr/>
                <p14:nvPr/>
              </p14:nvContentPartPr>
              <p14:xfrm>
                <a:off x="9544189" y="2468782"/>
                <a:ext cx="131040" cy="1008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6A213BF-02FA-5ABA-12AA-A73610FD015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35189" y="2460142"/>
                  <a:ext cx="148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88C7CDD-DFCD-9422-A88B-2314774BB196}"/>
                    </a:ext>
                  </a:extLst>
                </p14:cNvPr>
                <p14:cNvContentPartPr/>
                <p14:nvPr/>
              </p14:nvContentPartPr>
              <p14:xfrm>
                <a:off x="9950629" y="2291302"/>
                <a:ext cx="206640" cy="106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88C7CDD-DFCD-9422-A88B-2314774BB1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41989" y="2282302"/>
                  <a:ext cx="224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E4F40FA-9ACF-C447-AF63-2B42C0771A20}"/>
                    </a:ext>
                  </a:extLst>
                </p14:cNvPr>
                <p14:cNvContentPartPr/>
                <p14:nvPr/>
              </p14:nvContentPartPr>
              <p14:xfrm>
                <a:off x="10192549" y="2249182"/>
                <a:ext cx="84960" cy="144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E4F40FA-9ACF-C447-AF63-2B42C0771A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83549" y="2240182"/>
                  <a:ext cx="102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D293B4F-3F8B-BD7E-4996-5FBCFA9032E9}"/>
                    </a:ext>
                  </a:extLst>
                </p14:cNvPr>
                <p14:cNvContentPartPr/>
                <p14:nvPr/>
              </p14:nvContentPartPr>
              <p14:xfrm>
                <a:off x="10362829" y="2274022"/>
                <a:ext cx="129240" cy="91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D293B4F-3F8B-BD7E-4996-5FBCFA9032E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354189" y="2265382"/>
                  <a:ext cx="1468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746BB54-FCBE-2D49-FD65-30FDBB6C9D5F}"/>
                    </a:ext>
                  </a:extLst>
                </p14:cNvPr>
                <p14:cNvContentPartPr/>
                <p14:nvPr/>
              </p14:nvContentPartPr>
              <p14:xfrm>
                <a:off x="9947389" y="2519902"/>
                <a:ext cx="585360" cy="43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746BB54-FCBE-2D49-FD65-30FDBB6C9D5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38749" y="2511262"/>
                  <a:ext cx="603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1A1DBB4-2656-87BF-DAB1-3E5EC202DF48}"/>
                    </a:ext>
                  </a:extLst>
                </p14:cNvPr>
                <p14:cNvContentPartPr/>
                <p14:nvPr/>
              </p14:nvContentPartPr>
              <p14:xfrm>
                <a:off x="9948469" y="2666422"/>
                <a:ext cx="176040" cy="1382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1A1DBB4-2656-87BF-DAB1-3E5EC202DF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39829" y="2657782"/>
                  <a:ext cx="193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0539DE4-1B64-3DE1-10CE-88663F7A08FE}"/>
                    </a:ext>
                  </a:extLst>
                </p14:cNvPr>
                <p14:cNvContentPartPr/>
                <p14:nvPr/>
              </p14:nvContentPartPr>
              <p14:xfrm>
                <a:off x="10187869" y="2637622"/>
                <a:ext cx="132120" cy="167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0539DE4-1B64-3DE1-10CE-88663F7A08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79229" y="2628982"/>
                  <a:ext cx="149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363BA64-F79A-A214-A2DB-4F350FA4BEF0}"/>
                    </a:ext>
                  </a:extLst>
                </p14:cNvPr>
                <p14:cNvContentPartPr/>
                <p14:nvPr/>
              </p14:nvContentPartPr>
              <p14:xfrm>
                <a:off x="10277869" y="2631502"/>
                <a:ext cx="240480" cy="162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363BA64-F79A-A214-A2DB-4F350FA4BE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68869" y="2622502"/>
                  <a:ext cx="258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A898157-9F8A-01DC-9D66-EADD366B4EDE}"/>
                    </a:ext>
                  </a:extLst>
                </p14:cNvPr>
                <p14:cNvContentPartPr/>
                <p14:nvPr/>
              </p14:nvContentPartPr>
              <p14:xfrm>
                <a:off x="10705189" y="2549422"/>
                <a:ext cx="151560" cy="15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A898157-9F8A-01DC-9D66-EADD366B4ED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696189" y="2540422"/>
                  <a:ext cx="169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9B54F2C-EEE9-FBC5-569D-ECDBE3ABFEAE}"/>
                    </a:ext>
                  </a:extLst>
                </p14:cNvPr>
                <p14:cNvContentPartPr/>
                <p14:nvPr/>
              </p14:nvContentPartPr>
              <p14:xfrm>
                <a:off x="11081749" y="2416222"/>
                <a:ext cx="190080" cy="1900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9B54F2C-EEE9-FBC5-569D-ECDBE3ABFEA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72749" y="2407582"/>
                  <a:ext cx="207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188EAF8-4A76-1C47-9F16-4874818D6D5A}"/>
                    </a:ext>
                  </a:extLst>
                </p14:cNvPr>
                <p14:cNvContentPartPr/>
                <p14:nvPr/>
              </p14:nvContentPartPr>
              <p14:xfrm>
                <a:off x="2079229" y="4922902"/>
                <a:ext cx="174240" cy="248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188EAF8-4A76-1C47-9F16-4874818D6D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70589" y="4913902"/>
                  <a:ext cx="191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70D110B-6880-3297-950D-2AF4B7F69BD5}"/>
                    </a:ext>
                  </a:extLst>
                </p14:cNvPr>
                <p14:cNvContentPartPr/>
                <p14:nvPr/>
              </p14:nvContentPartPr>
              <p14:xfrm>
                <a:off x="2088589" y="5008582"/>
                <a:ext cx="194760" cy="133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70D110B-6880-3297-950D-2AF4B7F69BD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79949" y="4999582"/>
                  <a:ext cx="212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4751419-72B5-89DC-46B5-2C730FD99EA9}"/>
                    </a:ext>
                  </a:extLst>
                </p14:cNvPr>
                <p14:cNvContentPartPr/>
                <p14:nvPr/>
              </p14:nvContentPartPr>
              <p14:xfrm>
                <a:off x="3443629" y="4595302"/>
                <a:ext cx="562680" cy="5997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4751419-72B5-89DC-46B5-2C730FD99EA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34989" y="4586302"/>
                  <a:ext cx="58032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6429784-FCB0-E957-0B42-19449E57C6B4}"/>
                    </a:ext>
                  </a:extLst>
                </p14:cNvPr>
                <p14:cNvContentPartPr/>
                <p14:nvPr/>
              </p14:nvContentPartPr>
              <p14:xfrm>
                <a:off x="4108909" y="2313622"/>
                <a:ext cx="2264760" cy="22111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6429784-FCB0-E957-0B42-19449E57C6B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99909" y="2304982"/>
                  <a:ext cx="2282400" cy="22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41D3A33-DED5-EBED-37BB-14F3C092A388}"/>
                    </a:ext>
                  </a:extLst>
                </p14:cNvPr>
                <p14:cNvContentPartPr/>
                <p14:nvPr/>
              </p14:nvContentPartPr>
              <p14:xfrm>
                <a:off x="6340189" y="2016982"/>
                <a:ext cx="74520" cy="2613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41D3A33-DED5-EBED-37BB-14F3C092A38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31549" y="2007982"/>
                  <a:ext cx="92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A8669AE-0CD3-DA4D-EFD8-7081E9F2295B}"/>
                    </a:ext>
                  </a:extLst>
                </p14:cNvPr>
                <p14:cNvContentPartPr/>
                <p14:nvPr/>
              </p14:nvContentPartPr>
              <p14:xfrm>
                <a:off x="6502909" y="2099422"/>
                <a:ext cx="24480" cy="118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A8669AE-0CD3-DA4D-EFD8-7081E9F229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93909" y="2090782"/>
                  <a:ext cx="42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DBDD288-5FFE-91DF-FFD0-C02F7CB3F6F4}"/>
                    </a:ext>
                  </a:extLst>
                </p14:cNvPr>
                <p14:cNvContentPartPr/>
                <p14:nvPr/>
              </p14:nvContentPartPr>
              <p14:xfrm>
                <a:off x="6597589" y="2003302"/>
                <a:ext cx="128520" cy="914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DBDD288-5FFE-91DF-FFD0-C02F7CB3F6F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88589" y="1994662"/>
                  <a:ext cx="146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FBC7B03-8D7B-9FE2-6F25-4D5626B41494}"/>
                    </a:ext>
                  </a:extLst>
                </p14:cNvPr>
                <p14:cNvContentPartPr/>
                <p14:nvPr/>
              </p14:nvContentPartPr>
              <p14:xfrm>
                <a:off x="6849949" y="2089702"/>
                <a:ext cx="19080" cy="172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FBC7B03-8D7B-9FE2-6F25-4D5626B414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41309" y="2080702"/>
                  <a:ext cx="36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BE9D129-30E3-751F-CB23-1E91D1324DB4}"/>
                    </a:ext>
                  </a:extLst>
                </p14:cNvPr>
                <p14:cNvContentPartPr/>
                <p14:nvPr/>
              </p14:nvContentPartPr>
              <p14:xfrm>
                <a:off x="6365749" y="2555542"/>
                <a:ext cx="139680" cy="691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BE9D129-30E3-751F-CB23-1E91D1324DB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56749" y="2546902"/>
                  <a:ext cx="157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947BFA5-A28A-1DB2-F8B5-5B40BC510B13}"/>
                    </a:ext>
                  </a:extLst>
                </p14:cNvPr>
                <p14:cNvContentPartPr/>
                <p14:nvPr/>
              </p14:nvContentPartPr>
              <p14:xfrm>
                <a:off x="6375469" y="2599102"/>
                <a:ext cx="119520" cy="781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947BFA5-A28A-1DB2-F8B5-5B40BC510B1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66469" y="2590102"/>
                  <a:ext cx="137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425D9A4-4CD9-1780-606D-F3FB7C2E6DD7}"/>
                    </a:ext>
                  </a:extLst>
                </p14:cNvPr>
                <p14:cNvContentPartPr/>
                <p14:nvPr/>
              </p14:nvContentPartPr>
              <p14:xfrm>
                <a:off x="6583189" y="2417302"/>
                <a:ext cx="47880" cy="1717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425D9A4-4CD9-1780-606D-F3FB7C2E6DD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74549" y="2408662"/>
                  <a:ext cx="65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56FEAB4-AD7D-52C4-5DD7-9FF3B0CE4201}"/>
                    </a:ext>
                  </a:extLst>
                </p14:cNvPr>
                <p14:cNvContentPartPr/>
                <p14:nvPr/>
              </p14:nvContentPartPr>
              <p14:xfrm>
                <a:off x="6768949" y="2235862"/>
                <a:ext cx="113400" cy="2628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56FEAB4-AD7D-52C4-5DD7-9FF3B0CE42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0309" y="2226862"/>
                  <a:ext cx="1310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35823B6-C7FD-AFAB-7F70-93CCF3C8DDCC}"/>
                    </a:ext>
                  </a:extLst>
                </p14:cNvPr>
                <p14:cNvContentPartPr/>
                <p14:nvPr/>
              </p14:nvContentPartPr>
              <p14:xfrm>
                <a:off x="6799189" y="2325142"/>
                <a:ext cx="96840" cy="47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35823B6-C7FD-AFAB-7F70-93CCF3C8DD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90189" y="2316142"/>
                  <a:ext cx="114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DF4B1E0-29D0-CE74-35F5-4626B7219DF2}"/>
                    </a:ext>
                  </a:extLst>
                </p14:cNvPr>
                <p14:cNvContentPartPr/>
                <p14:nvPr/>
              </p14:nvContentPartPr>
              <p14:xfrm>
                <a:off x="6851029" y="2251702"/>
                <a:ext cx="343440" cy="2257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DF4B1E0-29D0-CE74-35F5-4626B7219D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42389" y="2242702"/>
                  <a:ext cx="361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8A26EB2-9EE6-8EEE-F989-B78AA108967D}"/>
                    </a:ext>
                  </a:extLst>
                </p14:cNvPr>
                <p14:cNvContentPartPr/>
                <p14:nvPr/>
              </p14:nvContentPartPr>
              <p14:xfrm>
                <a:off x="7166029" y="2154142"/>
                <a:ext cx="18000" cy="252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8A26EB2-9EE6-8EEE-F989-B78AA10896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57029" y="2145502"/>
                  <a:ext cx="35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8F4C825-D45D-6318-A08F-EE061EAD75B5}"/>
                    </a:ext>
                  </a:extLst>
                </p14:cNvPr>
                <p14:cNvContentPartPr/>
                <p14:nvPr/>
              </p14:nvContentPartPr>
              <p14:xfrm>
                <a:off x="7228309" y="2103022"/>
                <a:ext cx="322920" cy="1908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8F4C825-D45D-6318-A08F-EE061EAD75B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19669" y="2094382"/>
                  <a:ext cx="340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D97A9AA-30B6-19F3-EEAB-06D3652E0673}"/>
                    </a:ext>
                  </a:extLst>
                </p14:cNvPr>
                <p14:cNvContentPartPr/>
                <p14:nvPr/>
              </p14:nvContentPartPr>
              <p14:xfrm>
                <a:off x="6713149" y="2216062"/>
                <a:ext cx="930600" cy="4590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D97A9AA-30B6-19F3-EEAB-06D3652E067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04149" y="2207422"/>
                  <a:ext cx="9482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9F092B1-7EEE-71BE-78BF-33C0B09AEFA2}"/>
                    </a:ext>
                  </a:extLst>
                </p14:cNvPr>
                <p14:cNvContentPartPr/>
                <p14:nvPr/>
              </p14:nvContentPartPr>
              <p14:xfrm>
                <a:off x="7031389" y="2602702"/>
                <a:ext cx="180000" cy="2138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9F092B1-7EEE-71BE-78BF-33C0B09AEFA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22389" y="2594062"/>
                  <a:ext cx="197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FC61BA4-D7BB-D372-89BD-A13C430E16A8}"/>
                    </a:ext>
                  </a:extLst>
                </p14:cNvPr>
                <p14:cNvContentPartPr/>
                <p14:nvPr/>
              </p14:nvContentPartPr>
              <p14:xfrm>
                <a:off x="7287709" y="2538262"/>
                <a:ext cx="198000" cy="1792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FC61BA4-D7BB-D372-89BD-A13C430E16A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78709" y="2529622"/>
                  <a:ext cx="215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F3FF73B-D23A-A741-09E2-623B26258ACA}"/>
                    </a:ext>
                  </a:extLst>
                </p14:cNvPr>
                <p14:cNvContentPartPr/>
                <p14:nvPr/>
              </p14:nvContentPartPr>
              <p14:xfrm>
                <a:off x="4518949" y="4828582"/>
                <a:ext cx="222480" cy="115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F3FF73B-D23A-A741-09E2-623B26258AC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10309" y="4819582"/>
                  <a:ext cx="240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8EE68B9-96EB-AD13-6B64-0081454020C8}"/>
                    </a:ext>
                  </a:extLst>
                </p14:cNvPr>
                <p14:cNvContentPartPr/>
                <p14:nvPr/>
              </p14:nvContentPartPr>
              <p14:xfrm>
                <a:off x="4529389" y="4893382"/>
                <a:ext cx="230400" cy="464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8EE68B9-96EB-AD13-6B64-0081454020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20389" y="4884742"/>
                  <a:ext cx="248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470D149-B465-5B22-A9AE-890987886A02}"/>
                    </a:ext>
                  </a:extLst>
                </p14:cNvPr>
                <p14:cNvContentPartPr/>
                <p14:nvPr/>
              </p14:nvContentPartPr>
              <p14:xfrm>
                <a:off x="5090629" y="4633462"/>
                <a:ext cx="359280" cy="4759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470D149-B465-5B22-A9AE-890987886A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81989" y="4624462"/>
                  <a:ext cx="3769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7A1F77C-0E00-67C8-B6A5-5EEF4CA0E549}"/>
                    </a:ext>
                  </a:extLst>
                </p14:cNvPr>
                <p14:cNvContentPartPr/>
                <p14:nvPr/>
              </p14:nvContentPartPr>
              <p14:xfrm>
                <a:off x="2607709" y="4814542"/>
                <a:ext cx="37800" cy="2347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7A1F77C-0E00-67C8-B6A5-5EEF4CA0E54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98709" y="4805542"/>
                  <a:ext cx="55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4BF0502-486F-132D-149C-C334083098B4}"/>
                    </a:ext>
                  </a:extLst>
                </p14:cNvPr>
                <p14:cNvContentPartPr/>
                <p14:nvPr/>
              </p14:nvContentPartPr>
              <p14:xfrm>
                <a:off x="2547229" y="4761622"/>
                <a:ext cx="243000" cy="2710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4BF0502-486F-132D-149C-C334083098B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38589" y="4752622"/>
                  <a:ext cx="260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A9563233-E5FA-A628-D68C-14523B55BC7F}"/>
                    </a:ext>
                  </a:extLst>
                </p14:cNvPr>
                <p14:cNvContentPartPr/>
                <p14:nvPr/>
              </p14:nvContentPartPr>
              <p14:xfrm>
                <a:off x="2864029" y="4945582"/>
                <a:ext cx="97920" cy="1569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A9563233-E5FA-A628-D68C-14523B55BC7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55389" y="4936942"/>
                  <a:ext cx="115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6F1A4A3-7491-310A-ED7C-ABECAF79E382}"/>
                    </a:ext>
                  </a:extLst>
                </p14:cNvPr>
                <p14:cNvContentPartPr/>
                <p14:nvPr/>
              </p14:nvContentPartPr>
              <p14:xfrm>
                <a:off x="2873389" y="4869262"/>
                <a:ext cx="13320" cy="648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6F1A4A3-7491-310A-ED7C-ABECAF79E38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64749" y="4860262"/>
                  <a:ext cx="30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C09A2D73-AB80-231A-4A1C-BA55EAB6CB84}"/>
                    </a:ext>
                  </a:extLst>
                </p14:cNvPr>
                <p14:cNvContentPartPr/>
                <p14:nvPr/>
              </p14:nvContentPartPr>
              <p14:xfrm>
                <a:off x="3209269" y="4887622"/>
                <a:ext cx="132480" cy="1980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C09A2D73-AB80-231A-4A1C-BA55EAB6CB8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00629" y="4878982"/>
                  <a:ext cx="150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655FC36C-3DD7-5546-1E4E-E64E28BBF9A2}"/>
                    </a:ext>
                  </a:extLst>
                </p14:cNvPr>
                <p14:cNvContentPartPr/>
                <p14:nvPr/>
              </p14:nvContentPartPr>
              <p14:xfrm>
                <a:off x="3585109" y="4763062"/>
                <a:ext cx="38520" cy="1854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655FC36C-3DD7-5546-1E4E-E64E28BBF9A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76109" y="4754062"/>
                  <a:ext cx="56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27C86129-316C-33DA-A390-85332F5F6CE2}"/>
                    </a:ext>
                  </a:extLst>
                </p14:cNvPr>
                <p14:cNvContentPartPr/>
                <p14:nvPr/>
              </p14:nvContentPartPr>
              <p14:xfrm>
                <a:off x="3544789" y="4729222"/>
                <a:ext cx="188280" cy="1976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27C86129-316C-33DA-A390-85332F5F6CE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35789" y="4720582"/>
                  <a:ext cx="205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7FA408D7-640F-B24A-C906-CF83479C9A8D}"/>
                    </a:ext>
                  </a:extLst>
                </p14:cNvPr>
                <p14:cNvContentPartPr/>
                <p14:nvPr/>
              </p14:nvContentPartPr>
              <p14:xfrm>
                <a:off x="3816229" y="4905982"/>
                <a:ext cx="99720" cy="1090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7FA408D7-640F-B24A-C906-CF83479C9A8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07229" y="4896982"/>
                  <a:ext cx="117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782BF5C-BA39-B36A-6EEC-75C54FC4F3EC}"/>
                    </a:ext>
                  </a:extLst>
                </p14:cNvPr>
                <p14:cNvContentPartPr/>
                <p14:nvPr/>
              </p14:nvContentPartPr>
              <p14:xfrm>
                <a:off x="3000469" y="4862062"/>
                <a:ext cx="96120" cy="217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782BF5C-BA39-B36A-6EEC-75C54FC4F3E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91829" y="4853422"/>
                  <a:ext cx="113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E70F813-959A-A90A-87AE-BD999846EFA9}"/>
                    </a:ext>
                  </a:extLst>
                </p14:cNvPr>
                <p14:cNvContentPartPr/>
                <p14:nvPr/>
              </p14:nvContentPartPr>
              <p14:xfrm>
                <a:off x="2983909" y="4950262"/>
                <a:ext cx="85320" cy="75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E70F813-959A-A90A-87AE-BD999846EFA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74909" y="4941262"/>
                  <a:ext cx="102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72024A1-0E52-60CF-E7E7-96FFD1ED84B6}"/>
                    </a:ext>
                  </a:extLst>
                </p14:cNvPr>
                <p14:cNvContentPartPr/>
                <p14:nvPr/>
              </p14:nvContentPartPr>
              <p14:xfrm>
                <a:off x="3964189" y="4848382"/>
                <a:ext cx="140040" cy="2052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72024A1-0E52-60CF-E7E7-96FFD1ED84B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55189" y="4839742"/>
                  <a:ext cx="157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01523BC1-9EF9-5484-EFBB-C598155DAD65}"/>
                    </a:ext>
                  </a:extLst>
                </p14:cNvPr>
                <p14:cNvContentPartPr/>
                <p14:nvPr/>
              </p14:nvContentPartPr>
              <p14:xfrm>
                <a:off x="3936469" y="4901662"/>
                <a:ext cx="177480" cy="144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01523BC1-9EF9-5484-EFBB-C598155DAD6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27469" y="4893022"/>
                  <a:ext cx="195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95AFB27-D2B3-742F-A450-6CB0CF9085CB}"/>
                    </a:ext>
                  </a:extLst>
                </p14:cNvPr>
                <p14:cNvContentPartPr/>
                <p14:nvPr/>
              </p14:nvContentPartPr>
              <p14:xfrm>
                <a:off x="5654389" y="4511062"/>
                <a:ext cx="126360" cy="3956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95AFB27-D2B3-742F-A450-6CB0CF9085C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45749" y="4502062"/>
                  <a:ext cx="1440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A5B4757-4C75-D6BA-FB98-147296CC8134}"/>
                    </a:ext>
                  </a:extLst>
                </p14:cNvPr>
                <p14:cNvContentPartPr/>
                <p14:nvPr/>
              </p14:nvContentPartPr>
              <p14:xfrm>
                <a:off x="5956429" y="4577662"/>
                <a:ext cx="38880" cy="2556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A5B4757-4C75-D6BA-FB98-147296CC813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47429" y="4569022"/>
                  <a:ext cx="56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D976E01C-E628-C40F-4F2A-65CC5DBED9A0}"/>
                    </a:ext>
                  </a:extLst>
                </p14:cNvPr>
                <p14:cNvContentPartPr/>
                <p14:nvPr/>
              </p14:nvContentPartPr>
              <p14:xfrm>
                <a:off x="5960029" y="4535902"/>
                <a:ext cx="213120" cy="297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D976E01C-E628-C40F-4F2A-65CC5DBED9A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51389" y="4527262"/>
                  <a:ext cx="230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81CEC7B-F919-9FC7-E8C0-17FCC4091D6C}"/>
                    </a:ext>
                  </a:extLst>
                </p14:cNvPr>
                <p14:cNvContentPartPr/>
                <p14:nvPr/>
              </p14:nvContentPartPr>
              <p14:xfrm>
                <a:off x="6224629" y="4742182"/>
                <a:ext cx="150480" cy="1731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81CEC7B-F919-9FC7-E8C0-17FCC4091D6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15989" y="4733182"/>
                  <a:ext cx="168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78D5D3A-2F33-9068-E03E-D550EACDB56D}"/>
                    </a:ext>
                  </a:extLst>
                </p14:cNvPr>
                <p14:cNvContentPartPr/>
                <p14:nvPr/>
              </p14:nvContentPartPr>
              <p14:xfrm>
                <a:off x="6458629" y="4788982"/>
                <a:ext cx="60480" cy="1126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78D5D3A-2F33-9068-E03E-D550EACDB56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49629" y="4780342"/>
                  <a:ext cx="78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9AC27E7-02F5-C260-1D11-C63479928090}"/>
                    </a:ext>
                  </a:extLst>
                </p14:cNvPr>
                <p14:cNvContentPartPr/>
                <p14:nvPr/>
              </p14:nvContentPartPr>
              <p14:xfrm>
                <a:off x="6434149" y="4839742"/>
                <a:ext cx="120960" cy="18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9AC27E7-02F5-C260-1D11-C6347992809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25509" y="4831102"/>
                  <a:ext cx="138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25B1AB5-7249-1295-C242-B722BB0FAE2D}"/>
                    </a:ext>
                  </a:extLst>
                </p14:cNvPr>
                <p14:cNvContentPartPr/>
                <p14:nvPr/>
              </p14:nvContentPartPr>
              <p14:xfrm>
                <a:off x="6659149" y="4666942"/>
                <a:ext cx="174600" cy="154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25B1AB5-7249-1295-C242-B722BB0FAE2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50509" y="4657942"/>
                  <a:ext cx="192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5299CC79-2399-537B-CCA9-DC4385392BCA}"/>
                    </a:ext>
                  </a:extLst>
                </p14:cNvPr>
                <p14:cNvContentPartPr/>
                <p14:nvPr/>
              </p14:nvContentPartPr>
              <p14:xfrm>
                <a:off x="7057669" y="4526182"/>
                <a:ext cx="37080" cy="2365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5299CC79-2399-537B-CCA9-DC4385392BC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48669" y="4517182"/>
                  <a:ext cx="54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EBD026F-1FA7-0FF5-FCCD-2AC40A3D64BB}"/>
                    </a:ext>
                  </a:extLst>
                </p14:cNvPr>
                <p14:cNvContentPartPr/>
                <p14:nvPr/>
              </p14:nvContentPartPr>
              <p14:xfrm>
                <a:off x="7034989" y="4465342"/>
                <a:ext cx="177480" cy="3049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EBD026F-1FA7-0FF5-FCCD-2AC40A3D64B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25989" y="4456702"/>
                  <a:ext cx="195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52233478-1F45-328E-40DA-658A54F4157C}"/>
                    </a:ext>
                  </a:extLst>
                </p14:cNvPr>
                <p14:cNvContentPartPr/>
                <p14:nvPr/>
              </p14:nvContentPartPr>
              <p14:xfrm>
                <a:off x="7237669" y="4675942"/>
                <a:ext cx="85680" cy="1450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52233478-1F45-328E-40DA-658A54F4157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228669" y="4667302"/>
                  <a:ext cx="103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D560256A-0C5F-8B8A-84B5-0F4E9EDD4295}"/>
                    </a:ext>
                  </a:extLst>
                </p14:cNvPr>
                <p14:cNvContentPartPr/>
                <p14:nvPr/>
              </p14:nvContentPartPr>
              <p14:xfrm>
                <a:off x="7378429" y="4636342"/>
                <a:ext cx="99720" cy="1911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D560256A-0C5F-8B8A-84B5-0F4E9EDD429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69789" y="4627702"/>
                  <a:ext cx="117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EDDC538B-6C73-4283-5D19-238D155D06DC}"/>
                    </a:ext>
                  </a:extLst>
                </p14:cNvPr>
                <p14:cNvContentPartPr/>
                <p14:nvPr/>
              </p14:nvContentPartPr>
              <p14:xfrm>
                <a:off x="7339909" y="4705462"/>
                <a:ext cx="131040" cy="205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EDDC538B-6C73-4283-5D19-238D155D06D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30909" y="4696822"/>
                  <a:ext cx="148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2C6A53A5-C00E-C0A9-73CE-D59D7AEF91B1}"/>
                    </a:ext>
                  </a:extLst>
                </p14:cNvPr>
                <p14:cNvContentPartPr/>
                <p14:nvPr/>
              </p14:nvContentPartPr>
              <p14:xfrm>
                <a:off x="7518829" y="4386862"/>
                <a:ext cx="150480" cy="5184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2C6A53A5-C00E-C0A9-73CE-D59D7AEF91B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09829" y="4377862"/>
                  <a:ext cx="1681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8B798CA5-6FFD-ECDC-5B11-C7D716C03BEC}"/>
                    </a:ext>
                  </a:extLst>
                </p14:cNvPr>
                <p14:cNvContentPartPr/>
                <p14:nvPr/>
              </p14:nvContentPartPr>
              <p14:xfrm>
                <a:off x="6276829" y="3841822"/>
                <a:ext cx="182160" cy="4950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8B798CA5-6FFD-ECDC-5B11-C7D716C03BE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68189" y="3833182"/>
                  <a:ext cx="1998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C88BCA5-5510-1B2C-F7D5-2CB069357480}"/>
                    </a:ext>
                  </a:extLst>
                </p14:cNvPr>
                <p14:cNvContentPartPr/>
                <p14:nvPr/>
              </p14:nvContentPartPr>
              <p14:xfrm>
                <a:off x="6155149" y="4152142"/>
                <a:ext cx="224280" cy="2534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C88BCA5-5510-1B2C-F7D5-2CB06935748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146149" y="4143142"/>
                  <a:ext cx="241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AE153530-22AB-5B37-FAF8-095F37DC012A}"/>
                    </a:ext>
                  </a:extLst>
                </p14:cNvPr>
                <p14:cNvContentPartPr/>
                <p14:nvPr/>
              </p14:nvContentPartPr>
              <p14:xfrm>
                <a:off x="6337309" y="3469222"/>
                <a:ext cx="43560" cy="2160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AE153530-22AB-5B37-FAF8-095F37DC012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28309" y="3460582"/>
                  <a:ext cx="612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C1049030-2513-B673-7F3A-F566FEECC7ED}"/>
                    </a:ext>
                  </a:extLst>
                </p14:cNvPr>
                <p14:cNvContentPartPr/>
                <p14:nvPr/>
              </p14:nvContentPartPr>
              <p14:xfrm>
                <a:off x="6225709" y="3416662"/>
                <a:ext cx="213480" cy="2649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C1049030-2513-B673-7F3A-F566FEECC7E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17069" y="3408022"/>
                  <a:ext cx="231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9A152072-D4B9-6FF8-1985-44396C36581E}"/>
                    </a:ext>
                  </a:extLst>
                </p14:cNvPr>
                <p14:cNvContentPartPr/>
                <p14:nvPr/>
              </p14:nvContentPartPr>
              <p14:xfrm>
                <a:off x="6533869" y="3459502"/>
                <a:ext cx="116280" cy="1386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9A152072-D4B9-6FF8-1985-44396C36581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25229" y="3450502"/>
                  <a:ext cx="133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1D88B576-3452-053C-A7E4-31ECE9CF3B07}"/>
                    </a:ext>
                  </a:extLst>
                </p14:cNvPr>
                <p14:cNvContentPartPr/>
                <p14:nvPr/>
              </p14:nvContentPartPr>
              <p14:xfrm>
                <a:off x="6713509" y="3396502"/>
                <a:ext cx="352800" cy="1728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1D88B576-3452-053C-A7E4-31ECE9CF3B0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704509" y="3387862"/>
                  <a:ext cx="370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496649D6-BCC0-4257-7A36-74A50A4A5A25}"/>
                    </a:ext>
                  </a:extLst>
                </p14:cNvPr>
                <p14:cNvContentPartPr/>
                <p14:nvPr/>
              </p14:nvContentPartPr>
              <p14:xfrm>
                <a:off x="7239109" y="3265102"/>
                <a:ext cx="43200" cy="1692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496649D6-BCC0-4257-7A36-74A50A4A5A2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30469" y="3256102"/>
                  <a:ext cx="60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D01EDC99-4837-1EA5-4DFC-980F9E39C40C}"/>
                    </a:ext>
                  </a:extLst>
                </p14:cNvPr>
                <p14:cNvContentPartPr/>
                <p14:nvPr/>
              </p14:nvContentPartPr>
              <p14:xfrm>
                <a:off x="7124989" y="3163942"/>
                <a:ext cx="229320" cy="1418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D01EDC99-4837-1EA5-4DFC-980F9E39C4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16349" y="3154942"/>
                  <a:ext cx="246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40F8C2D-9995-AFE5-2C50-9454C29FE080}"/>
                    </a:ext>
                  </a:extLst>
                </p14:cNvPr>
                <p14:cNvContentPartPr/>
                <p14:nvPr/>
              </p14:nvContentPartPr>
              <p14:xfrm>
                <a:off x="7386709" y="3061702"/>
                <a:ext cx="275400" cy="33732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40F8C2D-9995-AFE5-2C50-9454C29FE08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78069" y="3052702"/>
                  <a:ext cx="293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0C6464F-FA3E-2D7C-B6DF-5FFB8C950C31}"/>
                    </a:ext>
                  </a:extLst>
                </p14:cNvPr>
                <p14:cNvContentPartPr/>
                <p14:nvPr/>
              </p14:nvContentPartPr>
              <p14:xfrm>
                <a:off x="7695229" y="3041182"/>
                <a:ext cx="511920" cy="1839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0C6464F-FA3E-2D7C-B6DF-5FFB8C950C3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86229" y="3032182"/>
                  <a:ext cx="529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FA9C8AC5-CFCB-F8F5-FFF2-62D3A070319B}"/>
                    </a:ext>
                  </a:extLst>
                </p14:cNvPr>
                <p14:cNvContentPartPr/>
                <p14:nvPr/>
              </p14:nvContentPartPr>
              <p14:xfrm>
                <a:off x="8267989" y="2897182"/>
                <a:ext cx="279000" cy="1317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FA9C8AC5-CFCB-F8F5-FFF2-62D3A070319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58989" y="2888542"/>
                  <a:ext cx="296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61E0D4C2-EAA5-83FE-6543-23E5CCBD5847}"/>
                    </a:ext>
                  </a:extLst>
                </p14:cNvPr>
                <p14:cNvContentPartPr/>
                <p14:nvPr/>
              </p14:nvContentPartPr>
              <p14:xfrm>
                <a:off x="1021909" y="5759182"/>
                <a:ext cx="275400" cy="3600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61E0D4C2-EAA5-83FE-6543-23E5CCBD584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13269" y="5750542"/>
                  <a:ext cx="293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34E532A9-D3BA-3BF6-B162-15AA66457A30}"/>
                    </a:ext>
                  </a:extLst>
                </p14:cNvPr>
                <p14:cNvContentPartPr/>
                <p14:nvPr/>
              </p14:nvContentPartPr>
              <p14:xfrm>
                <a:off x="1076269" y="5826862"/>
                <a:ext cx="272880" cy="334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34E532A9-D3BA-3BF6-B162-15AA66457A3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67269" y="5817862"/>
                  <a:ext cx="290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1AE513FD-4350-D0D2-DCAB-654EEBCE1773}"/>
                    </a:ext>
                  </a:extLst>
                </p14:cNvPr>
                <p14:cNvContentPartPr/>
                <p14:nvPr/>
              </p14:nvContentPartPr>
              <p14:xfrm>
                <a:off x="1392709" y="5667742"/>
                <a:ext cx="65520" cy="2566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1AE513FD-4350-D0D2-DCAB-654EEBCE177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383709" y="5659102"/>
                  <a:ext cx="83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565EAF26-1745-F92E-1AD8-048C1F7BBBC2}"/>
                    </a:ext>
                  </a:extLst>
                </p14:cNvPr>
                <p14:cNvContentPartPr/>
                <p14:nvPr/>
              </p14:nvContentPartPr>
              <p14:xfrm>
                <a:off x="1835149" y="5552182"/>
                <a:ext cx="339120" cy="2491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565EAF26-1745-F92E-1AD8-048C1F7BBBC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26509" y="5543542"/>
                  <a:ext cx="356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7E16D351-F140-77F4-8F4B-784EE118599A}"/>
                    </a:ext>
                  </a:extLst>
                </p14:cNvPr>
                <p14:cNvContentPartPr/>
                <p14:nvPr/>
              </p14:nvContentPartPr>
              <p14:xfrm>
                <a:off x="2111269" y="5564782"/>
                <a:ext cx="7200" cy="208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7E16D351-F140-77F4-8F4B-784EE118599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102629" y="5555782"/>
                  <a:ext cx="24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D941F62-4D57-4211-4D8F-464183D949E7}"/>
                    </a:ext>
                  </a:extLst>
                </p14:cNvPr>
                <p14:cNvContentPartPr/>
                <p14:nvPr/>
              </p14:nvContentPartPr>
              <p14:xfrm>
                <a:off x="2305309" y="5641822"/>
                <a:ext cx="106200" cy="1641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D941F62-4D57-4211-4D8F-464183D949E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96669" y="5633182"/>
                  <a:ext cx="123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A47AF9BB-EE36-1704-2740-909CA6825F11}"/>
                    </a:ext>
                  </a:extLst>
                </p14:cNvPr>
                <p14:cNvContentPartPr/>
                <p14:nvPr/>
              </p14:nvContentPartPr>
              <p14:xfrm>
                <a:off x="2453989" y="5623822"/>
                <a:ext cx="262080" cy="1353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A47AF9BB-EE36-1704-2740-909CA6825F1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45349" y="5615182"/>
                  <a:ext cx="279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2A773959-BE99-48D3-E73A-CE75A9F5AC55}"/>
                    </a:ext>
                  </a:extLst>
                </p14:cNvPr>
                <p14:cNvContentPartPr/>
                <p14:nvPr/>
              </p14:nvContentPartPr>
              <p14:xfrm>
                <a:off x="4611469" y="5403502"/>
                <a:ext cx="320760" cy="1152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2A773959-BE99-48D3-E73A-CE75A9F5AC5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02469" y="5394502"/>
                  <a:ext cx="338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EABC9772-DD24-83C1-A28F-E9848C87BE97}"/>
                    </a:ext>
                  </a:extLst>
                </p14:cNvPr>
                <p14:cNvContentPartPr/>
                <p14:nvPr/>
              </p14:nvContentPartPr>
              <p14:xfrm>
                <a:off x="4967149" y="5252662"/>
                <a:ext cx="239040" cy="18540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EABC9772-DD24-83C1-A28F-E9848C87BE9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958149" y="5244022"/>
                  <a:ext cx="256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F194539-AC75-C2C0-6123-389565561048}"/>
                    </a:ext>
                  </a:extLst>
                </p14:cNvPr>
                <p14:cNvContentPartPr/>
                <p14:nvPr/>
              </p14:nvContentPartPr>
              <p14:xfrm>
                <a:off x="4939429" y="5185342"/>
                <a:ext cx="2520" cy="147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F194539-AC75-C2C0-6123-38956556104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30429" y="5176702"/>
                  <a:ext cx="20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E85D46B-E4E9-938C-E3FA-2A39193FC3F0}"/>
                    </a:ext>
                  </a:extLst>
                </p14:cNvPr>
                <p14:cNvContentPartPr/>
                <p14:nvPr/>
              </p14:nvContentPartPr>
              <p14:xfrm>
                <a:off x="5577349" y="5310262"/>
                <a:ext cx="235800" cy="15120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E85D46B-E4E9-938C-E3FA-2A39193FC3F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568349" y="5301622"/>
                  <a:ext cx="253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DA6562FE-7128-0074-7142-4BAE8E94CEAE}"/>
                    </a:ext>
                  </a:extLst>
                </p14:cNvPr>
                <p14:cNvContentPartPr/>
                <p14:nvPr/>
              </p14:nvContentPartPr>
              <p14:xfrm>
                <a:off x="5864989" y="5337262"/>
                <a:ext cx="63720" cy="874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DA6562FE-7128-0074-7142-4BAE8E94CE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55989" y="5328262"/>
                  <a:ext cx="81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82FBF73-29A4-141C-93C1-C8145F9998CC}"/>
                    </a:ext>
                  </a:extLst>
                </p14:cNvPr>
                <p14:cNvContentPartPr/>
                <p14:nvPr/>
              </p14:nvContentPartPr>
              <p14:xfrm>
                <a:off x="6284029" y="5304862"/>
                <a:ext cx="114840" cy="9864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82FBF73-29A4-141C-93C1-C8145F9998C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75029" y="5296222"/>
                  <a:ext cx="132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41CE78CD-F537-60EB-3F6A-B88A8CEB2B30}"/>
                    </a:ext>
                  </a:extLst>
                </p14:cNvPr>
                <p14:cNvContentPartPr/>
                <p14:nvPr/>
              </p14:nvContentPartPr>
              <p14:xfrm>
                <a:off x="6480229" y="5165182"/>
                <a:ext cx="120600" cy="21708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41CE78CD-F537-60EB-3F6A-B88A8CEB2B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71589" y="5156542"/>
                  <a:ext cx="138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50D478BB-731C-8D09-48B6-B8AD255F20C2}"/>
                    </a:ext>
                  </a:extLst>
                </p14:cNvPr>
                <p14:cNvContentPartPr/>
                <p14:nvPr/>
              </p14:nvContentPartPr>
              <p14:xfrm>
                <a:off x="6648709" y="5233222"/>
                <a:ext cx="109440" cy="13500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50D478BB-731C-8D09-48B6-B8AD255F20C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640069" y="5224582"/>
                  <a:ext cx="127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6230ED23-36E5-FC47-ECDD-01FF2E8E58FA}"/>
                    </a:ext>
                  </a:extLst>
                </p14:cNvPr>
                <p14:cNvContentPartPr/>
                <p14:nvPr/>
              </p14:nvContentPartPr>
              <p14:xfrm>
                <a:off x="6790189" y="5146462"/>
                <a:ext cx="429120" cy="21024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6230ED23-36E5-FC47-ECDD-01FF2E8E58F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81189" y="5137462"/>
                  <a:ext cx="446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D111ECAE-D969-C2A7-7B05-88261EECA174}"/>
                    </a:ext>
                  </a:extLst>
                </p14:cNvPr>
                <p14:cNvContentPartPr/>
                <p14:nvPr/>
              </p14:nvContentPartPr>
              <p14:xfrm>
                <a:off x="7213549" y="5110102"/>
                <a:ext cx="80640" cy="1929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D111ECAE-D969-C2A7-7B05-88261EECA17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204909" y="5101462"/>
                  <a:ext cx="98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5C547577-7CA0-FCD9-6E41-4FBEAC8D4362}"/>
                    </a:ext>
                  </a:extLst>
                </p14:cNvPr>
                <p14:cNvContentPartPr/>
                <p14:nvPr/>
              </p14:nvContentPartPr>
              <p14:xfrm>
                <a:off x="7345669" y="5146102"/>
                <a:ext cx="156240" cy="1843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5C547577-7CA0-FCD9-6E41-4FBEAC8D436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337029" y="5137462"/>
                  <a:ext cx="173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06B285D0-DF5D-A6B1-98F7-35B633255602}"/>
                    </a:ext>
                  </a:extLst>
                </p14:cNvPr>
                <p14:cNvContentPartPr/>
                <p14:nvPr/>
              </p14:nvContentPartPr>
              <p14:xfrm>
                <a:off x="7685149" y="5050702"/>
                <a:ext cx="155160" cy="2916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06B285D0-DF5D-A6B1-98F7-35B63325560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76149" y="5042062"/>
                  <a:ext cx="1728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93CADF05-002D-D8E7-1E60-F3B2DD038D23}"/>
                    </a:ext>
                  </a:extLst>
                </p14:cNvPr>
                <p14:cNvContentPartPr/>
                <p14:nvPr/>
              </p14:nvContentPartPr>
              <p14:xfrm>
                <a:off x="7875949" y="5180302"/>
                <a:ext cx="239040" cy="1328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93CADF05-002D-D8E7-1E60-F3B2DD038D2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867309" y="5171302"/>
                  <a:ext cx="256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BFC2DC90-C650-5997-B025-134F2A581445}"/>
                    </a:ext>
                  </a:extLst>
                </p14:cNvPr>
                <p14:cNvContentPartPr/>
                <p14:nvPr/>
              </p14:nvContentPartPr>
              <p14:xfrm>
                <a:off x="8168269" y="5058262"/>
                <a:ext cx="456480" cy="22644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BFC2DC90-C650-5997-B025-134F2A58144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159629" y="5049622"/>
                  <a:ext cx="474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F6192747-8D08-3992-B49B-C344E69F0B85}"/>
                    </a:ext>
                  </a:extLst>
                </p14:cNvPr>
                <p14:cNvContentPartPr/>
                <p14:nvPr/>
              </p14:nvContentPartPr>
              <p14:xfrm>
                <a:off x="6450349" y="5423662"/>
                <a:ext cx="1036440" cy="828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F6192747-8D08-3992-B49B-C344E69F0B8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441709" y="5415022"/>
                  <a:ext cx="1054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28DA3D1-5990-3ADA-4494-CA8F7E3C58DA}"/>
                    </a:ext>
                  </a:extLst>
                </p14:cNvPr>
                <p14:cNvContentPartPr/>
                <p14:nvPr/>
              </p14:nvContentPartPr>
              <p14:xfrm>
                <a:off x="310909" y="6219262"/>
                <a:ext cx="169200" cy="27108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28DA3D1-5990-3ADA-4494-CA8F7E3C58D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2269" y="6210262"/>
                  <a:ext cx="186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791106A0-9242-7A10-FF9E-EE28E8BE7652}"/>
                    </a:ext>
                  </a:extLst>
                </p14:cNvPr>
                <p14:cNvContentPartPr/>
                <p14:nvPr/>
              </p14:nvContentPartPr>
              <p14:xfrm>
                <a:off x="620509" y="6304582"/>
                <a:ext cx="190800" cy="1836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791106A0-9242-7A10-FF9E-EE28E8BE765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1869" y="6295942"/>
                  <a:ext cx="208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9A16FA7-DC2D-F3AD-68DF-69C66A689D5B}"/>
                    </a:ext>
                  </a:extLst>
                </p14:cNvPr>
                <p14:cNvContentPartPr/>
                <p14:nvPr/>
              </p14:nvContentPartPr>
              <p14:xfrm>
                <a:off x="679549" y="6364342"/>
                <a:ext cx="149040" cy="2304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9A16FA7-DC2D-F3AD-68DF-69C66A689D5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0549" y="6355702"/>
                  <a:ext cx="166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A565E85-4BB5-BE6D-C31D-AEB10839952B}"/>
                    </a:ext>
                  </a:extLst>
                </p14:cNvPr>
                <p14:cNvContentPartPr/>
                <p14:nvPr/>
              </p14:nvContentPartPr>
              <p14:xfrm>
                <a:off x="990229" y="6251302"/>
                <a:ext cx="169200" cy="11088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A565E85-4BB5-BE6D-C31D-AEB10839952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1229" y="6242302"/>
                  <a:ext cx="186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47F70159-DE35-3DFD-07BF-8B190047F3C5}"/>
                    </a:ext>
                  </a:extLst>
                </p14:cNvPr>
                <p14:cNvContentPartPr/>
                <p14:nvPr/>
              </p14:nvContentPartPr>
              <p14:xfrm>
                <a:off x="1358149" y="6173902"/>
                <a:ext cx="20880" cy="16632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47F70159-DE35-3DFD-07BF-8B190047F3C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349149" y="6165262"/>
                  <a:ext cx="38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D29863AD-D04B-3660-0F8A-355B1B1AFDE0}"/>
                    </a:ext>
                  </a:extLst>
                </p14:cNvPr>
                <p14:cNvContentPartPr/>
                <p14:nvPr/>
              </p14:nvContentPartPr>
              <p14:xfrm>
                <a:off x="1312069" y="6077062"/>
                <a:ext cx="350280" cy="25488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D29863AD-D04B-3660-0F8A-355B1B1AFDE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303069" y="6068062"/>
                  <a:ext cx="367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70C02066-9D91-6A72-432E-D50D6D4C1B15}"/>
                    </a:ext>
                  </a:extLst>
                </p14:cNvPr>
                <p14:cNvContentPartPr/>
                <p14:nvPr/>
              </p14:nvContentPartPr>
              <p14:xfrm>
                <a:off x="1766749" y="6180742"/>
                <a:ext cx="137160" cy="13716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70C02066-9D91-6A72-432E-D50D6D4C1B1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757749" y="6172102"/>
                  <a:ext cx="154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2482393-3BCD-3004-1D38-8565CCA4E034}"/>
                    </a:ext>
                  </a:extLst>
                </p14:cNvPr>
                <p14:cNvContentPartPr/>
                <p14:nvPr/>
              </p14:nvContentPartPr>
              <p14:xfrm>
                <a:off x="947029" y="6028462"/>
                <a:ext cx="391320" cy="5137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2482393-3BCD-3004-1D38-8565CCA4E03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38029" y="6019822"/>
                  <a:ext cx="4089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1C0DA747-58B5-A3B9-F85B-3EBDF74B8553}"/>
                    </a:ext>
                  </a:extLst>
                </p14:cNvPr>
                <p14:cNvContentPartPr/>
                <p14:nvPr/>
              </p14:nvContentPartPr>
              <p14:xfrm>
                <a:off x="3089029" y="5477302"/>
                <a:ext cx="249480" cy="2700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1C0DA747-58B5-A3B9-F85B-3EBDF74B855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80389" y="5468662"/>
                  <a:ext cx="267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88752D2-0713-496C-95C0-423DF3996563}"/>
                    </a:ext>
                  </a:extLst>
                </p14:cNvPr>
                <p14:cNvContentPartPr/>
                <p14:nvPr/>
              </p14:nvContentPartPr>
              <p14:xfrm>
                <a:off x="3440749" y="5496382"/>
                <a:ext cx="261000" cy="25488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88752D2-0713-496C-95C0-423DF399656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32109" y="5487382"/>
                  <a:ext cx="278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9615FBCF-8BC5-3FFA-CF69-336301ECC41C}"/>
                    </a:ext>
                  </a:extLst>
                </p14:cNvPr>
                <p14:cNvContentPartPr/>
                <p14:nvPr/>
              </p14:nvContentPartPr>
              <p14:xfrm>
                <a:off x="3728029" y="5492422"/>
                <a:ext cx="96120" cy="1141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9615FBCF-8BC5-3FFA-CF69-336301ECC41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719029" y="5483782"/>
                  <a:ext cx="113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EC5E224F-247F-9983-2506-EC558A736CB0}"/>
                    </a:ext>
                  </a:extLst>
                </p14:cNvPr>
                <p14:cNvContentPartPr/>
                <p14:nvPr/>
              </p14:nvContentPartPr>
              <p14:xfrm>
                <a:off x="3859429" y="5455342"/>
                <a:ext cx="84960" cy="1166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EC5E224F-247F-9983-2506-EC558A736CB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850429" y="5446702"/>
                  <a:ext cx="102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DC1188FC-2A46-C5D4-A6BF-C7BBEDFBDA7A}"/>
                    </a:ext>
                  </a:extLst>
                </p14:cNvPr>
                <p14:cNvContentPartPr/>
                <p14:nvPr/>
              </p14:nvContentPartPr>
              <p14:xfrm>
                <a:off x="4001989" y="5457502"/>
                <a:ext cx="39960" cy="691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DC1188FC-2A46-C5D4-A6BF-C7BBEDFBDA7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92989" y="5448502"/>
                  <a:ext cx="57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9AD0D30-5EB5-8C6C-6D55-FDF28388D2BB}"/>
                    </a:ext>
                  </a:extLst>
                </p14:cNvPr>
                <p14:cNvContentPartPr/>
                <p14:nvPr/>
              </p14:nvContentPartPr>
              <p14:xfrm>
                <a:off x="4005949" y="5376502"/>
                <a:ext cx="316080" cy="1220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9AD0D30-5EB5-8C6C-6D55-FDF28388D2B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997309" y="5367502"/>
                  <a:ext cx="333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CD9B5714-8674-291F-D931-1C3938017AF6}"/>
                    </a:ext>
                  </a:extLst>
                </p14:cNvPr>
                <p14:cNvContentPartPr/>
                <p14:nvPr/>
              </p14:nvContentPartPr>
              <p14:xfrm>
                <a:off x="2760349" y="5872222"/>
                <a:ext cx="202680" cy="6552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CD9B5714-8674-291F-D931-1C3938017AF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51349" y="5863222"/>
                  <a:ext cx="220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25657FB6-9BB9-AB81-7A0A-D616178B84DA}"/>
                    </a:ext>
                  </a:extLst>
                </p14:cNvPr>
                <p14:cNvContentPartPr/>
                <p14:nvPr/>
              </p14:nvContentPartPr>
              <p14:xfrm>
                <a:off x="2797429" y="5806702"/>
                <a:ext cx="317520" cy="22680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25657FB6-9BB9-AB81-7A0A-D616178B84D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88789" y="5797702"/>
                  <a:ext cx="335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7338648-B729-8A84-8173-6AA94DF4AEEB}"/>
                    </a:ext>
                  </a:extLst>
                </p14:cNvPr>
                <p14:cNvContentPartPr/>
                <p14:nvPr/>
              </p14:nvContentPartPr>
              <p14:xfrm>
                <a:off x="3399709" y="5818582"/>
                <a:ext cx="165600" cy="18072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7338648-B729-8A84-8173-6AA94DF4AEE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91069" y="5809582"/>
                  <a:ext cx="183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23F2B71-58F9-BC7B-097E-20859F68E302}"/>
                    </a:ext>
                  </a:extLst>
                </p14:cNvPr>
                <p14:cNvContentPartPr/>
                <p14:nvPr/>
              </p14:nvContentPartPr>
              <p14:xfrm>
                <a:off x="3747109" y="5848822"/>
                <a:ext cx="205560" cy="2880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23F2B71-58F9-BC7B-097E-20859F68E3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738109" y="5840182"/>
                  <a:ext cx="223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4B2C631C-8DE9-3D2E-137D-0753D55682B5}"/>
                    </a:ext>
                  </a:extLst>
                </p14:cNvPr>
                <p14:cNvContentPartPr/>
                <p14:nvPr/>
              </p14:nvContentPartPr>
              <p14:xfrm>
                <a:off x="3820909" y="5906782"/>
                <a:ext cx="139320" cy="3492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4B2C631C-8DE9-3D2E-137D-0753D55682B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811909" y="5898142"/>
                  <a:ext cx="156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92B27C21-84D8-8457-31D7-754E7FE61EE7}"/>
                    </a:ext>
                  </a:extLst>
                </p14:cNvPr>
                <p14:cNvContentPartPr/>
                <p14:nvPr/>
              </p14:nvContentPartPr>
              <p14:xfrm>
                <a:off x="4149229" y="5737582"/>
                <a:ext cx="178200" cy="2098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92B27C21-84D8-8457-31D7-754E7FE61EE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140589" y="5728942"/>
                  <a:ext cx="195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87809A29-A259-5F5A-948D-CA965F5CC7EF}"/>
                    </a:ext>
                  </a:extLst>
                </p14:cNvPr>
                <p14:cNvContentPartPr/>
                <p14:nvPr/>
              </p14:nvContentPartPr>
              <p14:xfrm>
                <a:off x="4688149" y="5792302"/>
                <a:ext cx="276480" cy="9288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87809A29-A259-5F5A-948D-CA965F5CC7E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679149" y="5783302"/>
                  <a:ext cx="294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A9133D19-8DE7-4A19-4FD5-62A055054AFC}"/>
                    </a:ext>
                  </a:extLst>
                </p14:cNvPr>
                <p14:cNvContentPartPr/>
                <p14:nvPr/>
              </p14:nvContentPartPr>
              <p14:xfrm>
                <a:off x="4887949" y="5693662"/>
                <a:ext cx="29880" cy="5256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A9133D19-8DE7-4A19-4FD5-62A055054AF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878949" y="5685022"/>
                  <a:ext cx="47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7F8A36B2-F832-A60A-3757-0D9D9FD13CF1}"/>
                    </a:ext>
                  </a:extLst>
                </p14:cNvPr>
                <p14:cNvContentPartPr/>
                <p14:nvPr/>
              </p14:nvContentPartPr>
              <p14:xfrm>
                <a:off x="5267389" y="5762062"/>
                <a:ext cx="354960" cy="9432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7F8A36B2-F832-A60A-3757-0D9D9FD13CF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58749" y="5753062"/>
                  <a:ext cx="372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BA42EC32-7ABE-5809-3626-707C5C635679}"/>
                    </a:ext>
                  </a:extLst>
                </p14:cNvPr>
                <p14:cNvContentPartPr/>
                <p14:nvPr/>
              </p14:nvContentPartPr>
              <p14:xfrm>
                <a:off x="2582149" y="6407902"/>
                <a:ext cx="322560" cy="10728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BA42EC32-7ABE-5809-3626-707C5C63567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573149" y="6398902"/>
                  <a:ext cx="340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AF9B1685-572D-3A2E-DD02-2DEFB133373C}"/>
                    </a:ext>
                  </a:extLst>
                </p14:cNvPr>
                <p14:cNvContentPartPr/>
                <p14:nvPr/>
              </p14:nvContentPartPr>
              <p14:xfrm>
                <a:off x="2903269" y="6348502"/>
                <a:ext cx="50040" cy="20160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AF9B1685-572D-3A2E-DD02-2DEFB133373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894629" y="6339502"/>
                  <a:ext cx="67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4CFBD699-6D7F-47D8-1AEE-C98764946742}"/>
                    </a:ext>
                  </a:extLst>
                </p14:cNvPr>
                <p14:cNvContentPartPr/>
                <p14:nvPr/>
              </p14:nvContentPartPr>
              <p14:xfrm>
                <a:off x="3642349" y="6329422"/>
                <a:ext cx="95760" cy="1886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4CFBD699-6D7F-47D8-1AEE-C9876494674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33349" y="6320422"/>
                  <a:ext cx="113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4A07660A-D211-989A-B24C-C4B0379679E0}"/>
                    </a:ext>
                  </a:extLst>
                </p14:cNvPr>
                <p14:cNvContentPartPr/>
                <p14:nvPr/>
              </p14:nvContentPartPr>
              <p14:xfrm>
                <a:off x="3691669" y="6311422"/>
                <a:ext cx="201240" cy="22824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4A07660A-D211-989A-B24C-C4B0379679E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683029" y="6302422"/>
                  <a:ext cx="218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C8202898-B5CD-00FF-882B-55A162A274B9}"/>
                    </a:ext>
                  </a:extLst>
                </p14:cNvPr>
                <p14:cNvContentPartPr/>
                <p14:nvPr/>
              </p14:nvContentPartPr>
              <p14:xfrm>
                <a:off x="3678349" y="6334462"/>
                <a:ext cx="247680" cy="16920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C8202898-B5CD-00FF-882B-55A162A274B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669709" y="6325822"/>
                  <a:ext cx="265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DBD6D70F-650E-5F72-5114-05726C19519E}"/>
                    </a:ext>
                  </a:extLst>
                </p14:cNvPr>
                <p14:cNvContentPartPr/>
                <p14:nvPr/>
              </p14:nvContentPartPr>
              <p14:xfrm>
                <a:off x="4324189" y="6245542"/>
                <a:ext cx="178920" cy="23148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DBD6D70F-650E-5F72-5114-05726C19519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15549" y="6236902"/>
                  <a:ext cx="196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6FF557EB-4A05-9B3C-CDAF-3B77ACCBB1D4}"/>
                    </a:ext>
                  </a:extLst>
                </p14:cNvPr>
                <p14:cNvContentPartPr/>
                <p14:nvPr/>
              </p14:nvContentPartPr>
              <p14:xfrm>
                <a:off x="4579789" y="6282262"/>
                <a:ext cx="55080" cy="2397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6FF557EB-4A05-9B3C-CDAF-3B77ACCBB1D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570789" y="6273622"/>
                  <a:ext cx="72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E7AA9D97-A158-874E-A933-37EDF946E6C7}"/>
                    </a:ext>
                  </a:extLst>
                </p14:cNvPr>
                <p14:cNvContentPartPr/>
                <p14:nvPr/>
              </p14:nvContentPartPr>
              <p14:xfrm>
                <a:off x="4705069" y="6278302"/>
                <a:ext cx="121320" cy="21528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E7AA9D97-A158-874E-A933-37EDF946E6C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696429" y="6269302"/>
                  <a:ext cx="138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DE18021E-3FB2-8238-643A-B8AD8B12E016}"/>
                    </a:ext>
                  </a:extLst>
                </p14:cNvPr>
                <p14:cNvContentPartPr/>
                <p14:nvPr/>
              </p14:nvContentPartPr>
              <p14:xfrm>
                <a:off x="4697509" y="6252382"/>
                <a:ext cx="312120" cy="16452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DE18021E-3FB2-8238-643A-B8AD8B12E01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88509" y="6243742"/>
                  <a:ext cx="329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5FE216AD-A710-E276-54D0-FB9B2573645D}"/>
                    </a:ext>
                  </a:extLst>
                </p14:cNvPr>
                <p14:cNvContentPartPr/>
                <p14:nvPr/>
              </p14:nvContentPartPr>
              <p14:xfrm>
                <a:off x="4930069" y="6303142"/>
                <a:ext cx="82800" cy="3096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5FE216AD-A710-E276-54D0-FB9B2573645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921429" y="6294142"/>
                  <a:ext cx="100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7FD3F8B0-27E0-8733-28AE-9E7F0FC8F116}"/>
                    </a:ext>
                  </a:extLst>
                </p14:cNvPr>
                <p14:cNvContentPartPr/>
                <p14:nvPr/>
              </p14:nvContentPartPr>
              <p14:xfrm>
                <a:off x="5129869" y="6138622"/>
                <a:ext cx="195120" cy="25776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7FD3F8B0-27E0-8733-28AE-9E7F0FC8F11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121229" y="6129622"/>
                  <a:ext cx="212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F81089EC-AC3C-3301-7D07-EB01159349F6}"/>
                    </a:ext>
                  </a:extLst>
                </p14:cNvPr>
                <p14:cNvContentPartPr/>
                <p14:nvPr/>
              </p14:nvContentPartPr>
              <p14:xfrm>
                <a:off x="5461789" y="6322582"/>
                <a:ext cx="59760" cy="1004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F81089EC-AC3C-3301-7D07-EB01159349F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53149" y="6313942"/>
                  <a:ext cx="77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54E2C9DD-B37F-F907-8D2D-E97760F03E0F}"/>
                    </a:ext>
                  </a:extLst>
                </p14:cNvPr>
                <p14:cNvContentPartPr/>
                <p14:nvPr/>
              </p14:nvContentPartPr>
              <p14:xfrm>
                <a:off x="5611189" y="6198022"/>
                <a:ext cx="77760" cy="24444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54E2C9DD-B37F-F907-8D2D-E97760F03E0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602549" y="6189022"/>
                  <a:ext cx="95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82470360-37A6-180E-913E-9D066005C9ED}"/>
                    </a:ext>
                  </a:extLst>
                </p14:cNvPr>
                <p14:cNvContentPartPr/>
                <p14:nvPr/>
              </p14:nvContentPartPr>
              <p14:xfrm>
                <a:off x="5545669" y="6276862"/>
                <a:ext cx="112680" cy="3024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82470360-37A6-180E-913E-9D066005C9E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537029" y="6267862"/>
                  <a:ext cx="130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86E7F015-CCF6-512A-54E7-C07FCAA126AF}"/>
                    </a:ext>
                  </a:extLst>
                </p14:cNvPr>
                <p14:cNvContentPartPr/>
                <p14:nvPr/>
              </p14:nvContentPartPr>
              <p14:xfrm>
                <a:off x="5889829" y="5689342"/>
                <a:ext cx="70560" cy="11808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86E7F015-CCF6-512A-54E7-C07FCAA126A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880829" y="5680342"/>
                  <a:ext cx="88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B51C9000-8524-64AF-B412-95FFDB7C31F4}"/>
                    </a:ext>
                  </a:extLst>
                </p14:cNvPr>
                <p14:cNvContentPartPr/>
                <p14:nvPr/>
              </p14:nvContentPartPr>
              <p14:xfrm>
                <a:off x="6057949" y="5696902"/>
                <a:ext cx="91080" cy="7704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B51C9000-8524-64AF-B412-95FFDB7C31F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049309" y="5687902"/>
                  <a:ext cx="108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F538620E-79E9-EB36-F2F3-A087BC988DED}"/>
                    </a:ext>
                  </a:extLst>
                </p14:cNvPr>
                <p14:cNvContentPartPr/>
                <p14:nvPr/>
              </p14:nvContentPartPr>
              <p14:xfrm>
                <a:off x="6223189" y="5656582"/>
                <a:ext cx="121680" cy="13356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F538620E-79E9-EB36-F2F3-A087BC988DE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214189" y="5647942"/>
                  <a:ext cx="139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E4507E37-B20A-51A2-D0FC-E1BC597418B4}"/>
                    </a:ext>
                  </a:extLst>
                </p14:cNvPr>
                <p14:cNvContentPartPr/>
                <p14:nvPr/>
              </p14:nvContentPartPr>
              <p14:xfrm>
                <a:off x="6420829" y="5677462"/>
                <a:ext cx="75240" cy="9360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E4507E37-B20A-51A2-D0FC-E1BC597418B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412189" y="5668822"/>
                  <a:ext cx="92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DB526A4-F8B5-8B06-F00E-F330F8D503F5}"/>
                    </a:ext>
                  </a:extLst>
                </p14:cNvPr>
                <p14:cNvContentPartPr/>
                <p14:nvPr/>
              </p14:nvContentPartPr>
              <p14:xfrm>
                <a:off x="5927989" y="6225022"/>
                <a:ext cx="203760" cy="1368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DB526A4-F8B5-8B06-F00E-F330F8D503F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919349" y="6216382"/>
                  <a:ext cx="221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CCCC0924-6F91-F24B-80D2-7DD46A1B705F}"/>
                    </a:ext>
                  </a:extLst>
                </p14:cNvPr>
                <p14:cNvContentPartPr/>
                <p14:nvPr/>
              </p14:nvContentPartPr>
              <p14:xfrm>
                <a:off x="5971549" y="6276862"/>
                <a:ext cx="163800" cy="1800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CCCC0924-6F91-F24B-80D2-7DD46A1B705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962549" y="6267862"/>
                  <a:ext cx="181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CA199339-F21D-2514-666C-E740FED8995B}"/>
                    </a:ext>
                  </a:extLst>
                </p14:cNvPr>
                <p14:cNvContentPartPr/>
                <p14:nvPr/>
              </p14:nvContentPartPr>
              <p14:xfrm>
                <a:off x="6319309" y="5999662"/>
                <a:ext cx="255960" cy="46800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CA199339-F21D-2514-666C-E740FED899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10309" y="5990662"/>
                  <a:ext cx="2736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2FC8D102-00AC-DF67-B969-0C7665BD8146}"/>
                    </a:ext>
                  </a:extLst>
                </p14:cNvPr>
                <p14:cNvContentPartPr/>
                <p14:nvPr/>
              </p14:nvContentPartPr>
              <p14:xfrm>
                <a:off x="6673549" y="5930902"/>
                <a:ext cx="88560" cy="3394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2FC8D102-00AC-DF67-B969-0C7665BD814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664909" y="5922262"/>
                  <a:ext cx="106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84D0E2D6-F95F-9FB5-D85A-3B0F60D65C76}"/>
                    </a:ext>
                  </a:extLst>
                </p14:cNvPr>
                <p14:cNvContentPartPr/>
                <p14:nvPr/>
              </p14:nvContentPartPr>
              <p14:xfrm>
                <a:off x="6829069" y="5991022"/>
                <a:ext cx="129240" cy="26604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84D0E2D6-F95F-9FB5-D85A-3B0F60D65C7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820069" y="5982022"/>
                  <a:ext cx="146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4332EC2F-004C-D785-5FFF-8861082F7065}"/>
                    </a:ext>
                  </a:extLst>
                </p14:cNvPr>
                <p14:cNvContentPartPr/>
                <p14:nvPr/>
              </p14:nvContentPartPr>
              <p14:xfrm>
                <a:off x="6986389" y="6150142"/>
                <a:ext cx="111240" cy="16596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4332EC2F-004C-D785-5FFF-8861082F706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977389" y="6141502"/>
                  <a:ext cx="128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4B6FAC2A-10A7-180F-F2F8-49A257FAE3C2}"/>
                    </a:ext>
                  </a:extLst>
                </p14:cNvPr>
                <p14:cNvContentPartPr/>
                <p14:nvPr/>
              </p14:nvContentPartPr>
              <p14:xfrm>
                <a:off x="7196989" y="6122422"/>
                <a:ext cx="50760" cy="21240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4B6FAC2A-10A7-180F-F2F8-49A257FAE3C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187989" y="6113782"/>
                  <a:ext cx="68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A7DAFBA6-86DB-A876-8BB5-77E5076F8969}"/>
                    </a:ext>
                  </a:extLst>
                </p14:cNvPr>
                <p14:cNvContentPartPr/>
                <p14:nvPr/>
              </p14:nvContentPartPr>
              <p14:xfrm>
                <a:off x="7166389" y="6100102"/>
                <a:ext cx="255600" cy="14364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A7DAFBA6-86DB-A876-8BB5-77E5076F896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57749" y="6091462"/>
                  <a:ext cx="273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CBB99440-A23E-CCD4-3C37-9BE5E28C3914}"/>
                    </a:ext>
                  </a:extLst>
                </p14:cNvPr>
                <p14:cNvContentPartPr/>
                <p14:nvPr/>
              </p14:nvContentPartPr>
              <p14:xfrm>
                <a:off x="7582909" y="6003262"/>
                <a:ext cx="44640" cy="2185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CBB99440-A23E-CCD4-3C37-9BE5E28C391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73909" y="5994622"/>
                  <a:ext cx="62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2FBA75CD-606E-5DC9-5B0B-5ED0D6773FED}"/>
                    </a:ext>
                  </a:extLst>
                </p14:cNvPr>
                <p14:cNvContentPartPr/>
                <p14:nvPr/>
              </p14:nvContentPartPr>
              <p14:xfrm>
                <a:off x="7500469" y="5895262"/>
                <a:ext cx="254880" cy="28872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2FBA75CD-606E-5DC9-5B0B-5ED0D6773FE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491829" y="5886622"/>
                  <a:ext cx="272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33CEE759-7325-320A-14BA-E2902F0A524A}"/>
                    </a:ext>
                  </a:extLst>
                </p14:cNvPr>
                <p14:cNvContentPartPr/>
                <p14:nvPr/>
              </p14:nvContentPartPr>
              <p14:xfrm>
                <a:off x="7790629" y="6099742"/>
                <a:ext cx="120600" cy="14112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33CEE759-7325-320A-14BA-E2902F0A524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781629" y="6091102"/>
                  <a:ext cx="138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31973912-BBA1-6B14-F7BC-1F4B5F2F3F17}"/>
                    </a:ext>
                  </a:extLst>
                </p14:cNvPr>
                <p14:cNvContentPartPr/>
                <p14:nvPr/>
              </p14:nvContentPartPr>
              <p14:xfrm>
                <a:off x="7964149" y="6018382"/>
                <a:ext cx="72720" cy="22968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31973912-BBA1-6B14-F7BC-1F4B5F2F3F1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955149" y="6009382"/>
                  <a:ext cx="90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DEFBC64C-A20C-41CB-77AA-C4DBAACB8461}"/>
                    </a:ext>
                  </a:extLst>
                </p14:cNvPr>
                <p14:cNvContentPartPr/>
                <p14:nvPr/>
              </p14:nvContentPartPr>
              <p14:xfrm>
                <a:off x="7940749" y="5778982"/>
                <a:ext cx="226800" cy="46692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DEFBC64C-A20C-41CB-77AA-C4DBAACB846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932109" y="5769982"/>
                  <a:ext cx="2444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EFE10084-26BD-6438-9753-C9A7BC47A102}"/>
                    </a:ext>
                  </a:extLst>
                </p14:cNvPr>
                <p14:cNvContentPartPr/>
                <p14:nvPr/>
              </p14:nvContentPartPr>
              <p14:xfrm>
                <a:off x="8277349" y="5945662"/>
                <a:ext cx="57240" cy="19944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EFE10084-26BD-6438-9753-C9A7BC47A10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268349" y="5936662"/>
                  <a:ext cx="74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9262660C-F3E6-C653-5104-6B5C42F94A23}"/>
                    </a:ext>
                  </a:extLst>
                </p14:cNvPr>
                <p14:cNvContentPartPr/>
                <p14:nvPr/>
              </p14:nvContentPartPr>
              <p14:xfrm>
                <a:off x="8224789" y="5978062"/>
                <a:ext cx="172080" cy="4536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9262660C-F3E6-C653-5104-6B5C42F94A2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15789" y="5969062"/>
                  <a:ext cx="189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F68AC29A-0A96-E98B-3F6D-3824C897342F}"/>
                    </a:ext>
                  </a:extLst>
                </p14:cNvPr>
                <p14:cNvContentPartPr/>
                <p14:nvPr/>
              </p14:nvContentPartPr>
              <p14:xfrm>
                <a:off x="8345749" y="5798782"/>
                <a:ext cx="286200" cy="38952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F68AC29A-0A96-E98B-3F6D-3824C897342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337109" y="5790142"/>
                  <a:ext cx="3038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A0827944-26AF-09CA-9C6A-6F4D3544904E}"/>
                    </a:ext>
                  </a:extLst>
                </p14:cNvPr>
                <p14:cNvContentPartPr/>
                <p14:nvPr/>
              </p14:nvContentPartPr>
              <p14:xfrm>
                <a:off x="8484349" y="6042862"/>
                <a:ext cx="148320" cy="3348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A0827944-26AF-09CA-9C6A-6F4D3544904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475349" y="6034222"/>
                  <a:ext cx="165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8BA29852-C15C-245F-35A3-A98334CDFFDE}"/>
                    </a:ext>
                  </a:extLst>
                </p14:cNvPr>
                <p14:cNvContentPartPr/>
                <p14:nvPr/>
              </p14:nvContentPartPr>
              <p14:xfrm>
                <a:off x="8347189" y="5590342"/>
                <a:ext cx="353160" cy="67968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8BA29852-C15C-245F-35A3-A98334CDFFD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38549" y="5581342"/>
                  <a:ext cx="37080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7D7F2475-4696-0CC7-D8A8-AE8653468970}"/>
                    </a:ext>
                  </a:extLst>
                </p14:cNvPr>
                <p14:cNvContentPartPr/>
                <p14:nvPr/>
              </p14:nvContentPartPr>
              <p14:xfrm>
                <a:off x="3571069" y="6186862"/>
                <a:ext cx="5025960" cy="58716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7D7F2475-4696-0CC7-D8A8-AE865346897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62069" y="6177862"/>
                  <a:ext cx="504360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2F4CC70B-82F4-3DA0-B20B-2C412E86A94A}"/>
                    </a:ext>
                  </a:extLst>
                </p14:cNvPr>
                <p14:cNvContentPartPr/>
                <p14:nvPr/>
              </p14:nvContentPartPr>
              <p14:xfrm>
                <a:off x="6232189" y="5915062"/>
                <a:ext cx="394920" cy="54036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2F4CC70B-82F4-3DA0-B20B-2C412E86A94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223549" y="5906422"/>
                  <a:ext cx="412560" cy="55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5027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Breitbild</PresentationFormat>
  <Paragraphs>25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Inconsolata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158</cp:revision>
  <dcterms:created xsi:type="dcterms:W3CDTF">2020-09-20T22:46:24Z</dcterms:created>
  <dcterms:modified xsi:type="dcterms:W3CDTF">2022-05-23T09:55:41Z</dcterms:modified>
</cp:coreProperties>
</file>